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83" r:id="rId7"/>
    <p:sldId id="261" r:id="rId8"/>
    <p:sldId id="263" r:id="rId9"/>
    <p:sldId id="285" r:id="rId10"/>
    <p:sldId id="284" r:id="rId11"/>
    <p:sldId id="289" r:id="rId12"/>
    <p:sldId id="286" r:id="rId13"/>
    <p:sldId id="264" r:id="rId14"/>
    <p:sldId id="290" r:id="rId15"/>
    <p:sldId id="282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</p:embeddedFont>
    <p:embeddedFont>
      <p:font typeface="Childos Arabic SemiBold" panose="020B0604020202020204" charset="-78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QMuDPIoxO9Y6whu5oQI5A==" hashData="0m4xwrkgJk0cIDEJD9VyXNQMSxclRTlfMgVJSUh+LhwCrO9eRQJV1c5VuaBb1BxSU6q9OapscoEp6SOuzmL1x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8.pn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2.png"/><Relationship Id="rId7" Type="http://schemas.openxmlformats.org/officeDocument/2006/relationships/image" Target="../media/image44.svg"/><Relationship Id="rId12" Type="http://schemas.openxmlformats.org/officeDocument/2006/relationships/image" Target="../media/image7.png"/><Relationship Id="rId17" Type="http://schemas.openxmlformats.org/officeDocument/2006/relationships/image" Target="../media/image34.png"/><Relationship Id="rId2" Type="http://schemas.openxmlformats.org/officeDocument/2006/relationships/video" Target="../media/media1.MP4"/><Relationship Id="rId16" Type="http://schemas.openxmlformats.org/officeDocument/2006/relationships/image" Target="../media/image50.svg"/><Relationship Id="rId20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2.svg"/><Relationship Id="rId15" Type="http://schemas.openxmlformats.org/officeDocument/2006/relationships/image" Target="../media/image49.png"/><Relationship Id="rId10" Type="http://schemas.openxmlformats.org/officeDocument/2006/relationships/image" Target="../media/image47.png"/><Relationship Id="rId19" Type="http://schemas.openxmlformats.org/officeDocument/2006/relationships/image" Target="../media/image36.gif"/><Relationship Id="rId4" Type="http://schemas.openxmlformats.org/officeDocument/2006/relationships/image" Target="../media/image1.png"/><Relationship Id="rId9" Type="http://schemas.openxmlformats.org/officeDocument/2006/relationships/image" Target="../media/image46.svg"/><Relationship Id="rId14" Type="http://schemas.microsoft.com/office/2007/relationships/hdphoto" Target="../media/hdphoto1.wdp"/><Relationship Id="rId2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3.png"/><Relationship Id="rId18" Type="http://schemas.openxmlformats.org/officeDocument/2006/relationships/image" Target="../media/image3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svg"/><Relationship Id="rId12" Type="http://schemas.microsoft.com/office/2007/relationships/hdphoto" Target="../media/hdphoto1.wdp"/><Relationship Id="rId17" Type="http://schemas.openxmlformats.org/officeDocument/2006/relationships/image" Target="../media/image22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37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54.png"/><Relationship Id="rId10" Type="http://schemas.openxmlformats.org/officeDocument/2006/relationships/image" Target="../media/image7.png"/><Relationship Id="rId19" Type="http://schemas.openxmlformats.org/officeDocument/2006/relationships/image" Target="../media/image58.png"/><Relationship Id="rId4" Type="http://schemas.openxmlformats.org/officeDocument/2006/relationships/image" Target="../media/image1.png"/><Relationship Id="rId9" Type="http://schemas.openxmlformats.org/officeDocument/2006/relationships/image" Target="../media/image40.sv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.png"/><Relationship Id="rId18" Type="http://schemas.openxmlformats.org/officeDocument/2006/relationships/image" Target="../media/image6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9.png"/><Relationship Id="rId7" Type="http://schemas.openxmlformats.org/officeDocument/2006/relationships/image" Target="../media/image60.svg"/><Relationship Id="rId12" Type="http://schemas.openxmlformats.org/officeDocument/2006/relationships/image" Target="../media/image7.png"/><Relationship Id="rId17" Type="http://schemas.openxmlformats.org/officeDocument/2006/relationships/slide" Target="slide2.xml"/><Relationship Id="rId2" Type="http://schemas.openxmlformats.org/officeDocument/2006/relationships/video" Target="../media/media1.MP4"/><Relationship Id="rId16" Type="http://schemas.openxmlformats.org/officeDocument/2006/relationships/image" Target="../media/image36.gif"/><Relationship Id="rId20" Type="http://schemas.openxmlformats.org/officeDocument/2006/relationships/image" Target="../media/image63.png"/><Relationship Id="rId1" Type="http://schemas.microsoft.com/office/2007/relationships/media" Target="../media/media1.MP4"/><Relationship Id="rId6" Type="http://schemas.openxmlformats.org/officeDocument/2006/relationships/image" Target="../media/image59.png"/><Relationship Id="rId11" Type="http://schemas.openxmlformats.org/officeDocument/2006/relationships/image" Target="../media/image46.svg"/><Relationship Id="rId5" Type="http://schemas.openxmlformats.org/officeDocument/2006/relationships/image" Target="../media/image2.svg"/><Relationship Id="rId15" Type="http://schemas.openxmlformats.org/officeDocument/2006/relationships/image" Target="../media/image34.png"/><Relationship Id="rId10" Type="http://schemas.openxmlformats.org/officeDocument/2006/relationships/image" Target="../media/image45.png"/><Relationship Id="rId19" Type="http://schemas.openxmlformats.org/officeDocument/2006/relationships/image" Target="../media/image62.svg"/><Relationship Id="rId4" Type="http://schemas.openxmlformats.org/officeDocument/2006/relationships/image" Target="../media/image1.png"/><Relationship Id="rId9" Type="http://schemas.openxmlformats.org/officeDocument/2006/relationships/image" Target="../media/image48.svg"/><Relationship Id="rId14" Type="http://schemas.microsoft.com/office/2007/relationships/hdphoto" Target="../media/hdphoto1.wdp"/><Relationship Id="rId2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svg"/><Relationship Id="rId12" Type="http://schemas.openxmlformats.org/officeDocument/2006/relationships/image" Target="../media/image7.png"/><Relationship Id="rId17" Type="http://schemas.openxmlformats.org/officeDocument/2006/relationships/image" Target="../media/image64.png"/><Relationship Id="rId2" Type="http://schemas.openxmlformats.org/officeDocument/2006/relationships/video" Target="../media/media1.MP4"/><Relationship Id="rId16" Type="http://schemas.openxmlformats.org/officeDocument/2006/relationships/image" Target="../media/image36.gif"/><Relationship Id="rId20" Type="http://schemas.openxmlformats.org/officeDocument/2006/relationships/image" Target="../media/image65.png"/><Relationship Id="rId1" Type="http://schemas.microsoft.com/office/2007/relationships/media" Target="../media/media1.MP4"/><Relationship Id="rId6" Type="http://schemas.openxmlformats.org/officeDocument/2006/relationships/image" Target="../media/image59.png"/><Relationship Id="rId11" Type="http://schemas.openxmlformats.org/officeDocument/2006/relationships/image" Target="../media/image46.svg"/><Relationship Id="rId5" Type="http://schemas.openxmlformats.org/officeDocument/2006/relationships/image" Target="../media/image2.svg"/><Relationship Id="rId15" Type="http://schemas.openxmlformats.org/officeDocument/2006/relationships/image" Target="../media/image34.png"/><Relationship Id="rId10" Type="http://schemas.openxmlformats.org/officeDocument/2006/relationships/image" Target="../media/image45.png"/><Relationship Id="rId19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48.sv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svg"/><Relationship Id="rId12" Type="http://schemas.openxmlformats.org/officeDocument/2006/relationships/image" Target="../media/image7.png"/><Relationship Id="rId17" Type="http://schemas.openxmlformats.org/officeDocument/2006/relationships/image" Target="../media/image64.png"/><Relationship Id="rId2" Type="http://schemas.openxmlformats.org/officeDocument/2006/relationships/video" Target="../media/media1.MP4"/><Relationship Id="rId16" Type="http://schemas.openxmlformats.org/officeDocument/2006/relationships/image" Target="../media/image36.gif"/><Relationship Id="rId20" Type="http://schemas.openxmlformats.org/officeDocument/2006/relationships/image" Target="../media/image66.png"/><Relationship Id="rId1" Type="http://schemas.microsoft.com/office/2007/relationships/media" Target="../media/media1.MP4"/><Relationship Id="rId6" Type="http://schemas.openxmlformats.org/officeDocument/2006/relationships/image" Target="../media/image59.png"/><Relationship Id="rId11" Type="http://schemas.openxmlformats.org/officeDocument/2006/relationships/image" Target="../media/image46.svg"/><Relationship Id="rId5" Type="http://schemas.openxmlformats.org/officeDocument/2006/relationships/image" Target="../media/image2.svg"/><Relationship Id="rId15" Type="http://schemas.openxmlformats.org/officeDocument/2006/relationships/image" Target="../media/image34.png"/><Relationship Id="rId10" Type="http://schemas.openxmlformats.org/officeDocument/2006/relationships/image" Target="../media/image45.png"/><Relationship Id="rId19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48.sv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3.png"/><Relationship Id="rId1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70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8.png"/><Relationship Id="rId5" Type="http://schemas.openxmlformats.org/officeDocument/2006/relationships/image" Target="../media/image68.svg"/><Relationship Id="rId15" Type="http://schemas.openxmlformats.org/officeDocument/2006/relationships/image" Target="../media/image75.png"/><Relationship Id="rId10" Type="http://schemas.openxmlformats.org/officeDocument/2006/relationships/image" Target="../media/image7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Relationship Id="rId14" Type="http://schemas.openxmlformats.org/officeDocument/2006/relationships/image" Target="../media/image7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21" Type="http://schemas.openxmlformats.org/officeDocument/2006/relationships/image" Target="../media/image23.pn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svg"/><Relationship Id="rId12" Type="http://schemas.microsoft.com/office/2007/relationships/hdphoto" Target="../media/hdphoto1.wdp"/><Relationship Id="rId17" Type="http://schemas.openxmlformats.org/officeDocument/2006/relationships/image" Target="../media/image36.gif"/><Relationship Id="rId2" Type="http://schemas.openxmlformats.org/officeDocument/2006/relationships/video" Target="../media/media1.MP4"/><Relationship Id="rId16" Type="http://schemas.openxmlformats.org/officeDocument/2006/relationships/image" Target="../media/image22.png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33.sv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9.png"/><Relationship Id="rId5" Type="http://schemas.openxmlformats.org/officeDocument/2006/relationships/image" Target="../media/image38.svg"/><Relationship Id="rId10" Type="http://schemas.microsoft.com/office/2007/relationships/hdphoto" Target="../media/hdphoto1.wdp"/><Relationship Id="rId4" Type="http://schemas.openxmlformats.org/officeDocument/2006/relationships/image" Target="../media/image37.png"/><Relationship Id="rId9" Type="http://schemas.openxmlformats.org/officeDocument/2006/relationships/image" Target="../media/image8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8.pn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2.png"/><Relationship Id="rId7" Type="http://schemas.openxmlformats.org/officeDocument/2006/relationships/image" Target="../media/image44.svg"/><Relationship Id="rId12" Type="http://schemas.openxmlformats.org/officeDocument/2006/relationships/image" Target="../media/image7.png"/><Relationship Id="rId17" Type="http://schemas.openxmlformats.org/officeDocument/2006/relationships/image" Target="../media/image34.png"/><Relationship Id="rId2" Type="http://schemas.openxmlformats.org/officeDocument/2006/relationships/video" Target="../media/media1.MP4"/><Relationship Id="rId16" Type="http://schemas.openxmlformats.org/officeDocument/2006/relationships/image" Target="../media/image50.svg"/><Relationship Id="rId20" Type="http://schemas.openxmlformats.org/officeDocument/2006/relationships/image" Target="../media/image22.png"/><Relationship Id="rId1" Type="http://schemas.microsoft.com/office/2007/relationships/media" Target="../media/media1.MP4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2.svg"/><Relationship Id="rId15" Type="http://schemas.openxmlformats.org/officeDocument/2006/relationships/image" Target="../media/image49.png"/><Relationship Id="rId10" Type="http://schemas.openxmlformats.org/officeDocument/2006/relationships/image" Target="../media/image47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6.svg"/><Relationship Id="rId14" Type="http://schemas.microsoft.com/office/2007/relationships/hdphoto" Target="../media/hdphoto1.wdp"/><Relationship Id="rId22" Type="http://schemas.openxmlformats.org/officeDocument/2006/relationships/image" Target="../media/image3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3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55.png"/><Relationship Id="rId1" Type="http://schemas.microsoft.com/office/2007/relationships/media" Target="../media/media1.MP4"/><Relationship Id="rId6" Type="http://schemas.openxmlformats.org/officeDocument/2006/relationships/image" Target="../media/image37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54.png"/><Relationship Id="rId10" Type="http://schemas.openxmlformats.org/officeDocument/2006/relationships/image" Target="../media/image7.png"/><Relationship Id="rId19" Type="http://schemas.openxmlformats.org/officeDocument/2006/relationships/image" Target="../media/image36.gif"/><Relationship Id="rId4" Type="http://schemas.openxmlformats.org/officeDocument/2006/relationships/image" Target="../media/image1.png"/><Relationship Id="rId9" Type="http://schemas.openxmlformats.org/officeDocument/2006/relationships/image" Target="../media/image40.sv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9.png"/><Relationship Id="rId5" Type="http://schemas.openxmlformats.org/officeDocument/2006/relationships/image" Target="../media/image31.svg"/><Relationship Id="rId10" Type="http://schemas.microsoft.com/office/2007/relationships/hdphoto" Target="../media/hdphoto1.wdp"/><Relationship Id="rId4" Type="http://schemas.openxmlformats.org/officeDocument/2006/relationships/image" Target="../media/image3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2283388" y="4868249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9-3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1FE17BD-20B1-F951-2F67-7EE2B8B1587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914900"/>
            <a:ext cx="7216541" cy="1367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0AC5D142-160C-FFF6-4134-BB00184AADD3}"/>
              </a:ext>
            </a:extLst>
          </p:cNvPr>
          <p:cNvCxnSpPr>
            <a:cxnSpLocks/>
          </p:cNvCxnSpPr>
          <p:nvPr/>
        </p:nvCxnSpPr>
        <p:spPr>
          <a:xfrm>
            <a:off x="8839200" y="3709240"/>
            <a:ext cx="0" cy="58734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276B3D3-B9FC-CA1F-929A-4811A0B299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51630" y="2754023"/>
            <a:ext cx="4921441" cy="110923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5" y="2113219"/>
            <a:ext cx="1106919" cy="108097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797C5D8-BC9F-E08D-B8DD-940B414CB82C}"/>
              </a:ext>
            </a:extLst>
          </p:cNvPr>
          <p:cNvGrpSpPr/>
          <p:nvPr/>
        </p:nvGrpSpPr>
        <p:grpSpPr>
          <a:xfrm>
            <a:off x="4871425" y="914416"/>
            <a:ext cx="9068480" cy="1413871"/>
            <a:chOff x="4254474" y="314009"/>
            <a:chExt cx="9068480" cy="1413871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B27C3154-8FA4-84B1-D745-909753F30148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A14EE24-7CBB-1829-E14A-E0DD36C8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0EF783CE-0BFA-E265-9A8B-59B53B0EA1E3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2985" y="583096"/>
            <a:ext cx="2334806" cy="312396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BD0C663-5820-C100-2FC6-6E27DF013F33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7830" y="3958987"/>
            <a:ext cx="14525169" cy="15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98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2" name="صورة 21" descr="صورة تحتوي على نص, قصاصة فنية, لقطة شاشة&#10;&#10;تم إنشاء الوصف تلقائياً">
            <a:extLst>
              <a:ext uri="{FF2B5EF4-FFF2-40B4-BE49-F238E27FC236}">
                <a16:creationId xmlns:a16="http://schemas.microsoft.com/office/drawing/2014/main" id="{9D2B3376-52B0-FAF1-1C1C-56275D52C0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53" y="2277963"/>
            <a:ext cx="3399878" cy="861774"/>
          </a:xfrm>
          <a:prstGeom prst="rect">
            <a:avLst/>
          </a:prstGeom>
        </p:spPr>
      </p:pic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B0470C83-8418-9CEF-608B-21E1C6C45B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0562" y="1121425"/>
            <a:ext cx="2594180" cy="14271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225BEE5-75E9-8A2A-353D-B4E490111EA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547236"/>
            <a:ext cx="9578280" cy="1251434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9962EC5-8DFF-3F66-FF3B-95DAF19A730D}"/>
              </a:ext>
            </a:extLst>
          </p:cNvPr>
          <p:cNvGrpSpPr/>
          <p:nvPr/>
        </p:nvGrpSpPr>
        <p:grpSpPr>
          <a:xfrm>
            <a:off x="4861893" y="680801"/>
            <a:ext cx="9068480" cy="1413871"/>
            <a:chOff x="4254474" y="314009"/>
            <a:chExt cx="9068480" cy="1413871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74E5AF5-34C5-B7F1-73A7-8B873570A31B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30666409-7FF9-1027-1527-008D3738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CEED1F03-D300-DD04-0EC5-10F65AB191B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71834" y="2267784"/>
            <a:ext cx="2334806" cy="312396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D783311-7DFC-B830-8C39-76917240407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38" y="2953604"/>
            <a:ext cx="1106919" cy="10809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C1A8587-487F-D5DC-BC7B-EE9D6B19C55C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891" y="4583382"/>
            <a:ext cx="11534969" cy="1557353"/>
          </a:xfrm>
          <a:prstGeom prst="rect">
            <a:avLst/>
          </a:prstGeom>
        </p:spPr>
      </p:pic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9443D5C3-1BBF-9F6A-A033-EA47F0565756}"/>
              </a:ext>
            </a:extLst>
          </p:cNvPr>
          <p:cNvCxnSpPr>
            <a:cxnSpLocks/>
          </p:cNvCxnSpPr>
          <p:nvPr/>
        </p:nvCxnSpPr>
        <p:spPr>
          <a:xfrm>
            <a:off x="8077200" y="4583382"/>
            <a:ext cx="0" cy="58734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60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7C150B0D-3E8D-C15E-4D3F-D8F8275FA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409189"/>
            <a:ext cx="2594180" cy="14271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DB1557-3953-B694-5015-BE08FBA661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5" y="4078742"/>
            <a:ext cx="1106919" cy="1080975"/>
          </a:xfrm>
          <a:prstGeom prst="rect">
            <a:avLst/>
          </a:prstGeom>
        </p:spPr>
      </p:pic>
      <p:pic>
        <p:nvPicPr>
          <p:cNvPr id="9" name="رسم 8" descr="خروج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E3A29A5E-27E4-91E1-F28B-9BD5128D85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875634" y="5447070"/>
            <a:ext cx="1296630" cy="129663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A24D35D-3191-1D82-D701-1C92CF5E0287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2362752"/>
            <a:ext cx="13244926" cy="2345552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D1EF3B3-47C6-A604-093B-AAD8A51EA905}"/>
              </a:ext>
            </a:extLst>
          </p:cNvPr>
          <p:cNvGrpSpPr/>
          <p:nvPr/>
        </p:nvGrpSpPr>
        <p:grpSpPr>
          <a:xfrm>
            <a:off x="4861893" y="680801"/>
            <a:ext cx="9068480" cy="1413871"/>
            <a:chOff x="4254474" y="314009"/>
            <a:chExt cx="9068480" cy="1413871"/>
          </a:xfrm>
        </p:grpSpPr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4235660B-FEB8-E05A-88F4-A53E4BD38DBD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F8FF75EF-7EC3-CAD0-6559-310BFCB0C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D5341E4F-04DD-9F0A-F5D0-0F3D3D98070F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43732" y="2646143"/>
            <a:ext cx="2334806" cy="31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67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7C150B0D-3E8D-C15E-4D3F-D8F8275FA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409189"/>
            <a:ext cx="2594180" cy="14271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DB1557-3953-B694-5015-BE08FBA661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09925"/>
            <a:ext cx="1106919" cy="10809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AE7B1DF-710F-E200-413E-FCD53F525F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579" y="2373439"/>
            <a:ext cx="8756139" cy="998307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B0BB9E3-FBF3-F890-9095-5E04BE876842}"/>
              </a:ext>
            </a:extLst>
          </p:cNvPr>
          <p:cNvGrpSpPr/>
          <p:nvPr/>
        </p:nvGrpSpPr>
        <p:grpSpPr>
          <a:xfrm>
            <a:off x="4861893" y="680801"/>
            <a:ext cx="9068480" cy="1413871"/>
            <a:chOff x="4254474" y="314009"/>
            <a:chExt cx="9068480" cy="1413871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9DBFBAB-CACD-4E72-2077-0B90C8D0854E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F25AE9DA-0A7D-0C93-EB0C-E870F1DD8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5DB49CEC-5254-D17B-A20C-FE2E3CD99109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43732" y="2646143"/>
            <a:ext cx="2334806" cy="312396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1CFC8D5-A80A-E7FF-0BCC-EDDB3E6DF454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439" y="3544739"/>
            <a:ext cx="13327786" cy="1973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7C150B0D-3E8D-C15E-4D3F-D8F8275FA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409189"/>
            <a:ext cx="2594180" cy="14271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DB1557-3953-B694-5015-BE08FBA661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09925"/>
            <a:ext cx="1106919" cy="10809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AE7B1DF-710F-E200-413E-FCD53F525F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579" y="2373439"/>
            <a:ext cx="8756139" cy="998307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B0BB9E3-FBF3-F890-9095-5E04BE876842}"/>
              </a:ext>
            </a:extLst>
          </p:cNvPr>
          <p:cNvGrpSpPr/>
          <p:nvPr/>
        </p:nvGrpSpPr>
        <p:grpSpPr>
          <a:xfrm>
            <a:off x="4861893" y="680801"/>
            <a:ext cx="9068480" cy="1413871"/>
            <a:chOff x="4254474" y="314009"/>
            <a:chExt cx="9068480" cy="1413871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9DBFBAB-CACD-4E72-2077-0B90C8D0854E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F25AE9DA-0A7D-0C93-EB0C-E870F1DD8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5DB49CEC-5254-D17B-A20C-FE2E3CD99109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43732" y="2646143"/>
            <a:ext cx="2334806" cy="312396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0D81837-74B1-926B-7749-5D74A02D493E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2854" y="3856725"/>
            <a:ext cx="11760878" cy="136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7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6A2CB025-3FF2-D892-D6FD-5BE15689A639}"/>
              </a:ext>
            </a:extLst>
          </p:cNvPr>
          <p:cNvGrpSpPr/>
          <p:nvPr/>
        </p:nvGrpSpPr>
        <p:grpSpPr>
          <a:xfrm>
            <a:off x="3762510" y="1401049"/>
            <a:ext cx="9068480" cy="1413871"/>
            <a:chOff x="4254474" y="314009"/>
            <a:chExt cx="9068480" cy="1413871"/>
          </a:xfrm>
        </p:grpSpPr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6C95634-98A3-8EA6-41E3-DDF17FE7ADE8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376658DE-9731-F21E-CFEF-E437A35F7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7F31D149-C672-409C-EEEA-DB2723C5A5F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44349" y="3366391"/>
            <a:ext cx="2334806" cy="31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71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2897500" y="1974951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91693"/>
              </p:ext>
            </p:extLst>
          </p:nvPr>
        </p:nvGraphicFramePr>
        <p:xfrm>
          <a:off x="1227475" y="1562438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1140091" y="778617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1AE9451-68C9-74B5-E8A5-4006A0D4A523}"/>
              </a:ext>
            </a:extLst>
          </p:cNvPr>
          <p:cNvSpPr txBox="1"/>
          <p:nvPr/>
        </p:nvSpPr>
        <p:spPr>
          <a:xfrm>
            <a:off x="5001855" y="3621668"/>
            <a:ext cx="9793918" cy="393954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اذا علمت قيمة ع ماذا احتاج لحل المعادلة ؟ </a:t>
            </a:r>
            <a:endParaRPr lang="en-US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ar-SA" sz="50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يتم ذلك ؟؟ </a:t>
            </a:r>
          </a:p>
          <a:p>
            <a:pPr algn="r"/>
            <a:endParaRPr lang="ar-SA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تحذف إشارة الجذر ؟ </a:t>
            </a:r>
            <a:endParaRPr lang="en-US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6239F22-AD58-BE93-6340-2E5302215C19}"/>
              </a:ext>
            </a:extLst>
          </p:cNvPr>
          <p:cNvGrpSpPr/>
          <p:nvPr/>
        </p:nvGrpSpPr>
        <p:grpSpPr>
          <a:xfrm>
            <a:off x="4254474" y="314009"/>
            <a:ext cx="9068480" cy="1413871"/>
            <a:chOff x="4254474" y="314009"/>
            <a:chExt cx="9068480" cy="1413871"/>
          </a:xfrm>
        </p:grpSpPr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7C978270-CF30-1214-4CD8-35874CFFAA18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F836D31-AEFE-53C8-0E99-A5438B4AE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9BA301F5-745A-6E3C-AC9F-FE16B531DBF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99025" y="2547265"/>
            <a:ext cx="4102502" cy="234692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2B0EF20-65F9-6160-7F4F-E564C7E1C0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92900" y="2876308"/>
            <a:ext cx="8754053" cy="2017884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8777BC24-957A-5A03-B652-B0BDFA404863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2458" y="2891558"/>
            <a:ext cx="3672918" cy="4914347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98CE4528-007A-BBDE-A527-07E49AD4F2F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18714" y="2908006"/>
            <a:ext cx="6311806" cy="446570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DBB165A0-576A-44AA-39D0-1045D7F31D4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09277" y="3847553"/>
            <a:ext cx="13008467" cy="44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572265" y="840352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6" y="8042531"/>
            <a:ext cx="2332504" cy="2041819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3BE62D7-87F1-438E-F6B9-7B4305629EB9}"/>
              </a:ext>
            </a:extLst>
          </p:cNvPr>
          <p:cNvGrpSpPr/>
          <p:nvPr/>
        </p:nvGrpSpPr>
        <p:grpSpPr>
          <a:xfrm>
            <a:off x="4123024" y="736658"/>
            <a:ext cx="9068480" cy="1413871"/>
            <a:chOff x="4254474" y="314009"/>
            <a:chExt cx="9068480" cy="1413871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86A8B53D-E09F-9A76-6107-76F0C0BA8356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37AE08F4-04D1-2BE8-2640-85F1767D0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F255DD5D-1749-A001-E0C9-DCB5F60BC84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8231" y="605956"/>
            <a:ext cx="3672918" cy="491434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5679F1F-4887-1D56-DD39-67E7A4F0F3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637" y="2682637"/>
            <a:ext cx="12917019" cy="5772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E517E391-5F80-B276-CAD1-3750EA24BC74}"/>
              </a:ext>
            </a:extLst>
          </p:cNvPr>
          <p:cNvGrpSpPr/>
          <p:nvPr/>
        </p:nvGrpSpPr>
        <p:grpSpPr>
          <a:xfrm>
            <a:off x="4123024" y="736658"/>
            <a:ext cx="9068480" cy="1413871"/>
            <a:chOff x="4254474" y="314009"/>
            <a:chExt cx="9068480" cy="141387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ECDB1354-B9E8-0968-732B-0FB066D9E535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350A1D8D-1349-A7F5-6182-0C109DAEE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8563C8A3-9999-AAFE-ABDA-A35EA5EEEF7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8231" y="605956"/>
            <a:ext cx="3672918" cy="491434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3B956A5-306C-7C79-F4E4-A9BE5C66A99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3430" y="2081919"/>
            <a:ext cx="12513124" cy="6515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6" name="IMG_4150">
            <a:hlinkClick r:id="" action="ppaction://media"/>
            <a:extLst>
              <a:ext uri="{FF2B5EF4-FFF2-40B4-BE49-F238E27FC236}">
                <a16:creationId xmlns:a16="http://schemas.microsoft.com/office/drawing/2014/main" id="{AB7FBF62-216C-109C-A09D-AA40E3DF57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3021" y="938705"/>
            <a:ext cx="2594180" cy="14271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278A9CB-3083-B383-59A8-F37CCB416A8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4523" y="2496088"/>
            <a:ext cx="14667656" cy="344415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9E0B7BD-4E14-1985-579E-F641A7AA5F28}"/>
              </a:ext>
            </a:extLst>
          </p:cNvPr>
          <p:cNvGrpSpPr/>
          <p:nvPr/>
        </p:nvGrpSpPr>
        <p:grpSpPr>
          <a:xfrm>
            <a:off x="4123024" y="736658"/>
            <a:ext cx="9068480" cy="1413871"/>
            <a:chOff x="4254474" y="314009"/>
            <a:chExt cx="9068480" cy="1413871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DBA26C57-9028-4057-7B98-D8715DA5F49C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E2E26F24-AEDD-8D31-C414-21364DF95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96246B40-5B66-BEB6-25AF-9FB4EE7E9FF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2985" y="583096"/>
            <a:ext cx="2334806" cy="312396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E49BF17-22EE-0AA7-33EA-65B23392570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" y="2618461"/>
            <a:ext cx="1106919" cy="10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1B99A8B-972E-01B1-35C3-3CB38719E73D}"/>
              </a:ext>
            </a:extLst>
          </p:cNvPr>
          <p:cNvSpPr/>
          <p:nvPr/>
        </p:nvSpPr>
        <p:spPr>
          <a:xfrm>
            <a:off x="1390938" y="2732201"/>
            <a:ext cx="2785839" cy="81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555C4E8D-9097-979F-1194-4BF8ED6D83F0}"/>
              </a:ext>
            </a:extLst>
          </p:cNvPr>
          <p:cNvGrpSpPr/>
          <p:nvPr/>
        </p:nvGrpSpPr>
        <p:grpSpPr>
          <a:xfrm>
            <a:off x="4123024" y="736658"/>
            <a:ext cx="9068480" cy="1413871"/>
            <a:chOff x="4254474" y="314009"/>
            <a:chExt cx="9068480" cy="1413871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B9CA4F12-BB5E-5EC1-62D9-ED96E3674F7C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9C8424FB-E425-3D6E-CBD7-7F4257F1B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4DA0EC48-2B55-8CCE-FB5D-C51A5FCC88D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97873" y="1681226"/>
            <a:ext cx="2334806" cy="312396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51D6D5E4-61CD-4B79-D704-EAE2A5AEAD0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2677" y="2268233"/>
            <a:ext cx="12421032" cy="266709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20AEC41-0EF4-A5C0-2508-5F8383D43FF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94610" y="4903100"/>
            <a:ext cx="3375953" cy="31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6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0AC5D142-160C-FFF6-4134-BB00184AADD3}"/>
              </a:ext>
            </a:extLst>
          </p:cNvPr>
          <p:cNvCxnSpPr>
            <a:cxnSpLocks/>
          </p:cNvCxnSpPr>
          <p:nvPr/>
        </p:nvCxnSpPr>
        <p:spPr>
          <a:xfrm>
            <a:off x="8915400" y="3475985"/>
            <a:ext cx="0" cy="58734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84503" y="1822026"/>
            <a:ext cx="2594180" cy="142713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276B3D3-B9FC-CA1F-929A-4811A0B299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20441" y="2593716"/>
            <a:ext cx="4921441" cy="1109236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3DBC09D-C696-C09E-5D85-4D6CD1B89084}"/>
              </a:ext>
            </a:extLst>
          </p:cNvPr>
          <p:cNvGrpSpPr/>
          <p:nvPr/>
        </p:nvGrpSpPr>
        <p:grpSpPr>
          <a:xfrm>
            <a:off x="4123024" y="736658"/>
            <a:ext cx="9068480" cy="1413871"/>
            <a:chOff x="4254474" y="314009"/>
            <a:chExt cx="9068480" cy="1413871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E53DFA27-8A55-6418-14CA-F6BEEB42FCA4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290961CF-0445-6778-D8B4-13AF71B0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6463E714-0CCE-30FC-DD92-B74DDBAF2B83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2985" y="583096"/>
            <a:ext cx="2334806" cy="312396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3D87B74-1E05-B10D-8085-0C6A13733BD3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4023" y="3830487"/>
            <a:ext cx="15105722" cy="150799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1FC3481-0A1D-3710-BBDC-605A0F0282C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67" y="1993580"/>
            <a:ext cx="1106919" cy="10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2" name="صورة 21" descr="صورة تحتوي على نص, قصاصة فنية, لقطة شاشة&#10;&#10;تم إنشاء الوصف تلقائياً">
            <a:extLst>
              <a:ext uri="{FF2B5EF4-FFF2-40B4-BE49-F238E27FC236}">
                <a16:creationId xmlns:a16="http://schemas.microsoft.com/office/drawing/2014/main" id="{9D2B3376-52B0-FAF1-1C1C-56275D52C0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53" y="2277963"/>
            <a:ext cx="3399878" cy="861774"/>
          </a:xfrm>
          <a:prstGeom prst="rect">
            <a:avLst/>
          </a:prstGeom>
        </p:spPr>
      </p:pic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B0470C83-8418-9CEF-608B-21E1C6C45B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0562" y="1121425"/>
            <a:ext cx="2594180" cy="14271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225BEE5-75E9-8A2A-353D-B4E490111EA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547236"/>
            <a:ext cx="9578280" cy="125143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88E1474-4FE5-5EBE-613C-4F7BFDD9914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0108" y="4457485"/>
            <a:ext cx="5432926" cy="1497368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9962EC5-8DFF-3F66-FF3B-95DAF19A730D}"/>
              </a:ext>
            </a:extLst>
          </p:cNvPr>
          <p:cNvGrpSpPr/>
          <p:nvPr/>
        </p:nvGrpSpPr>
        <p:grpSpPr>
          <a:xfrm>
            <a:off x="4861893" y="680801"/>
            <a:ext cx="9068480" cy="1413871"/>
            <a:chOff x="4254474" y="314009"/>
            <a:chExt cx="9068480" cy="1413871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74E5AF5-34C5-B7F1-73A7-8B873570A31B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30666409-7FF9-1027-1527-008D3738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CEED1F03-D300-DD04-0EC5-10F65AB191B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71834" y="2267784"/>
            <a:ext cx="2334806" cy="312396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D783311-7DFC-B830-8C39-76917240407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38" y="2953604"/>
            <a:ext cx="1106919" cy="10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21435A67-9F58-567F-547B-25373A6D670F}"/>
              </a:ext>
            </a:extLst>
          </p:cNvPr>
          <p:cNvGrpSpPr/>
          <p:nvPr/>
        </p:nvGrpSpPr>
        <p:grpSpPr>
          <a:xfrm>
            <a:off x="4123024" y="736658"/>
            <a:ext cx="9068480" cy="1413871"/>
            <a:chOff x="4254474" y="314009"/>
            <a:chExt cx="9068480" cy="1413871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11F7889-6AB5-2073-43D1-A82D3905DC34}"/>
                </a:ext>
              </a:extLst>
            </p:cNvPr>
            <p:cNvSpPr/>
            <p:nvPr/>
          </p:nvSpPr>
          <p:spPr>
            <a:xfrm>
              <a:off x="11737262" y="314009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9-3</a:t>
              </a:r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E86F480-6325-E11A-2456-DAC398BE3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4474" y="360660"/>
              <a:ext cx="7216541" cy="1367220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9728EA55-7EBA-575B-8F34-C55C9DA12AD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2985" y="583096"/>
            <a:ext cx="2334806" cy="312396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F013104-6DD2-9441-FEA7-79A9D7BC5AC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727" y="2512351"/>
            <a:ext cx="15320980" cy="347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4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88</Words>
  <Application>Microsoft Office PowerPoint</Application>
  <PresentationFormat>مخصص</PresentationFormat>
  <Paragraphs>43</Paragraphs>
  <Slides>15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Childos Arabic SemiBold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32</cp:revision>
  <dcterms:created xsi:type="dcterms:W3CDTF">2006-08-16T00:00:00Z</dcterms:created>
  <dcterms:modified xsi:type="dcterms:W3CDTF">2023-04-04T22:12:48Z</dcterms:modified>
  <dc:identifier>DAFc9wIG5lg</dc:identifier>
</cp:coreProperties>
</file>