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8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mn-lt"/>
        <a:ea typeface="+mn-ea"/>
        <a:cs typeface="+mn-cs"/>
        <a:sym typeface="Helvetica Neue"/>
      </a:defRPr>
    </a:lvl1pPr>
    <a:lvl2pPr indent="228600" algn="r" defTabSz="457200" rtl="1" latinLnBrk="0">
      <a:lnSpc>
        <a:spcPct val="117999"/>
      </a:lnSpc>
      <a:defRPr sz="2200">
        <a:latin typeface="+mn-lt"/>
        <a:ea typeface="+mn-ea"/>
        <a:cs typeface="+mn-cs"/>
        <a:sym typeface="Helvetica Neue"/>
      </a:defRPr>
    </a:lvl2pPr>
    <a:lvl3pPr indent="457200" algn="r" defTabSz="457200" rtl="1" latinLnBrk="0">
      <a:lnSpc>
        <a:spcPct val="117999"/>
      </a:lnSpc>
      <a:defRPr sz="2200">
        <a:latin typeface="+mn-lt"/>
        <a:ea typeface="+mn-ea"/>
        <a:cs typeface="+mn-cs"/>
        <a:sym typeface="Helvetica Neue"/>
      </a:defRPr>
    </a:lvl3pPr>
    <a:lvl4pPr indent="685800" algn="r" defTabSz="457200" rtl="1" latinLnBrk="0">
      <a:lnSpc>
        <a:spcPct val="117999"/>
      </a:lnSpc>
      <a:defRPr sz="2200">
        <a:latin typeface="+mn-lt"/>
        <a:ea typeface="+mn-ea"/>
        <a:cs typeface="+mn-cs"/>
        <a:sym typeface="Helvetica Neue"/>
      </a:defRPr>
    </a:lvl4pPr>
    <a:lvl5pPr indent="914400" algn="r" defTabSz="457200" rtl="1" latinLnBrk="0">
      <a:lnSpc>
        <a:spcPct val="117999"/>
      </a:lnSpc>
      <a:defRPr sz="2200">
        <a:latin typeface="+mn-lt"/>
        <a:ea typeface="+mn-ea"/>
        <a:cs typeface="+mn-cs"/>
        <a:sym typeface="Helvetica Neue"/>
      </a:defRPr>
    </a:lvl5pPr>
    <a:lvl6pPr indent="1143000" algn="r" defTabSz="457200" rtl="1" latinLnBrk="0">
      <a:lnSpc>
        <a:spcPct val="117999"/>
      </a:lnSpc>
      <a:defRPr sz="2200">
        <a:latin typeface="+mn-lt"/>
        <a:ea typeface="+mn-ea"/>
        <a:cs typeface="+mn-cs"/>
        <a:sym typeface="Helvetica Neue"/>
      </a:defRPr>
    </a:lvl6pPr>
    <a:lvl7pPr indent="1371600" algn="r" defTabSz="457200" rtl="1" latinLnBrk="0">
      <a:lnSpc>
        <a:spcPct val="117999"/>
      </a:lnSpc>
      <a:defRPr sz="2200">
        <a:latin typeface="+mn-lt"/>
        <a:ea typeface="+mn-ea"/>
        <a:cs typeface="+mn-cs"/>
        <a:sym typeface="Helvetica Neue"/>
      </a:defRPr>
    </a:lvl7pPr>
    <a:lvl8pPr indent="1600200" algn="r" defTabSz="457200" rtl="1" latinLnBrk="0">
      <a:lnSpc>
        <a:spcPct val="117999"/>
      </a:lnSpc>
      <a:defRPr sz="2200">
        <a:latin typeface="+mn-lt"/>
        <a:ea typeface="+mn-ea"/>
        <a:cs typeface="+mn-cs"/>
        <a:sym typeface="Helvetica Neue"/>
      </a:defRPr>
    </a:lvl8pPr>
    <a:lvl9pPr indent="1828800" algn="r" defTabSz="457200" rtl="1"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العنوان">
    <p:spTree>
      <p:nvGrpSpPr>
        <p:cNvPr id="1" name=""/>
        <p:cNvGrpSpPr/>
        <p:nvPr/>
      </p:nvGrpSpPr>
      <p:grpSpPr>
        <a:xfrm>
          <a:off x="0" y="0"/>
          <a:ext cx="0" cy="0"/>
          <a:chOff x="0" y="0"/>
          <a:chExt cx="0" cy="0"/>
        </a:xfrm>
      </p:grpSpPr>
      <p:sp>
        <p:nvSpPr>
          <p:cNvPr id="11" name="المؤلف والتاريخ"/>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759459">
              <a:lnSpc>
                <a:spcPct val="100000"/>
              </a:lnSpc>
              <a:spcBef>
                <a:spcPts val="0"/>
              </a:spcBef>
              <a:buSzTx/>
              <a:buNone/>
              <a:defRPr sz="3312" b="1"/>
            </a:lvl1pPr>
          </a:lstStyle>
          <a:p>
            <a:r>
              <a:t>المؤلف والتاريخ</a:t>
            </a:r>
          </a:p>
        </p:txBody>
      </p:sp>
      <p:sp>
        <p:nvSpPr>
          <p:cNvPr id="12" name="عنوان العرض التقديمي"/>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عنوان العرض التقديمي</a:t>
            </a:r>
          </a:p>
        </p:txBody>
      </p:sp>
      <p:sp>
        <p:nvSpPr>
          <p:cNvPr id="13" name="مستوى النص الأول…"/>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للعرض التقديمي</a:t>
            </a:r>
          </a:p>
          <a:p>
            <a:pPr lvl="1"/>
            <a:endParaRPr/>
          </a:p>
          <a:p>
            <a:pPr lvl="2"/>
            <a:endParaRPr/>
          </a:p>
          <a:p>
            <a:pPr lvl="3"/>
            <a:endParaRPr/>
          </a:p>
          <a:p>
            <a:pPr lvl="4"/>
            <a:endParaRPr/>
          </a:p>
        </p:txBody>
      </p:sp>
      <p:sp>
        <p:nvSpPr>
          <p:cNvPr id="1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بيان">
    <p:spTree>
      <p:nvGrpSpPr>
        <p:cNvPr id="1" name=""/>
        <p:cNvGrpSpPr/>
        <p:nvPr/>
      </p:nvGrpSpPr>
      <p:grpSpPr>
        <a:xfrm>
          <a:off x="0" y="0"/>
          <a:ext cx="0" cy="0"/>
          <a:chOff x="0" y="0"/>
          <a:chExt cx="0" cy="0"/>
        </a:xfrm>
      </p:grpSpPr>
      <p:sp>
        <p:nvSpPr>
          <p:cNvPr id="98" name="مستوى النص الأول…"/>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Geeza Pro Regular"/>
                <a:ea typeface="Geeza Pro Regular"/>
                <a:cs typeface="Geeza Pro Regular"/>
                <a:sym typeface="Geeza Pro Regular"/>
              </a:defRPr>
            </a:lvl1pPr>
            <a:lvl2pPr marL="0" indent="457200" algn="ctr">
              <a:lnSpc>
                <a:spcPct val="80000"/>
              </a:lnSpc>
              <a:spcBef>
                <a:spcPts val="0"/>
              </a:spcBef>
              <a:buSzTx/>
              <a:buNone/>
              <a:defRPr sz="11600" spc="-232">
                <a:latin typeface="Geeza Pro Regular"/>
                <a:ea typeface="Geeza Pro Regular"/>
                <a:cs typeface="Geeza Pro Regular"/>
                <a:sym typeface="Geeza Pro Regular"/>
              </a:defRPr>
            </a:lvl2pPr>
            <a:lvl3pPr marL="0" indent="914400" algn="ctr">
              <a:lnSpc>
                <a:spcPct val="80000"/>
              </a:lnSpc>
              <a:spcBef>
                <a:spcPts val="0"/>
              </a:spcBef>
              <a:buSzTx/>
              <a:buNone/>
              <a:defRPr sz="11600" spc="-232">
                <a:latin typeface="Geeza Pro Regular"/>
                <a:ea typeface="Geeza Pro Regular"/>
                <a:cs typeface="Geeza Pro Regular"/>
                <a:sym typeface="Geeza Pro Regular"/>
              </a:defRPr>
            </a:lvl3pPr>
            <a:lvl4pPr marL="0" indent="1371600" algn="ctr">
              <a:lnSpc>
                <a:spcPct val="80000"/>
              </a:lnSpc>
              <a:spcBef>
                <a:spcPts val="0"/>
              </a:spcBef>
              <a:buSzTx/>
              <a:buNone/>
              <a:defRPr sz="11600" spc="-232">
                <a:latin typeface="Geeza Pro Regular"/>
                <a:ea typeface="Geeza Pro Regular"/>
                <a:cs typeface="Geeza Pro Regular"/>
                <a:sym typeface="Geeza Pro Regular"/>
              </a:defRPr>
            </a:lvl4pPr>
            <a:lvl5pPr marL="0" indent="1828800" algn="ctr">
              <a:lnSpc>
                <a:spcPct val="80000"/>
              </a:lnSpc>
              <a:spcBef>
                <a:spcPts val="0"/>
              </a:spcBef>
              <a:buSzTx/>
              <a:buNone/>
              <a:defRPr sz="11600" spc="-232">
                <a:latin typeface="Geeza Pro Regular"/>
                <a:ea typeface="Geeza Pro Regular"/>
                <a:cs typeface="Geeza Pro Regular"/>
                <a:sym typeface="Geeza Pro Regular"/>
              </a:defRPr>
            </a:lvl5pPr>
          </a:lstStyle>
          <a:p>
            <a:r>
              <a:t>بيان</a:t>
            </a:r>
          </a:p>
          <a:p>
            <a:pPr lvl="1"/>
            <a:endParaRPr/>
          </a:p>
          <a:p>
            <a:pPr lvl="2"/>
            <a:endParaRPr/>
          </a:p>
          <a:p>
            <a:pPr lvl="3"/>
            <a:endParaRPr/>
          </a:p>
          <a:p>
            <a:pPr lvl="4"/>
            <a:endParaRPr/>
          </a:p>
        </p:txBody>
      </p:sp>
      <p:sp>
        <p:nvSpPr>
          <p:cNvPr id="99"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معلومة كبيرة">
    <p:spTree>
      <p:nvGrpSpPr>
        <p:cNvPr id="1" name=""/>
        <p:cNvGrpSpPr/>
        <p:nvPr/>
      </p:nvGrpSpPr>
      <p:grpSpPr>
        <a:xfrm>
          <a:off x="0" y="0"/>
          <a:ext cx="0" cy="0"/>
          <a:chOff x="0" y="0"/>
          <a:chExt cx="0" cy="0"/>
        </a:xfrm>
      </p:grpSpPr>
      <p:sp>
        <p:nvSpPr>
          <p:cNvPr id="106" name="مستوى النص الأول…"/>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‏١٠٠٪</a:t>
            </a:r>
          </a:p>
          <a:p>
            <a:pPr lvl="1"/>
            <a:endParaRPr/>
          </a:p>
          <a:p>
            <a:pPr lvl="2"/>
            <a:endParaRPr/>
          </a:p>
          <a:p>
            <a:pPr lvl="3"/>
            <a:endParaRPr/>
          </a:p>
          <a:p>
            <a:pPr lvl="4"/>
            <a:endParaRPr/>
          </a:p>
        </p:txBody>
      </p:sp>
      <p:sp>
        <p:nvSpPr>
          <p:cNvPr id="107" name="معلومات الحقيقة"/>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75969">
              <a:lnSpc>
                <a:spcPct val="100000"/>
              </a:lnSpc>
              <a:spcBef>
                <a:spcPts val="0"/>
              </a:spcBef>
              <a:buSzTx/>
              <a:buNone/>
              <a:defRPr sz="5170" b="1"/>
            </a:lvl1pPr>
          </a:lstStyle>
          <a:p>
            <a:r>
              <a:t>معلومات الحقيقة</a:t>
            </a:r>
          </a:p>
        </p:txBody>
      </p:sp>
      <p:sp>
        <p:nvSpPr>
          <p:cNvPr id="10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اقتباس">
    <p:spTree>
      <p:nvGrpSpPr>
        <p:cNvPr id="1" name=""/>
        <p:cNvGrpSpPr/>
        <p:nvPr/>
      </p:nvGrpSpPr>
      <p:grpSpPr>
        <a:xfrm>
          <a:off x="0" y="0"/>
          <a:ext cx="0" cy="0"/>
          <a:chOff x="0" y="0"/>
          <a:chExt cx="0" cy="0"/>
        </a:xfrm>
      </p:grpSpPr>
      <p:sp>
        <p:nvSpPr>
          <p:cNvPr id="115" name="السمة"/>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00735">
              <a:lnSpc>
                <a:spcPct val="100000"/>
              </a:lnSpc>
              <a:spcBef>
                <a:spcPts val="0"/>
              </a:spcBef>
              <a:buSzTx/>
              <a:buNone/>
              <a:defRPr sz="3492" b="1"/>
            </a:lvl1pPr>
          </a:lstStyle>
          <a:p>
            <a:r>
              <a:t>السمة</a:t>
            </a:r>
          </a:p>
        </p:txBody>
      </p:sp>
      <p:sp>
        <p:nvSpPr>
          <p:cNvPr id="116" name="مستوى النص الأول…"/>
          <p:cNvSpPr txBox="1">
            <a:spLocks noGrp="1"/>
          </p:cNvSpPr>
          <p:nvPr>
            <p:ph type="body" sz="half" idx="1" hasCustomPrompt="1"/>
          </p:nvPr>
        </p:nvSpPr>
        <p:spPr>
          <a:xfrm>
            <a:off x="1753923" y="4939860"/>
            <a:ext cx="20876154" cy="3836280"/>
          </a:xfrm>
          <a:prstGeom prst="rect">
            <a:avLst/>
          </a:prstGeom>
        </p:spPr>
        <p:txBody>
          <a:bodyPr/>
          <a:lstStyle>
            <a:lvl1pPr marL="0" marR="638923" indent="169023">
              <a:spcBef>
                <a:spcPts val="0"/>
              </a:spcBef>
              <a:buSzTx/>
              <a:buNone/>
              <a:defRPr sz="8500" spc="-170">
                <a:latin typeface="Geeza Pro Regular"/>
                <a:ea typeface="Geeza Pro Regular"/>
                <a:cs typeface="Geeza Pro Regular"/>
                <a:sym typeface="Geeza Pro Regular"/>
              </a:defRPr>
            </a:lvl1pPr>
            <a:lvl2pPr marL="0" marR="638923" indent="626223">
              <a:spcBef>
                <a:spcPts val="0"/>
              </a:spcBef>
              <a:buSzTx/>
              <a:buNone/>
              <a:defRPr sz="8500" spc="-170">
                <a:latin typeface="Geeza Pro Regular"/>
                <a:ea typeface="Geeza Pro Regular"/>
                <a:cs typeface="Geeza Pro Regular"/>
                <a:sym typeface="Geeza Pro Regular"/>
              </a:defRPr>
            </a:lvl2pPr>
            <a:lvl3pPr marL="0" marR="638923" indent="1083423">
              <a:spcBef>
                <a:spcPts val="0"/>
              </a:spcBef>
              <a:buSzTx/>
              <a:buNone/>
              <a:defRPr sz="8500" spc="-170">
                <a:latin typeface="Geeza Pro Regular"/>
                <a:ea typeface="Geeza Pro Regular"/>
                <a:cs typeface="Geeza Pro Regular"/>
                <a:sym typeface="Geeza Pro Regular"/>
              </a:defRPr>
            </a:lvl3pPr>
            <a:lvl4pPr marL="0" marR="638923" indent="1540623">
              <a:spcBef>
                <a:spcPts val="0"/>
              </a:spcBef>
              <a:buSzTx/>
              <a:buNone/>
              <a:defRPr sz="8500" spc="-170">
                <a:latin typeface="Geeza Pro Regular"/>
                <a:ea typeface="Geeza Pro Regular"/>
                <a:cs typeface="Geeza Pro Regular"/>
                <a:sym typeface="Geeza Pro Regular"/>
              </a:defRPr>
            </a:lvl4pPr>
            <a:lvl5pPr marL="0" marR="638923" indent="1997823">
              <a:spcBef>
                <a:spcPts val="0"/>
              </a:spcBef>
              <a:buSzTx/>
              <a:buNone/>
              <a:defRPr sz="8500" spc="-170">
                <a:latin typeface="Geeza Pro Regular"/>
                <a:ea typeface="Geeza Pro Regular"/>
                <a:cs typeface="Geeza Pro Regular"/>
                <a:sym typeface="Geeza Pro Regular"/>
              </a:defRPr>
            </a:lvl5pPr>
          </a:lstStyle>
          <a:p>
            <a:r>
              <a:t>"اقتباس مشهور"</a:t>
            </a:r>
          </a:p>
          <a:p>
            <a:pPr lvl="1"/>
            <a:endParaRPr/>
          </a:p>
          <a:p>
            <a:pPr lvl="2"/>
            <a:endParaRPr/>
          </a:p>
          <a:p>
            <a:pPr lvl="3"/>
            <a:endParaRPr/>
          </a:p>
          <a:p>
            <a:pPr lvl="4"/>
            <a:endParaRPr/>
          </a:p>
        </p:txBody>
      </p:sp>
      <p:sp>
        <p:nvSpPr>
          <p:cNvPr id="11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صورة - ٣ أعلى">
    <p:spTree>
      <p:nvGrpSpPr>
        <p:cNvPr id="1" name=""/>
        <p:cNvGrpSpPr/>
        <p:nvPr/>
      </p:nvGrpSpPr>
      <p:grpSpPr>
        <a:xfrm>
          <a:off x="0" y="0"/>
          <a:ext cx="0" cy="0"/>
          <a:chOff x="0" y="0"/>
          <a:chExt cx="0" cy="0"/>
        </a:xfrm>
      </p:grpSpPr>
      <p:sp>
        <p:nvSpPr>
          <p:cNvPr id="124" name="صورة"/>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صورة"/>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صورة"/>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صورة">
    <p:spTree>
      <p:nvGrpSpPr>
        <p:cNvPr id="1" name=""/>
        <p:cNvGrpSpPr/>
        <p:nvPr/>
      </p:nvGrpSpPr>
      <p:grpSpPr>
        <a:xfrm>
          <a:off x="0" y="0"/>
          <a:ext cx="0" cy="0"/>
          <a:chOff x="0" y="0"/>
          <a:chExt cx="0" cy="0"/>
        </a:xfrm>
      </p:grpSpPr>
      <p:sp>
        <p:nvSpPr>
          <p:cNvPr id="134" name="صورة"/>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رقم الشريحة"/>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42"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العنوان والصورة">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عنوان العرض التقديمي"/>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عنوان العرض التقديمي</a:t>
            </a:r>
          </a:p>
        </p:txBody>
      </p:sp>
      <p:sp>
        <p:nvSpPr>
          <p:cNvPr id="23" name="المؤلف والتاريخ"/>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759459">
              <a:lnSpc>
                <a:spcPct val="100000"/>
              </a:lnSpc>
              <a:spcBef>
                <a:spcPts val="0"/>
              </a:spcBef>
              <a:buSzTx/>
              <a:buNone/>
              <a:defRPr sz="3312" b="1"/>
            </a:lvl1pPr>
          </a:lstStyle>
          <a:p>
            <a:r>
              <a:t>المؤلف والتاريخ</a:t>
            </a:r>
          </a:p>
        </p:txBody>
      </p:sp>
      <p:sp>
        <p:nvSpPr>
          <p:cNvPr id="24" name="مستوى النص الأول…"/>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للعرض التقديمي</a:t>
            </a:r>
          </a:p>
          <a:p>
            <a:pPr lvl="1"/>
            <a:endParaRPr/>
          </a:p>
          <a:p>
            <a:pPr lvl="2"/>
            <a:endParaRPr/>
          </a:p>
          <a:p>
            <a:pPr lvl="3"/>
            <a:endParaRPr/>
          </a:p>
          <a:p>
            <a:pPr lvl="4"/>
            <a:endParaRPr/>
          </a:p>
        </p:txBody>
      </p:sp>
      <p:sp>
        <p:nvSpPr>
          <p:cNvPr id="2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بديل العنوان والصورة">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عنوان الشريحة"/>
          <p:cNvSpPr txBox="1">
            <a:spLocks noGrp="1"/>
          </p:cNvSpPr>
          <p:nvPr>
            <p:ph type="title" hasCustomPrompt="1"/>
          </p:nvPr>
        </p:nvSpPr>
        <p:spPr>
          <a:xfrm>
            <a:off x="1206500" y="1270000"/>
            <a:ext cx="9779000" cy="5882273"/>
          </a:xfrm>
          <a:prstGeom prst="rect">
            <a:avLst/>
          </a:prstGeom>
        </p:spPr>
        <p:txBody>
          <a:bodyPr anchor="b"/>
          <a:lstStyle/>
          <a:p>
            <a:r>
              <a:t>عنوان الشريحة</a:t>
            </a:r>
          </a:p>
        </p:txBody>
      </p:sp>
      <p:sp>
        <p:nvSpPr>
          <p:cNvPr id="34" name="مستوى النص الأول…"/>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للشريحة</a:t>
            </a:r>
          </a:p>
          <a:p>
            <a:pPr lvl="1"/>
            <a:endParaRPr/>
          </a:p>
          <a:p>
            <a:pPr lvl="2"/>
            <a:endParaRPr/>
          </a:p>
          <a:p>
            <a:pPr lvl="3"/>
            <a:endParaRPr/>
          </a:p>
          <a:p>
            <a:pPr lvl="4"/>
            <a:endParaRPr/>
          </a:p>
        </p:txBody>
      </p:sp>
      <p:sp>
        <p:nvSpPr>
          <p:cNvPr id="35"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العنوان والتعداد النقطي">
    <p:spTree>
      <p:nvGrpSpPr>
        <p:cNvPr id="1" name=""/>
        <p:cNvGrpSpPr/>
        <p:nvPr/>
      </p:nvGrpSpPr>
      <p:grpSpPr>
        <a:xfrm>
          <a:off x="0" y="0"/>
          <a:ext cx="0" cy="0"/>
          <a:chOff x="0" y="0"/>
          <a:chExt cx="0" cy="0"/>
        </a:xfrm>
      </p:grpSpPr>
      <p:sp>
        <p:nvSpPr>
          <p:cNvPr id="42" name="عنوان الشريحة"/>
          <p:cNvSpPr txBox="1">
            <a:spLocks noGrp="1"/>
          </p:cNvSpPr>
          <p:nvPr>
            <p:ph type="title" hasCustomPrompt="1"/>
          </p:nvPr>
        </p:nvSpPr>
        <p:spPr>
          <a:prstGeom prst="rect">
            <a:avLst/>
          </a:prstGeom>
        </p:spPr>
        <p:txBody>
          <a:bodyPr/>
          <a:lstStyle/>
          <a:p>
            <a:r>
              <a:t>عنوان الشريحة</a:t>
            </a:r>
          </a:p>
        </p:txBody>
      </p:sp>
      <p:sp>
        <p:nvSpPr>
          <p:cNvPr id="43"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44" name="مستوى النص الأول…"/>
          <p:cNvSpPr txBox="1">
            <a:spLocks noGrp="1"/>
          </p:cNvSpPr>
          <p:nvPr>
            <p:ph type="body" idx="1" hasCustomPrompt="1"/>
          </p:nvPr>
        </p:nvSpPr>
        <p:spPr>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4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تعداد نقطي">
    <p:spTree>
      <p:nvGrpSpPr>
        <p:cNvPr id="1" name=""/>
        <p:cNvGrpSpPr/>
        <p:nvPr/>
      </p:nvGrpSpPr>
      <p:grpSpPr>
        <a:xfrm>
          <a:off x="0" y="0"/>
          <a:ext cx="0" cy="0"/>
          <a:chOff x="0" y="0"/>
          <a:chExt cx="0" cy="0"/>
        </a:xfrm>
      </p:grpSpPr>
      <p:sp>
        <p:nvSpPr>
          <p:cNvPr id="52" name="مستوى النص الأول…"/>
          <p:cNvSpPr txBox="1">
            <a:spLocks noGrp="1"/>
          </p:cNvSpPr>
          <p:nvPr>
            <p:ph type="body" idx="1" hasCustomPrompt="1"/>
          </p:nvPr>
        </p:nvSpPr>
        <p:spPr>
          <a:prstGeom prst="rect">
            <a:avLst/>
          </a:prstGeom>
        </p:spPr>
        <p:txBody>
          <a:bodyPr numCol="2" spcCol="1098550"/>
          <a:lstStyle/>
          <a:p>
            <a:r>
              <a:t>نص التعداد النقطي في الشريحة</a:t>
            </a:r>
          </a:p>
          <a:p>
            <a:pPr lvl="1"/>
            <a:endParaRPr/>
          </a:p>
          <a:p>
            <a:pPr lvl="2"/>
            <a:endParaRPr/>
          </a:p>
          <a:p>
            <a:pPr lvl="3"/>
            <a:endParaRPr/>
          </a:p>
          <a:p>
            <a:pPr lvl="4"/>
            <a:endParaRPr/>
          </a:p>
        </p:txBody>
      </p:sp>
      <p:sp>
        <p:nvSpPr>
          <p:cNvPr id="5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العنوان، التعداد النقطي والصورة">
    <p:spTree>
      <p:nvGrpSpPr>
        <p:cNvPr id="1" name=""/>
        <p:cNvGrpSpPr/>
        <p:nvPr/>
      </p:nvGrpSpPr>
      <p:grpSpPr>
        <a:xfrm>
          <a:off x="0" y="0"/>
          <a:ext cx="0" cy="0"/>
          <a:chOff x="0" y="0"/>
          <a:chExt cx="0" cy="0"/>
        </a:xfrm>
      </p:grpSpPr>
      <p:sp>
        <p:nvSpPr>
          <p:cNvPr id="60" name="العنوان الفرعي للشريحة"/>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61"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عنوان الشريحة"/>
          <p:cNvSpPr txBox="1">
            <a:spLocks noGrp="1"/>
          </p:cNvSpPr>
          <p:nvPr>
            <p:ph type="title" hasCustomPrompt="1"/>
          </p:nvPr>
        </p:nvSpPr>
        <p:spPr>
          <a:xfrm>
            <a:off x="1206500" y="1079500"/>
            <a:ext cx="9779000" cy="1435100"/>
          </a:xfrm>
          <a:prstGeom prst="rect">
            <a:avLst/>
          </a:prstGeom>
        </p:spPr>
        <p:txBody>
          <a:bodyPr/>
          <a:lstStyle/>
          <a:p>
            <a:r>
              <a:t>عنوان الشريحة</a:t>
            </a:r>
          </a:p>
        </p:txBody>
      </p:sp>
      <p:sp>
        <p:nvSpPr>
          <p:cNvPr id="6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قسم">
    <p:spTree>
      <p:nvGrpSpPr>
        <p:cNvPr id="1" name=""/>
        <p:cNvGrpSpPr/>
        <p:nvPr/>
      </p:nvGrpSpPr>
      <p:grpSpPr>
        <a:xfrm>
          <a:off x="0" y="0"/>
          <a:ext cx="0" cy="0"/>
          <a:chOff x="0" y="0"/>
          <a:chExt cx="0" cy="0"/>
        </a:xfrm>
      </p:grpSpPr>
      <p:sp>
        <p:nvSpPr>
          <p:cNvPr id="71" name="عنوان القسم"/>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Geeza Pro Regular"/>
                <a:ea typeface="Geeza Pro Regular"/>
                <a:cs typeface="Geeza Pro Regular"/>
                <a:sym typeface="Geeza Pro Regular"/>
              </a:defRPr>
            </a:lvl1pPr>
          </a:lstStyle>
          <a:p>
            <a:r>
              <a:t>عنوان القسم</a:t>
            </a:r>
          </a:p>
        </p:txBody>
      </p:sp>
      <p:sp>
        <p:nvSpPr>
          <p:cNvPr id="72"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العنوان فقط">
    <p:spTree>
      <p:nvGrpSpPr>
        <p:cNvPr id="1" name=""/>
        <p:cNvGrpSpPr/>
        <p:nvPr/>
      </p:nvGrpSpPr>
      <p:grpSpPr>
        <a:xfrm>
          <a:off x="0" y="0"/>
          <a:ext cx="0" cy="0"/>
          <a:chOff x="0" y="0"/>
          <a:chExt cx="0" cy="0"/>
        </a:xfrm>
      </p:grpSpPr>
      <p:sp>
        <p:nvSpPr>
          <p:cNvPr id="79" name="عنوان الشريحة"/>
          <p:cNvSpPr txBox="1">
            <a:spLocks noGrp="1"/>
          </p:cNvSpPr>
          <p:nvPr>
            <p:ph type="title" hasCustomPrompt="1"/>
          </p:nvPr>
        </p:nvSpPr>
        <p:spPr>
          <a:xfrm>
            <a:off x="1206500" y="1079500"/>
            <a:ext cx="21971000" cy="1434949"/>
          </a:xfrm>
          <a:prstGeom prst="rect">
            <a:avLst/>
          </a:prstGeom>
        </p:spPr>
        <p:txBody>
          <a:bodyPr/>
          <a:lstStyle/>
          <a:p>
            <a:r>
              <a:t>عنوان الشريحة</a:t>
            </a:r>
          </a:p>
        </p:txBody>
      </p:sp>
      <p:sp>
        <p:nvSpPr>
          <p:cNvPr id="80"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8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أجندة">
    <p:spTree>
      <p:nvGrpSpPr>
        <p:cNvPr id="1" name=""/>
        <p:cNvGrpSpPr/>
        <p:nvPr/>
      </p:nvGrpSpPr>
      <p:grpSpPr>
        <a:xfrm>
          <a:off x="0" y="0"/>
          <a:ext cx="0" cy="0"/>
          <a:chOff x="0" y="0"/>
          <a:chExt cx="0" cy="0"/>
        </a:xfrm>
      </p:grpSpPr>
      <p:sp>
        <p:nvSpPr>
          <p:cNvPr id="88" name="عنوان الأجندة"/>
          <p:cNvSpPr txBox="1">
            <a:spLocks noGrp="1"/>
          </p:cNvSpPr>
          <p:nvPr>
            <p:ph type="title" hasCustomPrompt="1"/>
          </p:nvPr>
        </p:nvSpPr>
        <p:spPr>
          <a:xfrm>
            <a:off x="1206500" y="1079500"/>
            <a:ext cx="21971000" cy="1435100"/>
          </a:xfrm>
          <a:prstGeom prst="rect">
            <a:avLst/>
          </a:prstGeom>
        </p:spPr>
        <p:txBody>
          <a:bodyPr/>
          <a:lstStyle/>
          <a:p>
            <a:r>
              <a:t>عنوان الأجندة</a:t>
            </a:r>
          </a:p>
        </p:txBody>
      </p:sp>
      <p:sp>
        <p:nvSpPr>
          <p:cNvPr id="89" name="العنوان الفرعي في الأجند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في الأجندة</a:t>
            </a:r>
          </a:p>
        </p:txBody>
      </p:sp>
      <p:sp>
        <p:nvSpPr>
          <p:cNvPr id="90" name="مستوى النص الأول…"/>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موضوعات الأجندة</a:t>
            </a:r>
          </a:p>
          <a:p>
            <a:pPr lvl="1"/>
            <a:endParaRPr/>
          </a:p>
          <a:p>
            <a:pPr lvl="2"/>
            <a:endParaRPr/>
          </a:p>
          <a:p>
            <a:pPr lvl="3"/>
            <a:endParaRPr/>
          </a:p>
          <a:p>
            <a:pPr lvl="4"/>
            <a:endParaRPr/>
          </a:p>
        </p:txBody>
      </p:sp>
      <p:sp>
        <p:nvSpPr>
          <p:cNvPr id="9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وان الشريحة"/>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عنوان الشريحة</a:t>
            </a:r>
          </a:p>
        </p:txBody>
      </p:sp>
      <p:sp>
        <p:nvSpPr>
          <p:cNvPr id="3" name="مستوى النص الأول…"/>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نص التعداد النقطي في الشريحة</a:t>
            </a:r>
          </a:p>
          <a:p>
            <a:pPr lvl="1"/>
            <a:endParaRPr/>
          </a:p>
          <a:p>
            <a:pPr lvl="2"/>
            <a:endParaRPr/>
          </a:p>
          <a:p>
            <a:pPr lvl="3"/>
            <a:endParaRPr/>
          </a:p>
          <a:p>
            <a:pPr lvl="4"/>
            <a:endParaRPr/>
          </a:p>
        </p:txBody>
      </p:sp>
      <p:sp>
        <p:nvSpPr>
          <p:cNvPr id="4" name="رقم الشريحة"/>
          <p:cNvSpPr txBox="1">
            <a:spLocks noGrp="1"/>
          </p:cNvSpPr>
          <p:nvPr>
            <p:ph type="sldNum" sz="quarter" idx="2"/>
          </p:nvPr>
        </p:nvSpPr>
        <p:spPr>
          <a:xfrm>
            <a:off x="12008514" y="13080202"/>
            <a:ext cx="354475" cy="375397"/>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تذكر أن الله يضعُك في المكان الذي يليق بقُدراتك، وبذاتك، وشخصيتك، وأنك لن تصنع المجد بالتمني، وأن أهدافُك هي مُنقِذتُك في ظِلال اليأس، وأنك قادرٌ على الوصول مادُمت تسعى، وأن نجاحك في يدك بعد توفيق الله عز وجل."/>
          <p:cNvSpPr txBox="1"/>
          <p:nvPr/>
        </p:nvSpPr>
        <p:spPr>
          <a:xfrm>
            <a:off x="1704570" y="1979604"/>
            <a:ext cx="16129959" cy="1107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0000">
                <a:solidFill>
                  <a:srgbClr val="000000"/>
                </a:solidFill>
                <a:latin typeface="Waseem Regular"/>
                <a:ea typeface="Waseem Regular"/>
                <a:cs typeface="Waseem Regular"/>
                <a:sym typeface="Waseem Regular"/>
              </a:defRPr>
            </a:lvl1pPr>
          </a:lstStyle>
          <a:p>
            <a:pPr rtl="0">
              <a:defRPr/>
            </a:pPr>
            <a:r>
              <a:t>تذكر أن الله يضعُك في المكان الذي يليق بقُدراتك، وبذاتك، وشخصيتك، وأنك لن تصنع المجد بالتمني، وأن أهدافُك هي مُنقِذتُك في ظِلال اليأس، وأنك قادرٌ على الوصول مادُمت تسعى، وأن نجاحك في يدك بعد توفيق الله عز وجل.</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4" name="IMG_4691.png" descr="IMG_4691.png"/>
          <p:cNvPicPr>
            <a:picLocks noChangeAspect="1"/>
          </p:cNvPicPr>
          <p:nvPr/>
        </p:nvPicPr>
        <p:blipFill>
          <a:blip r:embed="rId3"/>
          <a:stretch>
            <a:fillRect/>
          </a:stretch>
        </p:blipFill>
        <p:spPr>
          <a:xfrm>
            <a:off x="15682435" y="-1"/>
            <a:ext cx="8701566" cy="6519225"/>
          </a:xfrm>
          <a:prstGeom prst="rect">
            <a:avLst/>
          </a:prstGeom>
          <a:ln w="12700">
            <a:miter lim="400000"/>
          </a:ln>
        </p:spPr>
      </p:pic>
      <p:pic>
        <p:nvPicPr>
          <p:cNvPr id="195" name="IMG_9691.png" descr="IMG_9691.png"/>
          <p:cNvPicPr>
            <a:picLocks noChangeAspect="1"/>
          </p:cNvPicPr>
          <p:nvPr/>
        </p:nvPicPr>
        <p:blipFill>
          <a:blip r:embed="rId4"/>
          <a:srcRect r="22346" b="80904"/>
          <a:stretch>
            <a:fillRect/>
          </a:stretch>
        </p:blipFill>
        <p:spPr>
          <a:xfrm>
            <a:off x="122731" y="3376373"/>
            <a:ext cx="18286185" cy="608319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7"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198" name="IMG_5558.png" descr="IMG_5558.png"/>
          <p:cNvPicPr>
            <a:picLocks noChangeAspect="1"/>
          </p:cNvPicPr>
          <p:nvPr/>
        </p:nvPicPr>
        <p:blipFill>
          <a:blip r:embed="rId3"/>
          <a:stretch>
            <a:fillRect/>
          </a:stretch>
        </p:blipFill>
        <p:spPr>
          <a:xfrm>
            <a:off x="147865" y="7990934"/>
            <a:ext cx="4929218" cy="4941541"/>
          </a:xfrm>
          <a:prstGeom prst="rect">
            <a:avLst/>
          </a:prstGeom>
          <a:ln w="12700">
            <a:miter lim="400000"/>
          </a:ln>
        </p:spPr>
      </p:pic>
      <p:pic>
        <p:nvPicPr>
          <p:cNvPr id="199" name="IMG_9691.png" descr="IMG_9691.png"/>
          <p:cNvPicPr>
            <a:picLocks noChangeAspect="1"/>
          </p:cNvPicPr>
          <p:nvPr/>
        </p:nvPicPr>
        <p:blipFill>
          <a:blip r:embed="rId4"/>
          <a:srcRect t="65782" r="26361" b="30588"/>
          <a:stretch>
            <a:fillRect/>
          </a:stretch>
        </p:blipFill>
        <p:spPr>
          <a:xfrm>
            <a:off x="-15523876" y="1904860"/>
            <a:ext cx="31308639" cy="2087747"/>
          </a:xfrm>
          <a:prstGeom prst="rect">
            <a:avLst/>
          </a:prstGeom>
          <a:ln w="12700">
            <a:miter lim="400000"/>
          </a:ln>
        </p:spPr>
      </p:pic>
      <p:pic>
        <p:nvPicPr>
          <p:cNvPr id="200" name="IMG_9691.png" descr="IMG_9691.png"/>
          <p:cNvPicPr>
            <a:picLocks noChangeAspect="1"/>
          </p:cNvPicPr>
          <p:nvPr/>
        </p:nvPicPr>
        <p:blipFill>
          <a:blip r:embed="rId4"/>
          <a:srcRect l="76860" t="15621" b="57067"/>
          <a:stretch>
            <a:fillRect/>
          </a:stretch>
        </p:blipFill>
        <p:spPr>
          <a:xfrm>
            <a:off x="17602859" y="3150922"/>
            <a:ext cx="6260994" cy="9996889"/>
          </a:xfrm>
          <a:prstGeom prst="rect">
            <a:avLst/>
          </a:prstGeom>
          <a:ln w="12700">
            <a:miter lim="400000"/>
          </a:ln>
        </p:spPr>
      </p:pic>
      <p:pic>
        <p:nvPicPr>
          <p:cNvPr id="201" name="IMG_4721.png" descr="IMG_4721.png"/>
          <p:cNvPicPr>
            <a:picLocks noChangeAspect="1"/>
          </p:cNvPicPr>
          <p:nvPr/>
        </p:nvPicPr>
        <p:blipFill>
          <a:blip r:embed="rId5"/>
          <a:stretch>
            <a:fillRect/>
          </a:stretch>
        </p:blipFill>
        <p:spPr>
          <a:xfrm>
            <a:off x="14533500" y="7564337"/>
            <a:ext cx="5794735" cy="579473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3" name="تأكد"/>
          <p:cNvSpPr txBox="1"/>
          <p:nvPr/>
        </p:nvSpPr>
        <p:spPr>
          <a:xfrm>
            <a:off x="11196832" y="997824"/>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204" name="IMG_6600.png" descr="IMG_6600.png"/>
          <p:cNvPicPr>
            <a:picLocks noChangeAspect="1"/>
          </p:cNvPicPr>
          <p:nvPr/>
        </p:nvPicPr>
        <p:blipFill>
          <a:blip r:embed="rId3"/>
          <a:stretch>
            <a:fillRect/>
          </a:stretch>
        </p:blipFill>
        <p:spPr>
          <a:xfrm>
            <a:off x="-38387" y="8024858"/>
            <a:ext cx="7605600" cy="5515882"/>
          </a:xfrm>
          <a:prstGeom prst="rect">
            <a:avLst/>
          </a:prstGeom>
          <a:ln w="12700">
            <a:miter lim="400000"/>
          </a:ln>
        </p:spPr>
      </p:pic>
      <p:pic>
        <p:nvPicPr>
          <p:cNvPr id="205" name="IMG_9695.png" descr="IMG_9695.png"/>
          <p:cNvPicPr>
            <a:picLocks noChangeAspect="1"/>
          </p:cNvPicPr>
          <p:nvPr/>
        </p:nvPicPr>
        <p:blipFill>
          <a:blip r:embed="rId4"/>
          <a:srcRect t="16717" b="72527"/>
          <a:stretch>
            <a:fillRect/>
          </a:stretch>
        </p:blipFill>
        <p:spPr>
          <a:xfrm>
            <a:off x="-1487798" y="3678155"/>
            <a:ext cx="23921778" cy="260015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7" name="IMG_4691.png" descr="IMG_4691.png"/>
          <p:cNvPicPr>
            <a:picLocks noChangeAspect="1"/>
          </p:cNvPicPr>
          <p:nvPr/>
        </p:nvPicPr>
        <p:blipFill>
          <a:blip r:embed="rId3"/>
          <a:stretch>
            <a:fillRect/>
          </a:stretch>
        </p:blipFill>
        <p:spPr>
          <a:xfrm>
            <a:off x="15682435" y="-1"/>
            <a:ext cx="8701566" cy="6519225"/>
          </a:xfrm>
          <a:prstGeom prst="rect">
            <a:avLst/>
          </a:prstGeom>
          <a:ln w="12700">
            <a:miter lim="400000"/>
          </a:ln>
        </p:spPr>
      </p:pic>
      <p:pic>
        <p:nvPicPr>
          <p:cNvPr id="208" name="IMG_9691.png" descr="IMG_9691.png"/>
          <p:cNvPicPr>
            <a:picLocks noChangeAspect="1"/>
          </p:cNvPicPr>
          <p:nvPr/>
        </p:nvPicPr>
        <p:blipFill>
          <a:blip r:embed="rId4"/>
          <a:srcRect l="3785" t="70700" r="23721"/>
          <a:stretch>
            <a:fillRect/>
          </a:stretch>
        </p:blipFill>
        <p:spPr>
          <a:xfrm>
            <a:off x="1808703" y="2546548"/>
            <a:ext cx="15770659" cy="862273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11" name="IMG_5558.png" descr="IMG_5558.png"/>
          <p:cNvPicPr>
            <a:picLocks noChangeAspect="1"/>
          </p:cNvPicPr>
          <p:nvPr/>
        </p:nvPicPr>
        <p:blipFill>
          <a:blip r:embed="rId3"/>
          <a:stretch>
            <a:fillRect/>
          </a:stretch>
        </p:blipFill>
        <p:spPr>
          <a:xfrm>
            <a:off x="147865" y="8485037"/>
            <a:ext cx="4929218" cy="4941541"/>
          </a:xfrm>
          <a:prstGeom prst="rect">
            <a:avLst/>
          </a:prstGeom>
          <a:ln w="12700">
            <a:miter lim="400000"/>
          </a:ln>
        </p:spPr>
      </p:pic>
      <p:pic>
        <p:nvPicPr>
          <p:cNvPr id="212" name="IMG_9692.png" descr="IMG_9692.png"/>
          <p:cNvPicPr>
            <a:picLocks noChangeAspect="1"/>
          </p:cNvPicPr>
          <p:nvPr/>
        </p:nvPicPr>
        <p:blipFill>
          <a:blip r:embed="rId4"/>
          <a:srcRect t="43141" r="25129" b="45548"/>
          <a:stretch>
            <a:fillRect/>
          </a:stretch>
        </p:blipFill>
        <p:spPr>
          <a:xfrm>
            <a:off x="-5599183" y="2848050"/>
            <a:ext cx="25370408" cy="490682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14" name="IMG_6591.png" descr="IMG_6591.png"/>
          <p:cNvPicPr>
            <a:picLocks noChangeAspect="1"/>
          </p:cNvPicPr>
          <p:nvPr/>
        </p:nvPicPr>
        <p:blipFill>
          <a:blip r:embed="rId3"/>
          <a:stretch>
            <a:fillRect/>
          </a:stretch>
        </p:blipFill>
        <p:spPr>
          <a:xfrm>
            <a:off x="16467512" y="-1372764"/>
            <a:ext cx="8516997" cy="9177064"/>
          </a:xfrm>
          <a:prstGeom prst="rect">
            <a:avLst/>
          </a:prstGeom>
          <a:ln w="12700">
            <a:miter lim="400000"/>
          </a:ln>
        </p:spPr>
      </p:pic>
      <p:sp>
        <p:nvSpPr>
          <p:cNvPr id="215" name="تأكد"/>
          <p:cNvSpPr txBox="1"/>
          <p:nvPr/>
        </p:nvSpPr>
        <p:spPr>
          <a:xfrm>
            <a:off x="11071262" y="1958596"/>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216" name="IMG_2866.png" descr="IMG_2866.png"/>
          <p:cNvPicPr>
            <a:picLocks noChangeAspect="1"/>
          </p:cNvPicPr>
          <p:nvPr/>
        </p:nvPicPr>
        <p:blipFill>
          <a:blip r:embed="rId4"/>
          <a:stretch>
            <a:fillRect/>
          </a:stretch>
        </p:blipFill>
        <p:spPr>
          <a:xfrm>
            <a:off x="16632646" y="4241800"/>
            <a:ext cx="7587507" cy="7815131"/>
          </a:xfrm>
          <a:prstGeom prst="rect">
            <a:avLst/>
          </a:prstGeom>
          <a:ln w="12700">
            <a:miter lim="400000"/>
          </a:ln>
        </p:spPr>
      </p:pic>
      <p:pic>
        <p:nvPicPr>
          <p:cNvPr id="217" name="IMG_9695.png" descr="IMG_9695.png"/>
          <p:cNvPicPr>
            <a:picLocks noChangeAspect="1"/>
          </p:cNvPicPr>
          <p:nvPr/>
        </p:nvPicPr>
        <p:blipFill>
          <a:blip r:embed="rId5"/>
          <a:srcRect l="29441" t="45946" b="36386"/>
          <a:stretch>
            <a:fillRect/>
          </a:stretch>
        </p:blipFill>
        <p:spPr>
          <a:xfrm>
            <a:off x="2025825" y="2606116"/>
            <a:ext cx="16147343" cy="4085953"/>
          </a:xfrm>
          <a:prstGeom prst="rect">
            <a:avLst/>
          </a:prstGeom>
          <a:ln w="12700">
            <a:miter lim="400000"/>
          </a:ln>
        </p:spPr>
      </p:pic>
      <p:pic>
        <p:nvPicPr>
          <p:cNvPr id="218" name="IMG_9695.png" descr="IMG_9695.png"/>
          <p:cNvPicPr>
            <a:picLocks noChangeAspect="1"/>
          </p:cNvPicPr>
          <p:nvPr/>
        </p:nvPicPr>
        <p:blipFill>
          <a:blip r:embed="rId5"/>
          <a:srcRect t="45946" r="69544" b="33551"/>
          <a:stretch>
            <a:fillRect/>
          </a:stretch>
        </p:blipFill>
        <p:spPr>
          <a:xfrm>
            <a:off x="3563423" y="5523839"/>
            <a:ext cx="10608891" cy="721730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0" name="IMG_4721.png" descr="IMG_4721.png"/>
          <p:cNvPicPr>
            <a:picLocks noChangeAspect="1"/>
          </p:cNvPicPr>
          <p:nvPr/>
        </p:nvPicPr>
        <p:blipFill>
          <a:blip r:embed="rId3"/>
          <a:stretch>
            <a:fillRect/>
          </a:stretch>
        </p:blipFill>
        <p:spPr>
          <a:xfrm>
            <a:off x="18202701" y="-619360"/>
            <a:ext cx="4971229" cy="4971229"/>
          </a:xfrm>
          <a:prstGeom prst="rect">
            <a:avLst/>
          </a:prstGeom>
          <a:ln w="12700">
            <a:miter lim="400000"/>
          </a:ln>
        </p:spPr>
      </p:pic>
      <p:pic>
        <p:nvPicPr>
          <p:cNvPr id="221" name="IMG_9693.png" descr="IMG_9693.png"/>
          <p:cNvPicPr>
            <a:picLocks noChangeAspect="1"/>
          </p:cNvPicPr>
          <p:nvPr/>
        </p:nvPicPr>
        <p:blipFill>
          <a:blip r:embed="rId4"/>
          <a:srcRect t="39490" r="21397"/>
          <a:stretch>
            <a:fillRect/>
          </a:stretch>
        </p:blipFill>
        <p:spPr>
          <a:xfrm>
            <a:off x="2799443" y="1807766"/>
            <a:ext cx="13873410" cy="10100434"/>
          </a:xfrm>
          <a:prstGeom prst="rect">
            <a:avLst/>
          </a:prstGeom>
          <a:ln w="12700">
            <a:miter lim="400000"/>
          </a:ln>
        </p:spPr>
      </p:pic>
      <p:pic>
        <p:nvPicPr>
          <p:cNvPr id="222" name="IMG_9693.png" descr="IMG_9693.png"/>
          <p:cNvPicPr>
            <a:picLocks noChangeAspect="1"/>
          </p:cNvPicPr>
          <p:nvPr/>
        </p:nvPicPr>
        <p:blipFill>
          <a:blip r:embed="rId4"/>
          <a:srcRect l="76745"/>
          <a:stretch>
            <a:fillRect/>
          </a:stretch>
        </p:blipFill>
        <p:spPr>
          <a:xfrm>
            <a:off x="16634337" y="-3459140"/>
            <a:ext cx="5238569" cy="2130456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4"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25" name="IMG_5558.png" descr="IMG_5558.png"/>
          <p:cNvPicPr>
            <a:picLocks noChangeAspect="1"/>
          </p:cNvPicPr>
          <p:nvPr/>
        </p:nvPicPr>
        <p:blipFill>
          <a:blip r:embed="rId3"/>
          <a:stretch>
            <a:fillRect/>
          </a:stretch>
        </p:blipFill>
        <p:spPr>
          <a:xfrm>
            <a:off x="-16836" y="8896791"/>
            <a:ext cx="4929218" cy="4941540"/>
          </a:xfrm>
          <a:prstGeom prst="rect">
            <a:avLst/>
          </a:prstGeom>
          <a:ln w="12700">
            <a:miter lim="400000"/>
          </a:ln>
        </p:spPr>
      </p:pic>
      <p:pic>
        <p:nvPicPr>
          <p:cNvPr id="226" name="IMG_9694.png" descr="IMG_9694.png"/>
          <p:cNvPicPr>
            <a:picLocks noChangeAspect="1"/>
          </p:cNvPicPr>
          <p:nvPr/>
        </p:nvPicPr>
        <p:blipFill>
          <a:blip r:embed="rId4"/>
          <a:srcRect t="12373" r="28330" b="80003"/>
          <a:stretch>
            <a:fillRect/>
          </a:stretch>
        </p:blipFill>
        <p:spPr>
          <a:xfrm>
            <a:off x="-3765269" y="2887728"/>
            <a:ext cx="22993281" cy="437934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8" name="تأكد"/>
          <p:cNvSpPr txBox="1"/>
          <p:nvPr/>
        </p:nvSpPr>
        <p:spPr>
          <a:xfrm>
            <a:off x="11235963" y="1032076"/>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229" name="IMG_2858.png" descr="IMG_2858.png"/>
          <p:cNvPicPr>
            <a:picLocks noChangeAspect="1"/>
          </p:cNvPicPr>
          <p:nvPr/>
        </p:nvPicPr>
        <p:blipFill>
          <a:blip r:embed="rId3"/>
          <a:srcRect t="35549"/>
          <a:stretch>
            <a:fillRect/>
          </a:stretch>
        </p:blipFill>
        <p:spPr>
          <a:xfrm>
            <a:off x="11624329" y="2794742"/>
            <a:ext cx="13980759" cy="6818098"/>
          </a:xfrm>
          <a:prstGeom prst="rect">
            <a:avLst/>
          </a:prstGeom>
          <a:ln w="12700">
            <a:miter lim="400000"/>
          </a:ln>
        </p:spPr>
      </p:pic>
      <p:pic>
        <p:nvPicPr>
          <p:cNvPr id="230" name="IMG_9695.png" descr="IMG_9695.png"/>
          <p:cNvPicPr>
            <a:picLocks noChangeAspect="1"/>
          </p:cNvPicPr>
          <p:nvPr/>
        </p:nvPicPr>
        <p:blipFill>
          <a:blip r:embed="rId4"/>
          <a:srcRect l="42156" t="62704" b="10560"/>
          <a:stretch>
            <a:fillRect/>
          </a:stretch>
        </p:blipFill>
        <p:spPr>
          <a:xfrm>
            <a:off x="-170476" y="5137058"/>
            <a:ext cx="13838862" cy="646393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2" name="IMG_4691.png" descr="IMG_4691.png"/>
          <p:cNvPicPr>
            <a:picLocks noChangeAspect="1"/>
          </p:cNvPicPr>
          <p:nvPr/>
        </p:nvPicPr>
        <p:blipFill>
          <a:blip r:embed="rId3"/>
          <a:stretch>
            <a:fillRect/>
          </a:stretch>
        </p:blipFill>
        <p:spPr>
          <a:xfrm>
            <a:off x="15682435" y="-1"/>
            <a:ext cx="8701566" cy="6519225"/>
          </a:xfrm>
          <a:prstGeom prst="rect">
            <a:avLst/>
          </a:prstGeom>
          <a:ln w="12700">
            <a:miter lim="400000"/>
          </a:ln>
        </p:spPr>
      </p:pic>
      <p:pic>
        <p:nvPicPr>
          <p:cNvPr id="233" name="IMG_9694.png" descr="IMG_9694.png"/>
          <p:cNvPicPr>
            <a:picLocks noChangeAspect="1"/>
          </p:cNvPicPr>
          <p:nvPr/>
        </p:nvPicPr>
        <p:blipFill>
          <a:blip r:embed="rId4"/>
          <a:srcRect t="19998" r="24775" b="70226"/>
          <a:stretch>
            <a:fillRect/>
          </a:stretch>
        </p:blipFill>
        <p:spPr>
          <a:xfrm>
            <a:off x="-37668" y="5791988"/>
            <a:ext cx="18514252" cy="430810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3" name="IMG_5242.png" descr="IMG_5242.png"/>
          <p:cNvPicPr>
            <a:picLocks noChangeAspect="1"/>
          </p:cNvPicPr>
          <p:nvPr/>
        </p:nvPicPr>
        <p:blipFill>
          <a:blip r:embed="rId3"/>
          <a:stretch>
            <a:fillRect/>
          </a:stretch>
        </p:blipFill>
        <p:spPr>
          <a:xfrm>
            <a:off x="10254449" y="406965"/>
            <a:ext cx="9202369" cy="5662998"/>
          </a:xfrm>
          <a:prstGeom prst="rect">
            <a:avLst/>
          </a:prstGeom>
          <a:ln w="12700">
            <a:miter lim="400000"/>
          </a:ln>
        </p:spPr>
      </p:pic>
      <p:pic>
        <p:nvPicPr>
          <p:cNvPr id="154" name="IMG_6580.png" descr="IMG_6580.png"/>
          <p:cNvPicPr>
            <a:picLocks noChangeAspect="1"/>
          </p:cNvPicPr>
          <p:nvPr/>
        </p:nvPicPr>
        <p:blipFill>
          <a:blip r:embed="rId4"/>
          <a:stretch>
            <a:fillRect/>
          </a:stretch>
        </p:blipFill>
        <p:spPr>
          <a:xfrm>
            <a:off x="17167673" y="-507122"/>
            <a:ext cx="4049314" cy="4049315"/>
          </a:xfrm>
          <a:prstGeom prst="rect">
            <a:avLst/>
          </a:prstGeom>
          <a:ln w="12700">
            <a:miter lim="400000"/>
          </a:ln>
        </p:spPr>
      </p:pic>
      <p:pic>
        <p:nvPicPr>
          <p:cNvPr id="155" name="IMG_6580.png" descr="IMG_6580.png"/>
          <p:cNvPicPr>
            <a:picLocks noChangeAspect="1"/>
          </p:cNvPicPr>
          <p:nvPr/>
        </p:nvPicPr>
        <p:blipFill>
          <a:blip r:embed="rId4"/>
          <a:stretch>
            <a:fillRect/>
          </a:stretch>
        </p:blipFill>
        <p:spPr>
          <a:xfrm>
            <a:off x="9845399" y="-424771"/>
            <a:ext cx="3884614" cy="3884613"/>
          </a:xfrm>
          <a:prstGeom prst="rect">
            <a:avLst/>
          </a:prstGeom>
          <a:ln w="12700">
            <a:miter lim="400000"/>
          </a:ln>
        </p:spPr>
      </p:pic>
      <p:sp>
        <p:nvSpPr>
          <p:cNvPr id="156" name="قدرات"/>
          <p:cNvSpPr txBox="1"/>
          <p:nvPr/>
        </p:nvSpPr>
        <p:spPr>
          <a:xfrm>
            <a:off x="5500494" y="2235019"/>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قدرات</a:t>
            </a:r>
          </a:p>
        </p:txBody>
      </p:sp>
      <p:pic>
        <p:nvPicPr>
          <p:cNvPr id="157" name="Picture 2" descr="Picture 2"/>
          <p:cNvPicPr>
            <a:picLocks/>
          </p:cNvPicPr>
          <p:nvPr/>
        </p:nvPicPr>
        <p:blipFill>
          <a:blip r:embed="rId5"/>
          <a:stretch>
            <a:fillRect/>
          </a:stretch>
        </p:blipFill>
        <p:spPr>
          <a:xfrm>
            <a:off x="7267509" y="1827962"/>
            <a:ext cx="3334532" cy="4050997"/>
          </a:xfrm>
          <a:prstGeom prst="rect">
            <a:avLst/>
          </a:prstGeom>
          <a:ln w="12700">
            <a:miter lim="400000"/>
          </a:ln>
        </p:spPr>
      </p:pic>
      <p:pic>
        <p:nvPicPr>
          <p:cNvPr id="158" name="IMG_5576.png" descr="IMG_5576.png"/>
          <p:cNvPicPr>
            <a:picLocks noChangeAspect="1"/>
          </p:cNvPicPr>
          <p:nvPr/>
        </p:nvPicPr>
        <p:blipFill>
          <a:blip r:embed="rId6"/>
          <a:stretch>
            <a:fillRect/>
          </a:stretch>
        </p:blipFill>
        <p:spPr>
          <a:xfrm>
            <a:off x="18031466" y="222382"/>
            <a:ext cx="7707139" cy="11391784"/>
          </a:xfrm>
          <a:prstGeom prst="rect">
            <a:avLst/>
          </a:prstGeom>
          <a:ln w="12700">
            <a:miter lim="400000"/>
          </a:ln>
        </p:spPr>
      </p:pic>
      <p:pic>
        <p:nvPicPr>
          <p:cNvPr id="159" name="IMG_9698.png" descr="IMG_9698.png"/>
          <p:cNvPicPr>
            <a:picLocks noChangeAspect="1"/>
          </p:cNvPicPr>
          <p:nvPr/>
        </p:nvPicPr>
        <p:blipFill>
          <a:blip r:embed="rId7"/>
          <a:srcRect l="5572" t="2369" r="3714" b="37208"/>
          <a:stretch>
            <a:fillRect/>
          </a:stretch>
        </p:blipFill>
        <p:spPr>
          <a:xfrm>
            <a:off x="3398933" y="5749004"/>
            <a:ext cx="14746241" cy="699822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5"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36" name="IMG_5558.png" descr="IMG_5558.png"/>
          <p:cNvPicPr>
            <a:picLocks noChangeAspect="1"/>
          </p:cNvPicPr>
          <p:nvPr/>
        </p:nvPicPr>
        <p:blipFill>
          <a:blip r:embed="rId3"/>
          <a:stretch>
            <a:fillRect/>
          </a:stretch>
        </p:blipFill>
        <p:spPr>
          <a:xfrm>
            <a:off x="-263887" y="9143842"/>
            <a:ext cx="4929218" cy="4941541"/>
          </a:xfrm>
          <a:prstGeom prst="rect">
            <a:avLst/>
          </a:prstGeom>
          <a:ln w="12700">
            <a:miter lim="400000"/>
          </a:ln>
        </p:spPr>
      </p:pic>
      <p:pic>
        <p:nvPicPr>
          <p:cNvPr id="237" name="IMG_9694.png" descr="IMG_9694.png"/>
          <p:cNvPicPr>
            <a:picLocks noChangeAspect="1"/>
          </p:cNvPicPr>
          <p:nvPr/>
        </p:nvPicPr>
        <p:blipFill>
          <a:blip r:embed="rId4"/>
          <a:srcRect t="84118" r="24777" b="1329"/>
          <a:stretch>
            <a:fillRect/>
          </a:stretch>
        </p:blipFill>
        <p:spPr>
          <a:xfrm>
            <a:off x="621137" y="3513624"/>
            <a:ext cx="16750918" cy="580278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9" name="IMG_6591.png" descr="IMG_6591.png"/>
          <p:cNvPicPr>
            <a:picLocks noChangeAspect="1"/>
          </p:cNvPicPr>
          <p:nvPr/>
        </p:nvPicPr>
        <p:blipFill>
          <a:blip r:embed="rId3"/>
          <a:stretch>
            <a:fillRect/>
          </a:stretch>
        </p:blipFill>
        <p:spPr>
          <a:xfrm>
            <a:off x="16572841" y="3227527"/>
            <a:ext cx="8695326" cy="9369214"/>
          </a:xfrm>
          <a:prstGeom prst="rect">
            <a:avLst/>
          </a:prstGeom>
          <a:ln w="12700">
            <a:miter lim="400000"/>
          </a:ln>
        </p:spPr>
      </p:pic>
      <p:sp>
        <p:nvSpPr>
          <p:cNvPr id="240" name="مهارات…"/>
          <p:cNvSpPr txBox="1"/>
          <p:nvPr/>
        </p:nvSpPr>
        <p:spPr>
          <a:xfrm>
            <a:off x="11565364" y="6022115"/>
            <a:ext cx="18710278" cy="425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lnSpc>
                <a:spcPct val="50000"/>
              </a:lnSpc>
              <a:defRPr sz="15100">
                <a:solidFill>
                  <a:srgbClr val="000000"/>
                </a:solidFill>
                <a:latin typeface="Waseem Regular"/>
                <a:ea typeface="Waseem Regular"/>
                <a:cs typeface="Waseem Regular"/>
                <a:sym typeface="Waseem Regular"/>
              </a:defRPr>
            </a:pPr>
            <a:r>
              <a:t>مهارات </a:t>
            </a:r>
          </a:p>
          <a:p>
            <a:pPr rtl="0">
              <a:lnSpc>
                <a:spcPct val="50000"/>
              </a:lnSpc>
              <a:defRPr sz="15100">
                <a:solidFill>
                  <a:srgbClr val="000000"/>
                </a:solidFill>
                <a:latin typeface="Waseem Regular"/>
                <a:ea typeface="Waseem Regular"/>
                <a:cs typeface="Waseem Regular"/>
                <a:sym typeface="Waseem Regular"/>
              </a:defRPr>
            </a:pPr>
            <a:r>
              <a:t>التفكير العليا</a:t>
            </a:r>
          </a:p>
        </p:txBody>
      </p:sp>
      <p:pic>
        <p:nvPicPr>
          <p:cNvPr id="241" name="IMG_2836.png" descr="IMG_2836.png"/>
          <p:cNvPicPr>
            <a:picLocks noChangeAspect="1"/>
          </p:cNvPicPr>
          <p:nvPr/>
        </p:nvPicPr>
        <p:blipFill>
          <a:blip r:embed="rId4"/>
          <a:stretch>
            <a:fillRect/>
          </a:stretch>
        </p:blipFill>
        <p:spPr>
          <a:xfrm>
            <a:off x="18487314" y="42294"/>
            <a:ext cx="6350001" cy="5715001"/>
          </a:xfrm>
          <a:prstGeom prst="rect">
            <a:avLst/>
          </a:prstGeom>
          <a:ln w="12700">
            <a:miter lim="400000"/>
          </a:ln>
        </p:spPr>
      </p:pic>
      <p:pic>
        <p:nvPicPr>
          <p:cNvPr id="242" name="IMG_9696.png" descr="IMG_9696.png"/>
          <p:cNvPicPr>
            <a:picLocks noChangeAspect="1"/>
          </p:cNvPicPr>
          <p:nvPr/>
        </p:nvPicPr>
        <p:blipFill>
          <a:blip r:embed="rId5"/>
          <a:srcRect l="21880" t="27156" r="24086" b="55016"/>
          <a:stretch>
            <a:fillRect/>
          </a:stretch>
        </p:blipFill>
        <p:spPr>
          <a:xfrm>
            <a:off x="1311739" y="1126615"/>
            <a:ext cx="17455424" cy="5963940"/>
          </a:xfrm>
          <a:prstGeom prst="rect">
            <a:avLst/>
          </a:prstGeom>
          <a:ln w="12700">
            <a:miter lim="400000"/>
          </a:ln>
        </p:spPr>
      </p:pic>
      <p:pic>
        <p:nvPicPr>
          <p:cNvPr id="243" name="IMG_9696.png" descr="IMG_9696.png"/>
          <p:cNvPicPr>
            <a:picLocks noChangeAspect="1"/>
          </p:cNvPicPr>
          <p:nvPr/>
        </p:nvPicPr>
        <p:blipFill>
          <a:blip r:embed="rId5"/>
          <a:srcRect t="27156" r="77682" b="49912"/>
          <a:stretch>
            <a:fillRect/>
          </a:stretch>
        </p:blipFill>
        <p:spPr>
          <a:xfrm>
            <a:off x="7421715" y="5024542"/>
            <a:ext cx="8188238" cy="871256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تحصيلي"/>
          <p:cNvSpPr txBox="1"/>
          <p:nvPr/>
        </p:nvSpPr>
        <p:spPr>
          <a:xfrm>
            <a:off x="11314011" y="683308"/>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تحصيلي</a:t>
            </a:r>
          </a:p>
        </p:txBody>
      </p:sp>
      <p:pic>
        <p:nvPicPr>
          <p:cNvPr id="246" name="Picture 2" descr="Picture 2"/>
          <p:cNvPicPr>
            <a:picLocks/>
          </p:cNvPicPr>
          <p:nvPr/>
        </p:nvPicPr>
        <p:blipFill>
          <a:blip r:embed="rId3"/>
          <a:stretch>
            <a:fillRect/>
          </a:stretch>
        </p:blipFill>
        <p:spPr>
          <a:xfrm>
            <a:off x="15769296" y="883777"/>
            <a:ext cx="2794099" cy="3394445"/>
          </a:xfrm>
          <a:prstGeom prst="rect">
            <a:avLst/>
          </a:prstGeom>
          <a:ln w="12700">
            <a:miter lim="400000"/>
          </a:ln>
        </p:spPr>
      </p:pic>
      <p:pic>
        <p:nvPicPr>
          <p:cNvPr id="247" name="IMG_5576.png" descr="IMG_5576.png"/>
          <p:cNvPicPr>
            <a:picLocks noChangeAspect="1"/>
          </p:cNvPicPr>
          <p:nvPr/>
        </p:nvPicPr>
        <p:blipFill>
          <a:blip r:embed="rId4"/>
          <a:stretch>
            <a:fillRect/>
          </a:stretch>
        </p:blipFill>
        <p:spPr>
          <a:xfrm>
            <a:off x="18457722" y="2753032"/>
            <a:ext cx="6369990" cy="9415369"/>
          </a:xfrm>
          <a:prstGeom prst="rect">
            <a:avLst/>
          </a:prstGeom>
          <a:ln w="12700">
            <a:miter lim="400000"/>
          </a:ln>
        </p:spPr>
      </p:pic>
      <p:pic>
        <p:nvPicPr>
          <p:cNvPr id="248" name="IMG_9696.png" descr="IMG_9696.png"/>
          <p:cNvPicPr>
            <a:picLocks noChangeAspect="1"/>
          </p:cNvPicPr>
          <p:nvPr/>
        </p:nvPicPr>
        <p:blipFill>
          <a:blip r:embed="rId5"/>
          <a:srcRect t="57606"/>
          <a:stretch>
            <a:fillRect/>
          </a:stretch>
        </p:blipFill>
        <p:spPr>
          <a:xfrm>
            <a:off x="1287479" y="3976534"/>
            <a:ext cx="17715039" cy="777725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الواجب"/>
          <p:cNvSpPr txBox="1"/>
          <p:nvPr/>
        </p:nvSpPr>
        <p:spPr>
          <a:xfrm>
            <a:off x="-874636" y="4856082"/>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الواجب </a:t>
            </a:r>
          </a:p>
        </p:txBody>
      </p:sp>
      <p:pic>
        <p:nvPicPr>
          <p:cNvPr id="251" name="IMG_5562.png" descr="IMG_5562.png"/>
          <p:cNvPicPr>
            <a:picLocks noChangeAspect="1"/>
          </p:cNvPicPr>
          <p:nvPr/>
        </p:nvPicPr>
        <p:blipFill>
          <a:blip r:embed="rId3"/>
          <a:stretch>
            <a:fillRect/>
          </a:stretch>
        </p:blipFill>
        <p:spPr>
          <a:xfrm>
            <a:off x="4014100" y="1333033"/>
            <a:ext cx="12125441" cy="1313040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الدوال المثلثية في المثلثات القائمة الزاوية"/>
          <p:cNvSpPr txBox="1"/>
          <p:nvPr/>
        </p:nvSpPr>
        <p:spPr>
          <a:xfrm>
            <a:off x="2161975" y="4448585"/>
            <a:ext cx="15196654" cy="563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الدوال المثلثية في المثلثات القائمة الزاوية </a:t>
            </a:r>
          </a:p>
        </p:txBody>
      </p:sp>
      <p:pic>
        <p:nvPicPr>
          <p:cNvPr id="162" name="IMG_5242.png" descr="IMG_5242.png"/>
          <p:cNvPicPr>
            <a:picLocks noChangeAspect="1"/>
          </p:cNvPicPr>
          <p:nvPr/>
        </p:nvPicPr>
        <p:blipFill>
          <a:blip r:embed="rId3"/>
          <a:stretch>
            <a:fillRect/>
          </a:stretch>
        </p:blipFill>
        <p:spPr>
          <a:xfrm>
            <a:off x="1827460" y="2386236"/>
            <a:ext cx="15865684" cy="9763499"/>
          </a:xfrm>
          <a:prstGeom prst="rect">
            <a:avLst/>
          </a:prstGeom>
          <a:ln w="12700">
            <a:miter lim="400000"/>
          </a:ln>
        </p:spPr>
      </p:pic>
      <p:pic>
        <p:nvPicPr>
          <p:cNvPr id="163" name="IMG_6580.png" descr="IMG_6580.png"/>
          <p:cNvPicPr>
            <a:picLocks noChangeAspect="1"/>
          </p:cNvPicPr>
          <p:nvPr/>
        </p:nvPicPr>
        <p:blipFill>
          <a:blip r:embed="rId4"/>
          <a:stretch>
            <a:fillRect/>
          </a:stretch>
        </p:blipFill>
        <p:spPr>
          <a:xfrm>
            <a:off x="14583085" y="1401503"/>
            <a:ext cx="5627700" cy="5627701"/>
          </a:xfrm>
          <a:prstGeom prst="rect">
            <a:avLst/>
          </a:prstGeom>
          <a:ln w="12700">
            <a:miter lim="400000"/>
          </a:ln>
        </p:spPr>
      </p:pic>
      <p:pic>
        <p:nvPicPr>
          <p:cNvPr id="164" name="IMG_6580.png" descr="IMG_6580.png"/>
          <p:cNvPicPr>
            <a:picLocks noChangeAspect="1"/>
          </p:cNvPicPr>
          <p:nvPr/>
        </p:nvPicPr>
        <p:blipFill>
          <a:blip r:embed="rId4"/>
          <a:stretch>
            <a:fillRect/>
          </a:stretch>
        </p:blipFill>
        <p:spPr>
          <a:xfrm>
            <a:off x="998423" y="1401503"/>
            <a:ext cx="5627701" cy="56277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6" name="IMG_6591.png" descr="IMG_6591.png"/>
          <p:cNvPicPr>
            <a:picLocks noChangeAspect="1"/>
          </p:cNvPicPr>
          <p:nvPr/>
        </p:nvPicPr>
        <p:blipFill>
          <a:blip r:embed="rId3"/>
          <a:stretch>
            <a:fillRect/>
          </a:stretch>
        </p:blipFill>
        <p:spPr>
          <a:xfrm>
            <a:off x="12558140" y="542779"/>
            <a:ext cx="10779359" cy="11614759"/>
          </a:xfrm>
          <a:prstGeom prst="rect">
            <a:avLst/>
          </a:prstGeom>
          <a:ln w="12700">
            <a:miter lim="400000"/>
          </a:ln>
        </p:spPr>
      </p:pic>
      <p:sp>
        <p:nvSpPr>
          <p:cNvPr id="167" name="أهداف الدرس"/>
          <p:cNvSpPr txBox="1"/>
          <p:nvPr/>
        </p:nvSpPr>
        <p:spPr>
          <a:xfrm>
            <a:off x="8592680" y="5279165"/>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أهداف الدرس </a:t>
            </a:r>
          </a:p>
        </p:txBody>
      </p:sp>
      <p:pic>
        <p:nvPicPr>
          <p:cNvPr id="168" name="IMG_4690.png" descr="IMG_4690.png"/>
          <p:cNvPicPr>
            <a:picLocks noChangeAspect="1"/>
          </p:cNvPicPr>
          <p:nvPr/>
        </p:nvPicPr>
        <p:blipFill>
          <a:blip r:embed="rId4"/>
          <a:stretch>
            <a:fillRect/>
          </a:stretch>
        </p:blipFill>
        <p:spPr>
          <a:xfrm>
            <a:off x="18940248" y="1018315"/>
            <a:ext cx="5056056" cy="5516432"/>
          </a:xfrm>
          <a:prstGeom prst="rect">
            <a:avLst/>
          </a:prstGeom>
          <a:ln w="12700">
            <a:miter lim="400000"/>
          </a:ln>
        </p:spPr>
      </p:pic>
      <p:pic>
        <p:nvPicPr>
          <p:cNvPr id="169" name="IMG_9690.png" descr="IMG_9690.png"/>
          <p:cNvPicPr>
            <a:picLocks noChangeAspect="1"/>
          </p:cNvPicPr>
          <p:nvPr/>
        </p:nvPicPr>
        <p:blipFill>
          <a:blip r:embed="rId5"/>
          <a:srcRect l="77861" t="10014" b="77323"/>
          <a:stretch>
            <a:fillRect/>
          </a:stretch>
        </p:blipFill>
        <p:spPr>
          <a:xfrm>
            <a:off x="1693344" y="2260996"/>
            <a:ext cx="11948943" cy="919395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1" name="IMG_6591.png" descr="IMG_6591.png"/>
          <p:cNvPicPr>
            <a:picLocks noChangeAspect="1"/>
          </p:cNvPicPr>
          <p:nvPr/>
        </p:nvPicPr>
        <p:blipFill>
          <a:blip r:embed="rId3"/>
          <a:stretch>
            <a:fillRect/>
          </a:stretch>
        </p:blipFill>
        <p:spPr>
          <a:xfrm>
            <a:off x="12558140" y="542779"/>
            <a:ext cx="10779359" cy="11614759"/>
          </a:xfrm>
          <a:prstGeom prst="rect">
            <a:avLst/>
          </a:prstGeom>
          <a:ln w="12700">
            <a:miter lim="400000"/>
          </a:ln>
        </p:spPr>
      </p:pic>
      <p:sp>
        <p:nvSpPr>
          <p:cNvPr id="172" name="مفردات…"/>
          <p:cNvSpPr txBox="1"/>
          <p:nvPr/>
        </p:nvSpPr>
        <p:spPr>
          <a:xfrm>
            <a:off x="8592680" y="3894865"/>
            <a:ext cx="18710278" cy="563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5100">
                <a:solidFill>
                  <a:srgbClr val="000000"/>
                </a:solidFill>
                <a:latin typeface="Waseem Regular"/>
                <a:ea typeface="Waseem Regular"/>
                <a:cs typeface="Waseem Regular"/>
                <a:sym typeface="Waseem Regular"/>
              </a:defRPr>
            </a:pPr>
            <a:r>
              <a:t>مفردات </a:t>
            </a:r>
          </a:p>
          <a:p>
            <a:pPr rtl="0">
              <a:defRPr sz="15100">
                <a:solidFill>
                  <a:srgbClr val="000000"/>
                </a:solidFill>
                <a:latin typeface="Waseem Regular"/>
                <a:ea typeface="Waseem Regular"/>
                <a:cs typeface="Waseem Regular"/>
                <a:sym typeface="Waseem Regular"/>
              </a:defRPr>
            </a:pPr>
            <a:r>
              <a:t>الدرس</a:t>
            </a:r>
          </a:p>
        </p:txBody>
      </p:sp>
      <p:pic>
        <p:nvPicPr>
          <p:cNvPr id="173" name="IMG_4690.png" descr="IMG_4690.png"/>
          <p:cNvPicPr>
            <a:picLocks noChangeAspect="1"/>
          </p:cNvPicPr>
          <p:nvPr/>
        </p:nvPicPr>
        <p:blipFill>
          <a:blip r:embed="rId4"/>
          <a:stretch>
            <a:fillRect/>
          </a:stretch>
        </p:blipFill>
        <p:spPr>
          <a:xfrm>
            <a:off x="18940248" y="1018315"/>
            <a:ext cx="5056056" cy="5516432"/>
          </a:xfrm>
          <a:prstGeom prst="rect">
            <a:avLst/>
          </a:prstGeom>
          <a:ln w="12700">
            <a:miter lim="400000"/>
          </a:ln>
        </p:spPr>
      </p:pic>
      <p:pic>
        <p:nvPicPr>
          <p:cNvPr id="174" name="IMG_9690.png" descr="IMG_9690.png"/>
          <p:cNvPicPr>
            <a:picLocks noChangeAspect="1"/>
          </p:cNvPicPr>
          <p:nvPr/>
        </p:nvPicPr>
        <p:blipFill>
          <a:blip r:embed="rId5"/>
          <a:srcRect l="77861" t="40757" b="30948"/>
          <a:stretch>
            <a:fillRect/>
          </a:stretch>
        </p:blipFill>
        <p:spPr>
          <a:xfrm>
            <a:off x="6161011" y="609756"/>
            <a:ext cx="7680500" cy="13205680"/>
          </a:xfrm>
          <a:prstGeom prst="rect">
            <a:avLst/>
          </a:prstGeom>
          <a:ln w="12700">
            <a:miter lim="400000"/>
          </a:ln>
        </p:spPr>
      </p:pic>
      <p:pic>
        <p:nvPicPr>
          <p:cNvPr id="175" name="IMG_9690.png" descr="IMG_9690.png"/>
          <p:cNvPicPr>
            <a:picLocks noChangeAspect="1"/>
          </p:cNvPicPr>
          <p:nvPr/>
        </p:nvPicPr>
        <p:blipFill>
          <a:blip r:embed="rId5"/>
          <a:srcRect l="77861" t="68988" r="870" b="4541"/>
          <a:stretch>
            <a:fillRect/>
          </a:stretch>
        </p:blipFill>
        <p:spPr>
          <a:xfrm>
            <a:off x="606679" y="1378362"/>
            <a:ext cx="7378550" cy="1235472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7" name="IMG_6591.png" descr="IMG_6591.png"/>
          <p:cNvPicPr>
            <a:picLocks noChangeAspect="1"/>
          </p:cNvPicPr>
          <p:nvPr/>
        </p:nvPicPr>
        <p:blipFill>
          <a:blip r:embed="rId3"/>
          <a:stretch>
            <a:fillRect/>
          </a:stretch>
        </p:blipFill>
        <p:spPr>
          <a:xfrm>
            <a:off x="16083210" y="542779"/>
            <a:ext cx="7254288" cy="7816495"/>
          </a:xfrm>
          <a:prstGeom prst="rect">
            <a:avLst/>
          </a:prstGeom>
          <a:ln w="12700">
            <a:miter lim="400000"/>
          </a:ln>
        </p:spPr>
      </p:pic>
      <p:sp>
        <p:nvSpPr>
          <p:cNvPr id="178" name="لماذا"/>
          <p:cNvSpPr txBox="1"/>
          <p:nvPr/>
        </p:nvSpPr>
        <p:spPr>
          <a:xfrm>
            <a:off x="9585110" y="3776596"/>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لماذا</a:t>
            </a:r>
          </a:p>
        </p:txBody>
      </p:sp>
      <p:pic>
        <p:nvPicPr>
          <p:cNvPr id="179" name="IMG_4690.png" descr="IMG_4690.png"/>
          <p:cNvPicPr>
            <a:picLocks noChangeAspect="1"/>
          </p:cNvPicPr>
          <p:nvPr/>
        </p:nvPicPr>
        <p:blipFill>
          <a:blip r:embed="rId4"/>
          <a:stretch>
            <a:fillRect/>
          </a:stretch>
        </p:blipFill>
        <p:spPr>
          <a:xfrm>
            <a:off x="18940248" y="1018315"/>
            <a:ext cx="5056056" cy="5516432"/>
          </a:xfrm>
          <a:prstGeom prst="rect">
            <a:avLst/>
          </a:prstGeom>
          <a:ln w="12700">
            <a:miter lim="400000"/>
          </a:ln>
        </p:spPr>
      </p:pic>
      <p:pic>
        <p:nvPicPr>
          <p:cNvPr id="180" name="IMG_9690.png" descr="IMG_9690.png"/>
          <p:cNvPicPr>
            <a:picLocks noChangeAspect="1"/>
          </p:cNvPicPr>
          <p:nvPr/>
        </p:nvPicPr>
        <p:blipFill>
          <a:blip r:embed="rId5"/>
          <a:srcRect t="10322" r="21524" b="73546"/>
          <a:stretch>
            <a:fillRect/>
          </a:stretch>
        </p:blipFill>
        <p:spPr>
          <a:xfrm>
            <a:off x="423921" y="6148841"/>
            <a:ext cx="17988758" cy="497466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2" name="IMG_4691.png" descr="IMG_4691.png"/>
          <p:cNvPicPr>
            <a:picLocks noChangeAspect="1"/>
          </p:cNvPicPr>
          <p:nvPr/>
        </p:nvPicPr>
        <p:blipFill>
          <a:blip r:embed="rId3"/>
          <a:stretch>
            <a:fillRect/>
          </a:stretch>
        </p:blipFill>
        <p:spPr>
          <a:xfrm>
            <a:off x="15682435" y="-1"/>
            <a:ext cx="8701566" cy="6519225"/>
          </a:xfrm>
          <a:prstGeom prst="rect">
            <a:avLst/>
          </a:prstGeom>
          <a:ln w="12700">
            <a:miter lim="400000"/>
          </a:ln>
        </p:spPr>
      </p:pic>
      <p:pic>
        <p:nvPicPr>
          <p:cNvPr id="183" name="IMG_9690.png" descr="IMG_9690.png"/>
          <p:cNvPicPr>
            <a:picLocks noChangeAspect="1"/>
          </p:cNvPicPr>
          <p:nvPr/>
        </p:nvPicPr>
        <p:blipFill>
          <a:blip r:embed="rId4"/>
          <a:srcRect t="25763" r="22231" b="25763"/>
          <a:stretch>
            <a:fillRect/>
          </a:stretch>
        </p:blipFill>
        <p:spPr>
          <a:xfrm>
            <a:off x="3388541" y="1411876"/>
            <a:ext cx="12440743" cy="1043213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186" name="IMG_5558.png" descr="IMG_5558.png"/>
          <p:cNvPicPr>
            <a:picLocks noChangeAspect="1"/>
          </p:cNvPicPr>
          <p:nvPr/>
        </p:nvPicPr>
        <p:blipFill>
          <a:blip r:embed="rId3"/>
          <a:stretch>
            <a:fillRect/>
          </a:stretch>
        </p:blipFill>
        <p:spPr>
          <a:xfrm>
            <a:off x="394917" y="7743883"/>
            <a:ext cx="4929218" cy="4941540"/>
          </a:xfrm>
          <a:prstGeom prst="rect">
            <a:avLst/>
          </a:prstGeom>
          <a:ln w="12700">
            <a:miter lim="400000"/>
          </a:ln>
        </p:spPr>
      </p:pic>
      <p:pic>
        <p:nvPicPr>
          <p:cNvPr id="187" name="IMG_9690.png" descr="IMG_9690.png"/>
          <p:cNvPicPr>
            <a:picLocks noChangeAspect="1"/>
          </p:cNvPicPr>
          <p:nvPr/>
        </p:nvPicPr>
        <p:blipFill>
          <a:blip r:embed="rId4"/>
          <a:srcRect t="77887" r="26008" b="225"/>
          <a:stretch>
            <a:fillRect/>
          </a:stretch>
        </p:blipFill>
        <p:spPr>
          <a:xfrm>
            <a:off x="1082725" y="4242040"/>
            <a:ext cx="17732065" cy="705635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9" name="IMG_6591.png" descr="IMG_6591.png"/>
          <p:cNvPicPr>
            <a:picLocks noChangeAspect="1"/>
          </p:cNvPicPr>
          <p:nvPr/>
        </p:nvPicPr>
        <p:blipFill>
          <a:blip r:embed="rId3"/>
          <a:stretch>
            <a:fillRect/>
          </a:stretch>
        </p:blipFill>
        <p:spPr>
          <a:xfrm>
            <a:off x="15726357" y="981420"/>
            <a:ext cx="8516997" cy="9177063"/>
          </a:xfrm>
          <a:prstGeom prst="rect">
            <a:avLst/>
          </a:prstGeom>
          <a:ln w="12700">
            <a:miter lim="400000"/>
          </a:ln>
        </p:spPr>
      </p:pic>
      <p:sp>
        <p:nvSpPr>
          <p:cNvPr id="190" name="تأكد"/>
          <p:cNvSpPr txBox="1"/>
          <p:nvPr/>
        </p:nvSpPr>
        <p:spPr>
          <a:xfrm>
            <a:off x="10447970" y="4730447"/>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191" name="IMG_4591.png" descr="IMG_4591.png"/>
          <p:cNvPicPr>
            <a:picLocks noChangeAspect="1"/>
          </p:cNvPicPr>
          <p:nvPr/>
        </p:nvPicPr>
        <p:blipFill>
          <a:blip r:embed="rId4"/>
          <a:stretch>
            <a:fillRect/>
          </a:stretch>
        </p:blipFill>
        <p:spPr>
          <a:xfrm>
            <a:off x="10748231" y="-3729097"/>
            <a:ext cx="17349305" cy="13716001"/>
          </a:xfrm>
          <a:prstGeom prst="rect">
            <a:avLst/>
          </a:prstGeom>
          <a:ln w="12700">
            <a:miter lim="400000"/>
          </a:ln>
        </p:spPr>
      </p:pic>
      <p:pic>
        <p:nvPicPr>
          <p:cNvPr id="192" name="IMG_9695.png" descr="IMG_9695.png"/>
          <p:cNvPicPr>
            <a:picLocks noChangeAspect="1"/>
          </p:cNvPicPr>
          <p:nvPr/>
        </p:nvPicPr>
        <p:blipFill>
          <a:blip r:embed="rId5"/>
          <a:srcRect b="82656"/>
          <a:stretch>
            <a:fillRect/>
          </a:stretch>
        </p:blipFill>
        <p:spPr>
          <a:xfrm>
            <a:off x="-4205367" y="2496315"/>
            <a:ext cx="21522635" cy="377234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81</Words>
  <Application>Microsoft Office PowerPoint</Application>
  <PresentationFormat>مخصص</PresentationFormat>
  <Paragraphs>20</Paragraphs>
  <Slides>23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23</vt:i4>
      </vt:variant>
    </vt:vector>
  </HeadingPairs>
  <TitlesOfParts>
    <vt:vector size="27" baseType="lpstr">
      <vt:lpstr>Geeza Pro Regular</vt:lpstr>
      <vt:lpstr>Helvetica Neue</vt:lpstr>
      <vt:lpstr>Waseem Regular</vt:lpstr>
      <vt:lpstr>21_BasicWhite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منال الرويلي</dc:creator>
  <cp:lastModifiedBy>منال الرويلي</cp:lastModifiedBy>
  <cp:revision>1</cp:revision>
  <dcterms:modified xsi:type="dcterms:W3CDTF">2023-04-01T12:37:41Z</dcterms:modified>
</cp:coreProperties>
</file>