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D0"/>
          </a:solidFill>
        </a:fill>
      </a:tcStyle>
    </a:wholeTbl>
    <a:band2H>
      <a:tcTxStyle b="def" i="def"/>
      <a:tcStyle>
        <a:tcBdr/>
        <a:fill>
          <a:solidFill>
            <a:srgbClr val="F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6F1"/>
          </a:solidFill>
        </a:fill>
      </a:tcStyle>
    </a:wholeTbl>
    <a:band2H>
      <a:tcTxStyle b="def" i="def"/>
      <a:tcStyle>
        <a:tcBdr/>
        <a:fill>
          <a:solidFill>
            <a:srgbClr val="F4F3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4"/>
          </a:solidFill>
        </a:fill>
      </a:tcStyle>
    </a:wholeTbl>
    <a:band2H>
      <a:tcTxStyle b="def" i="def"/>
      <a:tcStyle>
        <a:tcBdr/>
        <a:fill>
          <a:solidFill>
            <a:srgbClr val="E8F4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2" name="Shape 5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ClrTx/>
              <a:buSzTx/>
              <a:buNone/>
              <a:defRPr sz="13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5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/>
          <p:nvPr>
            <p:ph type="title" hasCustomPrompt="1"/>
          </p:nvPr>
        </p:nvSpPr>
        <p:spPr>
          <a:xfrm>
            <a:off x="6476733" y="5223600"/>
            <a:ext cx="11430401" cy="5236000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34600">
                <a:solidFill>
                  <a:srgbClr val="61D8C4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Google Shape;61;p11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27" name="Google Shape;63;p1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25" name="Google Shape;64;p1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5;p1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" name="مستوى النص الأول…"/>
          <p:cNvSpPr txBox="1"/>
          <p:nvPr>
            <p:ph type="body" sz="quarter" idx="1"/>
          </p:nvPr>
        </p:nvSpPr>
        <p:spPr>
          <a:xfrm>
            <a:off x="4264533" y="10688799"/>
            <a:ext cx="15884802" cy="140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3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3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3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3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9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2202696" y="12590346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39.png" descr="IMG_1539.png"/>
          <p:cNvPicPr>
            <a:picLocks noChangeAspect="1"/>
          </p:cNvPicPr>
          <p:nvPr/>
        </p:nvPicPr>
        <p:blipFill>
          <a:blip r:embed="rId3">
            <a:alphaModFix amt="6377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0;p1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2" name="Google Shape;82;p1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90" name="Google Shape;83;p1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84;p1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1427194" y="5603466"/>
            <a:ext cx="12261601" cy="469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</a:lvl1pPr>
            <a:lvl2pPr marL="1562100" indent="-990600">
              <a:lnSpc>
                <a:spcPct val="100000"/>
              </a:lnSpc>
            </a:lvl2pPr>
            <a:lvl3pPr marL="2019300" indent="-990600">
              <a:lnSpc>
                <a:spcPct val="100000"/>
              </a:lnSpc>
            </a:lvl3pPr>
            <a:lvl4pPr marL="2476500" indent="-990600">
              <a:lnSpc>
                <a:spcPct val="100000"/>
              </a:lnSpc>
            </a:lvl4pPr>
            <a:lvl5pPr marL="2933700" indent="-990600">
              <a:lnSpc>
                <a:spcPct val="100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1" name="Google Shape;91;p20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05" name="Google Shape;93;p2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03" name="Google Shape;94;p2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95;p2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;p3"/>
          <p:cNvSpPr/>
          <p:nvPr/>
        </p:nvSpPr>
        <p:spPr>
          <a:xfrm>
            <a:off x="-3201" y="6858000"/>
            <a:ext cx="24426402" cy="493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" name="Google Shape;14;p3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5" name="Google Shape;15;p3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6;p3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مستوى النص الأول…"/>
          <p:cNvSpPr txBox="1"/>
          <p:nvPr>
            <p:ph type="body" sz="quarter" idx="1"/>
          </p:nvPr>
        </p:nvSpPr>
        <p:spPr>
          <a:xfrm>
            <a:off x="1922399" y="3454482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46938"/>
            <a:extLst/>
          </a:blip>
          <a:srcRect l="36680" t="46930" r="30123" b="39779"/>
          <a:stretch>
            <a:fillRect/>
          </a:stretch>
        </p:blipFill>
        <p:spPr>
          <a:xfrm>
            <a:off x="-1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7;p21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16" name="Google Shape;98;p2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14" name="Google Shape;99;p2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00;p2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04;p22"/>
          <p:cNvSpPr/>
          <p:nvPr/>
        </p:nvSpPr>
        <p:spPr>
          <a:xfrm>
            <a:off x="-3201" y="9815355"/>
            <a:ext cx="24426402" cy="1978645"/>
          </a:xfrm>
          <a:prstGeom prst="rect">
            <a:avLst/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29" name="Google Shape;105;p22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27" name="Google Shape;106;p22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07;p22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1922399" y="3454215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5571421" y="12113154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11;p23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45" name="Google Shape;113;p2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43" name="Google Shape;114;p2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5;p2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17;p24"/>
          <p:cNvSpPr/>
          <p:nvPr/>
        </p:nvSpPr>
        <p:spPr>
          <a:xfrm>
            <a:off x="-1801" y="2178883"/>
            <a:ext cx="24388001" cy="1089596"/>
          </a:xfrm>
          <a:prstGeom prst="roundRect">
            <a:avLst>
              <a:gd name="adj" fmla="val 44225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4" name="نص العنوان"/>
          <p:cNvSpPr txBox="1"/>
          <p:nvPr>
            <p:ph type="title"/>
          </p:nvPr>
        </p:nvSpPr>
        <p:spPr>
          <a:xfrm>
            <a:off x="1922399" y="1626023"/>
            <a:ext cx="20569601" cy="126992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57" name="Google Shape;119;p2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55" name="Google Shape;120;p2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21;p2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8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31640" y="119688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978596" y="3268478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24;p25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0" name="Google Shape;125;p2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68" name="Google Shape;126;p2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27;p2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1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2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31;p26"/>
          <p:cNvSpPr/>
          <p:nvPr/>
        </p:nvSpPr>
        <p:spPr>
          <a:xfrm>
            <a:off x="-3201" y="9851421"/>
            <a:ext cx="24426402" cy="1942580"/>
          </a:xfrm>
          <a:prstGeom prst="rect">
            <a:avLst/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83" name="Google Shape;132;p26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81" name="Google Shape;133;p26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34;p26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1922399" y="3467581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513506" y="1222889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138;p27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98" name="Google Shape;139;p2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96" name="Google Shape;140;p2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41;p2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9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145;p28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2" name="Google Shape;147;p28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10" name="Google Shape;148;p28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49;p28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151;p2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4" name="Google Shape;154;p2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22" name="Google Shape;155;p2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56;p2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58;p30"/>
          <p:cNvSpPr/>
          <p:nvPr/>
        </p:nvSpPr>
        <p:spPr>
          <a:xfrm>
            <a:off x="-1801" y="2146447"/>
            <a:ext cx="24388001" cy="1013977"/>
          </a:xfrm>
          <a:prstGeom prst="roundRect">
            <a:avLst>
              <a:gd name="adj" fmla="val 47523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" name="Google Shape;161;p3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34" name="Google Shape;162;p3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63;p3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7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67733" y="1180804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611332" y="3304510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0;p4"/>
          <p:cNvGrpSpPr/>
          <p:nvPr/>
        </p:nvGrpSpPr>
        <p:grpSpPr>
          <a:xfrm>
            <a:off x="-629045" y="835631"/>
            <a:ext cx="25424725" cy="3524984"/>
            <a:chOff x="0" y="0"/>
            <a:chExt cx="25424724" cy="3524983"/>
          </a:xfrm>
        </p:grpSpPr>
        <p:sp>
          <p:nvSpPr>
            <p:cNvPr id="39" name="Google Shape;21;p4"/>
            <p:cNvSpPr/>
            <p:nvPr/>
          </p:nvSpPr>
          <p:spPr>
            <a:xfrm>
              <a:off x="21376316" y="1803665"/>
              <a:ext cx="2156838" cy="172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6" y="0"/>
                  </a:moveTo>
                  <a:cubicBezTo>
                    <a:pt x="5693" y="0"/>
                    <a:pt x="3749" y="2422"/>
                    <a:pt x="3749" y="5420"/>
                  </a:cubicBezTo>
                  <a:cubicBezTo>
                    <a:pt x="3749" y="5888"/>
                    <a:pt x="3803" y="6344"/>
                    <a:pt x="3888" y="6772"/>
                  </a:cubicBezTo>
                  <a:lnTo>
                    <a:pt x="3749" y="6772"/>
                  </a:lnTo>
                  <a:cubicBezTo>
                    <a:pt x="1677" y="6772"/>
                    <a:pt x="0" y="8873"/>
                    <a:pt x="0" y="11469"/>
                  </a:cubicBezTo>
                  <a:cubicBezTo>
                    <a:pt x="0" y="13825"/>
                    <a:pt x="1378" y="15779"/>
                    <a:pt x="3183" y="16126"/>
                  </a:cubicBezTo>
                  <a:cubicBezTo>
                    <a:pt x="3183" y="16140"/>
                    <a:pt x="3183" y="16166"/>
                    <a:pt x="3183" y="16180"/>
                  </a:cubicBezTo>
                  <a:cubicBezTo>
                    <a:pt x="3183" y="19178"/>
                    <a:pt x="5117" y="21600"/>
                    <a:pt x="7510" y="21600"/>
                  </a:cubicBezTo>
                  <a:cubicBezTo>
                    <a:pt x="8963" y="21600"/>
                    <a:pt x="10244" y="20703"/>
                    <a:pt x="11035" y="19325"/>
                  </a:cubicBezTo>
                  <a:cubicBezTo>
                    <a:pt x="11633" y="20288"/>
                    <a:pt x="12573" y="20904"/>
                    <a:pt x="13620" y="20904"/>
                  </a:cubicBezTo>
                  <a:cubicBezTo>
                    <a:pt x="15372" y="20904"/>
                    <a:pt x="16803" y="19191"/>
                    <a:pt x="16910" y="17036"/>
                  </a:cubicBezTo>
                  <a:cubicBezTo>
                    <a:pt x="17327" y="17290"/>
                    <a:pt x="17808" y="17424"/>
                    <a:pt x="18310" y="17424"/>
                  </a:cubicBezTo>
                  <a:cubicBezTo>
                    <a:pt x="20126" y="17424"/>
                    <a:pt x="21600" y="15578"/>
                    <a:pt x="21600" y="13303"/>
                  </a:cubicBezTo>
                  <a:cubicBezTo>
                    <a:pt x="21600" y="11268"/>
                    <a:pt x="20414" y="9569"/>
                    <a:pt x="18854" y="9248"/>
                  </a:cubicBezTo>
                  <a:cubicBezTo>
                    <a:pt x="18940" y="8819"/>
                    <a:pt x="18993" y="8351"/>
                    <a:pt x="18993" y="7882"/>
                  </a:cubicBezTo>
                  <a:cubicBezTo>
                    <a:pt x="18993" y="4898"/>
                    <a:pt x="17060" y="2463"/>
                    <a:pt x="14667" y="2463"/>
                  </a:cubicBezTo>
                  <a:cubicBezTo>
                    <a:pt x="13716" y="2463"/>
                    <a:pt x="12840" y="2851"/>
                    <a:pt x="12125" y="3493"/>
                  </a:cubicBezTo>
                  <a:cubicBezTo>
                    <a:pt x="11505" y="1445"/>
                    <a:pt x="9935" y="0"/>
                    <a:pt x="80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2;p4"/>
            <p:cNvSpPr/>
            <p:nvPr/>
          </p:nvSpPr>
          <p:spPr>
            <a:xfrm>
              <a:off x="2919717" y="3728"/>
              <a:ext cx="1580413" cy="92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23;p4"/>
            <p:cNvSpPr/>
            <p:nvPr/>
          </p:nvSpPr>
          <p:spPr>
            <a:xfrm>
              <a:off x="23533152" y="0"/>
              <a:ext cx="1891573" cy="111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24;p4"/>
            <p:cNvSpPr/>
            <p:nvPr/>
          </p:nvSpPr>
          <p:spPr>
            <a:xfrm>
              <a:off x="-1" y="506505"/>
              <a:ext cx="3108766" cy="182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" name="مستوى النص الأول…"/>
          <p:cNvSpPr txBox="1"/>
          <p:nvPr>
            <p:ph type="body" idx="1"/>
          </p:nvPr>
        </p:nvSpPr>
        <p:spPr>
          <a:xfrm>
            <a:off x="1634799" y="3530333"/>
            <a:ext cx="21144800" cy="766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652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1pPr>
            <a:lvl2pPr marL="14224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2pPr>
            <a:lvl3pPr marL="1879600" indent="-812800">
              <a:buClr>
                <a:srgbClr val="434343"/>
              </a:buClr>
              <a:buSzPts val="3200"/>
              <a:buFontTx/>
              <a:buAutoNum type="romanLcPeriod" startAt="1"/>
              <a:defRPr sz="3200"/>
            </a:lvl3pPr>
            <a:lvl4pPr marL="23368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4pPr>
            <a:lvl5pPr marL="27940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Google Shape;26;p4"/>
          <p:cNvSpPr/>
          <p:nvPr/>
        </p:nvSpPr>
        <p:spPr>
          <a:xfrm>
            <a:off x="-4004" y="12162352"/>
            <a:ext cx="24401704" cy="15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350"/>
                </a:lnTo>
                <a:cubicBezTo>
                  <a:pt x="20778" y="15293"/>
                  <a:pt x="19954" y="14306"/>
                  <a:pt x="19127" y="13496"/>
                </a:cubicBezTo>
                <a:cubicBezTo>
                  <a:pt x="12718" y="6731"/>
                  <a:pt x="6358" y="64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8" name="Google Shape;27;p4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6" name="Google Shape;28;p4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29;p4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نص العنوان"/>
          <p:cNvSpPr txBox="1"/>
          <p:nvPr>
            <p:ph type="title"/>
          </p:nvPr>
        </p:nvSpPr>
        <p:spPr>
          <a:xfrm>
            <a:off x="1634799" y="3530333"/>
            <a:ext cx="20569601" cy="15344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683964" y="112676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539.png" descr="IMG_1539.png"/>
          <p:cNvPicPr>
            <a:picLocks noChangeAspect="1"/>
          </p:cNvPicPr>
          <p:nvPr/>
        </p:nvPicPr>
        <p:blipFill>
          <a:blip r:embed="rId3">
            <a:alphaModFix amt="4846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65;p31"/>
          <p:cNvSpPr/>
          <p:nvPr/>
        </p:nvSpPr>
        <p:spPr>
          <a:xfrm>
            <a:off x="-3201" y="9743225"/>
            <a:ext cx="24426402" cy="2050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49" name="Google Shape;166;p31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347" name="Google Shape;167;p31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68;p31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1" name="مستوى النص الأول…"/>
          <p:cNvSpPr txBox="1"/>
          <p:nvPr>
            <p:ph type="body" sz="quarter" idx="1"/>
          </p:nvPr>
        </p:nvSpPr>
        <p:spPr>
          <a:xfrm>
            <a:off x="1922399" y="3494749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850975" y="118532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172;p32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64" name="Google Shape;173;p32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62" name="Google Shape;174;p32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75;p32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65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6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179;p3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74" name="Google Shape;180;p3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81;p3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7" name="Google Shape;182;p33"/>
          <p:cNvSpPr/>
          <p:nvPr/>
        </p:nvSpPr>
        <p:spPr>
          <a:xfrm>
            <a:off x="-1801" y="2092310"/>
            <a:ext cx="24388001" cy="1099957"/>
          </a:xfrm>
          <a:prstGeom prst="roundRect">
            <a:avLst>
              <a:gd name="adj" fmla="val 4380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7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79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82555" y="11869617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186;p3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88" name="Google Shape;187;p3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88;p3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1" name="Google Shape;189;p34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192;p3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00" name="Google Shape;193;p3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94;p3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03" name="Google Shape;195;p35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201;p36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12" name="Google Shape;202;p36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03;p36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15" name="Google Shape;204;p3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1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208;p37"/>
          <p:cNvSpPr/>
          <p:nvPr/>
        </p:nvSpPr>
        <p:spPr>
          <a:xfrm>
            <a:off x="857330" y="5872525"/>
            <a:ext cx="11727142" cy="1172714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7" name="Google Shape;209;p37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25" name="Google Shape;210;p37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211;p37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نص العنوان"/>
          <p:cNvSpPr txBox="1"/>
          <p:nvPr>
            <p:ph type="title"/>
          </p:nvPr>
        </p:nvSpPr>
        <p:spPr>
          <a:xfrm>
            <a:off x="6720901" y="1863333"/>
            <a:ext cx="10931202" cy="1493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29" name="Google Shape;216;p37"/>
          <p:cNvSpPr/>
          <p:nvPr/>
        </p:nvSpPr>
        <p:spPr>
          <a:xfrm>
            <a:off x="7484826" y="2446733"/>
            <a:ext cx="1507411" cy="120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30" name="Google Shape;217;p37"/>
          <p:cNvSpPr/>
          <p:nvPr/>
        </p:nvSpPr>
        <p:spPr>
          <a:xfrm>
            <a:off x="4309135" y="1008803"/>
            <a:ext cx="3472792" cy="2039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6" name="تجميع"/>
          <p:cNvGrpSpPr/>
          <p:nvPr/>
        </p:nvGrpSpPr>
        <p:grpSpPr>
          <a:xfrm>
            <a:off x="12713970" y="10548823"/>
            <a:ext cx="5117379" cy="1085674"/>
            <a:chOff x="0" y="0"/>
            <a:chExt cx="5117377" cy="1085672"/>
          </a:xfrm>
        </p:grpSpPr>
        <p:grpSp>
          <p:nvGrpSpPr>
            <p:cNvPr id="434" name="Google Shape;3516;p79"/>
            <p:cNvGrpSpPr/>
            <p:nvPr/>
          </p:nvGrpSpPr>
          <p:grpSpPr>
            <a:xfrm>
              <a:off x="-1" y="0"/>
              <a:ext cx="1085514" cy="1085673"/>
              <a:chOff x="0" y="0"/>
              <a:chExt cx="1085512" cy="1085672"/>
            </a:xfrm>
          </p:grpSpPr>
          <p:sp>
            <p:nvSpPr>
              <p:cNvPr id="431" name="Google Shape;3517;p79"/>
              <p:cNvSpPr/>
              <p:nvPr/>
            </p:nvSpPr>
            <p:spPr>
              <a:xfrm>
                <a:off x="0" y="0"/>
                <a:ext cx="1085433" cy="108543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518;p79"/>
              <p:cNvSpPr/>
              <p:nvPr/>
            </p:nvSpPr>
            <p:spPr>
              <a:xfrm>
                <a:off x="471273" y="0"/>
                <a:ext cx="614240" cy="1085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2435" y="0"/>
                    </a:moveTo>
                    <a:cubicBezTo>
                      <a:pt x="1611" y="0"/>
                      <a:pt x="824" y="24"/>
                      <a:pt x="0" y="92"/>
                    </a:cubicBezTo>
                    <a:cubicBezTo>
                      <a:pt x="9229" y="802"/>
                      <a:pt x="16101" y="5365"/>
                      <a:pt x="16101" y="10798"/>
                    </a:cubicBezTo>
                    <a:cubicBezTo>
                      <a:pt x="16101" y="16231"/>
                      <a:pt x="9229" y="20793"/>
                      <a:pt x="0" y="21505"/>
                    </a:cubicBezTo>
                    <a:cubicBezTo>
                      <a:pt x="830" y="21568"/>
                      <a:pt x="1657" y="21600"/>
                      <a:pt x="2470" y="21600"/>
                    </a:cubicBezTo>
                    <a:cubicBezTo>
                      <a:pt x="12053" y="21600"/>
                      <a:pt x="20242" y="17255"/>
                      <a:pt x="20895" y="11509"/>
                    </a:cubicBezTo>
                    <a:cubicBezTo>
                      <a:pt x="21600" y="5273"/>
                      <a:pt x="13117" y="0"/>
                      <a:pt x="2435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519;p79"/>
              <p:cNvSpPr/>
              <p:nvPr/>
            </p:nvSpPr>
            <p:spPr>
              <a:xfrm>
                <a:off x="242111" y="280737"/>
                <a:ext cx="681062" cy="57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5" h="21600" fill="norm" stroke="1" extrusionOk="0">
                    <a:moveTo>
                      <a:pt x="13790" y="0"/>
                    </a:moveTo>
                    <a:cubicBezTo>
                      <a:pt x="11207" y="0"/>
                      <a:pt x="8730" y="2447"/>
                      <a:pt x="8753" y="6120"/>
                    </a:cubicBezTo>
                    <a:lnTo>
                      <a:pt x="8753" y="6253"/>
                    </a:lnTo>
                    <a:lnTo>
                      <a:pt x="8501" y="6253"/>
                    </a:lnTo>
                    <a:cubicBezTo>
                      <a:pt x="7676" y="6077"/>
                      <a:pt x="6850" y="5860"/>
                      <a:pt x="6062" y="5555"/>
                    </a:cubicBezTo>
                    <a:cubicBezTo>
                      <a:pt x="4195" y="4769"/>
                      <a:pt x="2544" y="3504"/>
                      <a:pt x="1144" y="1849"/>
                    </a:cubicBezTo>
                    <a:lnTo>
                      <a:pt x="642" y="1238"/>
                    </a:lnTo>
                    <a:cubicBezTo>
                      <a:pt x="604" y="1193"/>
                      <a:pt x="562" y="1172"/>
                      <a:pt x="522" y="1172"/>
                    </a:cubicBezTo>
                    <a:cubicBezTo>
                      <a:pt x="448" y="1172"/>
                      <a:pt x="378" y="1238"/>
                      <a:pt x="356" y="1323"/>
                    </a:cubicBezTo>
                    <a:lnTo>
                      <a:pt x="174" y="2196"/>
                    </a:lnTo>
                    <a:cubicBezTo>
                      <a:pt x="-328" y="4507"/>
                      <a:pt x="463" y="6950"/>
                      <a:pt x="2114" y="8258"/>
                    </a:cubicBezTo>
                    <a:cubicBezTo>
                      <a:pt x="1790" y="8258"/>
                      <a:pt x="1432" y="8213"/>
                      <a:pt x="1109" y="8125"/>
                    </a:cubicBezTo>
                    <a:lnTo>
                      <a:pt x="498" y="7953"/>
                    </a:lnTo>
                    <a:cubicBezTo>
                      <a:pt x="485" y="7947"/>
                      <a:pt x="470" y="7944"/>
                      <a:pt x="455" y="7944"/>
                    </a:cubicBezTo>
                    <a:cubicBezTo>
                      <a:pt x="363" y="7944"/>
                      <a:pt x="284" y="8056"/>
                      <a:pt x="284" y="8171"/>
                    </a:cubicBezTo>
                    <a:lnTo>
                      <a:pt x="391" y="8911"/>
                    </a:lnTo>
                    <a:cubicBezTo>
                      <a:pt x="642" y="10611"/>
                      <a:pt x="1539" y="12052"/>
                      <a:pt x="2795" y="12750"/>
                    </a:cubicBezTo>
                    <a:cubicBezTo>
                      <a:pt x="2939" y="12834"/>
                      <a:pt x="2902" y="13097"/>
                      <a:pt x="2760" y="13139"/>
                    </a:cubicBezTo>
                    <a:lnTo>
                      <a:pt x="2076" y="13139"/>
                    </a:lnTo>
                    <a:cubicBezTo>
                      <a:pt x="1935" y="13185"/>
                      <a:pt x="1863" y="13315"/>
                      <a:pt x="1935" y="13448"/>
                    </a:cubicBezTo>
                    <a:lnTo>
                      <a:pt x="2258" y="14188"/>
                    </a:lnTo>
                    <a:cubicBezTo>
                      <a:pt x="2939" y="15625"/>
                      <a:pt x="4123" y="16586"/>
                      <a:pt x="5451" y="16803"/>
                    </a:cubicBezTo>
                    <a:cubicBezTo>
                      <a:pt x="5595" y="16846"/>
                      <a:pt x="5632" y="17066"/>
                      <a:pt x="5523" y="17196"/>
                    </a:cubicBezTo>
                    <a:cubicBezTo>
                      <a:pt x="4374" y="18199"/>
                      <a:pt x="3046" y="18897"/>
                      <a:pt x="1646" y="19202"/>
                    </a:cubicBezTo>
                    <a:lnTo>
                      <a:pt x="139" y="19507"/>
                    </a:lnTo>
                    <a:cubicBezTo>
                      <a:pt x="-40" y="19549"/>
                      <a:pt x="-40" y="19812"/>
                      <a:pt x="105" y="19899"/>
                    </a:cubicBezTo>
                    <a:lnTo>
                      <a:pt x="1539" y="20552"/>
                    </a:lnTo>
                    <a:cubicBezTo>
                      <a:pt x="2974" y="21250"/>
                      <a:pt x="4518" y="21600"/>
                      <a:pt x="6062" y="21600"/>
                    </a:cubicBezTo>
                    <a:cubicBezTo>
                      <a:pt x="13062" y="21555"/>
                      <a:pt x="18768" y="14710"/>
                      <a:pt x="18803" y="6207"/>
                    </a:cubicBezTo>
                    <a:lnTo>
                      <a:pt x="18803" y="5947"/>
                    </a:lnTo>
                    <a:cubicBezTo>
                      <a:pt x="19305" y="5555"/>
                      <a:pt x="19738" y="5075"/>
                      <a:pt x="20168" y="4552"/>
                    </a:cubicBezTo>
                    <a:lnTo>
                      <a:pt x="21173" y="3286"/>
                    </a:lnTo>
                    <a:cubicBezTo>
                      <a:pt x="21272" y="3166"/>
                      <a:pt x="21187" y="2933"/>
                      <a:pt x="21033" y="2933"/>
                    </a:cubicBezTo>
                    <a:cubicBezTo>
                      <a:pt x="21021" y="2933"/>
                      <a:pt x="21006" y="2933"/>
                      <a:pt x="20994" y="2939"/>
                    </a:cubicBezTo>
                    <a:lnTo>
                      <a:pt x="19594" y="3374"/>
                    </a:lnTo>
                    <a:lnTo>
                      <a:pt x="19126" y="3462"/>
                    </a:lnTo>
                    <a:cubicBezTo>
                      <a:pt x="19116" y="3465"/>
                      <a:pt x="19106" y="3465"/>
                      <a:pt x="19096" y="3465"/>
                    </a:cubicBezTo>
                    <a:cubicBezTo>
                      <a:pt x="18970" y="3465"/>
                      <a:pt x="18887" y="3232"/>
                      <a:pt x="19019" y="3111"/>
                    </a:cubicBezTo>
                    <a:cubicBezTo>
                      <a:pt x="19163" y="2939"/>
                      <a:pt x="19305" y="2764"/>
                      <a:pt x="19449" y="2589"/>
                    </a:cubicBezTo>
                    <a:lnTo>
                      <a:pt x="20563" y="1106"/>
                    </a:lnTo>
                    <a:cubicBezTo>
                      <a:pt x="20655" y="994"/>
                      <a:pt x="20561" y="782"/>
                      <a:pt x="20442" y="782"/>
                    </a:cubicBezTo>
                    <a:cubicBezTo>
                      <a:pt x="20424" y="782"/>
                      <a:pt x="20404" y="788"/>
                      <a:pt x="20384" y="800"/>
                    </a:cubicBezTo>
                    <a:lnTo>
                      <a:pt x="18840" y="1411"/>
                    </a:lnTo>
                    <a:cubicBezTo>
                      <a:pt x="18373" y="1586"/>
                      <a:pt x="17908" y="1761"/>
                      <a:pt x="17403" y="1849"/>
                    </a:cubicBezTo>
                    <a:cubicBezTo>
                      <a:pt x="17368" y="1849"/>
                      <a:pt x="17296" y="1803"/>
                      <a:pt x="17261" y="1761"/>
                    </a:cubicBezTo>
                    <a:cubicBezTo>
                      <a:pt x="16249" y="544"/>
                      <a:pt x="15009" y="0"/>
                      <a:pt x="1379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5" name="phonto.png" descr="phont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78" t="45812" r="29778" b="41343"/>
            <a:stretch>
              <a:fillRect/>
            </a:stretch>
          </p:blipFill>
          <p:spPr>
            <a:xfrm>
              <a:off x="1170397" y="118444"/>
              <a:ext cx="3946981" cy="849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7" name="IMG_1539.png" descr="IMG_1539.png"/>
          <p:cNvPicPr>
            <a:picLocks noChangeAspect="1"/>
          </p:cNvPicPr>
          <p:nvPr/>
        </p:nvPicPr>
        <p:blipFill>
          <a:blip r:embed="rId3">
            <a:alphaModFix amt="26484"/>
            <a:extLst/>
          </a:blip>
          <a:srcRect l="15748" t="23314" r="15748" b="16740"/>
          <a:stretch>
            <a:fillRect/>
          </a:stretch>
        </p:blipFill>
        <p:spPr>
          <a:xfrm>
            <a:off x="13814805" y="7966489"/>
            <a:ext cx="2915273" cy="2560636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53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54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5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967900" y="11934273"/>
            <a:ext cx="2620657" cy="75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6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1240036" y="12727052"/>
            <a:ext cx="2742316" cy="78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Google Shape;49;p6"/>
          <p:cNvSpPr/>
          <p:nvPr/>
        </p:nvSpPr>
        <p:spPr>
          <a:xfrm>
            <a:off x="1326998" y="5257867"/>
            <a:ext cx="21730004" cy="5414008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8" name="Google Shape;46;p6"/>
          <p:cNvSpPr/>
          <p:nvPr/>
        </p:nvSpPr>
        <p:spPr>
          <a:xfrm>
            <a:off x="2619362" y="819964"/>
            <a:ext cx="18231668" cy="29751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وى النص الأول…"/>
          <p:cNvSpPr txBox="1"/>
          <p:nvPr>
            <p:ph type="body" sz="quarter" idx="1"/>
          </p:nvPr>
        </p:nvSpPr>
        <p:spPr>
          <a:xfrm>
            <a:off x="4619701" y="6875066"/>
            <a:ext cx="95208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86366" marR="135466" indent="-846666">
              <a:lnSpc>
                <a:spcPct val="150000"/>
              </a:lnSpc>
              <a:buSzPts val="3200"/>
              <a:defRPr sz="3200"/>
            </a:lvl1pPr>
            <a:lvl2pPr marL="1422400" marR="135466" indent="-812800">
              <a:lnSpc>
                <a:spcPct val="150000"/>
              </a:lnSpc>
              <a:buSzPts val="3200"/>
              <a:defRPr sz="3200"/>
            </a:lvl2pPr>
            <a:lvl3pPr marL="1879600" marR="135466" indent="-812800">
              <a:lnSpc>
                <a:spcPct val="150000"/>
              </a:lnSpc>
              <a:buSzPts val="3200"/>
              <a:defRPr sz="3200"/>
            </a:lvl3pPr>
            <a:lvl4pPr marL="2336800" marR="135466" indent="-812800">
              <a:lnSpc>
                <a:spcPct val="150000"/>
              </a:lnSpc>
              <a:buSzPts val="3200"/>
              <a:defRPr sz="3200"/>
            </a:lvl4pPr>
            <a:lvl5pPr marL="2794000" marR="135466" indent="-812800">
              <a:lnSpc>
                <a:spcPct val="150000"/>
              </a:lnSpc>
              <a:buSzPts val="3200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" name="Google Shape;33;p5"/>
          <p:cNvSpPr txBox="1"/>
          <p:nvPr>
            <p:ph type="body" sz="quarter" idx="21"/>
          </p:nvPr>
        </p:nvSpPr>
        <p:spPr>
          <a:xfrm>
            <a:off x="14140501" y="6875066"/>
            <a:ext cx="86456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986366" marR="135466" indent="-846666" rtl="0">
              <a:lnSpc>
                <a:spcPct val="150000"/>
              </a:lnSpc>
              <a:buSzPts val="3200"/>
              <a:defRPr sz="3200"/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62" name="Google Shape;35;p5"/>
          <p:cNvSpPr/>
          <p:nvPr/>
        </p:nvSpPr>
        <p:spPr>
          <a:xfrm>
            <a:off x="19584212" y="2170330"/>
            <a:ext cx="1354579" cy="1080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" name="Google Shape;36;p5"/>
          <p:cNvSpPr/>
          <p:nvPr/>
        </p:nvSpPr>
        <p:spPr>
          <a:xfrm>
            <a:off x="21137422" y="968070"/>
            <a:ext cx="4091073" cy="2402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4" name="Google Shape;37;p5"/>
          <p:cNvSpPr/>
          <p:nvPr/>
        </p:nvSpPr>
        <p:spPr>
          <a:xfrm>
            <a:off x="1096336" y="1768581"/>
            <a:ext cx="2930787" cy="172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4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5" name="Google Shape;38;p5"/>
          <p:cNvSpPr/>
          <p:nvPr/>
        </p:nvSpPr>
        <p:spPr>
          <a:xfrm>
            <a:off x="3671156" y="967991"/>
            <a:ext cx="1276730" cy="1018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6" name="Google Shape;39;p5"/>
          <p:cNvSpPr/>
          <p:nvPr/>
        </p:nvSpPr>
        <p:spPr>
          <a:xfrm rot="10800000">
            <a:off x="20550002" y="3871893"/>
            <a:ext cx="2710432" cy="159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7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8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9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0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82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/>
          <a:lstStyle>
            <a:lvl1pPr algn="r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8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903427" y="12558748"/>
            <a:ext cx="2742316" cy="78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  <p:sp>
        <p:nvSpPr>
          <p:cNvPr id="493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94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95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96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1234201" y="12579400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93;p11"/>
          <p:cNvSpPr/>
          <p:nvPr/>
        </p:nvSpPr>
        <p:spPr>
          <a:xfrm flipH="1">
            <a:off x="16411953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5" name="Google Shape;94;p11"/>
          <p:cNvSpPr/>
          <p:nvPr/>
        </p:nvSpPr>
        <p:spPr>
          <a:xfrm flipH="1">
            <a:off x="6376408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6" name="Google Shape;96;p11"/>
          <p:cNvSpPr/>
          <p:nvPr/>
        </p:nvSpPr>
        <p:spPr>
          <a:xfrm flipH="1">
            <a:off x="14387952" y="7095445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7" name="Google Shape;97;p11"/>
          <p:cNvSpPr/>
          <p:nvPr/>
        </p:nvSpPr>
        <p:spPr>
          <a:xfrm flipH="1">
            <a:off x="4352408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8" name="Google Shape;99;p11"/>
          <p:cNvSpPr/>
          <p:nvPr/>
        </p:nvSpPr>
        <p:spPr>
          <a:xfrm flipH="1">
            <a:off x="5061954" y="1060399"/>
            <a:ext cx="15154357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509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613117" y="12704245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9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 anchor="t"/>
          <a:lstStyle>
            <a:lvl1pPr algn="l">
              <a:buClrTx/>
              <a:buSzTx/>
              <a:buNone/>
              <a:defRPr b="0" sz="132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520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8762" y="11806845"/>
            <a:ext cx="2620657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9;p2"/>
          <p:cNvSpPr/>
          <p:nvPr/>
        </p:nvSpPr>
        <p:spPr>
          <a:xfrm>
            <a:off x="1020466" y="1060400"/>
            <a:ext cx="1860980" cy="988093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0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31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2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53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18490" y="11944887"/>
            <a:ext cx="2801465" cy="80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G_4033.png" descr="IMG_4033.png"/>
          <p:cNvPicPr>
            <a:picLocks noChangeAspect="1"/>
          </p:cNvPicPr>
          <p:nvPr/>
        </p:nvPicPr>
        <p:blipFill>
          <a:blip r:embed="rId3">
            <a:alphaModFix amt="73744"/>
            <a:extLst/>
          </a:blip>
          <a:srcRect l="2692" t="2692" r="2692" b="2692"/>
          <a:stretch>
            <a:fillRect/>
          </a:stretch>
        </p:blipFill>
        <p:spPr>
          <a:xfrm>
            <a:off x="937138" y="1094919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4;p7"/>
          <p:cNvSpPr/>
          <p:nvPr/>
        </p:nvSpPr>
        <p:spPr>
          <a:xfrm>
            <a:off x="-1801" y="1896957"/>
            <a:ext cx="24388001" cy="1894945"/>
          </a:xfrm>
          <a:prstGeom prst="roundRect">
            <a:avLst>
              <a:gd name="adj" fmla="val 254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6" name="Google Shape;46;p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84" name="Google Shape;47;p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8;p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7" name="phonto 2.png" descr="phonto 2.png"/>
          <p:cNvPicPr>
            <a:picLocks noChangeAspect="1"/>
          </p:cNvPicPr>
          <p:nvPr/>
        </p:nvPicPr>
        <p:blipFill>
          <a:blip r:embed="rId2">
            <a:alphaModFix amt="47193"/>
            <a:extLst/>
          </a:blip>
          <a:srcRect l="36680" t="46930" r="30123" b="39779"/>
          <a:stretch>
            <a:fillRect/>
          </a:stretch>
        </p:blipFill>
        <p:spPr>
          <a:xfrm>
            <a:off x="135466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5748" t="23314" r="15748" b="16740"/>
          <a:stretch>
            <a:fillRect/>
          </a:stretch>
        </p:blipFill>
        <p:spPr>
          <a:xfrm>
            <a:off x="702732" y="536953"/>
            <a:ext cx="4823561" cy="42367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3701599" y="3156933"/>
            <a:ext cx="16980802" cy="69960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3;p9"/>
          <p:cNvSpPr/>
          <p:nvPr/>
        </p:nvSpPr>
        <p:spPr>
          <a:xfrm>
            <a:off x="12192000" y="-334"/>
            <a:ext cx="12192000" cy="137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05" name="نص العنوان"/>
          <p:cNvSpPr txBox="1"/>
          <p:nvPr>
            <p:ph type="title"/>
          </p:nvPr>
        </p:nvSpPr>
        <p:spPr>
          <a:xfrm>
            <a:off x="1578466" y="3288466"/>
            <a:ext cx="8740801" cy="39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مستوى النص الأول…"/>
          <p:cNvSpPr txBox="1"/>
          <p:nvPr>
            <p:ph type="body" sz="quarter" idx="1"/>
          </p:nvPr>
        </p:nvSpPr>
        <p:spPr>
          <a:xfrm>
            <a:off x="1578466" y="7474866"/>
            <a:ext cx="8740801" cy="3293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7" name="Google Shape;56;p9"/>
          <p:cNvSpPr txBox="1"/>
          <p:nvPr>
            <p:ph type="body" sz="half" idx="21"/>
          </p:nvPr>
        </p:nvSpPr>
        <p:spPr>
          <a:xfrm>
            <a:off x="13172000" y="1930866"/>
            <a:ext cx="10232001" cy="985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/>
          </p:nvPr>
        </p:nvSpPr>
        <p:spPr>
          <a:xfrm>
            <a:off x="1490919" y="10745437"/>
            <a:ext cx="17427203" cy="161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09600" indent="-3810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922399" y="1626023"/>
            <a:ext cx="20569601" cy="1534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026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483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940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397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8549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312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769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226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683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226;p40"/>
          <p:cNvSpPr/>
          <p:nvPr/>
        </p:nvSpPr>
        <p:spPr>
          <a:xfrm>
            <a:off x="20450646" y="2841533"/>
            <a:ext cx="2749311" cy="2194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53" name="Google Shape;227;p40"/>
          <p:cNvGrpSpPr/>
          <p:nvPr/>
        </p:nvGrpSpPr>
        <p:grpSpPr>
          <a:xfrm>
            <a:off x="872658" y="3732562"/>
            <a:ext cx="5164570" cy="5996630"/>
            <a:chOff x="0" y="0"/>
            <a:chExt cx="5164569" cy="5996628"/>
          </a:xfrm>
        </p:grpSpPr>
        <p:sp>
          <p:nvSpPr>
            <p:cNvPr id="545" name="Google Shape;228;p40"/>
            <p:cNvSpPr/>
            <p:nvPr/>
          </p:nvSpPr>
          <p:spPr>
            <a:xfrm>
              <a:off x="1538343" y="4944764"/>
              <a:ext cx="722673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15" y="1229"/>
                    <a:pt x="7030" y="2327"/>
                    <a:pt x="0" y="3731"/>
                  </a:cubicBezTo>
                  <a:lnTo>
                    <a:pt x="2876" y="21600"/>
                  </a:lnTo>
                  <a:lnTo>
                    <a:pt x="168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229;p40"/>
            <p:cNvSpPr/>
            <p:nvPr/>
          </p:nvSpPr>
          <p:spPr>
            <a:xfrm>
              <a:off x="1491358" y="4465818"/>
              <a:ext cx="842392" cy="66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9"/>
                  </a:lnTo>
                  <a:lnTo>
                    <a:pt x="1205" y="21600"/>
                  </a:lnTo>
                  <a:cubicBezTo>
                    <a:pt x="7236" y="19434"/>
                    <a:pt x="13486" y="17617"/>
                    <a:pt x="19735" y="156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230;p40"/>
            <p:cNvSpPr/>
            <p:nvPr/>
          </p:nvSpPr>
          <p:spPr>
            <a:xfrm>
              <a:off x="1014522" y="8021"/>
              <a:ext cx="5751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3" y="0"/>
                  </a:moveTo>
                  <a:cubicBezTo>
                    <a:pt x="12526" y="434"/>
                    <a:pt x="5862" y="1203"/>
                    <a:pt x="0" y="2358"/>
                  </a:cubicBezTo>
                  <a:cubicBezTo>
                    <a:pt x="5460" y="9285"/>
                    <a:pt x="12526" y="15732"/>
                    <a:pt x="21600" y="21600"/>
                  </a:cubicBezTo>
                  <a:cubicBezTo>
                    <a:pt x="20876" y="14432"/>
                    <a:pt x="20314" y="7217"/>
                    <a:pt x="2007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231;p40"/>
            <p:cNvSpPr/>
            <p:nvPr/>
          </p:nvSpPr>
          <p:spPr>
            <a:xfrm>
              <a:off x="22518" y="486966"/>
              <a:ext cx="1663400" cy="225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7" y="0"/>
                  </a:moveTo>
                  <a:cubicBezTo>
                    <a:pt x="2137" y="2297"/>
                    <a:pt x="610" y="5395"/>
                    <a:pt x="0" y="9149"/>
                  </a:cubicBezTo>
                  <a:cubicBezTo>
                    <a:pt x="6191" y="14298"/>
                    <a:pt x="12216" y="20123"/>
                    <a:pt x="21600" y="21600"/>
                  </a:cubicBezTo>
                  <a:cubicBezTo>
                    <a:pt x="21600" y="21560"/>
                    <a:pt x="21600" y="21539"/>
                    <a:pt x="21600" y="21518"/>
                  </a:cubicBezTo>
                  <a:cubicBezTo>
                    <a:pt x="21544" y="21436"/>
                    <a:pt x="21516" y="21333"/>
                    <a:pt x="21572" y="21252"/>
                  </a:cubicBezTo>
                  <a:cubicBezTo>
                    <a:pt x="21322" y="18318"/>
                    <a:pt x="21100" y="15405"/>
                    <a:pt x="20906" y="12472"/>
                  </a:cubicBezTo>
                  <a:cubicBezTo>
                    <a:pt x="17269" y="11795"/>
                    <a:pt x="13604" y="8329"/>
                    <a:pt x="11355" y="6400"/>
                  </a:cubicBezTo>
                  <a:cubicBezTo>
                    <a:pt x="8968" y="4390"/>
                    <a:pt x="6829" y="2277"/>
                    <a:pt x="499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232;p40"/>
            <p:cNvSpPr/>
            <p:nvPr/>
          </p:nvSpPr>
          <p:spPr>
            <a:xfrm>
              <a:off x="1643150" y="0"/>
              <a:ext cx="31639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0" y="0"/>
                  </a:moveTo>
                  <a:cubicBezTo>
                    <a:pt x="2920" y="0"/>
                    <a:pt x="1460" y="13"/>
                    <a:pt x="0" y="39"/>
                  </a:cubicBezTo>
                  <a:cubicBezTo>
                    <a:pt x="144" y="7210"/>
                    <a:pt x="874" y="14429"/>
                    <a:pt x="1897" y="21600"/>
                  </a:cubicBezTo>
                  <a:cubicBezTo>
                    <a:pt x="8903" y="19910"/>
                    <a:pt x="16202" y="16427"/>
                    <a:pt x="21600" y="13661"/>
                  </a:cubicBezTo>
                  <a:cubicBezTo>
                    <a:pt x="17220" y="8284"/>
                    <a:pt x="12697" y="3727"/>
                    <a:pt x="8754" y="39"/>
                  </a:cubicBezTo>
                  <a:cubicBezTo>
                    <a:pt x="7294" y="13"/>
                    <a:pt x="5839" y="0"/>
                    <a:pt x="438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233;p40"/>
            <p:cNvSpPr/>
            <p:nvPr/>
          </p:nvSpPr>
          <p:spPr>
            <a:xfrm>
              <a:off x="-1" y="1553810"/>
              <a:ext cx="1749998" cy="218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45" y="0"/>
                  </a:moveTo>
                  <a:cubicBezTo>
                    <a:pt x="-144" y="2959"/>
                    <a:pt x="14" y="6277"/>
                    <a:pt x="486" y="9912"/>
                  </a:cubicBezTo>
                  <a:cubicBezTo>
                    <a:pt x="6069" y="15323"/>
                    <a:pt x="12832" y="20903"/>
                    <a:pt x="21456" y="21600"/>
                  </a:cubicBezTo>
                  <a:cubicBezTo>
                    <a:pt x="21195" y="18451"/>
                    <a:pt x="20958" y="15302"/>
                    <a:pt x="20696" y="12131"/>
                  </a:cubicBezTo>
                  <a:cubicBezTo>
                    <a:pt x="20644" y="12153"/>
                    <a:pt x="20591" y="12174"/>
                    <a:pt x="20539" y="12174"/>
                  </a:cubicBezTo>
                  <a:cubicBezTo>
                    <a:pt x="12176" y="10864"/>
                    <a:pt x="5702" y="5347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234;p40"/>
            <p:cNvSpPr/>
            <p:nvPr/>
          </p:nvSpPr>
          <p:spPr>
            <a:xfrm>
              <a:off x="456514" y="136320"/>
              <a:ext cx="1173765" cy="160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1010"/>
                    <a:pt x="2361" y="2365"/>
                    <a:pt x="0" y="4037"/>
                  </a:cubicBezTo>
                  <a:cubicBezTo>
                    <a:pt x="2597" y="7268"/>
                    <a:pt x="5508" y="10325"/>
                    <a:pt x="8932" y="13122"/>
                  </a:cubicBezTo>
                  <a:cubicBezTo>
                    <a:pt x="12118" y="15746"/>
                    <a:pt x="16800" y="20303"/>
                    <a:pt x="21600" y="21600"/>
                  </a:cubicBezTo>
                  <a:cubicBezTo>
                    <a:pt x="21561" y="21081"/>
                    <a:pt x="21522" y="20562"/>
                    <a:pt x="21482" y="20043"/>
                  </a:cubicBezTo>
                  <a:cubicBezTo>
                    <a:pt x="21326" y="17447"/>
                    <a:pt x="21129" y="14794"/>
                    <a:pt x="20892" y="12170"/>
                  </a:cubicBezTo>
                  <a:cubicBezTo>
                    <a:pt x="15817" y="8680"/>
                    <a:pt x="11922" y="4528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235;p40"/>
            <p:cNvSpPr/>
            <p:nvPr/>
          </p:nvSpPr>
          <p:spPr>
            <a:xfrm>
              <a:off x="1769269" y="2479627"/>
              <a:ext cx="491034" cy="126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68" y="1574"/>
                    <a:pt x="7323" y="3002"/>
                    <a:pt x="0" y="4210"/>
                  </a:cubicBezTo>
                  <a:cubicBezTo>
                    <a:pt x="836" y="9995"/>
                    <a:pt x="1763" y="15816"/>
                    <a:pt x="2596" y="21600"/>
                  </a:cubicBezTo>
                  <a:cubicBezTo>
                    <a:pt x="8345" y="20502"/>
                    <a:pt x="13905" y="19367"/>
                    <a:pt x="19191" y="18085"/>
                  </a:cubicBezTo>
                  <a:cubicBezTo>
                    <a:pt x="21045" y="11752"/>
                    <a:pt x="21600" y="5710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236;p40"/>
            <p:cNvSpPr/>
            <p:nvPr/>
          </p:nvSpPr>
          <p:spPr>
            <a:xfrm>
              <a:off x="1833419" y="3636297"/>
              <a:ext cx="367739" cy="80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2" y="1785"/>
                    <a:pt x="7536" y="3167"/>
                    <a:pt x="0" y="4205"/>
                  </a:cubicBezTo>
                  <a:cubicBezTo>
                    <a:pt x="752" y="10021"/>
                    <a:pt x="1380" y="15782"/>
                    <a:pt x="2136" y="21600"/>
                  </a:cubicBezTo>
                  <a:cubicBezTo>
                    <a:pt x="5524" y="20679"/>
                    <a:pt x="9544" y="20448"/>
                    <a:pt x="13564" y="20160"/>
                  </a:cubicBezTo>
                  <a:cubicBezTo>
                    <a:pt x="17080" y="13305"/>
                    <a:pt x="19716" y="656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237;p40"/>
            <p:cNvSpPr/>
            <p:nvPr/>
          </p:nvSpPr>
          <p:spPr>
            <a:xfrm>
              <a:off x="1673045" y="675123"/>
              <a:ext cx="478945" cy="10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2" y="0"/>
                  </a:moveTo>
                  <a:cubicBezTo>
                    <a:pt x="10028" y="2596"/>
                    <a:pt x="5209" y="5064"/>
                    <a:pt x="0" y="5930"/>
                  </a:cubicBezTo>
                  <a:cubicBezTo>
                    <a:pt x="581" y="11168"/>
                    <a:pt x="1253" y="16406"/>
                    <a:pt x="1834" y="21600"/>
                  </a:cubicBezTo>
                  <a:cubicBezTo>
                    <a:pt x="9257" y="19739"/>
                    <a:pt x="15814" y="17531"/>
                    <a:pt x="21600" y="15150"/>
                  </a:cubicBezTo>
                  <a:cubicBezTo>
                    <a:pt x="19576" y="9566"/>
                    <a:pt x="16972" y="4502"/>
                    <a:pt x="1427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238;p40"/>
            <p:cNvSpPr/>
            <p:nvPr/>
          </p:nvSpPr>
          <p:spPr>
            <a:xfrm>
              <a:off x="1717992" y="1532429"/>
              <a:ext cx="534445" cy="11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7" y="0"/>
                  </a:moveTo>
                  <a:cubicBezTo>
                    <a:pt x="12702" y="2181"/>
                    <a:pt x="6652" y="3950"/>
                    <a:pt x="0" y="5184"/>
                  </a:cubicBezTo>
                  <a:cubicBezTo>
                    <a:pt x="0" y="5555"/>
                    <a:pt x="85" y="5925"/>
                    <a:pt x="85" y="6295"/>
                  </a:cubicBezTo>
                  <a:cubicBezTo>
                    <a:pt x="603" y="11397"/>
                    <a:pt x="1293" y="16498"/>
                    <a:pt x="1899" y="21600"/>
                  </a:cubicBezTo>
                  <a:cubicBezTo>
                    <a:pt x="8813" y="20077"/>
                    <a:pt x="15380" y="18350"/>
                    <a:pt x="21600" y="16458"/>
                  </a:cubicBezTo>
                  <a:cubicBezTo>
                    <a:pt x="21171" y="10615"/>
                    <a:pt x="19960" y="5102"/>
                    <a:pt x="1831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239;p40"/>
            <p:cNvSpPr/>
            <p:nvPr/>
          </p:nvSpPr>
          <p:spPr>
            <a:xfrm>
              <a:off x="1871895" y="4465818"/>
              <a:ext cx="173177" cy="36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69" y="628"/>
                    <a:pt x="7466" y="1132"/>
                    <a:pt x="0" y="1380"/>
                  </a:cubicBezTo>
                  <a:cubicBezTo>
                    <a:pt x="798" y="8164"/>
                    <a:pt x="1334" y="14820"/>
                    <a:pt x="2132" y="21600"/>
                  </a:cubicBezTo>
                  <a:cubicBezTo>
                    <a:pt x="4264" y="21600"/>
                    <a:pt x="6405" y="21600"/>
                    <a:pt x="9072" y="21476"/>
                  </a:cubicBezTo>
                  <a:cubicBezTo>
                    <a:pt x="13599" y="14316"/>
                    <a:pt x="17599" y="7160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240;p40"/>
            <p:cNvSpPr/>
            <p:nvPr/>
          </p:nvSpPr>
          <p:spPr>
            <a:xfrm>
              <a:off x="584814" y="4151539"/>
              <a:ext cx="123362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73" y="19217"/>
                    <a:pt x="21001" y="21533"/>
                    <a:pt x="21600" y="21600"/>
                  </a:cubicBezTo>
                  <a:cubicBezTo>
                    <a:pt x="21488" y="18535"/>
                    <a:pt x="21413" y="15399"/>
                    <a:pt x="21301" y="12265"/>
                  </a:cubicBezTo>
                  <a:cubicBezTo>
                    <a:pt x="21264" y="12335"/>
                    <a:pt x="21264" y="12402"/>
                    <a:pt x="21189" y="12469"/>
                  </a:cubicBezTo>
                  <a:cubicBezTo>
                    <a:pt x="19930" y="13198"/>
                    <a:pt x="18626" y="13523"/>
                    <a:pt x="17299" y="13523"/>
                  </a:cubicBezTo>
                  <a:cubicBezTo>
                    <a:pt x="11171" y="13523"/>
                    <a:pt x="4585" y="6555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241;p40"/>
            <p:cNvSpPr/>
            <p:nvPr/>
          </p:nvSpPr>
          <p:spPr>
            <a:xfrm>
              <a:off x="56701" y="2701971"/>
              <a:ext cx="1742534" cy="181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91" y="2162"/>
                    <a:pt x="451" y="3256"/>
                  </a:cubicBezTo>
                  <a:cubicBezTo>
                    <a:pt x="1193" y="8217"/>
                    <a:pt x="2809" y="12033"/>
                    <a:pt x="4823" y="15035"/>
                  </a:cubicBezTo>
                  <a:cubicBezTo>
                    <a:pt x="9039" y="18797"/>
                    <a:pt x="13863" y="21600"/>
                    <a:pt x="18923" y="21600"/>
                  </a:cubicBezTo>
                  <a:cubicBezTo>
                    <a:pt x="19748" y="21600"/>
                    <a:pt x="20579" y="21526"/>
                    <a:pt x="21414" y="21369"/>
                  </a:cubicBezTo>
                  <a:cubicBezTo>
                    <a:pt x="21438" y="21361"/>
                    <a:pt x="21459" y="21358"/>
                    <a:pt x="21478" y="21358"/>
                  </a:cubicBezTo>
                  <a:cubicBezTo>
                    <a:pt x="21525" y="21358"/>
                    <a:pt x="21563" y="21377"/>
                    <a:pt x="21600" y="21394"/>
                  </a:cubicBezTo>
                  <a:cubicBezTo>
                    <a:pt x="21440" y="18672"/>
                    <a:pt x="21255" y="15925"/>
                    <a:pt x="21070" y="13203"/>
                  </a:cubicBezTo>
                  <a:cubicBezTo>
                    <a:pt x="20910" y="13152"/>
                    <a:pt x="20831" y="12974"/>
                    <a:pt x="20937" y="12872"/>
                  </a:cubicBezTo>
                  <a:cubicBezTo>
                    <a:pt x="12721" y="12847"/>
                    <a:pt x="5592" y="630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242;p40"/>
            <p:cNvSpPr/>
            <p:nvPr/>
          </p:nvSpPr>
          <p:spPr>
            <a:xfrm>
              <a:off x="1989504" y="189779"/>
              <a:ext cx="754750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46"/>
                    <a:pt x="5262" y="3781"/>
                  </a:cubicBezTo>
                  <a:cubicBezTo>
                    <a:pt x="3793" y="4979"/>
                    <a:pt x="2019" y="6776"/>
                    <a:pt x="0" y="8498"/>
                  </a:cubicBezTo>
                  <a:cubicBezTo>
                    <a:pt x="171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797"/>
                  </a:cubicBezTo>
                  <a:cubicBezTo>
                    <a:pt x="18295" y="5167"/>
                    <a:pt x="14196" y="2134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243;p40"/>
            <p:cNvSpPr/>
            <p:nvPr/>
          </p:nvSpPr>
          <p:spPr>
            <a:xfrm>
              <a:off x="1771381" y="1618"/>
              <a:ext cx="470435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2" y="5765"/>
                    <a:pt x="5694" y="13075"/>
                    <a:pt x="8639" y="21600"/>
                  </a:cubicBezTo>
                  <a:cubicBezTo>
                    <a:pt x="10112" y="19976"/>
                    <a:pt x="11291" y="18434"/>
                    <a:pt x="12273" y="17296"/>
                  </a:cubicBezTo>
                  <a:cubicBezTo>
                    <a:pt x="15512" y="13398"/>
                    <a:pt x="18655" y="9420"/>
                    <a:pt x="21600" y="5359"/>
                  </a:cubicBezTo>
                  <a:cubicBezTo>
                    <a:pt x="15218" y="2274"/>
                    <a:pt x="8052" y="3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244;p40"/>
            <p:cNvSpPr/>
            <p:nvPr/>
          </p:nvSpPr>
          <p:spPr>
            <a:xfrm>
              <a:off x="2064347" y="2669897"/>
              <a:ext cx="1096813" cy="171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45"/>
                    <a:pt x="2694" y="12174"/>
                  </a:cubicBezTo>
                  <a:cubicBezTo>
                    <a:pt x="2063" y="15244"/>
                    <a:pt x="1179" y="18395"/>
                    <a:pt x="0" y="21600"/>
                  </a:cubicBezTo>
                  <a:cubicBezTo>
                    <a:pt x="547" y="21546"/>
                    <a:pt x="1094" y="21465"/>
                    <a:pt x="1642" y="21358"/>
                  </a:cubicBezTo>
                  <a:cubicBezTo>
                    <a:pt x="7031" y="20227"/>
                    <a:pt x="11284" y="17856"/>
                    <a:pt x="15073" y="15217"/>
                  </a:cubicBezTo>
                  <a:cubicBezTo>
                    <a:pt x="16716" y="14086"/>
                    <a:pt x="18400" y="12981"/>
                    <a:pt x="20042" y="11850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245;p40"/>
            <p:cNvSpPr/>
            <p:nvPr/>
          </p:nvSpPr>
          <p:spPr>
            <a:xfrm>
              <a:off x="2171191" y="784150"/>
              <a:ext cx="902254" cy="160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44" y="0"/>
                  </a:moveTo>
                  <a:cubicBezTo>
                    <a:pt x="10851" y="3744"/>
                    <a:pt x="5938" y="7344"/>
                    <a:pt x="0" y="10079"/>
                  </a:cubicBezTo>
                  <a:cubicBezTo>
                    <a:pt x="973" y="13651"/>
                    <a:pt x="1638" y="17510"/>
                    <a:pt x="1945" y="21600"/>
                  </a:cubicBezTo>
                  <a:cubicBezTo>
                    <a:pt x="9316" y="18950"/>
                    <a:pt x="15920" y="15811"/>
                    <a:pt x="21600" y="12182"/>
                  </a:cubicBezTo>
                  <a:cubicBezTo>
                    <a:pt x="20219" y="7776"/>
                    <a:pt x="17966" y="3571"/>
                    <a:pt x="148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246;p40"/>
            <p:cNvSpPr/>
            <p:nvPr/>
          </p:nvSpPr>
          <p:spPr>
            <a:xfrm>
              <a:off x="1944627" y="3852241"/>
              <a:ext cx="107965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7" y="2169"/>
                    <a:pt x="17409" y="4292"/>
                    <a:pt x="15312" y="6225"/>
                  </a:cubicBezTo>
                  <a:cubicBezTo>
                    <a:pt x="11164" y="10045"/>
                    <a:pt x="6972" y="12497"/>
                    <a:pt x="1967" y="13535"/>
                  </a:cubicBezTo>
                  <a:cubicBezTo>
                    <a:pt x="1368" y="16224"/>
                    <a:pt x="726" y="18911"/>
                    <a:pt x="0" y="21600"/>
                  </a:cubicBezTo>
                  <a:cubicBezTo>
                    <a:pt x="5004" y="21364"/>
                    <a:pt x="16340" y="18723"/>
                    <a:pt x="21386" y="895"/>
                  </a:cubicBezTo>
                  <a:cubicBezTo>
                    <a:pt x="21472" y="613"/>
                    <a:pt x="21516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247;p40"/>
            <p:cNvSpPr/>
            <p:nvPr/>
          </p:nvSpPr>
          <p:spPr>
            <a:xfrm>
              <a:off x="2211848" y="1808232"/>
              <a:ext cx="947130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7" y="0"/>
                  </a:moveTo>
                  <a:cubicBezTo>
                    <a:pt x="14530" y="3262"/>
                    <a:pt x="8095" y="6096"/>
                    <a:pt x="1023" y="8395"/>
                  </a:cubicBezTo>
                  <a:cubicBezTo>
                    <a:pt x="1267" y="12564"/>
                    <a:pt x="975" y="16976"/>
                    <a:pt x="0" y="21600"/>
                  </a:cubicBezTo>
                  <a:cubicBezTo>
                    <a:pt x="2974" y="20584"/>
                    <a:pt x="5802" y="19408"/>
                    <a:pt x="8435" y="17991"/>
                  </a:cubicBezTo>
                  <a:cubicBezTo>
                    <a:pt x="13409" y="15238"/>
                    <a:pt x="17456" y="12137"/>
                    <a:pt x="21600" y="9036"/>
                  </a:cubicBezTo>
                  <a:cubicBezTo>
                    <a:pt x="21454" y="6068"/>
                    <a:pt x="20966" y="2995"/>
                    <a:pt x="201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248;p40"/>
            <p:cNvSpPr/>
            <p:nvPr/>
          </p:nvSpPr>
          <p:spPr>
            <a:xfrm>
              <a:off x="1685918" y="2725464"/>
              <a:ext cx="143212" cy="10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34"/>
                    <a:pt x="0" y="179"/>
                    <a:pt x="0" y="268"/>
                  </a:cubicBezTo>
                  <a:lnTo>
                    <a:pt x="318" y="268"/>
                  </a:lnTo>
                  <a:cubicBezTo>
                    <a:pt x="615" y="275"/>
                    <a:pt x="870" y="287"/>
                    <a:pt x="1114" y="302"/>
                  </a:cubicBezTo>
                  <a:cubicBezTo>
                    <a:pt x="668" y="243"/>
                    <a:pt x="286" y="171"/>
                    <a:pt x="0" y="90"/>
                  </a:cubicBezTo>
                  <a:close/>
                  <a:moveTo>
                    <a:pt x="1114" y="302"/>
                  </a:moveTo>
                  <a:cubicBezTo>
                    <a:pt x="1400" y="340"/>
                    <a:pt x="1729" y="372"/>
                    <a:pt x="2079" y="396"/>
                  </a:cubicBezTo>
                  <a:cubicBezTo>
                    <a:pt x="1835" y="358"/>
                    <a:pt x="1506" y="325"/>
                    <a:pt x="1114" y="302"/>
                  </a:cubicBezTo>
                  <a:close/>
                  <a:moveTo>
                    <a:pt x="12572" y="0"/>
                  </a:moveTo>
                  <a:cubicBezTo>
                    <a:pt x="9994" y="134"/>
                    <a:pt x="7734" y="268"/>
                    <a:pt x="5156" y="403"/>
                  </a:cubicBezTo>
                  <a:cubicBezTo>
                    <a:pt x="4626" y="434"/>
                    <a:pt x="4116" y="449"/>
                    <a:pt x="3628" y="449"/>
                  </a:cubicBezTo>
                  <a:cubicBezTo>
                    <a:pt x="3077" y="449"/>
                    <a:pt x="2557" y="430"/>
                    <a:pt x="2079" y="396"/>
                  </a:cubicBezTo>
                  <a:cubicBezTo>
                    <a:pt x="3469" y="614"/>
                    <a:pt x="2578" y="1024"/>
                    <a:pt x="318" y="1162"/>
                  </a:cubicBezTo>
                  <a:cubicBezTo>
                    <a:pt x="3543" y="7871"/>
                    <a:pt x="6450" y="14535"/>
                    <a:pt x="9665" y="21198"/>
                  </a:cubicBezTo>
                  <a:cubicBezTo>
                    <a:pt x="10959" y="21242"/>
                    <a:pt x="12253" y="21287"/>
                    <a:pt x="13219" y="21287"/>
                  </a:cubicBezTo>
                  <a:cubicBezTo>
                    <a:pt x="14831" y="21287"/>
                    <a:pt x="15797" y="21466"/>
                    <a:pt x="16115" y="21600"/>
                  </a:cubicBezTo>
                  <a:cubicBezTo>
                    <a:pt x="18057" y="21466"/>
                    <a:pt x="19669" y="21332"/>
                    <a:pt x="21600" y="21242"/>
                  </a:cubicBezTo>
                  <a:cubicBezTo>
                    <a:pt x="18704" y="14132"/>
                    <a:pt x="15479" y="7067"/>
                    <a:pt x="1257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249;p40"/>
            <p:cNvSpPr/>
            <p:nvPr/>
          </p:nvSpPr>
          <p:spPr>
            <a:xfrm>
              <a:off x="1632459" y="1786848"/>
              <a:ext cx="132522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2" y="7217"/>
                    <a:pt x="5228" y="14383"/>
                    <a:pt x="8358" y="21600"/>
                  </a:cubicBezTo>
                  <a:cubicBezTo>
                    <a:pt x="8713" y="21449"/>
                    <a:pt x="9057" y="21296"/>
                    <a:pt x="10456" y="21246"/>
                  </a:cubicBezTo>
                  <a:cubicBezTo>
                    <a:pt x="14285" y="20994"/>
                    <a:pt x="17771" y="20742"/>
                    <a:pt x="21600" y="20439"/>
                  </a:cubicBezTo>
                  <a:cubicBezTo>
                    <a:pt x="18814" y="14232"/>
                    <a:pt x="16372" y="7974"/>
                    <a:pt x="14285" y="1717"/>
                  </a:cubicBezTo>
                  <a:cubicBezTo>
                    <a:pt x="14285" y="1262"/>
                    <a:pt x="13941" y="757"/>
                    <a:pt x="13941" y="304"/>
                  </a:cubicBezTo>
                  <a:cubicBezTo>
                    <a:pt x="12199" y="405"/>
                    <a:pt x="10456" y="505"/>
                    <a:pt x="9057" y="606"/>
                  </a:cubicBezTo>
                  <a:cubicBezTo>
                    <a:pt x="8610" y="634"/>
                    <a:pt x="8186" y="646"/>
                    <a:pt x="7785" y="646"/>
                  </a:cubicBezTo>
                  <a:cubicBezTo>
                    <a:pt x="6031" y="646"/>
                    <a:pt x="4815" y="400"/>
                    <a:pt x="4529" y="153"/>
                  </a:cubicBezTo>
                  <a:cubicBezTo>
                    <a:pt x="2786" y="101"/>
                    <a:pt x="1387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250;p40"/>
            <p:cNvSpPr/>
            <p:nvPr/>
          </p:nvSpPr>
          <p:spPr>
            <a:xfrm>
              <a:off x="1549034" y="705"/>
              <a:ext cx="164668" cy="176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7" y="0"/>
                  </a:moveTo>
                  <a:cubicBezTo>
                    <a:pt x="9448" y="0"/>
                    <a:pt x="9070" y="3"/>
                    <a:pt x="8701" y="11"/>
                  </a:cubicBezTo>
                  <a:cubicBezTo>
                    <a:pt x="5610" y="11"/>
                    <a:pt x="3091" y="38"/>
                    <a:pt x="0" y="64"/>
                  </a:cubicBezTo>
                  <a:cubicBezTo>
                    <a:pt x="840" y="3998"/>
                    <a:pt x="2805" y="7934"/>
                    <a:pt x="5333" y="11842"/>
                  </a:cubicBezTo>
                  <a:cubicBezTo>
                    <a:pt x="7298" y="12052"/>
                    <a:pt x="9255" y="12287"/>
                    <a:pt x="11220" y="12497"/>
                  </a:cubicBezTo>
                  <a:cubicBezTo>
                    <a:pt x="13176" y="12680"/>
                    <a:pt x="11432" y="12941"/>
                    <a:pt x="9255" y="12941"/>
                  </a:cubicBezTo>
                  <a:cubicBezTo>
                    <a:pt x="8609" y="12941"/>
                    <a:pt x="7935" y="12918"/>
                    <a:pt x="7298" y="12865"/>
                  </a:cubicBezTo>
                  <a:cubicBezTo>
                    <a:pt x="6736" y="12812"/>
                    <a:pt x="6173" y="12759"/>
                    <a:pt x="5896" y="12708"/>
                  </a:cubicBezTo>
                  <a:cubicBezTo>
                    <a:pt x="7298" y="15121"/>
                    <a:pt x="8701" y="17534"/>
                    <a:pt x="9817" y="19895"/>
                  </a:cubicBezTo>
                  <a:cubicBezTo>
                    <a:pt x="10103" y="20367"/>
                    <a:pt x="10380" y="20839"/>
                    <a:pt x="10657" y="21311"/>
                  </a:cubicBezTo>
                  <a:cubicBezTo>
                    <a:pt x="12345" y="21390"/>
                    <a:pt x="14302" y="21469"/>
                    <a:pt x="15990" y="21521"/>
                  </a:cubicBezTo>
                  <a:cubicBezTo>
                    <a:pt x="16830" y="21521"/>
                    <a:pt x="17107" y="21573"/>
                    <a:pt x="17393" y="21600"/>
                  </a:cubicBezTo>
                  <a:cubicBezTo>
                    <a:pt x="18795" y="21521"/>
                    <a:pt x="20198" y="21442"/>
                    <a:pt x="21600" y="21364"/>
                  </a:cubicBezTo>
                  <a:cubicBezTo>
                    <a:pt x="19911" y="18216"/>
                    <a:pt x="17955" y="15042"/>
                    <a:pt x="16267" y="11842"/>
                  </a:cubicBezTo>
                  <a:cubicBezTo>
                    <a:pt x="14302" y="11921"/>
                    <a:pt x="12345" y="11973"/>
                    <a:pt x="10103" y="11999"/>
                  </a:cubicBezTo>
                  <a:cubicBezTo>
                    <a:pt x="9817" y="12005"/>
                    <a:pt x="9541" y="12008"/>
                    <a:pt x="9282" y="12008"/>
                  </a:cubicBezTo>
                  <a:cubicBezTo>
                    <a:pt x="5961" y="12008"/>
                    <a:pt x="4770" y="11570"/>
                    <a:pt x="8415" y="11449"/>
                  </a:cubicBezTo>
                  <a:cubicBezTo>
                    <a:pt x="10943" y="11343"/>
                    <a:pt x="13462" y="11212"/>
                    <a:pt x="15990" y="11055"/>
                  </a:cubicBezTo>
                  <a:cubicBezTo>
                    <a:pt x="14025" y="7356"/>
                    <a:pt x="12622" y="3684"/>
                    <a:pt x="12345" y="11"/>
                  </a:cubicBezTo>
                  <a:cubicBezTo>
                    <a:pt x="11404" y="11"/>
                    <a:pt x="10602" y="0"/>
                    <a:pt x="98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251;p40"/>
            <p:cNvSpPr/>
            <p:nvPr/>
          </p:nvSpPr>
          <p:spPr>
            <a:xfrm>
              <a:off x="1756467" y="3792382"/>
              <a:ext cx="132522" cy="104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4873" y="309"/>
                    <a:pt x="1043" y="398"/>
                  </a:cubicBezTo>
                  <a:cubicBezTo>
                    <a:pt x="929" y="413"/>
                    <a:pt x="814" y="419"/>
                    <a:pt x="688" y="419"/>
                  </a:cubicBezTo>
                  <a:cubicBezTo>
                    <a:pt x="459" y="419"/>
                    <a:pt x="229" y="398"/>
                    <a:pt x="0" y="398"/>
                  </a:cubicBezTo>
                  <a:cubicBezTo>
                    <a:pt x="2431" y="5144"/>
                    <a:pt x="4873" y="9935"/>
                    <a:pt x="6971" y="14680"/>
                  </a:cubicBezTo>
                  <a:cubicBezTo>
                    <a:pt x="9401" y="14858"/>
                    <a:pt x="9757" y="15258"/>
                    <a:pt x="7315" y="15435"/>
                  </a:cubicBezTo>
                  <a:cubicBezTo>
                    <a:pt x="8358" y="17475"/>
                    <a:pt x="9057" y="19516"/>
                    <a:pt x="10101" y="21511"/>
                  </a:cubicBezTo>
                  <a:lnTo>
                    <a:pt x="10456" y="21511"/>
                  </a:lnTo>
                  <a:cubicBezTo>
                    <a:pt x="10456" y="21511"/>
                    <a:pt x="14629" y="21600"/>
                    <a:pt x="21600" y="21600"/>
                  </a:cubicBezTo>
                  <a:cubicBezTo>
                    <a:pt x="20557" y="19205"/>
                    <a:pt x="19857" y="16854"/>
                    <a:pt x="18814" y="14458"/>
                  </a:cubicBezTo>
                  <a:cubicBezTo>
                    <a:pt x="17771" y="14458"/>
                    <a:pt x="16727" y="14504"/>
                    <a:pt x="15329" y="14504"/>
                  </a:cubicBezTo>
                  <a:cubicBezTo>
                    <a:pt x="12887" y="14504"/>
                    <a:pt x="11499" y="14060"/>
                    <a:pt x="13242" y="13838"/>
                  </a:cubicBezTo>
                  <a:cubicBezTo>
                    <a:pt x="14985" y="13660"/>
                    <a:pt x="16727" y="13527"/>
                    <a:pt x="18470" y="13395"/>
                  </a:cubicBezTo>
                  <a:cubicBezTo>
                    <a:pt x="16372" y="8915"/>
                    <a:pt x="14629" y="4478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252;p40"/>
            <p:cNvSpPr/>
            <p:nvPr/>
          </p:nvSpPr>
          <p:spPr>
            <a:xfrm>
              <a:off x="407347" y="435616"/>
              <a:ext cx="1225112" cy="13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7" y="0"/>
                  </a:moveTo>
                  <a:cubicBezTo>
                    <a:pt x="566" y="274"/>
                    <a:pt x="264" y="548"/>
                    <a:pt x="0" y="821"/>
                  </a:cubicBezTo>
                  <a:cubicBezTo>
                    <a:pt x="2526" y="4615"/>
                    <a:pt x="5391" y="8169"/>
                    <a:pt x="8633" y="11519"/>
                  </a:cubicBezTo>
                  <a:cubicBezTo>
                    <a:pt x="11686" y="14697"/>
                    <a:pt x="16662" y="20472"/>
                    <a:pt x="21600" y="21600"/>
                  </a:cubicBezTo>
                  <a:cubicBezTo>
                    <a:pt x="21600" y="21327"/>
                    <a:pt x="21562" y="21088"/>
                    <a:pt x="21562" y="20814"/>
                  </a:cubicBezTo>
                  <a:cubicBezTo>
                    <a:pt x="16963" y="19242"/>
                    <a:pt x="12477" y="13876"/>
                    <a:pt x="9424" y="10800"/>
                  </a:cubicBezTo>
                  <a:cubicBezTo>
                    <a:pt x="6144" y="7451"/>
                    <a:pt x="3355" y="3829"/>
                    <a:pt x="86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253;p40"/>
            <p:cNvSpPr/>
            <p:nvPr/>
          </p:nvSpPr>
          <p:spPr>
            <a:xfrm>
              <a:off x="1630277" y="1737679"/>
              <a:ext cx="51350" cy="5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663"/>
                    <a:pt x="917" y="13299"/>
                    <a:pt x="917" y="19088"/>
                  </a:cubicBezTo>
                  <a:cubicBezTo>
                    <a:pt x="4498" y="19934"/>
                    <a:pt x="8995" y="20753"/>
                    <a:pt x="12605" y="21600"/>
                  </a:cubicBezTo>
                  <a:cubicBezTo>
                    <a:pt x="11688" y="18269"/>
                    <a:pt x="12605" y="14118"/>
                    <a:pt x="16185" y="12452"/>
                  </a:cubicBezTo>
                  <a:cubicBezTo>
                    <a:pt x="17990" y="11633"/>
                    <a:pt x="19795" y="9967"/>
                    <a:pt x="21600" y="9148"/>
                  </a:cubicBezTo>
                  <a:cubicBezTo>
                    <a:pt x="20683" y="8301"/>
                    <a:pt x="19795" y="7482"/>
                    <a:pt x="17102" y="6663"/>
                  </a:cubicBezTo>
                  <a:cubicBezTo>
                    <a:pt x="11688" y="4997"/>
                    <a:pt x="5415" y="251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254;p40"/>
            <p:cNvSpPr/>
            <p:nvPr/>
          </p:nvSpPr>
          <p:spPr>
            <a:xfrm>
              <a:off x="11824" y="1440493"/>
              <a:ext cx="1676203" cy="13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" y="0"/>
                  </a:moveTo>
                  <a:cubicBezTo>
                    <a:pt x="82" y="584"/>
                    <a:pt x="55" y="1202"/>
                    <a:pt x="0" y="1820"/>
                  </a:cubicBezTo>
                  <a:cubicBezTo>
                    <a:pt x="5841" y="10508"/>
                    <a:pt x="12645" y="19472"/>
                    <a:pt x="21435" y="21600"/>
                  </a:cubicBezTo>
                  <a:cubicBezTo>
                    <a:pt x="21489" y="21600"/>
                    <a:pt x="21545" y="21566"/>
                    <a:pt x="21600" y="21531"/>
                  </a:cubicBezTo>
                  <a:cubicBezTo>
                    <a:pt x="21600" y="21292"/>
                    <a:pt x="21573" y="21085"/>
                    <a:pt x="21573" y="20844"/>
                  </a:cubicBezTo>
                  <a:cubicBezTo>
                    <a:pt x="12260" y="18372"/>
                    <a:pt x="6281" y="8585"/>
                    <a:pt x="1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255;p40"/>
            <p:cNvSpPr/>
            <p:nvPr/>
          </p:nvSpPr>
          <p:spPr>
            <a:xfrm>
              <a:off x="1678509" y="2738266"/>
              <a:ext cx="33868" cy="4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10" h="21600" fill="norm" stroke="1" extrusionOk="0">
                  <a:moveTo>
                    <a:pt x="0" y="0"/>
                  </a:moveTo>
                  <a:cubicBezTo>
                    <a:pt x="0" y="7567"/>
                    <a:pt x="1641" y="14068"/>
                    <a:pt x="1641" y="21600"/>
                  </a:cubicBezTo>
                  <a:cubicBezTo>
                    <a:pt x="16624" y="18367"/>
                    <a:pt x="21600" y="2167"/>
                    <a:pt x="164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256;p40"/>
            <p:cNvSpPr/>
            <p:nvPr/>
          </p:nvSpPr>
          <p:spPr>
            <a:xfrm>
              <a:off x="41719" y="2556579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28"/>
                    <a:pt x="108" y="1694"/>
                    <a:pt x="189" y="2559"/>
                  </a:cubicBezTo>
                  <a:cubicBezTo>
                    <a:pt x="5879" y="11891"/>
                    <a:pt x="13133" y="21563"/>
                    <a:pt x="21493" y="21600"/>
                  </a:cubicBezTo>
                  <a:cubicBezTo>
                    <a:pt x="21519" y="21563"/>
                    <a:pt x="21519" y="21524"/>
                    <a:pt x="21546" y="21524"/>
                  </a:cubicBezTo>
                  <a:cubicBezTo>
                    <a:pt x="21546" y="21487"/>
                    <a:pt x="21573" y="21487"/>
                    <a:pt x="21600" y="21487"/>
                  </a:cubicBezTo>
                  <a:cubicBezTo>
                    <a:pt x="21573" y="21261"/>
                    <a:pt x="21573" y="21035"/>
                    <a:pt x="21573" y="20810"/>
                  </a:cubicBezTo>
                  <a:cubicBezTo>
                    <a:pt x="12674" y="19530"/>
                    <a:pt x="5717" y="963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257;p40"/>
            <p:cNvSpPr/>
            <p:nvPr/>
          </p:nvSpPr>
          <p:spPr>
            <a:xfrm>
              <a:off x="1749997" y="3738923"/>
              <a:ext cx="42768" cy="3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1" y="7187"/>
                    <a:pt x="1101" y="14374"/>
                    <a:pt x="2167" y="21600"/>
                  </a:cubicBezTo>
                  <a:cubicBezTo>
                    <a:pt x="8668" y="18007"/>
                    <a:pt x="15134" y="14374"/>
                    <a:pt x="21600" y="10780"/>
                  </a:cubicBezTo>
                  <a:cubicBezTo>
                    <a:pt x="20534" y="7187"/>
                    <a:pt x="17301" y="2369"/>
                    <a:pt x="11901" y="2369"/>
                  </a:cubicBezTo>
                  <a:cubicBezTo>
                    <a:pt x="8668" y="2369"/>
                    <a:pt x="4334" y="1185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258;p40"/>
            <p:cNvSpPr/>
            <p:nvPr/>
          </p:nvSpPr>
          <p:spPr>
            <a:xfrm>
              <a:off x="445823" y="3965558"/>
              <a:ext cx="1355524" cy="61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5" y="2345"/>
                    <a:pt x="1465" y="4539"/>
                    <a:pt x="2215" y="6583"/>
                  </a:cubicBezTo>
                  <a:cubicBezTo>
                    <a:pt x="6388" y="13862"/>
                    <a:pt x="12381" y="21600"/>
                    <a:pt x="17958" y="21600"/>
                  </a:cubicBezTo>
                  <a:cubicBezTo>
                    <a:pt x="19166" y="21600"/>
                    <a:pt x="20352" y="21239"/>
                    <a:pt x="21498" y="20430"/>
                  </a:cubicBezTo>
                  <a:cubicBezTo>
                    <a:pt x="21566" y="20355"/>
                    <a:pt x="21566" y="20280"/>
                    <a:pt x="21600" y="20203"/>
                  </a:cubicBezTo>
                  <a:cubicBezTo>
                    <a:pt x="21600" y="19825"/>
                    <a:pt x="21600" y="19372"/>
                    <a:pt x="21566" y="18916"/>
                  </a:cubicBezTo>
                  <a:cubicBezTo>
                    <a:pt x="21518" y="18864"/>
                    <a:pt x="21470" y="18809"/>
                    <a:pt x="21397" y="18809"/>
                  </a:cubicBezTo>
                  <a:cubicBezTo>
                    <a:pt x="21367" y="18809"/>
                    <a:pt x="21333" y="18819"/>
                    <a:pt x="21293" y="18841"/>
                  </a:cubicBezTo>
                  <a:cubicBezTo>
                    <a:pt x="20224" y="19307"/>
                    <a:pt x="19160" y="19529"/>
                    <a:pt x="18104" y="19529"/>
                  </a:cubicBezTo>
                  <a:cubicBezTo>
                    <a:pt x="11620" y="19529"/>
                    <a:pt x="5419" y="111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259;p40"/>
            <p:cNvSpPr/>
            <p:nvPr/>
          </p:nvSpPr>
          <p:spPr>
            <a:xfrm>
              <a:off x="1788033" y="4500002"/>
              <a:ext cx="33868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4" h="21600" fill="norm" stroke="1" extrusionOk="0">
                  <a:moveTo>
                    <a:pt x="0" y="0"/>
                  </a:moveTo>
                  <a:cubicBezTo>
                    <a:pt x="3057" y="7646"/>
                    <a:pt x="3057" y="15250"/>
                    <a:pt x="3057" y="21600"/>
                  </a:cubicBezTo>
                  <a:cubicBezTo>
                    <a:pt x="21600" y="16545"/>
                    <a:pt x="21600" y="5097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260;p40"/>
            <p:cNvSpPr/>
            <p:nvPr/>
          </p:nvSpPr>
          <p:spPr>
            <a:xfrm>
              <a:off x="941862" y="112827"/>
              <a:ext cx="652122" cy="92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7" y="0"/>
                  </a:moveTo>
                  <a:cubicBezTo>
                    <a:pt x="1559" y="149"/>
                    <a:pt x="778" y="348"/>
                    <a:pt x="0" y="548"/>
                  </a:cubicBezTo>
                  <a:cubicBezTo>
                    <a:pt x="5382" y="8380"/>
                    <a:pt x="12465" y="15564"/>
                    <a:pt x="21600" y="21600"/>
                  </a:cubicBezTo>
                  <a:lnTo>
                    <a:pt x="21458" y="19954"/>
                  </a:lnTo>
                  <a:cubicBezTo>
                    <a:pt x="13385" y="13868"/>
                    <a:pt x="7223" y="7184"/>
                    <a:pt x="24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261;p40"/>
            <p:cNvSpPr/>
            <p:nvPr/>
          </p:nvSpPr>
          <p:spPr>
            <a:xfrm>
              <a:off x="1589691" y="965910"/>
              <a:ext cx="51093" cy="8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8" h="21600" fill="norm" stroke="1" extrusionOk="0">
                  <a:moveTo>
                    <a:pt x="0" y="0"/>
                  </a:moveTo>
                  <a:cubicBezTo>
                    <a:pt x="0" y="6176"/>
                    <a:pt x="762" y="11334"/>
                    <a:pt x="1550" y="17019"/>
                  </a:cubicBezTo>
                  <a:cubicBezTo>
                    <a:pt x="2312" y="18037"/>
                    <a:pt x="3863" y="19072"/>
                    <a:pt x="5413" y="20107"/>
                  </a:cubicBezTo>
                  <a:cubicBezTo>
                    <a:pt x="6988" y="21159"/>
                    <a:pt x="8767" y="21600"/>
                    <a:pt x="10470" y="21600"/>
                  </a:cubicBezTo>
                  <a:cubicBezTo>
                    <a:pt x="16340" y="21600"/>
                    <a:pt x="21600" y="16476"/>
                    <a:pt x="16213" y="12879"/>
                  </a:cubicBezTo>
                  <a:cubicBezTo>
                    <a:pt x="10800" y="8755"/>
                    <a:pt x="5413" y="412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262;p40"/>
            <p:cNvSpPr/>
            <p:nvPr/>
          </p:nvSpPr>
          <p:spPr>
            <a:xfrm>
              <a:off x="1670934" y="570317"/>
              <a:ext cx="318570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273"/>
                    <a:pt x="6958" y="14170"/>
                    <a:pt x="0" y="18001"/>
                  </a:cubicBezTo>
                  <a:cubicBezTo>
                    <a:pt x="143" y="19163"/>
                    <a:pt x="143" y="20439"/>
                    <a:pt x="143" y="21600"/>
                  </a:cubicBezTo>
                  <a:cubicBezTo>
                    <a:pt x="7974" y="19277"/>
                    <a:pt x="15219" y="12657"/>
                    <a:pt x="21600" y="5692"/>
                  </a:cubicBezTo>
                  <a:cubicBezTo>
                    <a:pt x="20875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263;p40"/>
            <p:cNvSpPr/>
            <p:nvPr/>
          </p:nvSpPr>
          <p:spPr>
            <a:xfrm>
              <a:off x="1959541" y="142720"/>
              <a:ext cx="352827" cy="5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1" y="0"/>
                  </a:moveTo>
                  <a:cubicBezTo>
                    <a:pt x="13354" y="4338"/>
                    <a:pt x="9164" y="8587"/>
                    <a:pt x="4844" y="12751"/>
                  </a:cubicBezTo>
                  <a:cubicBezTo>
                    <a:pt x="3535" y="13966"/>
                    <a:pt x="1964" y="15613"/>
                    <a:pt x="0" y="17348"/>
                  </a:cubicBezTo>
                  <a:cubicBezTo>
                    <a:pt x="655" y="18738"/>
                    <a:pt x="1180" y="20125"/>
                    <a:pt x="1834" y="21600"/>
                  </a:cubicBezTo>
                  <a:cubicBezTo>
                    <a:pt x="6154" y="17610"/>
                    <a:pt x="9947" y="13532"/>
                    <a:pt x="12957" y="10670"/>
                  </a:cubicBezTo>
                  <a:cubicBezTo>
                    <a:pt x="15972" y="7808"/>
                    <a:pt x="18848" y="4857"/>
                    <a:pt x="21600" y="1909"/>
                  </a:cubicBezTo>
                  <a:cubicBezTo>
                    <a:pt x="20157" y="1216"/>
                    <a:pt x="18719" y="608"/>
                    <a:pt x="1728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264;p40"/>
            <p:cNvSpPr/>
            <p:nvPr/>
          </p:nvSpPr>
          <p:spPr>
            <a:xfrm>
              <a:off x="1596158" y="901761"/>
              <a:ext cx="76889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8297" y="0"/>
                  </a:moveTo>
                  <a:cubicBezTo>
                    <a:pt x="13581" y="3482"/>
                    <a:pt x="8882" y="6390"/>
                    <a:pt x="4166" y="8724"/>
                  </a:cubicBezTo>
                  <a:cubicBezTo>
                    <a:pt x="-2787" y="11479"/>
                    <a:pt x="-309" y="21600"/>
                    <a:pt x="6249" y="21600"/>
                  </a:cubicBezTo>
                  <a:cubicBezTo>
                    <a:pt x="6593" y="21600"/>
                    <a:pt x="6937" y="21562"/>
                    <a:pt x="7316" y="21504"/>
                  </a:cubicBezTo>
                  <a:cubicBezTo>
                    <a:pt x="11498" y="20930"/>
                    <a:pt x="15147" y="19189"/>
                    <a:pt x="18813" y="18022"/>
                  </a:cubicBezTo>
                  <a:cubicBezTo>
                    <a:pt x="18813" y="11632"/>
                    <a:pt x="18297" y="5816"/>
                    <a:pt x="1829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265;p40"/>
            <p:cNvSpPr/>
            <p:nvPr/>
          </p:nvSpPr>
          <p:spPr>
            <a:xfrm>
              <a:off x="1713701" y="1423402"/>
              <a:ext cx="457493" cy="37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3" y="0"/>
                  </a:moveTo>
                  <a:cubicBezTo>
                    <a:pt x="14636" y="6713"/>
                    <a:pt x="7771" y="12936"/>
                    <a:pt x="0" y="18183"/>
                  </a:cubicBezTo>
                  <a:cubicBezTo>
                    <a:pt x="100" y="19283"/>
                    <a:pt x="100" y="20379"/>
                    <a:pt x="203" y="21600"/>
                  </a:cubicBezTo>
                  <a:cubicBezTo>
                    <a:pt x="7974" y="17938"/>
                    <a:pt x="15041" y="12691"/>
                    <a:pt x="21600" y="6223"/>
                  </a:cubicBezTo>
                  <a:cubicBezTo>
                    <a:pt x="21298" y="4027"/>
                    <a:pt x="20996" y="2076"/>
                    <a:pt x="2069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266;p40"/>
            <p:cNvSpPr/>
            <p:nvPr/>
          </p:nvSpPr>
          <p:spPr>
            <a:xfrm>
              <a:off x="2151990" y="692217"/>
              <a:ext cx="639249" cy="8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2" y="0"/>
                  </a:moveTo>
                  <a:cubicBezTo>
                    <a:pt x="14232" y="6980"/>
                    <a:pt x="7874" y="13356"/>
                    <a:pt x="0" y="18797"/>
                  </a:cubicBezTo>
                  <a:cubicBezTo>
                    <a:pt x="216" y="19732"/>
                    <a:pt x="433" y="20667"/>
                    <a:pt x="649" y="21600"/>
                  </a:cubicBezTo>
                  <a:cubicBezTo>
                    <a:pt x="9029" y="16379"/>
                    <a:pt x="15965" y="9508"/>
                    <a:pt x="21600" y="2363"/>
                  </a:cubicBezTo>
                  <a:cubicBezTo>
                    <a:pt x="21094" y="1539"/>
                    <a:pt x="20590" y="769"/>
                    <a:pt x="200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267;p40"/>
            <p:cNvSpPr/>
            <p:nvPr/>
          </p:nvSpPr>
          <p:spPr>
            <a:xfrm>
              <a:off x="1660243" y="1741970"/>
              <a:ext cx="57749" cy="7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5996" y="1914"/>
                    <a:pt x="11997" y="3849"/>
                    <a:pt x="7998" y="5763"/>
                  </a:cubicBezTo>
                  <a:cubicBezTo>
                    <a:pt x="10945" y="9275"/>
                    <a:pt x="8472" y="15501"/>
                    <a:pt x="1868" y="15501"/>
                  </a:cubicBezTo>
                  <a:cubicBezTo>
                    <a:pt x="1263" y="15501"/>
                    <a:pt x="658" y="15459"/>
                    <a:pt x="0" y="15353"/>
                  </a:cubicBezTo>
                  <a:cubicBezTo>
                    <a:pt x="658" y="18487"/>
                    <a:pt x="3447" y="21600"/>
                    <a:pt x="7472" y="21600"/>
                  </a:cubicBezTo>
                  <a:cubicBezTo>
                    <a:pt x="8393" y="21600"/>
                    <a:pt x="9366" y="21453"/>
                    <a:pt x="10392" y="21095"/>
                  </a:cubicBezTo>
                  <a:cubicBezTo>
                    <a:pt x="14391" y="19812"/>
                    <a:pt x="17601" y="18550"/>
                    <a:pt x="21600" y="17898"/>
                  </a:cubicBezTo>
                  <a:cubicBezTo>
                    <a:pt x="20784" y="11505"/>
                    <a:pt x="20784" y="5763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268;p40"/>
            <p:cNvSpPr/>
            <p:nvPr/>
          </p:nvSpPr>
          <p:spPr>
            <a:xfrm>
              <a:off x="1655250" y="17605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9" h="21600" fill="norm" stroke="1" extrusionOk="0">
                  <a:moveTo>
                    <a:pt x="15232" y="0"/>
                  </a:moveTo>
                  <a:cubicBezTo>
                    <a:pt x="12284" y="1400"/>
                    <a:pt x="9337" y="4245"/>
                    <a:pt x="6389" y="4245"/>
                  </a:cubicBezTo>
                  <a:cubicBezTo>
                    <a:pt x="542" y="8491"/>
                    <a:pt x="-956" y="15582"/>
                    <a:pt x="542" y="21273"/>
                  </a:cubicBezTo>
                  <a:cubicBezTo>
                    <a:pt x="1750" y="21507"/>
                    <a:pt x="2861" y="21600"/>
                    <a:pt x="3973" y="21600"/>
                  </a:cubicBezTo>
                  <a:cubicBezTo>
                    <a:pt x="16102" y="21600"/>
                    <a:pt x="20644" y="7791"/>
                    <a:pt x="1523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269;p40"/>
            <p:cNvSpPr/>
            <p:nvPr/>
          </p:nvSpPr>
          <p:spPr>
            <a:xfrm>
              <a:off x="1666729" y="269892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7" h="21600" fill="norm" stroke="1" extrusionOk="0">
                  <a:moveTo>
                    <a:pt x="7769" y="0"/>
                  </a:moveTo>
                  <a:cubicBezTo>
                    <a:pt x="-6553" y="6617"/>
                    <a:pt x="725" y="14929"/>
                    <a:pt x="15047" y="21600"/>
                  </a:cubicBezTo>
                  <a:cubicBezTo>
                    <a:pt x="15047" y="14929"/>
                    <a:pt x="7769" y="6617"/>
                    <a:pt x="776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270;p40"/>
            <p:cNvSpPr/>
            <p:nvPr/>
          </p:nvSpPr>
          <p:spPr>
            <a:xfrm>
              <a:off x="1764978" y="2387691"/>
              <a:ext cx="491747" cy="33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4651" y="6288"/>
                    <a:pt x="7514" y="11893"/>
                    <a:pt x="0" y="16953"/>
                  </a:cubicBezTo>
                  <a:cubicBezTo>
                    <a:pt x="0" y="18591"/>
                    <a:pt x="96" y="20098"/>
                    <a:pt x="188" y="21600"/>
                  </a:cubicBezTo>
                  <a:cubicBezTo>
                    <a:pt x="7607" y="17088"/>
                    <a:pt x="14744" y="11758"/>
                    <a:pt x="21600" y="5879"/>
                  </a:cubicBezTo>
                  <a:cubicBezTo>
                    <a:pt x="21507" y="3963"/>
                    <a:pt x="21507" y="1912"/>
                    <a:pt x="214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271;p40"/>
            <p:cNvSpPr/>
            <p:nvPr/>
          </p:nvSpPr>
          <p:spPr>
            <a:xfrm>
              <a:off x="2252434" y="1688512"/>
              <a:ext cx="840284" cy="79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5006" y="7356"/>
                    <a:pt x="7914" y="13718"/>
                    <a:pt x="0" y="19090"/>
                  </a:cubicBezTo>
                  <a:cubicBezTo>
                    <a:pt x="56" y="19906"/>
                    <a:pt x="110" y="20782"/>
                    <a:pt x="110" y="21600"/>
                  </a:cubicBezTo>
                  <a:cubicBezTo>
                    <a:pt x="8081" y="16580"/>
                    <a:pt x="15335" y="10392"/>
                    <a:pt x="21600" y="3269"/>
                  </a:cubicBezTo>
                  <a:cubicBezTo>
                    <a:pt x="21490" y="2161"/>
                    <a:pt x="21271" y="1051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272;p40"/>
            <p:cNvSpPr/>
            <p:nvPr/>
          </p:nvSpPr>
          <p:spPr>
            <a:xfrm>
              <a:off x="1683735" y="2652803"/>
              <a:ext cx="85535" cy="9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07"/>
                    <a:pt x="9184" y="5289"/>
                    <a:pt x="3251" y="7696"/>
                  </a:cubicBezTo>
                  <a:cubicBezTo>
                    <a:pt x="1616" y="8662"/>
                    <a:pt x="551" y="9628"/>
                    <a:pt x="0" y="11069"/>
                  </a:cubicBezTo>
                  <a:cubicBezTo>
                    <a:pt x="0" y="12985"/>
                    <a:pt x="551" y="15392"/>
                    <a:pt x="551" y="17324"/>
                  </a:cubicBezTo>
                  <a:cubicBezTo>
                    <a:pt x="1830" y="19621"/>
                    <a:pt x="4139" y="21600"/>
                    <a:pt x="6928" y="21600"/>
                  </a:cubicBezTo>
                  <a:cubicBezTo>
                    <a:pt x="7656" y="21600"/>
                    <a:pt x="8402" y="21473"/>
                    <a:pt x="9184" y="21172"/>
                  </a:cubicBezTo>
                  <a:cubicBezTo>
                    <a:pt x="13500" y="19731"/>
                    <a:pt x="17284" y="17799"/>
                    <a:pt x="21600" y="16358"/>
                  </a:cubicBezTo>
                  <a:cubicBezTo>
                    <a:pt x="21067" y="11069"/>
                    <a:pt x="20516" y="5764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273;p40"/>
            <p:cNvSpPr/>
            <p:nvPr/>
          </p:nvSpPr>
          <p:spPr>
            <a:xfrm>
              <a:off x="1732229" y="378075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6671"/>
                    <a:pt x="1945" y="18264"/>
                    <a:pt x="16371" y="21600"/>
                  </a:cubicBezTo>
                  <a:cubicBezTo>
                    <a:pt x="13927" y="14929"/>
                    <a:pt x="13927" y="6671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274;p40"/>
            <p:cNvSpPr/>
            <p:nvPr/>
          </p:nvSpPr>
          <p:spPr>
            <a:xfrm>
              <a:off x="1829130" y="3535781"/>
              <a:ext cx="382721" cy="25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20" y="6300"/>
                    <a:pt x="7483" y="11878"/>
                    <a:pt x="0" y="17278"/>
                  </a:cubicBezTo>
                  <a:cubicBezTo>
                    <a:pt x="123" y="18716"/>
                    <a:pt x="123" y="20155"/>
                    <a:pt x="123" y="21600"/>
                  </a:cubicBezTo>
                  <a:cubicBezTo>
                    <a:pt x="7483" y="18355"/>
                    <a:pt x="14359" y="14039"/>
                    <a:pt x="20997" y="8461"/>
                  </a:cubicBezTo>
                  <a:cubicBezTo>
                    <a:pt x="21239" y="5578"/>
                    <a:pt x="21358" y="2878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275;p40"/>
            <p:cNvSpPr/>
            <p:nvPr/>
          </p:nvSpPr>
          <p:spPr>
            <a:xfrm>
              <a:off x="2201158" y="2530904"/>
              <a:ext cx="957820" cy="110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4" y="4846"/>
                    <a:pt x="13501" y="9693"/>
                    <a:pt x="8582" y="13954"/>
                  </a:cubicBezTo>
                  <a:cubicBezTo>
                    <a:pt x="5979" y="16211"/>
                    <a:pt x="3182" y="18048"/>
                    <a:pt x="241" y="19636"/>
                  </a:cubicBezTo>
                  <a:cubicBezTo>
                    <a:pt x="144" y="20304"/>
                    <a:pt x="97" y="20931"/>
                    <a:pt x="0" y="21600"/>
                  </a:cubicBezTo>
                  <a:cubicBezTo>
                    <a:pt x="8872" y="17213"/>
                    <a:pt x="16248" y="10111"/>
                    <a:pt x="21600" y="2716"/>
                  </a:cubicBezTo>
                  <a:cubicBezTo>
                    <a:pt x="21600" y="1796"/>
                    <a:pt x="21600" y="9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276;p40"/>
            <p:cNvSpPr/>
            <p:nvPr/>
          </p:nvSpPr>
          <p:spPr>
            <a:xfrm>
              <a:off x="1754287" y="3741034"/>
              <a:ext cx="79135" cy="7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6934" y="1933"/>
                    <a:pt x="14016" y="3228"/>
                    <a:pt x="10502" y="5161"/>
                  </a:cubicBezTo>
                  <a:cubicBezTo>
                    <a:pt x="11098" y="9048"/>
                    <a:pt x="9926" y="12913"/>
                    <a:pt x="5261" y="12913"/>
                  </a:cubicBezTo>
                  <a:cubicBezTo>
                    <a:pt x="4666" y="13126"/>
                    <a:pt x="4090" y="13189"/>
                    <a:pt x="3514" y="13189"/>
                  </a:cubicBezTo>
                  <a:cubicBezTo>
                    <a:pt x="2342" y="13189"/>
                    <a:pt x="1171" y="12913"/>
                    <a:pt x="0" y="12913"/>
                  </a:cubicBezTo>
                  <a:cubicBezTo>
                    <a:pt x="0" y="15504"/>
                    <a:pt x="0" y="18074"/>
                    <a:pt x="595" y="21303"/>
                  </a:cubicBezTo>
                  <a:cubicBezTo>
                    <a:pt x="979" y="21303"/>
                    <a:pt x="1363" y="21600"/>
                    <a:pt x="1747" y="21600"/>
                  </a:cubicBezTo>
                  <a:cubicBezTo>
                    <a:pt x="1958" y="21600"/>
                    <a:pt x="2150" y="21515"/>
                    <a:pt x="2342" y="21303"/>
                  </a:cubicBezTo>
                  <a:cubicBezTo>
                    <a:pt x="8755" y="20007"/>
                    <a:pt x="15187" y="17437"/>
                    <a:pt x="21600" y="15504"/>
                  </a:cubicBezTo>
                  <a:cubicBezTo>
                    <a:pt x="21024" y="10322"/>
                    <a:pt x="21024" y="516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277;p40"/>
            <p:cNvSpPr/>
            <p:nvPr/>
          </p:nvSpPr>
          <p:spPr>
            <a:xfrm>
              <a:off x="1733098" y="376366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0"/>
                    <a:pt x="10711" y="7121"/>
                    <a:pt x="10711" y="7121"/>
                  </a:cubicBezTo>
                  <a:cubicBezTo>
                    <a:pt x="5355" y="7121"/>
                    <a:pt x="0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278;p40"/>
            <p:cNvSpPr/>
            <p:nvPr/>
          </p:nvSpPr>
          <p:spPr>
            <a:xfrm>
              <a:off x="1752176" y="3754489"/>
              <a:ext cx="4111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20499" y="0"/>
                  </a:moveTo>
                  <a:cubicBezTo>
                    <a:pt x="14033" y="5200"/>
                    <a:pt x="7567" y="10457"/>
                    <a:pt x="0" y="15657"/>
                  </a:cubicBezTo>
                  <a:cubicBezTo>
                    <a:pt x="1066" y="17371"/>
                    <a:pt x="1066" y="19143"/>
                    <a:pt x="1066" y="20857"/>
                  </a:cubicBezTo>
                  <a:cubicBezTo>
                    <a:pt x="3233" y="20857"/>
                    <a:pt x="5400" y="21600"/>
                    <a:pt x="7567" y="21600"/>
                  </a:cubicBezTo>
                  <a:cubicBezTo>
                    <a:pt x="8633" y="21600"/>
                    <a:pt x="9699" y="21429"/>
                    <a:pt x="10800" y="20857"/>
                  </a:cubicBezTo>
                  <a:cubicBezTo>
                    <a:pt x="19433" y="20857"/>
                    <a:pt x="21600" y="10457"/>
                    <a:pt x="2049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279;p40"/>
            <p:cNvSpPr/>
            <p:nvPr/>
          </p:nvSpPr>
          <p:spPr>
            <a:xfrm>
              <a:off x="1869784" y="4384576"/>
              <a:ext cx="194563" cy="10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205"/>
                    <a:pt x="6403" y="3975"/>
                    <a:pt x="0" y="11025"/>
                  </a:cubicBezTo>
                  <a:cubicBezTo>
                    <a:pt x="0" y="14550"/>
                    <a:pt x="234" y="18075"/>
                    <a:pt x="234" y="21600"/>
                  </a:cubicBezTo>
                  <a:cubicBezTo>
                    <a:pt x="6880" y="20730"/>
                    <a:pt x="13291" y="18960"/>
                    <a:pt x="19226" y="16755"/>
                  </a:cubicBezTo>
                  <a:cubicBezTo>
                    <a:pt x="20171" y="11025"/>
                    <a:pt x="20882" y="573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280;p40"/>
            <p:cNvSpPr/>
            <p:nvPr/>
          </p:nvSpPr>
          <p:spPr>
            <a:xfrm>
              <a:off x="2042963" y="3610625"/>
              <a:ext cx="1039064" cy="85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7" y="2267"/>
                    <a:pt x="18089" y="4482"/>
                    <a:pt x="16355" y="6749"/>
                  </a:cubicBezTo>
                  <a:cubicBezTo>
                    <a:pt x="12356" y="12042"/>
                    <a:pt x="7867" y="16794"/>
                    <a:pt x="2177" y="19063"/>
                  </a:cubicBezTo>
                  <a:cubicBezTo>
                    <a:pt x="1600" y="19278"/>
                    <a:pt x="1022" y="19440"/>
                    <a:pt x="445" y="19548"/>
                  </a:cubicBezTo>
                  <a:cubicBezTo>
                    <a:pt x="310" y="20250"/>
                    <a:pt x="177" y="20952"/>
                    <a:pt x="0" y="21600"/>
                  </a:cubicBezTo>
                  <a:cubicBezTo>
                    <a:pt x="5200" y="20411"/>
                    <a:pt x="9510" y="17604"/>
                    <a:pt x="13866" y="13230"/>
                  </a:cubicBezTo>
                  <a:cubicBezTo>
                    <a:pt x="16045" y="11017"/>
                    <a:pt x="18222" y="8586"/>
                    <a:pt x="20400" y="6103"/>
                  </a:cubicBezTo>
                  <a:cubicBezTo>
                    <a:pt x="20844" y="4266"/>
                    <a:pt x="21245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281;p40"/>
            <p:cNvSpPr/>
            <p:nvPr/>
          </p:nvSpPr>
          <p:spPr>
            <a:xfrm>
              <a:off x="1832907" y="4438032"/>
              <a:ext cx="38992" cy="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21600" fill="norm" stroke="1" extrusionOk="0">
                  <a:moveTo>
                    <a:pt x="17920" y="0"/>
                  </a:moveTo>
                  <a:cubicBezTo>
                    <a:pt x="12725" y="2580"/>
                    <a:pt x="7530" y="5159"/>
                    <a:pt x="2335" y="9468"/>
                  </a:cubicBezTo>
                  <a:cubicBezTo>
                    <a:pt x="-2655" y="12784"/>
                    <a:pt x="934" y="21600"/>
                    <a:pt x="7632" y="21600"/>
                  </a:cubicBezTo>
                  <a:cubicBezTo>
                    <a:pt x="7940" y="21600"/>
                    <a:pt x="8248" y="21572"/>
                    <a:pt x="8555" y="21543"/>
                  </a:cubicBezTo>
                  <a:cubicBezTo>
                    <a:pt x="12725" y="21543"/>
                    <a:pt x="15835" y="20665"/>
                    <a:pt x="18945" y="20665"/>
                  </a:cubicBezTo>
                  <a:cubicBezTo>
                    <a:pt x="18945" y="13776"/>
                    <a:pt x="17920" y="6888"/>
                    <a:pt x="1792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282;p40"/>
            <p:cNvSpPr/>
            <p:nvPr/>
          </p:nvSpPr>
          <p:spPr>
            <a:xfrm>
              <a:off x="3776915" y="4748021"/>
              <a:ext cx="619978" cy="9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2" y="1232"/>
                    <a:pt x="7001" y="2361"/>
                    <a:pt x="0" y="3745"/>
                  </a:cubicBezTo>
                  <a:lnTo>
                    <a:pt x="2904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283;p40"/>
            <p:cNvSpPr/>
            <p:nvPr/>
          </p:nvSpPr>
          <p:spPr>
            <a:xfrm>
              <a:off x="3738438" y="4339697"/>
              <a:ext cx="720493" cy="5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0"/>
                  </a:lnTo>
                  <a:lnTo>
                    <a:pt x="1153" y="21600"/>
                  </a:lnTo>
                  <a:cubicBezTo>
                    <a:pt x="7178" y="19393"/>
                    <a:pt x="13460" y="17592"/>
                    <a:pt x="19740" y="156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284;p40"/>
            <p:cNvSpPr/>
            <p:nvPr/>
          </p:nvSpPr>
          <p:spPr>
            <a:xfrm>
              <a:off x="3330043" y="525440"/>
              <a:ext cx="491747" cy="82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8" y="0"/>
                  </a:moveTo>
                  <a:cubicBezTo>
                    <a:pt x="12492" y="394"/>
                    <a:pt x="5821" y="1181"/>
                    <a:pt x="0" y="2306"/>
                  </a:cubicBezTo>
                  <a:cubicBezTo>
                    <a:pt x="5447" y="9281"/>
                    <a:pt x="12492" y="15693"/>
                    <a:pt x="21600" y="21600"/>
                  </a:cubicBezTo>
                  <a:cubicBezTo>
                    <a:pt x="20849" y="14399"/>
                    <a:pt x="20284" y="7201"/>
                    <a:pt x="200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285;p40"/>
            <p:cNvSpPr/>
            <p:nvPr/>
          </p:nvSpPr>
          <p:spPr>
            <a:xfrm>
              <a:off x="2481251" y="933835"/>
              <a:ext cx="1423892" cy="192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5" y="0"/>
                  </a:moveTo>
                  <a:cubicBezTo>
                    <a:pt x="2140" y="2301"/>
                    <a:pt x="616" y="5394"/>
                    <a:pt x="0" y="9158"/>
                  </a:cubicBezTo>
                  <a:cubicBezTo>
                    <a:pt x="6194" y="14312"/>
                    <a:pt x="12195" y="20138"/>
                    <a:pt x="21600" y="21600"/>
                  </a:cubicBezTo>
                  <a:cubicBezTo>
                    <a:pt x="21568" y="21576"/>
                    <a:pt x="21568" y="21552"/>
                    <a:pt x="21568" y="21528"/>
                  </a:cubicBezTo>
                  <a:cubicBezTo>
                    <a:pt x="21503" y="21432"/>
                    <a:pt x="21503" y="21360"/>
                    <a:pt x="21568" y="21264"/>
                  </a:cubicBezTo>
                  <a:cubicBezTo>
                    <a:pt x="21309" y="18339"/>
                    <a:pt x="21081" y="15415"/>
                    <a:pt x="20887" y="12490"/>
                  </a:cubicBezTo>
                  <a:cubicBezTo>
                    <a:pt x="17254" y="11795"/>
                    <a:pt x="13590" y="8342"/>
                    <a:pt x="11351" y="6425"/>
                  </a:cubicBezTo>
                  <a:cubicBezTo>
                    <a:pt x="8951" y="4411"/>
                    <a:pt x="6843" y="2277"/>
                    <a:pt x="499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286;p40"/>
            <p:cNvSpPr/>
            <p:nvPr/>
          </p:nvSpPr>
          <p:spPr>
            <a:xfrm>
              <a:off x="3866669" y="518056"/>
              <a:ext cx="271515" cy="7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8" y="0"/>
                  </a:moveTo>
                  <a:cubicBezTo>
                    <a:pt x="4007" y="0"/>
                    <a:pt x="2042" y="28"/>
                    <a:pt x="0" y="28"/>
                  </a:cubicBezTo>
                  <a:cubicBezTo>
                    <a:pt x="341" y="7197"/>
                    <a:pt x="1024" y="14428"/>
                    <a:pt x="2042" y="21600"/>
                  </a:cubicBezTo>
                  <a:cubicBezTo>
                    <a:pt x="8847" y="19866"/>
                    <a:pt x="16161" y="16400"/>
                    <a:pt x="21600" y="13652"/>
                  </a:cubicBezTo>
                  <a:cubicBezTo>
                    <a:pt x="17353" y="8273"/>
                    <a:pt x="12759" y="3731"/>
                    <a:pt x="8674" y="28"/>
                  </a:cubicBezTo>
                  <a:cubicBezTo>
                    <a:pt x="7767" y="8"/>
                    <a:pt x="6844" y="0"/>
                    <a:pt x="58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287;p40"/>
            <p:cNvSpPr/>
            <p:nvPr/>
          </p:nvSpPr>
          <p:spPr>
            <a:xfrm>
              <a:off x="2462147" y="1848889"/>
              <a:ext cx="1498637" cy="186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1" y="0"/>
                  </a:moveTo>
                  <a:cubicBezTo>
                    <a:pt x="-155" y="2941"/>
                    <a:pt x="29" y="6253"/>
                    <a:pt x="488" y="9885"/>
                  </a:cubicBezTo>
                  <a:cubicBezTo>
                    <a:pt x="6056" y="15322"/>
                    <a:pt x="12817" y="20883"/>
                    <a:pt x="21445" y="21600"/>
                  </a:cubicBezTo>
                  <a:cubicBezTo>
                    <a:pt x="21169" y="18461"/>
                    <a:pt x="20925" y="15298"/>
                    <a:pt x="20680" y="12134"/>
                  </a:cubicBezTo>
                  <a:cubicBezTo>
                    <a:pt x="20619" y="12159"/>
                    <a:pt x="20557" y="12159"/>
                    <a:pt x="20496" y="12159"/>
                  </a:cubicBezTo>
                  <a:cubicBezTo>
                    <a:pt x="12144" y="10874"/>
                    <a:pt x="5689" y="5338"/>
                    <a:pt x="15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288;p40"/>
            <p:cNvSpPr/>
            <p:nvPr/>
          </p:nvSpPr>
          <p:spPr>
            <a:xfrm>
              <a:off x="2851098" y="634469"/>
              <a:ext cx="1004877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1011"/>
                    <a:pt x="2390" y="2359"/>
                    <a:pt x="0" y="4044"/>
                  </a:cubicBezTo>
                  <a:cubicBezTo>
                    <a:pt x="2620" y="7279"/>
                    <a:pt x="5516" y="10345"/>
                    <a:pt x="8961" y="13142"/>
                  </a:cubicBezTo>
                  <a:cubicBezTo>
                    <a:pt x="12134" y="15770"/>
                    <a:pt x="16821" y="20285"/>
                    <a:pt x="21600" y="21600"/>
                  </a:cubicBezTo>
                  <a:cubicBezTo>
                    <a:pt x="21555" y="21094"/>
                    <a:pt x="21508" y="20589"/>
                    <a:pt x="21508" y="20050"/>
                  </a:cubicBezTo>
                  <a:cubicBezTo>
                    <a:pt x="21325" y="17455"/>
                    <a:pt x="21140" y="14793"/>
                    <a:pt x="20911" y="12165"/>
                  </a:cubicBezTo>
                  <a:cubicBezTo>
                    <a:pt x="15856" y="8694"/>
                    <a:pt x="11904" y="4550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289;p40"/>
            <p:cNvSpPr/>
            <p:nvPr/>
          </p:nvSpPr>
          <p:spPr>
            <a:xfrm>
              <a:off x="3973586" y="2639930"/>
              <a:ext cx="421849" cy="107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170" y="0"/>
                  </a:moveTo>
                  <a:cubicBezTo>
                    <a:pt x="14366" y="1583"/>
                    <a:pt x="7344" y="2994"/>
                    <a:pt x="0" y="4234"/>
                  </a:cubicBezTo>
                  <a:cubicBezTo>
                    <a:pt x="974" y="10009"/>
                    <a:pt x="1837" y="15783"/>
                    <a:pt x="2700" y="21600"/>
                  </a:cubicBezTo>
                  <a:cubicBezTo>
                    <a:pt x="8425" y="20488"/>
                    <a:pt x="13932" y="19375"/>
                    <a:pt x="19223" y="18093"/>
                  </a:cubicBezTo>
                  <a:cubicBezTo>
                    <a:pt x="21060" y="11763"/>
                    <a:pt x="21600" y="5731"/>
                    <a:pt x="211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290;p40"/>
            <p:cNvSpPr/>
            <p:nvPr/>
          </p:nvSpPr>
          <p:spPr>
            <a:xfrm>
              <a:off x="4029154" y="3629826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42" y="1751"/>
                    <a:pt x="7643" y="3164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9"/>
                    <a:pt x="9553" y="20458"/>
                    <a:pt x="13667" y="20121"/>
                  </a:cubicBezTo>
                  <a:cubicBezTo>
                    <a:pt x="17196" y="13256"/>
                    <a:pt x="19840" y="652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291;p40"/>
            <p:cNvSpPr/>
            <p:nvPr/>
          </p:nvSpPr>
          <p:spPr>
            <a:xfrm>
              <a:off x="3894452" y="1096321"/>
              <a:ext cx="410504" cy="9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5" y="0"/>
                  </a:moveTo>
                  <a:cubicBezTo>
                    <a:pt x="10015" y="2580"/>
                    <a:pt x="5063" y="5058"/>
                    <a:pt x="0" y="5918"/>
                  </a:cubicBezTo>
                  <a:cubicBezTo>
                    <a:pt x="563" y="11179"/>
                    <a:pt x="1240" y="16389"/>
                    <a:pt x="1802" y="21600"/>
                  </a:cubicBezTo>
                  <a:cubicBezTo>
                    <a:pt x="9227" y="19678"/>
                    <a:pt x="15637" y="17503"/>
                    <a:pt x="21600" y="15124"/>
                  </a:cubicBezTo>
                  <a:cubicBezTo>
                    <a:pt x="19464" y="9559"/>
                    <a:pt x="16877" y="4502"/>
                    <a:pt x="141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292;p40"/>
            <p:cNvSpPr/>
            <p:nvPr/>
          </p:nvSpPr>
          <p:spPr>
            <a:xfrm>
              <a:off x="3930818" y="1829616"/>
              <a:ext cx="4596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85" y="0"/>
                  </a:moveTo>
                  <a:cubicBezTo>
                    <a:pt x="12659" y="2165"/>
                    <a:pt x="6630" y="3946"/>
                    <a:pt x="0" y="5148"/>
                  </a:cubicBezTo>
                  <a:cubicBezTo>
                    <a:pt x="0" y="5533"/>
                    <a:pt x="102" y="5918"/>
                    <a:pt x="102" y="6302"/>
                  </a:cubicBezTo>
                  <a:cubicBezTo>
                    <a:pt x="704" y="11401"/>
                    <a:pt x="1306" y="16501"/>
                    <a:pt x="1910" y="21600"/>
                  </a:cubicBezTo>
                  <a:cubicBezTo>
                    <a:pt x="8742" y="20060"/>
                    <a:pt x="15373" y="18329"/>
                    <a:pt x="21600" y="16453"/>
                  </a:cubicBezTo>
                  <a:cubicBezTo>
                    <a:pt x="20998" y="10583"/>
                    <a:pt x="19891" y="5099"/>
                    <a:pt x="182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293;p40"/>
            <p:cNvSpPr/>
            <p:nvPr/>
          </p:nvSpPr>
          <p:spPr>
            <a:xfrm>
              <a:off x="4063408" y="4339697"/>
              <a:ext cx="147504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9" y="735"/>
                    <a:pt x="7509" y="1175"/>
                    <a:pt x="0" y="1320"/>
                  </a:cubicBezTo>
                  <a:cubicBezTo>
                    <a:pt x="937" y="8083"/>
                    <a:pt x="1246" y="14842"/>
                    <a:pt x="2184" y="21600"/>
                  </a:cubicBezTo>
                  <a:lnTo>
                    <a:pt x="9075" y="21600"/>
                  </a:lnTo>
                  <a:cubicBezTo>
                    <a:pt x="13772" y="14252"/>
                    <a:pt x="17840" y="719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294;p40"/>
            <p:cNvSpPr/>
            <p:nvPr/>
          </p:nvSpPr>
          <p:spPr>
            <a:xfrm>
              <a:off x="2962307" y="4072405"/>
              <a:ext cx="1054045" cy="5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94" y="19209"/>
                    <a:pt x="21031" y="21440"/>
                    <a:pt x="21600" y="21600"/>
                  </a:cubicBezTo>
                  <a:cubicBezTo>
                    <a:pt x="21512" y="18490"/>
                    <a:pt x="21424" y="15302"/>
                    <a:pt x="21338" y="12195"/>
                  </a:cubicBezTo>
                  <a:cubicBezTo>
                    <a:pt x="21293" y="12274"/>
                    <a:pt x="21293" y="12355"/>
                    <a:pt x="21205" y="12355"/>
                  </a:cubicBezTo>
                  <a:cubicBezTo>
                    <a:pt x="19939" y="13097"/>
                    <a:pt x="18625" y="13430"/>
                    <a:pt x="17289" y="13430"/>
                  </a:cubicBezTo>
                  <a:cubicBezTo>
                    <a:pt x="11178" y="13430"/>
                    <a:pt x="4601" y="647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295;p40"/>
            <p:cNvSpPr/>
            <p:nvPr/>
          </p:nvSpPr>
          <p:spPr>
            <a:xfrm>
              <a:off x="2511146" y="2830202"/>
              <a:ext cx="149022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" y="1071"/>
                    <a:pt x="279" y="2140"/>
                    <a:pt x="434" y="3269"/>
                  </a:cubicBezTo>
                  <a:cubicBezTo>
                    <a:pt x="1178" y="8202"/>
                    <a:pt x="2789" y="12036"/>
                    <a:pt x="4835" y="15007"/>
                  </a:cubicBezTo>
                  <a:cubicBezTo>
                    <a:pt x="9016" y="18786"/>
                    <a:pt x="13838" y="21600"/>
                    <a:pt x="18888" y="21600"/>
                  </a:cubicBezTo>
                  <a:cubicBezTo>
                    <a:pt x="19714" y="21600"/>
                    <a:pt x="20547" y="21525"/>
                    <a:pt x="21383" y="21366"/>
                  </a:cubicBezTo>
                  <a:cubicBezTo>
                    <a:pt x="21410" y="21358"/>
                    <a:pt x="21435" y="21354"/>
                    <a:pt x="21457" y="21354"/>
                  </a:cubicBezTo>
                  <a:cubicBezTo>
                    <a:pt x="21512" y="21354"/>
                    <a:pt x="21556" y="21375"/>
                    <a:pt x="21600" y="21396"/>
                  </a:cubicBezTo>
                  <a:cubicBezTo>
                    <a:pt x="21445" y="18662"/>
                    <a:pt x="21259" y="15929"/>
                    <a:pt x="21042" y="13194"/>
                  </a:cubicBezTo>
                  <a:cubicBezTo>
                    <a:pt x="20887" y="13165"/>
                    <a:pt x="20825" y="12986"/>
                    <a:pt x="20918" y="12868"/>
                  </a:cubicBezTo>
                  <a:cubicBezTo>
                    <a:pt x="12707" y="12837"/>
                    <a:pt x="5579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296;p40"/>
            <p:cNvSpPr/>
            <p:nvPr/>
          </p:nvSpPr>
          <p:spPr>
            <a:xfrm>
              <a:off x="4163855" y="681526"/>
              <a:ext cx="645721" cy="105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6" y="0"/>
                  </a:moveTo>
                  <a:cubicBezTo>
                    <a:pt x="7939" y="1270"/>
                    <a:pt x="6652" y="2541"/>
                    <a:pt x="5221" y="3768"/>
                  </a:cubicBezTo>
                  <a:cubicBezTo>
                    <a:pt x="3791" y="4995"/>
                    <a:pt x="2002" y="6747"/>
                    <a:pt x="0" y="8500"/>
                  </a:cubicBezTo>
                  <a:cubicBezTo>
                    <a:pt x="1718" y="12399"/>
                    <a:pt x="3362" y="16780"/>
                    <a:pt x="4649" y="21600"/>
                  </a:cubicBezTo>
                  <a:cubicBezTo>
                    <a:pt x="11301" y="17875"/>
                    <a:pt x="16664" y="13538"/>
                    <a:pt x="21600" y="8806"/>
                  </a:cubicBezTo>
                  <a:cubicBezTo>
                    <a:pt x="18311" y="5170"/>
                    <a:pt x="14233" y="2103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297;p40"/>
            <p:cNvSpPr/>
            <p:nvPr/>
          </p:nvSpPr>
          <p:spPr>
            <a:xfrm>
              <a:off x="3975696" y="519041"/>
              <a:ext cx="404104" cy="48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2"/>
                    <a:pt x="5831" y="13072"/>
                    <a:pt x="8685" y="21600"/>
                  </a:cubicBezTo>
                  <a:cubicBezTo>
                    <a:pt x="10057" y="19895"/>
                    <a:pt x="11317" y="18474"/>
                    <a:pt x="12343" y="17336"/>
                  </a:cubicBezTo>
                  <a:cubicBezTo>
                    <a:pt x="15543" y="13452"/>
                    <a:pt x="18630" y="9472"/>
                    <a:pt x="21600" y="5398"/>
                  </a:cubicBezTo>
                  <a:cubicBezTo>
                    <a:pt x="15314" y="2272"/>
                    <a:pt x="8117" y="37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298;p40"/>
            <p:cNvSpPr/>
            <p:nvPr/>
          </p:nvSpPr>
          <p:spPr>
            <a:xfrm>
              <a:off x="4228005" y="2802416"/>
              <a:ext cx="936565" cy="14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0" y="0"/>
                  </a:moveTo>
                  <a:cubicBezTo>
                    <a:pt x="16877" y="4755"/>
                    <a:pt x="10479" y="9352"/>
                    <a:pt x="2656" y="12185"/>
                  </a:cubicBezTo>
                  <a:cubicBezTo>
                    <a:pt x="2067" y="15240"/>
                    <a:pt x="1182" y="18388"/>
                    <a:pt x="0" y="21600"/>
                  </a:cubicBezTo>
                  <a:cubicBezTo>
                    <a:pt x="541" y="21537"/>
                    <a:pt x="1083" y="21474"/>
                    <a:pt x="1624" y="21379"/>
                  </a:cubicBezTo>
                  <a:cubicBezTo>
                    <a:pt x="7037" y="20246"/>
                    <a:pt x="11268" y="17884"/>
                    <a:pt x="15056" y="15240"/>
                  </a:cubicBezTo>
                  <a:cubicBezTo>
                    <a:pt x="16679" y="14107"/>
                    <a:pt x="18353" y="13004"/>
                    <a:pt x="20025" y="11870"/>
                  </a:cubicBezTo>
                  <a:cubicBezTo>
                    <a:pt x="21009" y="8501"/>
                    <a:pt x="21600" y="4409"/>
                    <a:pt x="215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299;p40"/>
            <p:cNvSpPr/>
            <p:nvPr/>
          </p:nvSpPr>
          <p:spPr>
            <a:xfrm>
              <a:off x="4319938" y="1190365"/>
              <a:ext cx="771841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38" y="0"/>
                  </a:moveTo>
                  <a:cubicBezTo>
                    <a:pt x="10831" y="3740"/>
                    <a:pt x="5923" y="7346"/>
                    <a:pt x="0" y="10075"/>
                  </a:cubicBezTo>
                  <a:cubicBezTo>
                    <a:pt x="957" y="13647"/>
                    <a:pt x="1616" y="17523"/>
                    <a:pt x="1915" y="21600"/>
                  </a:cubicBezTo>
                  <a:cubicBezTo>
                    <a:pt x="9334" y="18972"/>
                    <a:pt x="15856" y="15804"/>
                    <a:pt x="21600" y="12165"/>
                  </a:cubicBezTo>
                  <a:cubicBezTo>
                    <a:pt x="20163" y="7750"/>
                    <a:pt x="17950" y="3572"/>
                    <a:pt x="14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300;p40"/>
            <p:cNvSpPr/>
            <p:nvPr/>
          </p:nvSpPr>
          <p:spPr>
            <a:xfrm>
              <a:off x="4125378" y="3815875"/>
              <a:ext cx="923636" cy="83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0" y="2148"/>
                    <a:pt x="17450" y="4242"/>
                    <a:pt x="15300" y="6171"/>
                  </a:cubicBezTo>
                  <a:cubicBezTo>
                    <a:pt x="11150" y="9972"/>
                    <a:pt x="6950" y="12452"/>
                    <a:pt x="2000" y="13500"/>
                  </a:cubicBezTo>
                  <a:cubicBezTo>
                    <a:pt x="1400" y="16200"/>
                    <a:pt x="750" y="18844"/>
                    <a:pt x="0" y="21600"/>
                  </a:cubicBezTo>
                  <a:cubicBezTo>
                    <a:pt x="5001" y="21324"/>
                    <a:pt x="16300" y="18680"/>
                    <a:pt x="21399" y="881"/>
                  </a:cubicBezTo>
                  <a:cubicBezTo>
                    <a:pt x="21450" y="605"/>
                    <a:pt x="21551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301;p40"/>
            <p:cNvSpPr/>
            <p:nvPr/>
          </p:nvSpPr>
          <p:spPr>
            <a:xfrm>
              <a:off x="4354124" y="2064833"/>
              <a:ext cx="810318" cy="14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9" y="0"/>
                  </a:moveTo>
                  <a:cubicBezTo>
                    <a:pt x="14533" y="3282"/>
                    <a:pt x="8094" y="6095"/>
                    <a:pt x="1028" y="8408"/>
                  </a:cubicBezTo>
                  <a:cubicBezTo>
                    <a:pt x="1254" y="12566"/>
                    <a:pt x="969" y="17005"/>
                    <a:pt x="0" y="21600"/>
                  </a:cubicBezTo>
                  <a:cubicBezTo>
                    <a:pt x="2964" y="20600"/>
                    <a:pt x="5814" y="19443"/>
                    <a:pt x="8436" y="18006"/>
                  </a:cubicBezTo>
                  <a:cubicBezTo>
                    <a:pt x="13393" y="15255"/>
                    <a:pt x="17441" y="12160"/>
                    <a:pt x="21600" y="9066"/>
                  </a:cubicBezTo>
                  <a:cubicBezTo>
                    <a:pt x="21429" y="6065"/>
                    <a:pt x="20974" y="3001"/>
                    <a:pt x="2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302;p40"/>
            <p:cNvSpPr/>
            <p:nvPr/>
          </p:nvSpPr>
          <p:spPr>
            <a:xfrm>
              <a:off x="3903035" y="2851584"/>
              <a:ext cx="124011" cy="8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89" y="0"/>
                  </a:moveTo>
                  <a:cubicBezTo>
                    <a:pt x="10059" y="105"/>
                    <a:pt x="7817" y="262"/>
                    <a:pt x="5219" y="420"/>
                  </a:cubicBezTo>
                  <a:cubicBezTo>
                    <a:pt x="4815" y="439"/>
                    <a:pt x="4423" y="447"/>
                    <a:pt x="4043" y="447"/>
                  </a:cubicBezTo>
                  <a:cubicBezTo>
                    <a:pt x="2328" y="447"/>
                    <a:pt x="919" y="267"/>
                    <a:pt x="0" y="53"/>
                  </a:cubicBezTo>
                  <a:cubicBezTo>
                    <a:pt x="0" y="105"/>
                    <a:pt x="0" y="158"/>
                    <a:pt x="0" y="262"/>
                  </a:cubicBezTo>
                  <a:lnTo>
                    <a:pt x="368" y="262"/>
                  </a:lnTo>
                  <a:cubicBezTo>
                    <a:pt x="4092" y="366"/>
                    <a:pt x="3357" y="994"/>
                    <a:pt x="747" y="1151"/>
                  </a:cubicBezTo>
                  <a:cubicBezTo>
                    <a:pt x="3725" y="7846"/>
                    <a:pt x="6702" y="14539"/>
                    <a:pt x="9679" y="21234"/>
                  </a:cubicBezTo>
                  <a:cubicBezTo>
                    <a:pt x="11174" y="21234"/>
                    <a:pt x="11921" y="21285"/>
                    <a:pt x="13404" y="21285"/>
                  </a:cubicBezTo>
                  <a:cubicBezTo>
                    <a:pt x="14898" y="21285"/>
                    <a:pt x="15646" y="21443"/>
                    <a:pt x="16013" y="21600"/>
                  </a:cubicBezTo>
                  <a:lnTo>
                    <a:pt x="21600" y="21234"/>
                  </a:lnTo>
                  <a:cubicBezTo>
                    <a:pt x="18623" y="14121"/>
                    <a:pt x="15266" y="7061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303;p40"/>
            <p:cNvSpPr/>
            <p:nvPr/>
          </p:nvSpPr>
          <p:spPr>
            <a:xfrm>
              <a:off x="3858158" y="2047739"/>
              <a:ext cx="113320" cy="78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0" y="7200"/>
                    <a:pt x="5296" y="14400"/>
                    <a:pt x="8152" y="21600"/>
                  </a:cubicBezTo>
                  <a:cubicBezTo>
                    <a:pt x="8554" y="21483"/>
                    <a:pt x="9372" y="21307"/>
                    <a:pt x="10190" y="21247"/>
                  </a:cubicBezTo>
                  <a:cubicBezTo>
                    <a:pt x="14266" y="21012"/>
                    <a:pt x="17926" y="20717"/>
                    <a:pt x="21600" y="20480"/>
                  </a:cubicBezTo>
                  <a:cubicBezTo>
                    <a:pt x="19146" y="14223"/>
                    <a:pt x="16706" y="7967"/>
                    <a:pt x="14266" y="1711"/>
                  </a:cubicBezTo>
                  <a:cubicBezTo>
                    <a:pt x="14266" y="1239"/>
                    <a:pt x="13850" y="767"/>
                    <a:pt x="13850" y="295"/>
                  </a:cubicBezTo>
                  <a:cubicBezTo>
                    <a:pt x="12228" y="412"/>
                    <a:pt x="10592" y="530"/>
                    <a:pt x="8956" y="590"/>
                  </a:cubicBezTo>
                  <a:cubicBezTo>
                    <a:pt x="8527" y="610"/>
                    <a:pt x="8125" y="619"/>
                    <a:pt x="7736" y="619"/>
                  </a:cubicBezTo>
                  <a:cubicBezTo>
                    <a:pt x="5980" y="619"/>
                    <a:pt x="4813" y="410"/>
                    <a:pt x="4478" y="118"/>
                  </a:cubicBezTo>
                  <a:cubicBezTo>
                    <a:pt x="2842" y="118"/>
                    <a:pt x="1622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304;p40"/>
            <p:cNvSpPr/>
            <p:nvPr/>
          </p:nvSpPr>
          <p:spPr>
            <a:xfrm>
              <a:off x="3787606" y="520235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37" y="3"/>
                    <a:pt x="8506" y="13"/>
                  </a:cubicBezTo>
                  <a:cubicBezTo>
                    <a:pt x="5556" y="13"/>
                    <a:pt x="2940" y="44"/>
                    <a:pt x="0" y="75"/>
                  </a:cubicBezTo>
                  <a:cubicBezTo>
                    <a:pt x="646" y="4000"/>
                    <a:pt x="2940" y="7924"/>
                    <a:pt x="5233" y="11849"/>
                  </a:cubicBezTo>
                  <a:cubicBezTo>
                    <a:pt x="7193" y="12033"/>
                    <a:pt x="9163" y="12279"/>
                    <a:pt x="11123" y="12462"/>
                  </a:cubicBezTo>
                  <a:cubicBezTo>
                    <a:pt x="13190" y="12656"/>
                    <a:pt x="11177" y="12925"/>
                    <a:pt x="8959" y="12925"/>
                  </a:cubicBezTo>
                  <a:cubicBezTo>
                    <a:pt x="8356" y="12925"/>
                    <a:pt x="7753" y="12906"/>
                    <a:pt x="7193" y="12861"/>
                  </a:cubicBezTo>
                  <a:cubicBezTo>
                    <a:pt x="6547" y="12799"/>
                    <a:pt x="6213" y="12769"/>
                    <a:pt x="5556" y="12708"/>
                  </a:cubicBezTo>
                  <a:cubicBezTo>
                    <a:pt x="7193" y="15130"/>
                    <a:pt x="8506" y="17522"/>
                    <a:pt x="9809" y="19883"/>
                  </a:cubicBezTo>
                  <a:cubicBezTo>
                    <a:pt x="10143" y="20373"/>
                    <a:pt x="10466" y="20833"/>
                    <a:pt x="10466" y="21324"/>
                  </a:cubicBezTo>
                  <a:cubicBezTo>
                    <a:pt x="12437" y="21385"/>
                    <a:pt x="14073" y="21477"/>
                    <a:pt x="16033" y="21508"/>
                  </a:cubicBezTo>
                  <a:cubicBezTo>
                    <a:pt x="16690" y="21538"/>
                    <a:pt x="17013" y="21569"/>
                    <a:pt x="17347" y="21600"/>
                  </a:cubicBezTo>
                  <a:cubicBezTo>
                    <a:pt x="18650" y="21538"/>
                    <a:pt x="19963" y="21447"/>
                    <a:pt x="21600" y="21355"/>
                  </a:cubicBezTo>
                  <a:cubicBezTo>
                    <a:pt x="19963" y="18196"/>
                    <a:pt x="17993" y="15038"/>
                    <a:pt x="16356" y="11849"/>
                  </a:cubicBezTo>
                  <a:cubicBezTo>
                    <a:pt x="14073" y="11911"/>
                    <a:pt x="12103" y="11972"/>
                    <a:pt x="10143" y="12002"/>
                  </a:cubicBezTo>
                  <a:cubicBezTo>
                    <a:pt x="9896" y="12005"/>
                    <a:pt x="9659" y="12008"/>
                    <a:pt x="9433" y="12008"/>
                  </a:cubicBezTo>
                  <a:cubicBezTo>
                    <a:pt x="5750" y="12008"/>
                    <a:pt x="4802" y="11565"/>
                    <a:pt x="8506" y="11419"/>
                  </a:cubicBezTo>
                  <a:cubicBezTo>
                    <a:pt x="10800" y="11359"/>
                    <a:pt x="13417" y="11206"/>
                    <a:pt x="16033" y="11052"/>
                  </a:cubicBezTo>
                  <a:cubicBezTo>
                    <a:pt x="14073" y="7372"/>
                    <a:pt x="12760" y="3693"/>
                    <a:pt x="12103" y="13"/>
                  </a:cubicBezTo>
                  <a:cubicBezTo>
                    <a:pt x="11231" y="13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305;p40"/>
            <p:cNvSpPr/>
            <p:nvPr/>
          </p:nvSpPr>
          <p:spPr>
            <a:xfrm>
              <a:off x="3962892" y="3762417"/>
              <a:ext cx="113319" cy="89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70" y="155"/>
                    <a:pt x="5296" y="310"/>
                    <a:pt x="1220" y="414"/>
                  </a:cubicBezTo>
                  <a:cubicBezTo>
                    <a:pt x="1086" y="431"/>
                    <a:pt x="952" y="438"/>
                    <a:pt x="818" y="438"/>
                  </a:cubicBezTo>
                  <a:cubicBezTo>
                    <a:pt x="550" y="438"/>
                    <a:pt x="268" y="414"/>
                    <a:pt x="0" y="414"/>
                  </a:cubicBezTo>
                  <a:cubicBezTo>
                    <a:pt x="2440" y="5181"/>
                    <a:pt x="4894" y="9945"/>
                    <a:pt x="7334" y="14710"/>
                  </a:cubicBezTo>
                  <a:cubicBezTo>
                    <a:pt x="9372" y="14865"/>
                    <a:pt x="9788" y="15228"/>
                    <a:pt x="7750" y="15436"/>
                  </a:cubicBezTo>
                  <a:cubicBezTo>
                    <a:pt x="8554" y="17456"/>
                    <a:pt x="9372" y="19477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8"/>
                    <a:pt x="19964" y="16835"/>
                    <a:pt x="19160" y="14451"/>
                  </a:cubicBezTo>
                  <a:cubicBezTo>
                    <a:pt x="17926" y="14504"/>
                    <a:pt x="17122" y="14504"/>
                    <a:pt x="15888" y="14504"/>
                  </a:cubicBezTo>
                  <a:cubicBezTo>
                    <a:pt x="15741" y="14506"/>
                    <a:pt x="15607" y="14507"/>
                    <a:pt x="15459" y="14507"/>
                  </a:cubicBezTo>
                  <a:cubicBezTo>
                    <a:pt x="12925" y="14507"/>
                    <a:pt x="11906" y="14078"/>
                    <a:pt x="13448" y="13882"/>
                  </a:cubicBezTo>
                  <a:cubicBezTo>
                    <a:pt x="15084" y="13674"/>
                    <a:pt x="17122" y="13519"/>
                    <a:pt x="18744" y="13415"/>
                  </a:cubicBezTo>
                  <a:cubicBezTo>
                    <a:pt x="16706" y="8960"/>
                    <a:pt x="14668" y="450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306;p40"/>
            <p:cNvSpPr/>
            <p:nvPr/>
          </p:nvSpPr>
          <p:spPr>
            <a:xfrm>
              <a:off x="2810512" y="891067"/>
              <a:ext cx="1047646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" y="0"/>
                  </a:moveTo>
                  <a:cubicBezTo>
                    <a:pt x="573" y="278"/>
                    <a:pt x="264" y="558"/>
                    <a:pt x="0" y="838"/>
                  </a:cubicBezTo>
                  <a:cubicBezTo>
                    <a:pt x="2512" y="4591"/>
                    <a:pt x="5378" y="8144"/>
                    <a:pt x="8639" y="11499"/>
                  </a:cubicBezTo>
                  <a:cubicBezTo>
                    <a:pt x="11682" y="14692"/>
                    <a:pt x="16662" y="20441"/>
                    <a:pt x="21600" y="21600"/>
                  </a:cubicBezTo>
                  <a:cubicBezTo>
                    <a:pt x="21600" y="21320"/>
                    <a:pt x="21600" y="21081"/>
                    <a:pt x="21555" y="20801"/>
                  </a:cubicBezTo>
                  <a:cubicBezTo>
                    <a:pt x="16971" y="19243"/>
                    <a:pt x="12475" y="13893"/>
                    <a:pt x="9432" y="10780"/>
                  </a:cubicBezTo>
                  <a:cubicBezTo>
                    <a:pt x="6127" y="7466"/>
                    <a:pt x="3350" y="3833"/>
                    <a:pt x="8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307;p40"/>
            <p:cNvSpPr/>
            <p:nvPr/>
          </p:nvSpPr>
          <p:spPr>
            <a:xfrm>
              <a:off x="3855975" y="2004971"/>
              <a:ext cx="42768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101" y="12753"/>
                    <a:pt x="1101" y="19630"/>
                  </a:cubicBezTo>
                  <a:cubicBezTo>
                    <a:pt x="5400" y="20599"/>
                    <a:pt x="8633" y="21600"/>
                    <a:pt x="12967" y="21600"/>
                  </a:cubicBezTo>
                  <a:cubicBezTo>
                    <a:pt x="11901" y="18630"/>
                    <a:pt x="12967" y="14723"/>
                    <a:pt x="17301" y="12753"/>
                  </a:cubicBezTo>
                  <a:cubicBezTo>
                    <a:pt x="18367" y="11785"/>
                    <a:pt x="20534" y="10784"/>
                    <a:pt x="21600" y="9815"/>
                  </a:cubicBezTo>
                  <a:cubicBezTo>
                    <a:pt x="20534" y="8814"/>
                    <a:pt x="20534" y="6877"/>
                    <a:pt x="18367" y="6877"/>
                  </a:cubicBezTo>
                  <a:cubicBezTo>
                    <a:pt x="11901" y="4908"/>
                    <a:pt x="6501" y="19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308;p40"/>
            <p:cNvSpPr/>
            <p:nvPr/>
          </p:nvSpPr>
          <p:spPr>
            <a:xfrm>
              <a:off x="2472669" y="1750553"/>
              <a:ext cx="1434654" cy="1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96" y="602"/>
                    <a:pt x="33" y="1205"/>
                    <a:pt x="0" y="1847"/>
                  </a:cubicBezTo>
                  <a:cubicBezTo>
                    <a:pt x="5827" y="10518"/>
                    <a:pt x="12618" y="19512"/>
                    <a:pt x="21406" y="21600"/>
                  </a:cubicBezTo>
                  <a:cubicBezTo>
                    <a:pt x="21471" y="21600"/>
                    <a:pt x="21535" y="21600"/>
                    <a:pt x="21600" y="21559"/>
                  </a:cubicBezTo>
                  <a:lnTo>
                    <a:pt x="21567" y="20837"/>
                  </a:lnTo>
                  <a:cubicBezTo>
                    <a:pt x="12233" y="18388"/>
                    <a:pt x="6277" y="8632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309;p40"/>
            <p:cNvSpPr/>
            <p:nvPr/>
          </p:nvSpPr>
          <p:spPr>
            <a:xfrm>
              <a:off x="3895576" y="2860165"/>
              <a:ext cx="33868" cy="3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185"/>
                  </a:cubicBezTo>
                  <a:cubicBezTo>
                    <a:pt x="71" y="1224"/>
                    <a:pt x="142" y="1224"/>
                    <a:pt x="142" y="1224"/>
                  </a:cubicBezTo>
                  <a:lnTo>
                    <a:pt x="0" y="0"/>
                  </a:lnTo>
                  <a:close/>
                  <a:moveTo>
                    <a:pt x="142" y="1224"/>
                  </a:moveTo>
                  <a:lnTo>
                    <a:pt x="2203" y="21600"/>
                  </a:lnTo>
                  <a:cubicBezTo>
                    <a:pt x="17266" y="18007"/>
                    <a:pt x="21600" y="3672"/>
                    <a:pt x="142" y="1224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310;p40"/>
            <p:cNvSpPr/>
            <p:nvPr/>
          </p:nvSpPr>
          <p:spPr>
            <a:xfrm>
              <a:off x="2496235" y="2704082"/>
              <a:ext cx="1466662" cy="105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835"/>
                    <a:pt x="125" y="1713"/>
                    <a:pt x="220" y="2590"/>
                  </a:cubicBezTo>
                  <a:cubicBezTo>
                    <a:pt x="5888" y="11897"/>
                    <a:pt x="13130" y="21555"/>
                    <a:pt x="21474" y="21600"/>
                  </a:cubicBezTo>
                  <a:cubicBezTo>
                    <a:pt x="21506" y="21555"/>
                    <a:pt x="21506" y="21512"/>
                    <a:pt x="21537" y="21512"/>
                  </a:cubicBezTo>
                  <a:cubicBezTo>
                    <a:pt x="21537" y="21512"/>
                    <a:pt x="21569" y="21512"/>
                    <a:pt x="21600" y="21469"/>
                  </a:cubicBezTo>
                  <a:cubicBezTo>
                    <a:pt x="21569" y="21249"/>
                    <a:pt x="21569" y="21029"/>
                    <a:pt x="21569" y="20810"/>
                  </a:cubicBezTo>
                  <a:cubicBezTo>
                    <a:pt x="12689" y="19536"/>
                    <a:pt x="5731" y="96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311;p40"/>
            <p:cNvSpPr/>
            <p:nvPr/>
          </p:nvSpPr>
          <p:spPr>
            <a:xfrm>
              <a:off x="3958602" y="3716644"/>
              <a:ext cx="3636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7200"/>
                    <a:pt x="1295" y="14400"/>
                    <a:pt x="1295" y="21600"/>
                  </a:cubicBezTo>
                  <a:cubicBezTo>
                    <a:pt x="8899" y="18711"/>
                    <a:pt x="15250" y="14400"/>
                    <a:pt x="21600" y="11511"/>
                  </a:cubicBezTo>
                  <a:cubicBezTo>
                    <a:pt x="20347" y="7200"/>
                    <a:pt x="17798" y="2842"/>
                    <a:pt x="12701" y="2842"/>
                  </a:cubicBezTo>
                  <a:cubicBezTo>
                    <a:pt x="8899" y="1421"/>
                    <a:pt x="5097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312;p40"/>
            <p:cNvSpPr/>
            <p:nvPr/>
          </p:nvSpPr>
          <p:spPr>
            <a:xfrm>
              <a:off x="2842587" y="3909920"/>
              <a:ext cx="1160963" cy="5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" y="2386"/>
                    <a:pt x="1471" y="4595"/>
                    <a:pt x="2227" y="6626"/>
                  </a:cubicBezTo>
                  <a:cubicBezTo>
                    <a:pt x="6406" y="13875"/>
                    <a:pt x="12379" y="21600"/>
                    <a:pt x="17926" y="21600"/>
                  </a:cubicBezTo>
                  <a:cubicBezTo>
                    <a:pt x="19138" y="21600"/>
                    <a:pt x="20331" y="21231"/>
                    <a:pt x="21480" y="20408"/>
                  </a:cubicBezTo>
                  <a:cubicBezTo>
                    <a:pt x="21559" y="20408"/>
                    <a:pt x="21559" y="20318"/>
                    <a:pt x="21600" y="20231"/>
                  </a:cubicBezTo>
                  <a:cubicBezTo>
                    <a:pt x="21600" y="19789"/>
                    <a:pt x="21559" y="19435"/>
                    <a:pt x="21559" y="18993"/>
                  </a:cubicBezTo>
                  <a:cubicBezTo>
                    <a:pt x="21503" y="18932"/>
                    <a:pt x="21447" y="18868"/>
                    <a:pt x="21376" y="18868"/>
                  </a:cubicBezTo>
                  <a:cubicBezTo>
                    <a:pt x="21347" y="18868"/>
                    <a:pt x="21316" y="18880"/>
                    <a:pt x="21281" y="18906"/>
                  </a:cubicBezTo>
                  <a:cubicBezTo>
                    <a:pt x="20208" y="19377"/>
                    <a:pt x="19138" y="19600"/>
                    <a:pt x="18078" y="19600"/>
                  </a:cubicBezTo>
                  <a:cubicBezTo>
                    <a:pt x="11595" y="19600"/>
                    <a:pt x="5401" y="1123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313;p40"/>
            <p:cNvSpPr/>
            <p:nvPr/>
          </p:nvSpPr>
          <p:spPr>
            <a:xfrm>
              <a:off x="3989033" y="436764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4" h="21600" fill="norm" stroke="1" extrusionOk="0">
                  <a:moveTo>
                    <a:pt x="0" y="0"/>
                  </a:moveTo>
                  <a:lnTo>
                    <a:pt x="3659" y="21600"/>
                  </a:lnTo>
                  <a:cubicBezTo>
                    <a:pt x="21600" y="15414"/>
                    <a:pt x="17941" y="4614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314;p40"/>
            <p:cNvSpPr/>
            <p:nvPr/>
          </p:nvSpPr>
          <p:spPr>
            <a:xfrm>
              <a:off x="3265893" y="613085"/>
              <a:ext cx="558008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234"/>
                    <a:pt x="828" y="408"/>
                    <a:pt x="0" y="582"/>
                  </a:cubicBezTo>
                  <a:cubicBezTo>
                    <a:pt x="5380" y="8443"/>
                    <a:pt x="12498" y="15603"/>
                    <a:pt x="21600" y="21600"/>
                  </a:cubicBezTo>
                  <a:cubicBezTo>
                    <a:pt x="21600" y="21018"/>
                    <a:pt x="21518" y="20495"/>
                    <a:pt x="21518" y="19970"/>
                  </a:cubicBezTo>
                  <a:cubicBezTo>
                    <a:pt x="13491" y="13856"/>
                    <a:pt x="7283" y="7219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315;p40"/>
            <p:cNvSpPr/>
            <p:nvPr/>
          </p:nvSpPr>
          <p:spPr>
            <a:xfrm>
              <a:off x="3821789" y="1346449"/>
              <a:ext cx="44126" cy="7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0" y="0"/>
                  </a:moveTo>
                  <a:cubicBezTo>
                    <a:pt x="0" y="5621"/>
                    <a:pt x="883" y="11836"/>
                    <a:pt x="883" y="17456"/>
                  </a:cubicBezTo>
                  <a:cubicBezTo>
                    <a:pt x="2678" y="18072"/>
                    <a:pt x="3590" y="19323"/>
                    <a:pt x="5356" y="19959"/>
                  </a:cubicBezTo>
                  <a:cubicBezTo>
                    <a:pt x="7033" y="21108"/>
                    <a:pt x="8887" y="21600"/>
                    <a:pt x="10653" y="21600"/>
                  </a:cubicBezTo>
                  <a:cubicBezTo>
                    <a:pt x="16538" y="21600"/>
                    <a:pt x="21600" y="16308"/>
                    <a:pt x="16097" y="12472"/>
                  </a:cubicBezTo>
                  <a:cubicBezTo>
                    <a:pt x="10741" y="8738"/>
                    <a:pt x="5356" y="436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316;p40"/>
            <p:cNvSpPr/>
            <p:nvPr/>
          </p:nvSpPr>
          <p:spPr>
            <a:xfrm>
              <a:off x="3890233" y="1006496"/>
              <a:ext cx="273623" cy="33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3" y="0"/>
                  </a:moveTo>
                  <a:cubicBezTo>
                    <a:pt x="14176" y="6248"/>
                    <a:pt x="6919" y="14127"/>
                    <a:pt x="0" y="18069"/>
                  </a:cubicBezTo>
                  <a:lnTo>
                    <a:pt x="333" y="21600"/>
                  </a:lnTo>
                  <a:cubicBezTo>
                    <a:pt x="7929" y="19289"/>
                    <a:pt x="15359" y="12635"/>
                    <a:pt x="21600" y="5707"/>
                  </a:cubicBezTo>
                  <a:cubicBezTo>
                    <a:pt x="20928" y="3803"/>
                    <a:pt x="20251" y="1765"/>
                    <a:pt x="195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317;p40"/>
            <p:cNvSpPr/>
            <p:nvPr/>
          </p:nvSpPr>
          <p:spPr>
            <a:xfrm>
              <a:off x="4138181" y="640869"/>
              <a:ext cx="301477" cy="45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0"/>
                    <a:pt x="9192" y="8620"/>
                    <a:pt x="4904" y="12777"/>
                  </a:cubicBezTo>
                  <a:cubicBezTo>
                    <a:pt x="3528" y="13994"/>
                    <a:pt x="1839" y="15515"/>
                    <a:pt x="0" y="17340"/>
                  </a:cubicBezTo>
                  <a:cubicBezTo>
                    <a:pt x="615" y="18658"/>
                    <a:pt x="1230" y="20179"/>
                    <a:pt x="1839" y="21600"/>
                  </a:cubicBezTo>
                  <a:cubicBezTo>
                    <a:pt x="6128" y="17544"/>
                    <a:pt x="9958" y="13487"/>
                    <a:pt x="13022" y="10648"/>
                  </a:cubicBezTo>
                  <a:cubicBezTo>
                    <a:pt x="16087" y="7809"/>
                    <a:pt x="18843" y="4867"/>
                    <a:pt x="21600" y="1928"/>
                  </a:cubicBezTo>
                  <a:cubicBezTo>
                    <a:pt x="20224" y="1218"/>
                    <a:pt x="18843" y="610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318;p40"/>
            <p:cNvSpPr/>
            <p:nvPr/>
          </p:nvSpPr>
          <p:spPr>
            <a:xfrm>
              <a:off x="3827383" y="1290881"/>
              <a:ext cx="67070" cy="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7969" y="0"/>
                  </a:moveTo>
                  <a:cubicBezTo>
                    <a:pt x="13685" y="3467"/>
                    <a:pt x="8798" y="6227"/>
                    <a:pt x="3891" y="8302"/>
                  </a:cubicBezTo>
                  <a:cubicBezTo>
                    <a:pt x="-2424" y="11587"/>
                    <a:pt x="-634" y="21600"/>
                    <a:pt x="6244" y="21600"/>
                  </a:cubicBezTo>
                  <a:cubicBezTo>
                    <a:pt x="6667" y="21600"/>
                    <a:pt x="7109" y="21554"/>
                    <a:pt x="7572" y="21486"/>
                  </a:cubicBezTo>
                  <a:cubicBezTo>
                    <a:pt x="11232" y="20802"/>
                    <a:pt x="14912" y="19410"/>
                    <a:pt x="19176" y="18019"/>
                  </a:cubicBezTo>
                  <a:lnTo>
                    <a:pt x="17969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319;p40"/>
            <p:cNvSpPr/>
            <p:nvPr/>
          </p:nvSpPr>
          <p:spPr>
            <a:xfrm>
              <a:off x="3928707" y="1735571"/>
              <a:ext cx="391231" cy="3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6" y="0"/>
                  </a:moveTo>
                  <a:cubicBezTo>
                    <a:pt x="14517" y="6866"/>
                    <a:pt x="7790" y="13016"/>
                    <a:pt x="0" y="18311"/>
                  </a:cubicBezTo>
                  <a:cubicBezTo>
                    <a:pt x="0" y="19454"/>
                    <a:pt x="117" y="20598"/>
                    <a:pt x="117" y="21600"/>
                  </a:cubicBezTo>
                  <a:cubicBezTo>
                    <a:pt x="7907" y="18024"/>
                    <a:pt x="14990" y="12729"/>
                    <a:pt x="21600" y="6292"/>
                  </a:cubicBezTo>
                  <a:cubicBezTo>
                    <a:pt x="21247" y="4146"/>
                    <a:pt x="21010" y="2146"/>
                    <a:pt x="2065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320;p40"/>
            <p:cNvSpPr/>
            <p:nvPr/>
          </p:nvSpPr>
          <p:spPr>
            <a:xfrm>
              <a:off x="4302846" y="1111232"/>
              <a:ext cx="547316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8" y="0"/>
                  </a:moveTo>
                  <a:cubicBezTo>
                    <a:pt x="14174" y="6943"/>
                    <a:pt x="7848" y="13307"/>
                    <a:pt x="0" y="18772"/>
                  </a:cubicBezTo>
                  <a:cubicBezTo>
                    <a:pt x="253" y="19737"/>
                    <a:pt x="422" y="20636"/>
                    <a:pt x="675" y="21600"/>
                  </a:cubicBezTo>
                  <a:cubicBezTo>
                    <a:pt x="9028" y="16393"/>
                    <a:pt x="15948" y="9515"/>
                    <a:pt x="21600" y="2379"/>
                  </a:cubicBezTo>
                  <a:cubicBezTo>
                    <a:pt x="21095" y="1544"/>
                    <a:pt x="20590" y="772"/>
                    <a:pt x="199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321;p40"/>
            <p:cNvSpPr/>
            <p:nvPr/>
          </p:nvSpPr>
          <p:spPr>
            <a:xfrm>
              <a:off x="3881650" y="2009262"/>
              <a:ext cx="49169" cy="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65"/>
                  </a:moveTo>
                  <a:cubicBezTo>
                    <a:pt x="0" y="15913"/>
                    <a:pt x="0" y="15913"/>
                    <a:pt x="0" y="15913"/>
                  </a:cubicBezTo>
                  <a:cubicBezTo>
                    <a:pt x="62" y="15913"/>
                    <a:pt x="124" y="15913"/>
                    <a:pt x="185" y="15938"/>
                  </a:cubicBezTo>
                  <a:cubicBezTo>
                    <a:pt x="124" y="15664"/>
                    <a:pt x="62" y="15414"/>
                    <a:pt x="0" y="15165"/>
                  </a:cubicBezTo>
                  <a:close/>
                  <a:moveTo>
                    <a:pt x="20673" y="0"/>
                  </a:moveTo>
                  <a:cubicBezTo>
                    <a:pt x="15976" y="1497"/>
                    <a:pt x="12206" y="3791"/>
                    <a:pt x="7509" y="6061"/>
                  </a:cubicBezTo>
                  <a:cubicBezTo>
                    <a:pt x="11959" y="9653"/>
                    <a:pt x="8807" y="15963"/>
                    <a:pt x="1267" y="15963"/>
                  </a:cubicBezTo>
                  <a:cubicBezTo>
                    <a:pt x="927" y="15963"/>
                    <a:pt x="556" y="15963"/>
                    <a:pt x="185" y="15938"/>
                  </a:cubicBezTo>
                  <a:cubicBezTo>
                    <a:pt x="1143" y="19255"/>
                    <a:pt x="3739" y="21600"/>
                    <a:pt x="7509" y="21600"/>
                  </a:cubicBezTo>
                  <a:cubicBezTo>
                    <a:pt x="8405" y="21600"/>
                    <a:pt x="9332" y="21475"/>
                    <a:pt x="10321" y="21226"/>
                  </a:cubicBezTo>
                  <a:cubicBezTo>
                    <a:pt x="14091" y="20453"/>
                    <a:pt x="17861" y="18931"/>
                    <a:pt x="21600" y="17435"/>
                  </a:cubicBezTo>
                  <a:cubicBezTo>
                    <a:pt x="21600" y="12122"/>
                    <a:pt x="20673" y="6061"/>
                    <a:pt x="206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322;p40"/>
            <p:cNvSpPr/>
            <p:nvPr/>
          </p:nvSpPr>
          <p:spPr>
            <a:xfrm>
              <a:off x="3875627" y="202338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4" h="21600" fill="norm" stroke="1" extrusionOk="0">
                  <a:moveTo>
                    <a:pt x="14682" y="0"/>
                  </a:moveTo>
                  <a:cubicBezTo>
                    <a:pt x="11537" y="1632"/>
                    <a:pt x="9939" y="3319"/>
                    <a:pt x="6846" y="4951"/>
                  </a:cubicBezTo>
                  <a:cubicBezTo>
                    <a:pt x="557" y="8270"/>
                    <a:pt x="-990" y="14853"/>
                    <a:pt x="557" y="19859"/>
                  </a:cubicBezTo>
                  <a:cubicBezTo>
                    <a:pt x="557" y="21491"/>
                    <a:pt x="557" y="21491"/>
                    <a:pt x="557" y="21491"/>
                  </a:cubicBezTo>
                  <a:cubicBezTo>
                    <a:pt x="1278" y="21546"/>
                    <a:pt x="2000" y="21600"/>
                    <a:pt x="2670" y="21600"/>
                  </a:cubicBezTo>
                  <a:cubicBezTo>
                    <a:pt x="15300" y="21600"/>
                    <a:pt x="20610" y="7835"/>
                    <a:pt x="146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323;p40"/>
            <p:cNvSpPr/>
            <p:nvPr/>
          </p:nvSpPr>
          <p:spPr>
            <a:xfrm>
              <a:off x="3884492" y="282505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7866"/>
                    <a:pt x="-5400" y="13734"/>
                    <a:pt x="16200" y="21600"/>
                  </a:cubicBezTo>
                  <a:cubicBezTo>
                    <a:pt x="16200" y="13734"/>
                    <a:pt x="16200" y="7866"/>
                    <a:pt x="162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324;p40"/>
            <p:cNvSpPr/>
            <p:nvPr/>
          </p:nvSpPr>
          <p:spPr>
            <a:xfrm>
              <a:off x="3971475" y="2560870"/>
              <a:ext cx="421197" cy="28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8" y="0"/>
                  </a:moveTo>
                  <a:cubicBezTo>
                    <a:pt x="14692" y="6238"/>
                    <a:pt x="7564" y="11998"/>
                    <a:pt x="0" y="17120"/>
                  </a:cubicBezTo>
                  <a:cubicBezTo>
                    <a:pt x="0" y="18562"/>
                    <a:pt x="108" y="20158"/>
                    <a:pt x="108" y="21600"/>
                  </a:cubicBezTo>
                  <a:cubicBezTo>
                    <a:pt x="7564" y="17120"/>
                    <a:pt x="14692" y="11840"/>
                    <a:pt x="21600" y="5917"/>
                  </a:cubicBezTo>
                  <a:cubicBezTo>
                    <a:pt x="21600" y="4001"/>
                    <a:pt x="21488" y="1916"/>
                    <a:pt x="214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325;p40"/>
            <p:cNvSpPr/>
            <p:nvPr/>
          </p:nvSpPr>
          <p:spPr>
            <a:xfrm>
              <a:off x="4388379" y="1962206"/>
              <a:ext cx="72049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97" y="7360"/>
                    <a:pt x="7948" y="13695"/>
                    <a:pt x="0" y="19080"/>
                  </a:cubicBezTo>
                  <a:cubicBezTo>
                    <a:pt x="63" y="19896"/>
                    <a:pt x="129" y="20784"/>
                    <a:pt x="129" y="21600"/>
                  </a:cubicBezTo>
                  <a:cubicBezTo>
                    <a:pt x="8077" y="16558"/>
                    <a:pt x="15318" y="10424"/>
                    <a:pt x="21600" y="3271"/>
                  </a:cubicBezTo>
                  <a:cubicBezTo>
                    <a:pt x="21408" y="2181"/>
                    <a:pt x="21279" y="1090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326;p40"/>
            <p:cNvSpPr/>
            <p:nvPr/>
          </p:nvSpPr>
          <p:spPr>
            <a:xfrm>
              <a:off x="3903033" y="2789614"/>
              <a:ext cx="70552" cy="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4" y="0"/>
                  </a:moveTo>
                  <a:cubicBezTo>
                    <a:pt x="15053" y="2310"/>
                    <a:pt x="9174" y="5187"/>
                    <a:pt x="3273" y="7478"/>
                  </a:cubicBezTo>
                  <a:cubicBezTo>
                    <a:pt x="1314" y="8065"/>
                    <a:pt x="646" y="9787"/>
                    <a:pt x="0" y="10923"/>
                  </a:cubicBezTo>
                  <a:cubicBezTo>
                    <a:pt x="0" y="13233"/>
                    <a:pt x="0" y="14955"/>
                    <a:pt x="0" y="17265"/>
                  </a:cubicBezTo>
                  <a:cubicBezTo>
                    <a:pt x="1615" y="19612"/>
                    <a:pt x="4092" y="21600"/>
                    <a:pt x="7107" y="21600"/>
                  </a:cubicBezTo>
                  <a:cubicBezTo>
                    <a:pt x="7774" y="21600"/>
                    <a:pt x="8463" y="21505"/>
                    <a:pt x="9174" y="21297"/>
                  </a:cubicBezTo>
                  <a:cubicBezTo>
                    <a:pt x="13740" y="19555"/>
                    <a:pt x="17681" y="17833"/>
                    <a:pt x="21600" y="16110"/>
                  </a:cubicBezTo>
                  <a:cubicBezTo>
                    <a:pt x="21600" y="10923"/>
                    <a:pt x="20954" y="5187"/>
                    <a:pt x="209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327;p40"/>
            <p:cNvSpPr/>
            <p:nvPr/>
          </p:nvSpPr>
          <p:spPr>
            <a:xfrm>
              <a:off x="3940168" y="375083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21600" fill="norm" stroke="1" extrusionOk="0">
                  <a:moveTo>
                    <a:pt x="4326" y="0"/>
                  </a:moveTo>
                  <a:cubicBezTo>
                    <a:pt x="-4902" y="7825"/>
                    <a:pt x="1284" y="19660"/>
                    <a:pt x="16698" y="21600"/>
                  </a:cubicBezTo>
                  <a:cubicBezTo>
                    <a:pt x="16698" y="13775"/>
                    <a:pt x="16698" y="7825"/>
                    <a:pt x="166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328;p40"/>
            <p:cNvSpPr/>
            <p:nvPr/>
          </p:nvSpPr>
          <p:spPr>
            <a:xfrm>
              <a:off x="4027043" y="3544363"/>
              <a:ext cx="327081" cy="22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3" y="6287"/>
                    <a:pt x="7483" y="11745"/>
                    <a:pt x="0" y="17197"/>
                  </a:cubicBezTo>
                  <a:cubicBezTo>
                    <a:pt x="0" y="18667"/>
                    <a:pt x="139" y="20137"/>
                    <a:pt x="139" y="21600"/>
                  </a:cubicBezTo>
                  <a:cubicBezTo>
                    <a:pt x="7339" y="18246"/>
                    <a:pt x="14400" y="13843"/>
                    <a:pt x="20894" y="8385"/>
                  </a:cubicBezTo>
                  <a:cubicBezTo>
                    <a:pt x="21177" y="5452"/>
                    <a:pt x="21321" y="2726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329;p40"/>
            <p:cNvSpPr/>
            <p:nvPr/>
          </p:nvSpPr>
          <p:spPr>
            <a:xfrm>
              <a:off x="4343432" y="2684878"/>
              <a:ext cx="821010" cy="9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5" y="4838"/>
                    <a:pt x="13500" y="9676"/>
                    <a:pt x="8607" y="13977"/>
                  </a:cubicBezTo>
                  <a:cubicBezTo>
                    <a:pt x="6020" y="16225"/>
                    <a:pt x="3207" y="18034"/>
                    <a:pt x="281" y="19646"/>
                  </a:cubicBezTo>
                  <a:cubicBezTo>
                    <a:pt x="170" y="20282"/>
                    <a:pt x="113" y="20917"/>
                    <a:pt x="0" y="21600"/>
                  </a:cubicBezTo>
                  <a:cubicBezTo>
                    <a:pt x="8944" y="17203"/>
                    <a:pt x="16257" y="10067"/>
                    <a:pt x="21600" y="2687"/>
                  </a:cubicBezTo>
                  <a:cubicBezTo>
                    <a:pt x="21600" y="1807"/>
                    <a:pt x="21600" y="88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330;p40"/>
            <p:cNvSpPr/>
            <p:nvPr/>
          </p:nvSpPr>
          <p:spPr>
            <a:xfrm>
              <a:off x="3962892" y="3719650"/>
              <a:ext cx="66262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0"/>
                  </a:moveTo>
                  <a:cubicBezTo>
                    <a:pt x="17427" y="1494"/>
                    <a:pt x="13941" y="3722"/>
                    <a:pt x="10456" y="5216"/>
                  </a:cubicBezTo>
                  <a:cubicBezTo>
                    <a:pt x="11144" y="8939"/>
                    <a:pt x="9768" y="12661"/>
                    <a:pt x="5572" y="12661"/>
                  </a:cubicBezTo>
                  <a:lnTo>
                    <a:pt x="0" y="12661"/>
                  </a:lnTo>
                  <a:cubicBezTo>
                    <a:pt x="0" y="15624"/>
                    <a:pt x="0" y="17878"/>
                    <a:pt x="0" y="20841"/>
                  </a:cubicBezTo>
                  <a:cubicBezTo>
                    <a:pt x="688" y="20841"/>
                    <a:pt x="1399" y="21600"/>
                    <a:pt x="2087" y="21600"/>
                  </a:cubicBezTo>
                  <a:cubicBezTo>
                    <a:pt x="9057" y="19347"/>
                    <a:pt x="15340" y="17118"/>
                    <a:pt x="21600" y="15624"/>
                  </a:cubicBezTo>
                  <a:cubicBezTo>
                    <a:pt x="21600" y="10433"/>
                    <a:pt x="20912" y="5216"/>
                    <a:pt x="209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331;p40"/>
            <p:cNvSpPr/>
            <p:nvPr/>
          </p:nvSpPr>
          <p:spPr>
            <a:xfrm>
              <a:off x="3941669" y="3735882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9" y="0"/>
                  </a:moveTo>
                  <a:cubicBezTo>
                    <a:pt x="16289" y="7121"/>
                    <a:pt x="10800" y="7121"/>
                    <a:pt x="10800" y="7121"/>
                  </a:cubicBezTo>
                  <a:cubicBezTo>
                    <a:pt x="5489" y="7121"/>
                    <a:pt x="5489" y="14242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16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332;p40"/>
            <p:cNvSpPr/>
            <p:nvPr/>
          </p:nvSpPr>
          <p:spPr>
            <a:xfrm>
              <a:off x="3960782" y="3728391"/>
              <a:ext cx="3470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20344" y="0"/>
                  </a:moveTo>
                  <a:cubicBezTo>
                    <a:pt x="13981" y="4334"/>
                    <a:pt x="7619" y="10800"/>
                    <a:pt x="0" y="15134"/>
                  </a:cubicBezTo>
                  <a:cubicBezTo>
                    <a:pt x="1256" y="17266"/>
                    <a:pt x="1256" y="19397"/>
                    <a:pt x="1256" y="21600"/>
                  </a:cubicBezTo>
                  <a:lnTo>
                    <a:pt x="11428" y="21600"/>
                  </a:lnTo>
                  <a:cubicBezTo>
                    <a:pt x="19088" y="21600"/>
                    <a:pt x="21600" y="10800"/>
                    <a:pt x="203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333;p40"/>
            <p:cNvSpPr/>
            <p:nvPr/>
          </p:nvSpPr>
          <p:spPr>
            <a:xfrm>
              <a:off x="4061229" y="4269147"/>
              <a:ext cx="166777" cy="8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21" y="2573"/>
                    <a:pt x="6368" y="4113"/>
                    <a:pt x="0" y="11308"/>
                  </a:cubicBezTo>
                  <a:cubicBezTo>
                    <a:pt x="0" y="14913"/>
                    <a:pt x="282" y="18519"/>
                    <a:pt x="282" y="21600"/>
                  </a:cubicBezTo>
                  <a:cubicBezTo>
                    <a:pt x="6924" y="21092"/>
                    <a:pt x="13292" y="19027"/>
                    <a:pt x="19386" y="16979"/>
                  </a:cubicBezTo>
                  <a:cubicBezTo>
                    <a:pt x="20215" y="11308"/>
                    <a:pt x="20771" y="56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334;p40"/>
            <p:cNvSpPr/>
            <p:nvPr/>
          </p:nvSpPr>
          <p:spPr>
            <a:xfrm>
              <a:off x="4210912" y="3608442"/>
              <a:ext cx="887271" cy="73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1" y="2275"/>
                    <a:pt x="18061" y="4486"/>
                    <a:pt x="16343" y="6759"/>
                  </a:cubicBezTo>
                  <a:cubicBezTo>
                    <a:pt x="12336" y="12063"/>
                    <a:pt x="7860" y="16800"/>
                    <a:pt x="2134" y="19073"/>
                  </a:cubicBezTo>
                  <a:cubicBezTo>
                    <a:pt x="1562" y="19263"/>
                    <a:pt x="988" y="19389"/>
                    <a:pt x="416" y="19516"/>
                  </a:cubicBezTo>
                  <a:cubicBezTo>
                    <a:pt x="260" y="20210"/>
                    <a:pt x="156" y="20904"/>
                    <a:pt x="0" y="21600"/>
                  </a:cubicBezTo>
                  <a:cubicBezTo>
                    <a:pt x="5153" y="20399"/>
                    <a:pt x="9524" y="17557"/>
                    <a:pt x="13845" y="13200"/>
                  </a:cubicBezTo>
                  <a:cubicBezTo>
                    <a:pt x="16083" y="10989"/>
                    <a:pt x="18269" y="8589"/>
                    <a:pt x="20403" y="6063"/>
                  </a:cubicBezTo>
                  <a:cubicBezTo>
                    <a:pt x="20872" y="4232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335;p40"/>
            <p:cNvSpPr/>
            <p:nvPr/>
          </p:nvSpPr>
          <p:spPr>
            <a:xfrm>
              <a:off x="4029553" y="4316133"/>
              <a:ext cx="33867" cy="4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1600" fill="norm" stroke="1" extrusionOk="0">
                  <a:moveTo>
                    <a:pt x="17974" y="0"/>
                  </a:moveTo>
                  <a:cubicBezTo>
                    <a:pt x="13143" y="2056"/>
                    <a:pt x="7074" y="5122"/>
                    <a:pt x="2203" y="9233"/>
                  </a:cubicBezTo>
                  <a:cubicBezTo>
                    <a:pt x="-2388" y="13108"/>
                    <a:pt x="646" y="21600"/>
                    <a:pt x="7154" y="21600"/>
                  </a:cubicBezTo>
                  <a:cubicBezTo>
                    <a:pt x="7514" y="21600"/>
                    <a:pt x="7913" y="21566"/>
                    <a:pt x="8272" y="21533"/>
                  </a:cubicBezTo>
                  <a:cubicBezTo>
                    <a:pt x="11906" y="21533"/>
                    <a:pt x="15539" y="21533"/>
                    <a:pt x="19212" y="20488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2" name="Google Shape;336;p40"/>
          <p:cNvGrpSpPr/>
          <p:nvPr/>
        </p:nvGrpSpPr>
        <p:grpSpPr>
          <a:xfrm>
            <a:off x="18116337" y="3256362"/>
            <a:ext cx="5354753" cy="6377236"/>
            <a:chOff x="0" y="0"/>
            <a:chExt cx="5354752" cy="6377235"/>
          </a:xfrm>
        </p:grpSpPr>
        <p:sp>
          <p:nvSpPr>
            <p:cNvPr id="654" name="Google Shape;337;p40"/>
            <p:cNvSpPr/>
            <p:nvPr/>
          </p:nvSpPr>
          <p:spPr>
            <a:xfrm>
              <a:off x="1536203" y="4944761"/>
              <a:ext cx="724854" cy="105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72" y="1229"/>
                    <a:pt x="7009" y="2370"/>
                    <a:pt x="0" y="3731"/>
                  </a:cubicBezTo>
                  <a:lnTo>
                    <a:pt x="2867" y="21600"/>
                  </a:lnTo>
                  <a:lnTo>
                    <a:pt x="168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338;p40"/>
            <p:cNvSpPr/>
            <p:nvPr/>
          </p:nvSpPr>
          <p:spPr>
            <a:xfrm>
              <a:off x="1491325" y="4467925"/>
              <a:ext cx="842393" cy="65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66"/>
                  </a:lnTo>
                  <a:lnTo>
                    <a:pt x="1151" y="21600"/>
                  </a:lnTo>
                  <a:cubicBezTo>
                    <a:pt x="7182" y="19427"/>
                    <a:pt x="13431" y="17604"/>
                    <a:pt x="19737" y="156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339;p40"/>
            <p:cNvSpPr/>
            <p:nvPr/>
          </p:nvSpPr>
          <p:spPr>
            <a:xfrm>
              <a:off x="1012449" y="8018"/>
              <a:ext cx="575101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2525" y="434"/>
                    <a:pt x="5860" y="1203"/>
                    <a:pt x="0" y="2358"/>
                  </a:cubicBezTo>
                  <a:cubicBezTo>
                    <a:pt x="5540" y="9285"/>
                    <a:pt x="12525" y="15732"/>
                    <a:pt x="21600" y="21600"/>
                  </a:cubicBezTo>
                  <a:cubicBezTo>
                    <a:pt x="20958" y="14432"/>
                    <a:pt x="20316" y="7217"/>
                    <a:pt x="2015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340;p40"/>
            <p:cNvSpPr/>
            <p:nvPr/>
          </p:nvSpPr>
          <p:spPr>
            <a:xfrm>
              <a:off x="22485" y="489074"/>
              <a:ext cx="1663400" cy="224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0" y="0"/>
                  </a:moveTo>
                  <a:cubicBezTo>
                    <a:pt x="2138" y="2300"/>
                    <a:pt x="611" y="5380"/>
                    <a:pt x="0" y="9137"/>
                  </a:cubicBezTo>
                  <a:cubicBezTo>
                    <a:pt x="6192" y="14291"/>
                    <a:pt x="12188" y="20142"/>
                    <a:pt x="21600" y="21600"/>
                  </a:cubicBezTo>
                  <a:cubicBezTo>
                    <a:pt x="21573" y="21580"/>
                    <a:pt x="21573" y="21559"/>
                    <a:pt x="21573" y="21518"/>
                  </a:cubicBezTo>
                  <a:cubicBezTo>
                    <a:pt x="21517" y="21436"/>
                    <a:pt x="21517" y="21354"/>
                    <a:pt x="21544" y="21251"/>
                  </a:cubicBezTo>
                  <a:cubicBezTo>
                    <a:pt x="21322" y="18335"/>
                    <a:pt x="21100" y="15400"/>
                    <a:pt x="20906" y="12463"/>
                  </a:cubicBezTo>
                  <a:cubicBezTo>
                    <a:pt x="17241" y="11786"/>
                    <a:pt x="13604" y="8315"/>
                    <a:pt x="11328" y="6407"/>
                  </a:cubicBezTo>
                  <a:cubicBezTo>
                    <a:pt x="8968" y="4394"/>
                    <a:pt x="6830" y="2259"/>
                    <a:pt x="49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341;p40"/>
            <p:cNvSpPr/>
            <p:nvPr/>
          </p:nvSpPr>
          <p:spPr>
            <a:xfrm>
              <a:off x="1641009" y="0"/>
              <a:ext cx="31857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59" y="0"/>
                  </a:moveTo>
                  <a:cubicBezTo>
                    <a:pt x="3009" y="0"/>
                    <a:pt x="1521" y="13"/>
                    <a:pt x="0" y="39"/>
                  </a:cubicBezTo>
                  <a:cubicBezTo>
                    <a:pt x="291" y="7260"/>
                    <a:pt x="1016" y="14429"/>
                    <a:pt x="1884" y="21600"/>
                  </a:cubicBezTo>
                  <a:cubicBezTo>
                    <a:pt x="8842" y="19908"/>
                    <a:pt x="16091" y="16478"/>
                    <a:pt x="21600" y="13661"/>
                  </a:cubicBezTo>
                  <a:cubicBezTo>
                    <a:pt x="17250" y="8335"/>
                    <a:pt x="12758" y="3725"/>
                    <a:pt x="8699" y="39"/>
                  </a:cubicBezTo>
                  <a:cubicBezTo>
                    <a:pt x="7321" y="13"/>
                    <a:pt x="5904" y="0"/>
                    <a:pt x="44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342;p40"/>
            <p:cNvSpPr/>
            <p:nvPr/>
          </p:nvSpPr>
          <p:spPr>
            <a:xfrm>
              <a:off x="0" y="1555990"/>
              <a:ext cx="1750036" cy="218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45" y="0"/>
                  </a:moveTo>
                  <a:cubicBezTo>
                    <a:pt x="-143" y="2938"/>
                    <a:pt x="14" y="6256"/>
                    <a:pt x="486" y="9891"/>
                  </a:cubicBezTo>
                  <a:cubicBezTo>
                    <a:pt x="6070" y="15322"/>
                    <a:pt x="12833" y="20881"/>
                    <a:pt x="21457" y="21600"/>
                  </a:cubicBezTo>
                  <a:cubicBezTo>
                    <a:pt x="21195" y="18430"/>
                    <a:pt x="20933" y="15281"/>
                    <a:pt x="20697" y="12132"/>
                  </a:cubicBezTo>
                  <a:cubicBezTo>
                    <a:pt x="20645" y="12152"/>
                    <a:pt x="20592" y="12152"/>
                    <a:pt x="20514" y="12152"/>
                  </a:cubicBezTo>
                  <a:cubicBezTo>
                    <a:pt x="12152" y="10863"/>
                    <a:pt x="5702" y="5326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343;p40"/>
            <p:cNvSpPr/>
            <p:nvPr/>
          </p:nvSpPr>
          <p:spPr>
            <a:xfrm>
              <a:off x="454373" y="138429"/>
              <a:ext cx="1173766" cy="160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981"/>
                    <a:pt x="2400" y="2336"/>
                    <a:pt x="0" y="4038"/>
                  </a:cubicBezTo>
                  <a:cubicBezTo>
                    <a:pt x="2597" y="7239"/>
                    <a:pt x="5548" y="10324"/>
                    <a:pt x="8932" y="13121"/>
                  </a:cubicBezTo>
                  <a:cubicBezTo>
                    <a:pt x="12118" y="15745"/>
                    <a:pt x="16800" y="20273"/>
                    <a:pt x="21600" y="21600"/>
                  </a:cubicBezTo>
                  <a:cubicBezTo>
                    <a:pt x="21561" y="21080"/>
                    <a:pt x="21522" y="20561"/>
                    <a:pt x="21522" y="20042"/>
                  </a:cubicBezTo>
                  <a:cubicBezTo>
                    <a:pt x="21326" y="17418"/>
                    <a:pt x="21129" y="14794"/>
                    <a:pt x="20932" y="12141"/>
                  </a:cubicBezTo>
                  <a:cubicBezTo>
                    <a:pt x="15857" y="8680"/>
                    <a:pt x="11922" y="4527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344;p40"/>
            <p:cNvSpPr/>
            <p:nvPr/>
          </p:nvSpPr>
          <p:spPr>
            <a:xfrm>
              <a:off x="1767128" y="2479554"/>
              <a:ext cx="491034" cy="126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72" y="1612"/>
                    <a:pt x="7323" y="3003"/>
                    <a:pt x="0" y="4211"/>
                  </a:cubicBezTo>
                  <a:cubicBezTo>
                    <a:pt x="836" y="10032"/>
                    <a:pt x="1763" y="15815"/>
                    <a:pt x="2690" y="21600"/>
                  </a:cubicBezTo>
                  <a:cubicBezTo>
                    <a:pt x="8345" y="20502"/>
                    <a:pt x="13908" y="19403"/>
                    <a:pt x="19191" y="18086"/>
                  </a:cubicBezTo>
                  <a:cubicBezTo>
                    <a:pt x="21045" y="11789"/>
                    <a:pt x="21600" y="5711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345;p40"/>
            <p:cNvSpPr/>
            <p:nvPr/>
          </p:nvSpPr>
          <p:spPr>
            <a:xfrm>
              <a:off x="1831277" y="3636226"/>
              <a:ext cx="367740" cy="80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0" y="1787"/>
                    <a:pt x="7536" y="3227"/>
                    <a:pt x="0" y="4264"/>
                  </a:cubicBezTo>
                  <a:cubicBezTo>
                    <a:pt x="752" y="10022"/>
                    <a:pt x="1508" y="15839"/>
                    <a:pt x="2136" y="21600"/>
                  </a:cubicBezTo>
                  <a:cubicBezTo>
                    <a:pt x="5524" y="20679"/>
                    <a:pt x="9544" y="20505"/>
                    <a:pt x="13564" y="20160"/>
                  </a:cubicBezTo>
                  <a:cubicBezTo>
                    <a:pt x="17080" y="13306"/>
                    <a:pt x="19844" y="656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346;p40"/>
            <p:cNvSpPr/>
            <p:nvPr/>
          </p:nvSpPr>
          <p:spPr>
            <a:xfrm>
              <a:off x="1673084" y="675123"/>
              <a:ext cx="478876" cy="10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6" y="0"/>
                  </a:moveTo>
                  <a:cubicBezTo>
                    <a:pt x="10029" y="2596"/>
                    <a:pt x="5111" y="5107"/>
                    <a:pt x="0" y="5930"/>
                  </a:cubicBezTo>
                  <a:cubicBezTo>
                    <a:pt x="577" y="11211"/>
                    <a:pt x="1158" y="16406"/>
                    <a:pt x="1831" y="21600"/>
                  </a:cubicBezTo>
                  <a:cubicBezTo>
                    <a:pt x="9160" y="19739"/>
                    <a:pt x="15718" y="17574"/>
                    <a:pt x="21600" y="15150"/>
                  </a:cubicBezTo>
                  <a:cubicBezTo>
                    <a:pt x="19481" y="9566"/>
                    <a:pt x="16971" y="4502"/>
                    <a:pt x="1417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347;p40"/>
            <p:cNvSpPr/>
            <p:nvPr/>
          </p:nvSpPr>
          <p:spPr>
            <a:xfrm>
              <a:off x="1715849" y="1532426"/>
              <a:ext cx="536624" cy="112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5" y="0"/>
                  </a:moveTo>
                  <a:cubicBezTo>
                    <a:pt x="12735" y="2181"/>
                    <a:pt x="6625" y="3950"/>
                    <a:pt x="0" y="5184"/>
                  </a:cubicBezTo>
                  <a:cubicBezTo>
                    <a:pt x="85" y="5555"/>
                    <a:pt x="85" y="5925"/>
                    <a:pt x="170" y="6295"/>
                  </a:cubicBezTo>
                  <a:cubicBezTo>
                    <a:pt x="688" y="11397"/>
                    <a:pt x="1291" y="16498"/>
                    <a:pt x="1891" y="21600"/>
                  </a:cubicBezTo>
                  <a:cubicBezTo>
                    <a:pt x="8777" y="20077"/>
                    <a:pt x="15405" y="18350"/>
                    <a:pt x="21600" y="16456"/>
                  </a:cubicBezTo>
                  <a:cubicBezTo>
                    <a:pt x="21085" y="10615"/>
                    <a:pt x="19879" y="5102"/>
                    <a:pt x="182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348;p40"/>
            <p:cNvSpPr/>
            <p:nvPr/>
          </p:nvSpPr>
          <p:spPr>
            <a:xfrm>
              <a:off x="1871934" y="4467925"/>
              <a:ext cx="170997" cy="36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81" y="630"/>
                    <a:pt x="7561" y="1011"/>
                    <a:pt x="0" y="1388"/>
                  </a:cubicBezTo>
                  <a:cubicBezTo>
                    <a:pt x="809" y="8065"/>
                    <a:pt x="1351" y="14866"/>
                    <a:pt x="1884" y="21542"/>
                  </a:cubicBezTo>
                  <a:cubicBezTo>
                    <a:pt x="2603" y="21583"/>
                    <a:pt x="3323" y="21600"/>
                    <a:pt x="4069" y="21600"/>
                  </a:cubicBezTo>
                  <a:cubicBezTo>
                    <a:pt x="5544" y="21600"/>
                    <a:pt x="7108" y="21542"/>
                    <a:pt x="8912" y="21542"/>
                  </a:cubicBezTo>
                  <a:cubicBezTo>
                    <a:pt x="13772" y="14236"/>
                    <a:pt x="17824" y="705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349;p40"/>
            <p:cNvSpPr/>
            <p:nvPr/>
          </p:nvSpPr>
          <p:spPr>
            <a:xfrm>
              <a:off x="584784" y="4153648"/>
              <a:ext cx="1231515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1" y="19215"/>
                    <a:pt x="21000" y="21463"/>
                    <a:pt x="21600" y="21600"/>
                  </a:cubicBezTo>
                  <a:cubicBezTo>
                    <a:pt x="21525" y="18464"/>
                    <a:pt x="21412" y="15330"/>
                    <a:pt x="21338" y="12264"/>
                  </a:cubicBezTo>
                  <a:cubicBezTo>
                    <a:pt x="21300" y="12264"/>
                    <a:pt x="21263" y="12400"/>
                    <a:pt x="21225" y="12400"/>
                  </a:cubicBezTo>
                  <a:cubicBezTo>
                    <a:pt x="19964" y="13129"/>
                    <a:pt x="18656" y="13454"/>
                    <a:pt x="17328" y="13454"/>
                  </a:cubicBezTo>
                  <a:cubicBezTo>
                    <a:pt x="11189" y="13454"/>
                    <a:pt x="4593" y="6498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350;p40"/>
            <p:cNvSpPr/>
            <p:nvPr/>
          </p:nvSpPr>
          <p:spPr>
            <a:xfrm>
              <a:off x="56740" y="2701968"/>
              <a:ext cx="1742463" cy="181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65" y="2161"/>
                    <a:pt x="424" y="3280"/>
                  </a:cubicBezTo>
                  <a:cubicBezTo>
                    <a:pt x="1166" y="8213"/>
                    <a:pt x="2782" y="12053"/>
                    <a:pt x="4824" y="15028"/>
                  </a:cubicBezTo>
                  <a:cubicBezTo>
                    <a:pt x="9009" y="18782"/>
                    <a:pt x="13819" y="21600"/>
                    <a:pt x="18868" y="21600"/>
                  </a:cubicBezTo>
                  <a:cubicBezTo>
                    <a:pt x="19702" y="21600"/>
                    <a:pt x="20542" y="21523"/>
                    <a:pt x="21388" y="21361"/>
                  </a:cubicBezTo>
                  <a:cubicBezTo>
                    <a:pt x="21467" y="21361"/>
                    <a:pt x="21547" y="21361"/>
                    <a:pt x="21600" y="21412"/>
                  </a:cubicBezTo>
                  <a:cubicBezTo>
                    <a:pt x="21414" y="18665"/>
                    <a:pt x="21229" y="15944"/>
                    <a:pt x="21044" y="13198"/>
                  </a:cubicBezTo>
                  <a:cubicBezTo>
                    <a:pt x="20884" y="13173"/>
                    <a:pt x="20805" y="12994"/>
                    <a:pt x="20911" y="12867"/>
                  </a:cubicBezTo>
                  <a:cubicBezTo>
                    <a:pt x="12695" y="12841"/>
                    <a:pt x="5566" y="6332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351;p40"/>
            <p:cNvSpPr/>
            <p:nvPr/>
          </p:nvSpPr>
          <p:spPr>
            <a:xfrm>
              <a:off x="1987364" y="189777"/>
              <a:ext cx="754749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83"/>
                    <a:pt x="5262" y="3781"/>
                  </a:cubicBezTo>
                  <a:cubicBezTo>
                    <a:pt x="3855" y="5016"/>
                    <a:pt x="2079" y="6775"/>
                    <a:pt x="0" y="8498"/>
                  </a:cubicBezTo>
                  <a:cubicBezTo>
                    <a:pt x="177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834"/>
                  </a:cubicBezTo>
                  <a:cubicBezTo>
                    <a:pt x="18295" y="5165"/>
                    <a:pt x="14256" y="2133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352;p40"/>
            <p:cNvSpPr/>
            <p:nvPr/>
          </p:nvSpPr>
          <p:spPr>
            <a:xfrm>
              <a:off x="1769308" y="1618"/>
              <a:ext cx="472474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7" y="5845"/>
                    <a:pt x="5766" y="13155"/>
                    <a:pt x="8699" y="21600"/>
                  </a:cubicBezTo>
                  <a:cubicBezTo>
                    <a:pt x="10065" y="19976"/>
                    <a:pt x="11239" y="18434"/>
                    <a:pt x="12217" y="17296"/>
                  </a:cubicBezTo>
                  <a:cubicBezTo>
                    <a:pt x="15542" y="13481"/>
                    <a:pt x="18667" y="9500"/>
                    <a:pt x="21600" y="5442"/>
                  </a:cubicBezTo>
                  <a:cubicBezTo>
                    <a:pt x="15246" y="2274"/>
                    <a:pt x="8110" y="4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353;p40"/>
            <p:cNvSpPr/>
            <p:nvPr/>
          </p:nvSpPr>
          <p:spPr>
            <a:xfrm>
              <a:off x="2062204" y="2669894"/>
              <a:ext cx="1096813" cy="17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72"/>
                    <a:pt x="2694" y="12173"/>
                  </a:cubicBezTo>
                  <a:cubicBezTo>
                    <a:pt x="2106" y="15244"/>
                    <a:pt x="1179" y="18395"/>
                    <a:pt x="0" y="21600"/>
                  </a:cubicBezTo>
                  <a:cubicBezTo>
                    <a:pt x="547" y="21546"/>
                    <a:pt x="1094" y="21492"/>
                    <a:pt x="1642" y="21357"/>
                  </a:cubicBezTo>
                  <a:cubicBezTo>
                    <a:pt x="7073" y="20253"/>
                    <a:pt x="11326" y="17883"/>
                    <a:pt x="15116" y="15244"/>
                  </a:cubicBezTo>
                  <a:cubicBezTo>
                    <a:pt x="16716" y="14113"/>
                    <a:pt x="18400" y="13009"/>
                    <a:pt x="20042" y="11877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354;p40"/>
            <p:cNvSpPr/>
            <p:nvPr/>
          </p:nvSpPr>
          <p:spPr>
            <a:xfrm>
              <a:off x="2169121" y="784150"/>
              <a:ext cx="904363" cy="160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0" y="0"/>
                  </a:moveTo>
                  <a:cubicBezTo>
                    <a:pt x="10824" y="3744"/>
                    <a:pt x="5922" y="7344"/>
                    <a:pt x="0" y="10080"/>
                  </a:cubicBezTo>
                  <a:cubicBezTo>
                    <a:pt x="969" y="13651"/>
                    <a:pt x="1685" y="17510"/>
                    <a:pt x="1991" y="21600"/>
                  </a:cubicBezTo>
                  <a:cubicBezTo>
                    <a:pt x="9344" y="18951"/>
                    <a:pt x="15881" y="15812"/>
                    <a:pt x="21600" y="12182"/>
                  </a:cubicBezTo>
                  <a:cubicBezTo>
                    <a:pt x="20170" y="7776"/>
                    <a:pt x="17975" y="3571"/>
                    <a:pt x="148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355;p40"/>
            <p:cNvSpPr/>
            <p:nvPr/>
          </p:nvSpPr>
          <p:spPr>
            <a:xfrm>
              <a:off x="1942486" y="3854350"/>
              <a:ext cx="108183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7" y="2169"/>
                    <a:pt x="17416" y="4244"/>
                    <a:pt x="15282" y="6179"/>
                  </a:cubicBezTo>
                  <a:cubicBezTo>
                    <a:pt x="11141" y="9999"/>
                    <a:pt x="6958" y="12450"/>
                    <a:pt x="2006" y="13535"/>
                  </a:cubicBezTo>
                  <a:cubicBezTo>
                    <a:pt x="1409" y="16177"/>
                    <a:pt x="768" y="18865"/>
                    <a:pt x="0" y="21600"/>
                  </a:cubicBezTo>
                  <a:cubicBezTo>
                    <a:pt x="4994" y="21318"/>
                    <a:pt x="16307" y="18723"/>
                    <a:pt x="21343" y="895"/>
                  </a:cubicBezTo>
                  <a:cubicBezTo>
                    <a:pt x="21429" y="613"/>
                    <a:pt x="21514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356;p40"/>
            <p:cNvSpPr/>
            <p:nvPr/>
          </p:nvSpPr>
          <p:spPr>
            <a:xfrm>
              <a:off x="2209707" y="1808229"/>
              <a:ext cx="947128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9" y="0"/>
                  </a:moveTo>
                  <a:cubicBezTo>
                    <a:pt x="14579" y="3288"/>
                    <a:pt x="8143" y="6095"/>
                    <a:pt x="1023" y="8421"/>
                  </a:cubicBezTo>
                  <a:cubicBezTo>
                    <a:pt x="1267" y="12564"/>
                    <a:pt x="975" y="17002"/>
                    <a:pt x="0" y="21600"/>
                  </a:cubicBezTo>
                  <a:cubicBezTo>
                    <a:pt x="3024" y="20584"/>
                    <a:pt x="5852" y="19435"/>
                    <a:pt x="8436" y="17991"/>
                  </a:cubicBezTo>
                  <a:cubicBezTo>
                    <a:pt x="13409" y="15264"/>
                    <a:pt x="17456" y="12163"/>
                    <a:pt x="21600" y="9062"/>
                  </a:cubicBezTo>
                  <a:cubicBezTo>
                    <a:pt x="21454" y="6068"/>
                    <a:pt x="21016" y="2995"/>
                    <a:pt x="2013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357;p40"/>
            <p:cNvSpPr/>
            <p:nvPr/>
          </p:nvSpPr>
          <p:spPr>
            <a:xfrm>
              <a:off x="1683774" y="2725462"/>
              <a:ext cx="145395" cy="103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79"/>
                    <a:pt x="0" y="223"/>
                    <a:pt x="0" y="267"/>
                  </a:cubicBezTo>
                  <a:lnTo>
                    <a:pt x="313" y="267"/>
                  </a:lnTo>
                  <a:cubicBezTo>
                    <a:pt x="585" y="278"/>
                    <a:pt x="836" y="289"/>
                    <a:pt x="1066" y="304"/>
                  </a:cubicBezTo>
                  <a:cubicBezTo>
                    <a:pt x="627" y="241"/>
                    <a:pt x="272" y="167"/>
                    <a:pt x="0" y="90"/>
                  </a:cubicBezTo>
                  <a:close/>
                  <a:moveTo>
                    <a:pt x="1066" y="304"/>
                  </a:moveTo>
                  <a:cubicBezTo>
                    <a:pt x="1411" y="354"/>
                    <a:pt x="1808" y="398"/>
                    <a:pt x="2236" y="429"/>
                  </a:cubicBezTo>
                  <a:cubicBezTo>
                    <a:pt x="1954" y="379"/>
                    <a:pt x="1567" y="336"/>
                    <a:pt x="1066" y="304"/>
                  </a:cubicBezTo>
                  <a:close/>
                  <a:moveTo>
                    <a:pt x="12383" y="0"/>
                  </a:moveTo>
                  <a:cubicBezTo>
                    <a:pt x="9844" y="179"/>
                    <a:pt x="7618" y="313"/>
                    <a:pt x="5392" y="446"/>
                  </a:cubicBezTo>
                  <a:cubicBezTo>
                    <a:pt x="4870" y="474"/>
                    <a:pt x="4379" y="486"/>
                    <a:pt x="3908" y="486"/>
                  </a:cubicBezTo>
                  <a:cubicBezTo>
                    <a:pt x="3302" y="486"/>
                    <a:pt x="2738" y="465"/>
                    <a:pt x="2236" y="429"/>
                  </a:cubicBezTo>
                  <a:cubicBezTo>
                    <a:pt x="3595" y="668"/>
                    <a:pt x="2581" y="1067"/>
                    <a:pt x="637" y="1205"/>
                  </a:cubicBezTo>
                  <a:cubicBezTo>
                    <a:pt x="3490" y="7855"/>
                    <a:pt x="6667" y="14549"/>
                    <a:pt x="9844" y="21199"/>
                  </a:cubicBezTo>
                  <a:cubicBezTo>
                    <a:pt x="10795" y="21199"/>
                    <a:pt x="12070" y="21243"/>
                    <a:pt x="13334" y="21289"/>
                  </a:cubicBezTo>
                  <a:cubicBezTo>
                    <a:pt x="14922" y="21289"/>
                    <a:pt x="15560" y="21422"/>
                    <a:pt x="15884" y="21600"/>
                  </a:cubicBezTo>
                  <a:cubicBezTo>
                    <a:pt x="17786" y="21466"/>
                    <a:pt x="19688" y="21333"/>
                    <a:pt x="21600" y="21199"/>
                  </a:cubicBezTo>
                  <a:cubicBezTo>
                    <a:pt x="18423" y="14147"/>
                    <a:pt x="15246" y="7096"/>
                    <a:pt x="123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358;p40"/>
            <p:cNvSpPr/>
            <p:nvPr/>
          </p:nvSpPr>
          <p:spPr>
            <a:xfrm>
              <a:off x="1632427" y="1786848"/>
              <a:ext cx="130410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2" y="7217"/>
                    <a:pt x="4963" y="14433"/>
                    <a:pt x="8144" y="21600"/>
                  </a:cubicBezTo>
                  <a:cubicBezTo>
                    <a:pt x="8505" y="21499"/>
                    <a:pt x="9216" y="21348"/>
                    <a:pt x="10276" y="21296"/>
                  </a:cubicBezTo>
                  <a:cubicBezTo>
                    <a:pt x="14167" y="21044"/>
                    <a:pt x="17709" y="20742"/>
                    <a:pt x="21600" y="20489"/>
                  </a:cubicBezTo>
                  <a:cubicBezTo>
                    <a:pt x="19130" y="14232"/>
                    <a:pt x="16649" y="7974"/>
                    <a:pt x="14517" y="1717"/>
                  </a:cubicBezTo>
                  <a:cubicBezTo>
                    <a:pt x="14167" y="1262"/>
                    <a:pt x="14167" y="809"/>
                    <a:pt x="13817" y="354"/>
                  </a:cubicBezTo>
                  <a:cubicBezTo>
                    <a:pt x="12047" y="455"/>
                    <a:pt x="10625" y="556"/>
                    <a:pt x="8854" y="656"/>
                  </a:cubicBezTo>
                  <a:cubicBezTo>
                    <a:pt x="8482" y="672"/>
                    <a:pt x="8120" y="679"/>
                    <a:pt x="7783" y="679"/>
                  </a:cubicBezTo>
                  <a:cubicBezTo>
                    <a:pt x="5872" y="679"/>
                    <a:pt x="4555" y="452"/>
                    <a:pt x="4252" y="153"/>
                  </a:cubicBezTo>
                  <a:cubicBezTo>
                    <a:pt x="2831" y="153"/>
                    <a:pt x="1421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359;p40"/>
            <p:cNvSpPr/>
            <p:nvPr/>
          </p:nvSpPr>
          <p:spPr>
            <a:xfrm>
              <a:off x="1549073" y="1618"/>
              <a:ext cx="164596" cy="176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8" y="0"/>
                  </a:moveTo>
                  <a:cubicBezTo>
                    <a:pt x="5612" y="26"/>
                    <a:pt x="2806" y="53"/>
                    <a:pt x="0" y="78"/>
                  </a:cubicBezTo>
                  <a:cubicBezTo>
                    <a:pt x="563" y="4011"/>
                    <a:pt x="2806" y="7943"/>
                    <a:pt x="5049" y="11849"/>
                  </a:cubicBezTo>
                  <a:cubicBezTo>
                    <a:pt x="7015" y="12058"/>
                    <a:pt x="8972" y="12268"/>
                    <a:pt x="11225" y="12477"/>
                  </a:cubicBezTo>
                  <a:cubicBezTo>
                    <a:pt x="13154" y="12677"/>
                    <a:pt x="11317" y="12924"/>
                    <a:pt x="9092" y="12924"/>
                  </a:cubicBezTo>
                  <a:cubicBezTo>
                    <a:pt x="8400" y="12924"/>
                    <a:pt x="7680" y="12900"/>
                    <a:pt x="7015" y="12845"/>
                  </a:cubicBezTo>
                  <a:cubicBezTo>
                    <a:pt x="6452" y="12818"/>
                    <a:pt x="6175" y="12766"/>
                    <a:pt x="5612" y="12714"/>
                  </a:cubicBezTo>
                  <a:cubicBezTo>
                    <a:pt x="7015" y="15125"/>
                    <a:pt x="8418" y="17510"/>
                    <a:pt x="9822" y="19896"/>
                  </a:cubicBezTo>
                  <a:cubicBezTo>
                    <a:pt x="9822" y="20368"/>
                    <a:pt x="10375" y="20839"/>
                    <a:pt x="10375" y="21312"/>
                  </a:cubicBezTo>
                  <a:cubicBezTo>
                    <a:pt x="12342" y="21364"/>
                    <a:pt x="14031" y="21469"/>
                    <a:pt x="15988" y="21495"/>
                  </a:cubicBezTo>
                  <a:cubicBezTo>
                    <a:pt x="16551" y="21522"/>
                    <a:pt x="16837" y="21547"/>
                    <a:pt x="17114" y="21600"/>
                  </a:cubicBezTo>
                  <a:cubicBezTo>
                    <a:pt x="18794" y="21522"/>
                    <a:pt x="19920" y="21416"/>
                    <a:pt x="21600" y="21338"/>
                  </a:cubicBezTo>
                  <a:cubicBezTo>
                    <a:pt x="19643" y="18193"/>
                    <a:pt x="17954" y="15021"/>
                    <a:pt x="16274" y="11849"/>
                  </a:cubicBezTo>
                  <a:cubicBezTo>
                    <a:pt x="14031" y="11927"/>
                    <a:pt x="12065" y="11980"/>
                    <a:pt x="9822" y="12006"/>
                  </a:cubicBezTo>
                  <a:cubicBezTo>
                    <a:pt x="9628" y="12008"/>
                    <a:pt x="9434" y="12010"/>
                    <a:pt x="9249" y="12010"/>
                  </a:cubicBezTo>
                  <a:cubicBezTo>
                    <a:pt x="5760" y="12010"/>
                    <a:pt x="4671" y="11554"/>
                    <a:pt x="8132" y="11429"/>
                  </a:cubicBezTo>
                  <a:cubicBezTo>
                    <a:pt x="10662" y="11350"/>
                    <a:pt x="13182" y="11193"/>
                    <a:pt x="15711" y="11036"/>
                  </a:cubicBezTo>
                  <a:cubicBezTo>
                    <a:pt x="14031" y="7366"/>
                    <a:pt x="12628" y="3696"/>
                    <a:pt x="12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360;p40"/>
            <p:cNvSpPr/>
            <p:nvPr/>
          </p:nvSpPr>
          <p:spPr>
            <a:xfrm>
              <a:off x="1754326" y="3794491"/>
              <a:ext cx="132522" cy="103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5228" y="266"/>
                    <a:pt x="1387" y="399"/>
                  </a:cubicBezTo>
                  <a:cubicBezTo>
                    <a:pt x="699" y="399"/>
                    <a:pt x="344" y="399"/>
                    <a:pt x="0" y="355"/>
                  </a:cubicBezTo>
                  <a:cubicBezTo>
                    <a:pt x="2442" y="5156"/>
                    <a:pt x="4873" y="9911"/>
                    <a:pt x="7315" y="14711"/>
                  </a:cubicBezTo>
                  <a:cubicBezTo>
                    <a:pt x="9401" y="14845"/>
                    <a:pt x="9757" y="15244"/>
                    <a:pt x="7670" y="15466"/>
                  </a:cubicBezTo>
                  <a:cubicBezTo>
                    <a:pt x="8358" y="17466"/>
                    <a:pt x="9401" y="19510"/>
                    <a:pt x="10101" y="21556"/>
                  </a:cubicBezTo>
                  <a:lnTo>
                    <a:pt x="10456" y="21556"/>
                  </a:lnTo>
                  <a:cubicBezTo>
                    <a:pt x="10456" y="21556"/>
                    <a:pt x="14629" y="21600"/>
                    <a:pt x="21600" y="21600"/>
                  </a:cubicBezTo>
                  <a:cubicBezTo>
                    <a:pt x="20912" y="19244"/>
                    <a:pt x="20213" y="16845"/>
                    <a:pt x="19169" y="14489"/>
                  </a:cubicBezTo>
                  <a:cubicBezTo>
                    <a:pt x="17771" y="14489"/>
                    <a:pt x="16727" y="14489"/>
                    <a:pt x="15684" y="14533"/>
                  </a:cubicBezTo>
                  <a:cubicBezTo>
                    <a:pt x="12887" y="14533"/>
                    <a:pt x="11499" y="14089"/>
                    <a:pt x="13586" y="13866"/>
                  </a:cubicBezTo>
                  <a:cubicBezTo>
                    <a:pt x="14985" y="13689"/>
                    <a:pt x="16727" y="13511"/>
                    <a:pt x="18470" y="13378"/>
                  </a:cubicBezTo>
                  <a:cubicBezTo>
                    <a:pt x="16727" y="8933"/>
                    <a:pt x="14629" y="4444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361;p40"/>
            <p:cNvSpPr/>
            <p:nvPr/>
          </p:nvSpPr>
          <p:spPr>
            <a:xfrm>
              <a:off x="405205" y="437795"/>
              <a:ext cx="1227224" cy="134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" y="0"/>
                  </a:moveTo>
                  <a:cubicBezTo>
                    <a:pt x="602" y="274"/>
                    <a:pt x="301" y="547"/>
                    <a:pt x="0" y="821"/>
                  </a:cubicBezTo>
                  <a:cubicBezTo>
                    <a:pt x="2522" y="4587"/>
                    <a:pt x="5419" y="8147"/>
                    <a:pt x="8618" y="11502"/>
                  </a:cubicBezTo>
                  <a:cubicBezTo>
                    <a:pt x="11703" y="14685"/>
                    <a:pt x="16633" y="20470"/>
                    <a:pt x="21600" y="21600"/>
                  </a:cubicBezTo>
                  <a:cubicBezTo>
                    <a:pt x="21563" y="21361"/>
                    <a:pt x="21563" y="21086"/>
                    <a:pt x="21524" y="20848"/>
                  </a:cubicBezTo>
                  <a:cubicBezTo>
                    <a:pt x="16934" y="19272"/>
                    <a:pt x="12456" y="13898"/>
                    <a:pt x="9408" y="10783"/>
                  </a:cubicBezTo>
                  <a:cubicBezTo>
                    <a:pt x="6172" y="7462"/>
                    <a:pt x="3349" y="380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362;p40"/>
            <p:cNvSpPr/>
            <p:nvPr/>
          </p:nvSpPr>
          <p:spPr>
            <a:xfrm>
              <a:off x="1628136" y="1739859"/>
              <a:ext cx="51351" cy="5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7" y="5796"/>
                    <a:pt x="917" y="12468"/>
                    <a:pt x="1805" y="18264"/>
                  </a:cubicBezTo>
                  <a:cubicBezTo>
                    <a:pt x="5415" y="19112"/>
                    <a:pt x="8995" y="20780"/>
                    <a:pt x="12605" y="21600"/>
                  </a:cubicBezTo>
                  <a:cubicBezTo>
                    <a:pt x="11717" y="17444"/>
                    <a:pt x="12605" y="14108"/>
                    <a:pt x="17102" y="11620"/>
                  </a:cubicBezTo>
                  <a:cubicBezTo>
                    <a:pt x="18907" y="10800"/>
                    <a:pt x="19795" y="9952"/>
                    <a:pt x="21600" y="9132"/>
                  </a:cubicBezTo>
                  <a:cubicBezTo>
                    <a:pt x="20712" y="7464"/>
                    <a:pt x="19795" y="6644"/>
                    <a:pt x="17990" y="5796"/>
                  </a:cubicBezTo>
                  <a:cubicBezTo>
                    <a:pt x="11717" y="4976"/>
                    <a:pt x="6302" y="164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363;p40"/>
            <p:cNvSpPr/>
            <p:nvPr/>
          </p:nvSpPr>
          <p:spPr>
            <a:xfrm>
              <a:off x="11792" y="1440493"/>
              <a:ext cx="1676273" cy="13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" y="0"/>
                  </a:moveTo>
                  <a:cubicBezTo>
                    <a:pt x="83" y="618"/>
                    <a:pt x="28" y="1201"/>
                    <a:pt x="0" y="1854"/>
                  </a:cubicBezTo>
                  <a:cubicBezTo>
                    <a:pt x="5841" y="10501"/>
                    <a:pt x="12619" y="19492"/>
                    <a:pt x="21407" y="21585"/>
                  </a:cubicBezTo>
                  <a:cubicBezTo>
                    <a:pt x="21431" y="21595"/>
                    <a:pt x="21453" y="21600"/>
                    <a:pt x="21473" y="21600"/>
                  </a:cubicBezTo>
                  <a:cubicBezTo>
                    <a:pt x="21522" y="21600"/>
                    <a:pt x="21561" y="21575"/>
                    <a:pt x="21600" y="21551"/>
                  </a:cubicBezTo>
                  <a:cubicBezTo>
                    <a:pt x="21572" y="21311"/>
                    <a:pt x="21572" y="21070"/>
                    <a:pt x="21545" y="20830"/>
                  </a:cubicBezTo>
                  <a:cubicBezTo>
                    <a:pt x="12233" y="18394"/>
                    <a:pt x="6282" y="8614"/>
                    <a:pt x="13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364;p40"/>
            <p:cNvSpPr/>
            <p:nvPr/>
          </p:nvSpPr>
          <p:spPr>
            <a:xfrm>
              <a:off x="1677916" y="2738266"/>
              <a:ext cx="33868" cy="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3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1835" y="21600"/>
                  </a:cubicBezTo>
                  <a:cubicBezTo>
                    <a:pt x="17990" y="17476"/>
                    <a:pt x="21600" y="31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365;p40"/>
            <p:cNvSpPr/>
            <p:nvPr/>
          </p:nvSpPr>
          <p:spPr>
            <a:xfrm>
              <a:off x="39579" y="2556577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65"/>
                    <a:pt x="135" y="1694"/>
                    <a:pt x="216" y="2559"/>
                  </a:cubicBezTo>
                  <a:cubicBezTo>
                    <a:pt x="5879" y="11928"/>
                    <a:pt x="13133" y="21562"/>
                    <a:pt x="21493" y="21600"/>
                  </a:cubicBezTo>
                  <a:cubicBezTo>
                    <a:pt x="21519" y="21600"/>
                    <a:pt x="21519" y="21562"/>
                    <a:pt x="21547" y="21524"/>
                  </a:cubicBezTo>
                  <a:cubicBezTo>
                    <a:pt x="21573" y="21524"/>
                    <a:pt x="21573" y="21524"/>
                    <a:pt x="21600" y="21487"/>
                  </a:cubicBezTo>
                  <a:cubicBezTo>
                    <a:pt x="21600" y="21299"/>
                    <a:pt x="21573" y="21073"/>
                    <a:pt x="21573" y="20847"/>
                  </a:cubicBezTo>
                  <a:cubicBezTo>
                    <a:pt x="12702" y="19567"/>
                    <a:pt x="5744" y="96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366;p40"/>
            <p:cNvSpPr/>
            <p:nvPr/>
          </p:nvSpPr>
          <p:spPr>
            <a:xfrm>
              <a:off x="1750035" y="3741033"/>
              <a:ext cx="40657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604"/>
                    <a:pt x="1121" y="13954"/>
                    <a:pt x="1121" y="21600"/>
                  </a:cubicBezTo>
                  <a:cubicBezTo>
                    <a:pt x="7960" y="17756"/>
                    <a:pt x="14761" y="15250"/>
                    <a:pt x="21600" y="11406"/>
                  </a:cubicBezTo>
                  <a:cubicBezTo>
                    <a:pt x="20442" y="6350"/>
                    <a:pt x="18162" y="2549"/>
                    <a:pt x="12482" y="1253"/>
                  </a:cubicBezTo>
                  <a:cubicBezTo>
                    <a:pt x="7960" y="1253"/>
                    <a:pt x="4559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367;p40"/>
            <p:cNvSpPr/>
            <p:nvPr/>
          </p:nvSpPr>
          <p:spPr>
            <a:xfrm>
              <a:off x="445862" y="3965488"/>
              <a:ext cx="1355523" cy="61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1" y="2422"/>
                    <a:pt x="1430" y="4618"/>
                    <a:pt x="2214" y="6659"/>
                  </a:cubicBezTo>
                  <a:cubicBezTo>
                    <a:pt x="6387" y="13876"/>
                    <a:pt x="12379" y="21600"/>
                    <a:pt x="17956" y="21600"/>
                  </a:cubicBezTo>
                  <a:cubicBezTo>
                    <a:pt x="19163" y="21600"/>
                    <a:pt x="20351" y="21239"/>
                    <a:pt x="21497" y="20430"/>
                  </a:cubicBezTo>
                  <a:cubicBezTo>
                    <a:pt x="21532" y="20430"/>
                    <a:pt x="21565" y="20278"/>
                    <a:pt x="21600" y="20278"/>
                  </a:cubicBezTo>
                  <a:cubicBezTo>
                    <a:pt x="21565" y="19825"/>
                    <a:pt x="21565" y="19372"/>
                    <a:pt x="21565" y="18994"/>
                  </a:cubicBezTo>
                  <a:cubicBezTo>
                    <a:pt x="21497" y="18842"/>
                    <a:pt x="21395" y="18842"/>
                    <a:pt x="21293" y="18842"/>
                  </a:cubicBezTo>
                  <a:cubicBezTo>
                    <a:pt x="20206" y="19325"/>
                    <a:pt x="19125" y="19554"/>
                    <a:pt x="18054" y="19554"/>
                  </a:cubicBezTo>
                  <a:cubicBezTo>
                    <a:pt x="11563" y="19554"/>
                    <a:pt x="5380" y="111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368;p40"/>
            <p:cNvSpPr/>
            <p:nvPr/>
          </p:nvSpPr>
          <p:spPr>
            <a:xfrm>
              <a:off x="1787649" y="4502182"/>
              <a:ext cx="33868" cy="3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14" h="21600" fill="norm" stroke="1" extrusionOk="0">
                  <a:moveTo>
                    <a:pt x="0" y="0"/>
                  </a:moveTo>
                  <a:cubicBezTo>
                    <a:pt x="0" y="6363"/>
                    <a:pt x="0" y="13981"/>
                    <a:pt x="3144" y="21600"/>
                  </a:cubicBezTo>
                  <a:cubicBezTo>
                    <a:pt x="21600" y="15237"/>
                    <a:pt x="18456" y="38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369;p40"/>
            <p:cNvSpPr/>
            <p:nvPr/>
          </p:nvSpPr>
          <p:spPr>
            <a:xfrm>
              <a:off x="939717" y="112825"/>
              <a:ext cx="652124" cy="92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9" y="0"/>
                  </a:moveTo>
                  <a:cubicBezTo>
                    <a:pt x="1629" y="199"/>
                    <a:pt x="778" y="348"/>
                    <a:pt x="0" y="597"/>
                  </a:cubicBezTo>
                  <a:cubicBezTo>
                    <a:pt x="5382" y="8380"/>
                    <a:pt x="12465" y="15564"/>
                    <a:pt x="21600" y="21600"/>
                  </a:cubicBezTo>
                  <a:cubicBezTo>
                    <a:pt x="21528" y="21052"/>
                    <a:pt x="21528" y="20502"/>
                    <a:pt x="21458" y="19954"/>
                  </a:cubicBezTo>
                  <a:cubicBezTo>
                    <a:pt x="13455" y="13868"/>
                    <a:pt x="7295" y="7184"/>
                    <a:pt x="240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370;p40"/>
            <p:cNvSpPr/>
            <p:nvPr/>
          </p:nvSpPr>
          <p:spPr>
            <a:xfrm>
              <a:off x="1587550" y="968019"/>
              <a:ext cx="53238" cy="8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9" h="21600" fill="norm" stroke="1" extrusionOk="0">
                  <a:moveTo>
                    <a:pt x="0" y="0"/>
                  </a:moveTo>
                  <a:cubicBezTo>
                    <a:pt x="738" y="5785"/>
                    <a:pt x="738" y="11588"/>
                    <a:pt x="1501" y="17374"/>
                  </a:cubicBezTo>
                  <a:cubicBezTo>
                    <a:pt x="3001" y="18430"/>
                    <a:pt x="3739" y="19469"/>
                    <a:pt x="5240" y="20006"/>
                  </a:cubicBezTo>
                  <a:cubicBezTo>
                    <a:pt x="7011" y="21115"/>
                    <a:pt x="8930" y="21600"/>
                    <a:pt x="10775" y="21600"/>
                  </a:cubicBezTo>
                  <a:cubicBezTo>
                    <a:pt x="16704" y="21600"/>
                    <a:pt x="21600" y="16646"/>
                    <a:pt x="16458" y="12627"/>
                  </a:cubicBezTo>
                  <a:cubicBezTo>
                    <a:pt x="10456" y="8418"/>
                    <a:pt x="5240" y="42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371;p40"/>
            <p:cNvSpPr/>
            <p:nvPr/>
          </p:nvSpPr>
          <p:spPr>
            <a:xfrm>
              <a:off x="1668793" y="570317"/>
              <a:ext cx="318571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388"/>
                    <a:pt x="6958" y="14166"/>
                    <a:pt x="0" y="18001"/>
                  </a:cubicBezTo>
                  <a:cubicBezTo>
                    <a:pt x="143" y="19277"/>
                    <a:pt x="143" y="20439"/>
                    <a:pt x="291" y="21600"/>
                  </a:cubicBezTo>
                  <a:cubicBezTo>
                    <a:pt x="7974" y="19392"/>
                    <a:pt x="15367" y="12657"/>
                    <a:pt x="21600" y="5692"/>
                  </a:cubicBezTo>
                  <a:cubicBezTo>
                    <a:pt x="21018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372;p40"/>
            <p:cNvSpPr/>
            <p:nvPr/>
          </p:nvSpPr>
          <p:spPr>
            <a:xfrm>
              <a:off x="1959577" y="144899"/>
              <a:ext cx="350646" cy="53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4" y="0"/>
                  </a:moveTo>
                  <a:cubicBezTo>
                    <a:pt x="13302" y="4353"/>
                    <a:pt x="9221" y="8622"/>
                    <a:pt x="4740" y="12714"/>
                  </a:cubicBezTo>
                  <a:cubicBezTo>
                    <a:pt x="3423" y="13935"/>
                    <a:pt x="1842" y="15588"/>
                    <a:pt x="0" y="17330"/>
                  </a:cubicBezTo>
                  <a:cubicBezTo>
                    <a:pt x="524" y="18726"/>
                    <a:pt x="1183" y="20205"/>
                    <a:pt x="1712" y="21600"/>
                  </a:cubicBezTo>
                  <a:cubicBezTo>
                    <a:pt x="6188" y="17591"/>
                    <a:pt x="10009" y="13499"/>
                    <a:pt x="13038" y="10625"/>
                  </a:cubicBezTo>
                  <a:cubicBezTo>
                    <a:pt x="16067" y="7837"/>
                    <a:pt x="18831" y="4788"/>
                    <a:pt x="21600" y="1828"/>
                  </a:cubicBezTo>
                  <a:cubicBezTo>
                    <a:pt x="20148" y="1218"/>
                    <a:pt x="18831" y="522"/>
                    <a:pt x="172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373;p40"/>
            <p:cNvSpPr/>
            <p:nvPr/>
          </p:nvSpPr>
          <p:spPr>
            <a:xfrm>
              <a:off x="1595542" y="901758"/>
              <a:ext cx="77544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21600" fill="norm" stroke="1" extrusionOk="0">
                  <a:moveTo>
                    <a:pt x="17924" y="0"/>
                  </a:moveTo>
                  <a:cubicBezTo>
                    <a:pt x="13208" y="4056"/>
                    <a:pt x="8510" y="6964"/>
                    <a:pt x="4327" y="8705"/>
                  </a:cubicBezTo>
                  <a:cubicBezTo>
                    <a:pt x="-2626" y="12015"/>
                    <a:pt x="-630" y="21600"/>
                    <a:pt x="6272" y="21600"/>
                  </a:cubicBezTo>
                  <a:cubicBezTo>
                    <a:pt x="6651" y="21600"/>
                    <a:pt x="7047" y="21562"/>
                    <a:pt x="7460" y="21504"/>
                  </a:cubicBezTo>
                  <a:cubicBezTo>
                    <a:pt x="11126" y="20930"/>
                    <a:pt x="14792" y="19763"/>
                    <a:pt x="18974" y="18022"/>
                  </a:cubicBezTo>
                  <a:cubicBezTo>
                    <a:pt x="18440" y="12206"/>
                    <a:pt x="18440" y="5816"/>
                    <a:pt x="1792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374;p40"/>
            <p:cNvSpPr/>
            <p:nvPr/>
          </p:nvSpPr>
          <p:spPr>
            <a:xfrm>
              <a:off x="1713669" y="1423400"/>
              <a:ext cx="455452" cy="37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6" y="0"/>
                  </a:moveTo>
                  <a:cubicBezTo>
                    <a:pt x="14601" y="6833"/>
                    <a:pt x="7706" y="12936"/>
                    <a:pt x="0" y="18183"/>
                  </a:cubicBezTo>
                  <a:cubicBezTo>
                    <a:pt x="0" y="19283"/>
                    <a:pt x="103" y="20504"/>
                    <a:pt x="103" y="21600"/>
                  </a:cubicBezTo>
                  <a:cubicBezTo>
                    <a:pt x="7909" y="17938"/>
                    <a:pt x="15108" y="12691"/>
                    <a:pt x="21600" y="6223"/>
                  </a:cubicBezTo>
                  <a:cubicBezTo>
                    <a:pt x="21397" y="4151"/>
                    <a:pt x="21093" y="2076"/>
                    <a:pt x="2078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375;p40"/>
            <p:cNvSpPr/>
            <p:nvPr/>
          </p:nvSpPr>
          <p:spPr>
            <a:xfrm>
              <a:off x="2151957" y="694325"/>
              <a:ext cx="639321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9" y="0"/>
                  </a:moveTo>
                  <a:cubicBezTo>
                    <a:pt x="14159" y="6943"/>
                    <a:pt x="7802" y="13335"/>
                    <a:pt x="0" y="18790"/>
                  </a:cubicBezTo>
                  <a:cubicBezTo>
                    <a:pt x="219" y="19727"/>
                    <a:pt x="435" y="20665"/>
                    <a:pt x="580" y="21600"/>
                  </a:cubicBezTo>
                  <a:cubicBezTo>
                    <a:pt x="8957" y="16366"/>
                    <a:pt x="15892" y="9478"/>
                    <a:pt x="21600" y="2315"/>
                  </a:cubicBezTo>
                  <a:cubicBezTo>
                    <a:pt x="21023" y="1543"/>
                    <a:pt x="20516" y="716"/>
                    <a:pt x="1993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376;p40"/>
            <p:cNvSpPr/>
            <p:nvPr/>
          </p:nvSpPr>
          <p:spPr>
            <a:xfrm>
              <a:off x="1658101" y="1741970"/>
              <a:ext cx="57751" cy="7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4" y="0"/>
                  </a:moveTo>
                  <a:cubicBezTo>
                    <a:pt x="15996" y="1877"/>
                    <a:pt x="12786" y="4394"/>
                    <a:pt x="7998" y="6272"/>
                  </a:cubicBezTo>
                  <a:cubicBezTo>
                    <a:pt x="11813" y="9861"/>
                    <a:pt x="8366" y="15720"/>
                    <a:pt x="1789" y="15720"/>
                  </a:cubicBezTo>
                  <a:cubicBezTo>
                    <a:pt x="1473" y="15720"/>
                    <a:pt x="1131" y="15700"/>
                    <a:pt x="789" y="15679"/>
                  </a:cubicBezTo>
                  <a:lnTo>
                    <a:pt x="0" y="15679"/>
                  </a:lnTo>
                  <a:cubicBezTo>
                    <a:pt x="684" y="18856"/>
                    <a:pt x="3657" y="21600"/>
                    <a:pt x="7945" y="21600"/>
                  </a:cubicBezTo>
                  <a:cubicBezTo>
                    <a:pt x="8735" y="21600"/>
                    <a:pt x="9550" y="21517"/>
                    <a:pt x="10392" y="21311"/>
                  </a:cubicBezTo>
                  <a:cubicBezTo>
                    <a:pt x="14391" y="20073"/>
                    <a:pt x="18390" y="18815"/>
                    <a:pt x="21600" y="17556"/>
                  </a:cubicBezTo>
                  <a:cubicBezTo>
                    <a:pt x="21600" y="11924"/>
                    <a:pt x="20784" y="6272"/>
                    <a:pt x="207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377;p40"/>
            <p:cNvSpPr/>
            <p:nvPr/>
          </p:nvSpPr>
          <p:spPr>
            <a:xfrm>
              <a:off x="1653614" y="176252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1" h="21600" fill="norm" stroke="1" extrusionOk="0">
                  <a:moveTo>
                    <a:pt x="14179" y="0"/>
                  </a:moveTo>
                  <a:cubicBezTo>
                    <a:pt x="11429" y="1415"/>
                    <a:pt x="10076" y="2877"/>
                    <a:pt x="7325" y="4292"/>
                  </a:cubicBezTo>
                  <a:cubicBezTo>
                    <a:pt x="471" y="8583"/>
                    <a:pt x="-882" y="14337"/>
                    <a:pt x="471" y="20091"/>
                  </a:cubicBezTo>
                  <a:cubicBezTo>
                    <a:pt x="471" y="21506"/>
                    <a:pt x="1824" y="21506"/>
                    <a:pt x="1824" y="21506"/>
                  </a:cubicBezTo>
                  <a:cubicBezTo>
                    <a:pt x="2410" y="21553"/>
                    <a:pt x="2996" y="21600"/>
                    <a:pt x="3537" y="21600"/>
                  </a:cubicBezTo>
                  <a:cubicBezTo>
                    <a:pt x="14811" y="21600"/>
                    <a:pt x="20718" y="8206"/>
                    <a:pt x="1417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378;p40"/>
            <p:cNvSpPr/>
            <p:nvPr/>
          </p:nvSpPr>
          <p:spPr>
            <a:xfrm>
              <a:off x="1665060" y="2698927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8312"/>
                    <a:pt x="-3670" y="14929"/>
                    <a:pt x="17930" y="21600"/>
                  </a:cubicBezTo>
                  <a:cubicBezTo>
                    <a:pt x="17930" y="14929"/>
                    <a:pt x="17930" y="8312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379;p40"/>
            <p:cNvSpPr/>
            <p:nvPr/>
          </p:nvSpPr>
          <p:spPr>
            <a:xfrm>
              <a:off x="1762837" y="2387621"/>
              <a:ext cx="491747" cy="33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7" y="0"/>
                  </a:moveTo>
                  <a:cubicBezTo>
                    <a:pt x="14747" y="6292"/>
                    <a:pt x="7514" y="12030"/>
                    <a:pt x="0" y="17089"/>
                  </a:cubicBezTo>
                  <a:cubicBezTo>
                    <a:pt x="96" y="18591"/>
                    <a:pt x="96" y="20098"/>
                    <a:pt x="188" y="21600"/>
                  </a:cubicBezTo>
                  <a:cubicBezTo>
                    <a:pt x="7607" y="17089"/>
                    <a:pt x="14840" y="11895"/>
                    <a:pt x="21600" y="5878"/>
                  </a:cubicBezTo>
                  <a:cubicBezTo>
                    <a:pt x="21600" y="3967"/>
                    <a:pt x="21507" y="2051"/>
                    <a:pt x="215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380;p40"/>
            <p:cNvSpPr/>
            <p:nvPr/>
          </p:nvSpPr>
          <p:spPr>
            <a:xfrm>
              <a:off x="2252475" y="1688512"/>
              <a:ext cx="840284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4950" y="7336"/>
                    <a:pt x="7914" y="13682"/>
                    <a:pt x="0" y="19037"/>
                  </a:cubicBezTo>
                  <a:cubicBezTo>
                    <a:pt x="0" y="19911"/>
                    <a:pt x="54" y="20727"/>
                    <a:pt x="54" y="21600"/>
                  </a:cubicBezTo>
                  <a:cubicBezTo>
                    <a:pt x="8079" y="16534"/>
                    <a:pt x="15279" y="10422"/>
                    <a:pt x="21600" y="3260"/>
                  </a:cubicBezTo>
                  <a:cubicBezTo>
                    <a:pt x="21434" y="2155"/>
                    <a:pt x="21269" y="1107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381;p40"/>
            <p:cNvSpPr/>
            <p:nvPr/>
          </p:nvSpPr>
          <p:spPr>
            <a:xfrm>
              <a:off x="1681595" y="2654913"/>
              <a:ext cx="85533" cy="9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54"/>
                    <a:pt x="9184" y="5392"/>
                    <a:pt x="3251" y="7846"/>
                  </a:cubicBezTo>
                  <a:cubicBezTo>
                    <a:pt x="1634" y="8346"/>
                    <a:pt x="1084" y="9815"/>
                    <a:pt x="0" y="10800"/>
                  </a:cubicBezTo>
                  <a:cubicBezTo>
                    <a:pt x="551" y="13254"/>
                    <a:pt x="551" y="15207"/>
                    <a:pt x="551" y="17177"/>
                  </a:cubicBezTo>
                  <a:cubicBezTo>
                    <a:pt x="1794" y="19824"/>
                    <a:pt x="3997" y="21600"/>
                    <a:pt x="6928" y="21600"/>
                  </a:cubicBezTo>
                  <a:cubicBezTo>
                    <a:pt x="7798" y="21600"/>
                    <a:pt x="8739" y="21439"/>
                    <a:pt x="9716" y="21100"/>
                  </a:cubicBezTo>
                  <a:cubicBezTo>
                    <a:pt x="13500" y="19630"/>
                    <a:pt x="17816" y="18161"/>
                    <a:pt x="21600" y="16192"/>
                  </a:cubicBezTo>
                  <a:cubicBezTo>
                    <a:pt x="21067" y="10800"/>
                    <a:pt x="21067" y="5392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382;p40"/>
            <p:cNvSpPr/>
            <p:nvPr/>
          </p:nvSpPr>
          <p:spPr>
            <a:xfrm>
              <a:off x="1730089" y="37807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8312"/>
                    <a:pt x="1945" y="19959"/>
                    <a:pt x="16371" y="21600"/>
                  </a:cubicBezTo>
                  <a:cubicBezTo>
                    <a:pt x="16371" y="14929"/>
                    <a:pt x="13927" y="8312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383;p40"/>
            <p:cNvSpPr/>
            <p:nvPr/>
          </p:nvSpPr>
          <p:spPr>
            <a:xfrm>
              <a:off x="1829169" y="3535779"/>
              <a:ext cx="380541" cy="25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5" y="6425"/>
                    <a:pt x="7402" y="11781"/>
                    <a:pt x="0" y="17137"/>
                  </a:cubicBezTo>
                  <a:cubicBezTo>
                    <a:pt x="0" y="18564"/>
                    <a:pt x="0" y="19991"/>
                    <a:pt x="120" y="21600"/>
                  </a:cubicBezTo>
                  <a:cubicBezTo>
                    <a:pt x="7402" y="18388"/>
                    <a:pt x="14441" y="13924"/>
                    <a:pt x="20993" y="8386"/>
                  </a:cubicBezTo>
                  <a:cubicBezTo>
                    <a:pt x="21237" y="5532"/>
                    <a:pt x="21356" y="28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384;p40"/>
            <p:cNvSpPr/>
            <p:nvPr/>
          </p:nvSpPr>
          <p:spPr>
            <a:xfrm>
              <a:off x="2199016" y="2533013"/>
              <a:ext cx="960001" cy="11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1" y="0"/>
                  </a:moveTo>
                  <a:cubicBezTo>
                    <a:pt x="17463" y="4856"/>
                    <a:pt x="13470" y="9712"/>
                    <a:pt x="8564" y="13981"/>
                  </a:cubicBezTo>
                  <a:cubicBezTo>
                    <a:pt x="6014" y="16243"/>
                    <a:pt x="3224" y="18043"/>
                    <a:pt x="241" y="19633"/>
                  </a:cubicBezTo>
                  <a:cubicBezTo>
                    <a:pt x="144" y="20303"/>
                    <a:pt x="97" y="20931"/>
                    <a:pt x="0" y="21600"/>
                  </a:cubicBezTo>
                  <a:cubicBezTo>
                    <a:pt x="8899" y="17247"/>
                    <a:pt x="16211" y="10089"/>
                    <a:pt x="21600" y="2680"/>
                  </a:cubicBezTo>
                  <a:cubicBezTo>
                    <a:pt x="21600" y="1800"/>
                    <a:pt x="21600" y="880"/>
                    <a:pt x="2155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385;p40"/>
            <p:cNvSpPr/>
            <p:nvPr/>
          </p:nvSpPr>
          <p:spPr>
            <a:xfrm>
              <a:off x="1752147" y="3741033"/>
              <a:ext cx="79134" cy="7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7510" y="1903"/>
                    <a:pt x="14016" y="3806"/>
                    <a:pt x="10522" y="5708"/>
                  </a:cubicBezTo>
                  <a:cubicBezTo>
                    <a:pt x="11674" y="8887"/>
                    <a:pt x="9926" y="13341"/>
                    <a:pt x="5837" y="13341"/>
                  </a:cubicBezTo>
                  <a:cubicBezTo>
                    <a:pt x="4090" y="13341"/>
                    <a:pt x="1766" y="12713"/>
                    <a:pt x="0" y="12713"/>
                  </a:cubicBezTo>
                  <a:cubicBezTo>
                    <a:pt x="0" y="15892"/>
                    <a:pt x="595" y="18422"/>
                    <a:pt x="595" y="20973"/>
                  </a:cubicBezTo>
                  <a:cubicBezTo>
                    <a:pt x="1171" y="21600"/>
                    <a:pt x="1766" y="21600"/>
                    <a:pt x="2918" y="21600"/>
                  </a:cubicBezTo>
                  <a:cubicBezTo>
                    <a:pt x="8755" y="19697"/>
                    <a:pt x="15187" y="17794"/>
                    <a:pt x="21600" y="15892"/>
                  </a:cubicBezTo>
                  <a:cubicBezTo>
                    <a:pt x="21024" y="10162"/>
                    <a:pt x="21024" y="508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386;p40"/>
            <p:cNvSpPr/>
            <p:nvPr/>
          </p:nvSpPr>
          <p:spPr>
            <a:xfrm>
              <a:off x="1730957" y="376366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7121"/>
                    <a:pt x="16245" y="7121"/>
                    <a:pt x="10889" y="7121"/>
                  </a:cubicBezTo>
                  <a:cubicBezTo>
                    <a:pt x="5355" y="14242"/>
                    <a:pt x="5355" y="21600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387;p40"/>
            <p:cNvSpPr/>
            <p:nvPr/>
          </p:nvSpPr>
          <p:spPr>
            <a:xfrm>
              <a:off x="1752147" y="3756138"/>
              <a:ext cx="3982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9468" y="0"/>
                  </a:moveTo>
                  <a:cubicBezTo>
                    <a:pt x="12967" y="5444"/>
                    <a:pt x="6501" y="10830"/>
                    <a:pt x="0" y="14439"/>
                  </a:cubicBezTo>
                  <a:cubicBezTo>
                    <a:pt x="0" y="16215"/>
                    <a:pt x="0" y="17990"/>
                    <a:pt x="0" y="19825"/>
                  </a:cubicBezTo>
                  <a:cubicBezTo>
                    <a:pt x="3268" y="19825"/>
                    <a:pt x="6501" y="21600"/>
                    <a:pt x="10800" y="21600"/>
                  </a:cubicBezTo>
                  <a:cubicBezTo>
                    <a:pt x="18367" y="21600"/>
                    <a:pt x="21600" y="8995"/>
                    <a:pt x="1946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388;p40"/>
            <p:cNvSpPr/>
            <p:nvPr/>
          </p:nvSpPr>
          <p:spPr>
            <a:xfrm>
              <a:off x="1867644" y="4384574"/>
              <a:ext cx="194562" cy="1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586"/>
                    <a:pt x="6403" y="3894"/>
                    <a:pt x="0" y="10800"/>
                  </a:cubicBezTo>
                  <a:cubicBezTo>
                    <a:pt x="234" y="14253"/>
                    <a:pt x="234" y="17706"/>
                    <a:pt x="476" y="21600"/>
                  </a:cubicBezTo>
                  <a:cubicBezTo>
                    <a:pt x="7122" y="20733"/>
                    <a:pt x="13291" y="18999"/>
                    <a:pt x="19460" y="16839"/>
                  </a:cubicBezTo>
                  <a:cubicBezTo>
                    <a:pt x="20171" y="11226"/>
                    <a:pt x="20889" y="5613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389;p40"/>
            <p:cNvSpPr/>
            <p:nvPr/>
          </p:nvSpPr>
          <p:spPr>
            <a:xfrm>
              <a:off x="2042931" y="3612733"/>
              <a:ext cx="1036952" cy="85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4" y="2269"/>
                    <a:pt x="18082" y="4482"/>
                    <a:pt x="16390" y="6751"/>
                  </a:cubicBezTo>
                  <a:cubicBezTo>
                    <a:pt x="12381" y="12042"/>
                    <a:pt x="7883" y="16794"/>
                    <a:pt x="2138" y="19008"/>
                  </a:cubicBezTo>
                  <a:cubicBezTo>
                    <a:pt x="1559" y="19278"/>
                    <a:pt x="980" y="19386"/>
                    <a:pt x="401" y="19495"/>
                  </a:cubicBezTo>
                  <a:cubicBezTo>
                    <a:pt x="268" y="20196"/>
                    <a:pt x="133" y="20898"/>
                    <a:pt x="0" y="21600"/>
                  </a:cubicBezTo>
                  <a:cubicBezTo>
                    <a:pt x="5166" y="20358"/>
                    <a:pt x="9531" y="17551"/>
                    <a:pt x="13851" y="13177"/>
                  </a:cubicBezTo>
                  <a:cubicBezTo>
                    <a:pt x="16078" y="10962"/>
                    <a:pt x="18259" y="8586"/>
                    <a:pt x="20397" y="6103"/>
                  </a:cubicBezTo>
                  <a:cubicBezTo>
                    <a:pt x="20842" y="4266"/>
                    <a:pt x="21244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390;p40"/>
            <p:cNvSpPr/>
            <p:nvPr/>
          </p:nvSpPr>
          <p:spPr>
            <a:xfrm>
              <a:off x="1831514" y="4438030"/>
              <a:ext cx="40423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4" h="21600" fill="norm" stroke="1" extrusionOk="0">
                  <a:moveTo>
                    <a:pt x="16584" y="0"/>
                  </a:moveTo>
                  <a:cubicBezTo>
                    <a:pt x="11677" y="2488"/>
                    <a:pt x="6769" y="5824"/>
                    <a:pt x="2830" y="9132"/>
                  </a:cubicBezTo>
                  <a:cubicBezTo>
                    <a:pt x="-3046" y="13288"/>
                    <a:pt x="861" y="21600"/>
                    <a:pt x="8739" y="21600"/>
                  </a:cubicBezTo>
                  <a:cubicBezTo>
                    <a:pt x="11677" y="20780"/>
                    <a:pt x="14615" y="20780"/>
                    <a:pt x="18554" y="20780"/>
                  </a:cubicBezTo>
                  <a:cubicBezTo>
                    <a:pt x="17553" y="14136"/>
                    <a:pt x="17553" y="6644"/>
                    <a:pt x="165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391;p40"/>
            <p:cNvSpPr/>
            <p:nvPr/>
          </p:nvSpPr>
          <p:spPr>
            <a:xfrm>
              <a:off x="3967152" y="5477093"/>
              <a:ext cx="620049" cy="90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392;p40"/>
            <p:cNvSpPr/>
            <p:nvPr/>
          </p:nvSpPr>
          <p:spPr>
            <a:xfrm>
              <a:off x="3928678" y="5066589"/>
              <a:ext cx="720563" cy="56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393;p40"/>
            <p:cNvSpPr/>
            <p:nvPr/>
          </p:nvSpPr>
          <p:spPr>
            <a:xfrm>
              <a:off x="3520353" y="1252333"/>
              <a:ext cx="489567" cy="82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394;p40"/>
            <p:cNvSpPr/>
            <p:nvPr/>
          </p:nvSpPr>
          <p:spPr>
            <a:xfrm>
              <a:off x="2671561" y="1662837"/>
              <a:ext cx="1421784" cy="192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395;p40"/>
            <p:cNvSpPr/>
            <p:nvPr/>
          </p:nvSpPr>
          <p:spPr>
            <a:xfrm>
              <a:off x="4056977" y="1245017"/>
              <a:ext cx="271514" cy="77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396;p40"/>
            <p:cNvSpPr/>
            <p:nvPr/>
          </p:nvSpPr>
          <p:spPr>
            <a:xfrm>
              <a:off x="2651945" y="2575781"/>
              <a:ext cx="1496965" cy="187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397;p40"/>
            <p:cNvSpPr/>
            <p:nvPr/>
          </p:nvSpPr>
          <p:spPr>
            <a:xfrm>
              <a:off x="3041408" y="1363539"/>
              <a:ext cx="1004878" cy="13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398;p40"/>
            <p:cNvSpPr/>
            <p:nvPr/>
          </p:nvSpPr>
          <p:spPr>
            <a:xfrm>
              <a:off x="4163895" y="3366894"/>
              <a:ext cx="420793" cy="107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399;p40"/>
            <p:cNvSpPr/>
            <p:nvPr/>
          </p:nvSpPr>
          <p:spPr>
            <a:xfrm>
              <a:off x="4219461" y="4356787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400;p40"/>
            <p:cNvSpPr/>
            <p:nvPr/>
          </p:nvSpPr>
          <p:spPr>
            <a:xfrm>
              <a:off x="4082652" y="1823213"/>
              <a:ext cx="410504" cy="91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401;p40"/>
            <p:cNvSpPr/>
            <p:nvPr/>
          </p:nvSpPr>
          <p:spPr>
            <a:xfrm>
              <a:off x="4121126" y="2556577"/>
              <a:ext cx="457563" cy="95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402;p40"/>
            <p:cNvSpPr/>
            <p:nvPr/>
          </p:nvSpPr>
          <p:spPr>
            <a:xfrm>
              <a:off x="4253648" y="5066589"/>
              <a:ext cx="147575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403;p40"/>
            <p:cNvSpPr/>
            <p:nvPr/>
          </p:nvSpPr>
          <p:spPr>
            <a:xfrm>
              <a:off x="3152614" y="4799369"/>
              <a:ext cx="1054046" cy="57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404;p40"/>
            <p:cNvSpPr/>
            <p:nvPr/>
          </p:nvSpPr>
          <p:spPr>
            <a:xfrm>
              <a:off x="2699345" y="3557163"/>
              <a:ext cx="149233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405;p40"/>
            <p:cNvSpPr/>
            <p:nvPr/>
          </p:nvSpPr>
          <p:spPr>
            <a:xfrm>
              <a:off x="4354164" y="1408418"/>
              <a:ext cx="645652" cy="105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406;p40"/>
            <p:cNvSpPr/>
            <p:nvPr/>
          </p:nvSpPr>
          <p:spPr>
            <a:xfrm>
              <a:off x="4166003" y="1245933"/>
              <a:ext cx="404105" cy="4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407;p40"/>
            <p:cNvSpPr/>
            <p:nvPr/>
          </p:nvSpPr>
          <p:spPr>
            <a:xfrm>
              <a:off x="4416134" y="3529379"/>
              <a:ext cx="938618" cy="14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408;p40"/>
            <p:cNvSpPr/>
            <p:nvPr/>
          </p:nvSpPr>
          <p:spPr>
            <a:xfrm>
              <a:off x="4508067" y="1917256"/>
              <a:ext cx="774022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409;p40"/>
            <p:cNvSpPr/>
            <p:nvPr/>
          </p:nvSpPr>
          <p:spPr>
            <a:xfrm>
              <a:off x="4313507" y="4542768"/>
              <a:ext cx="925817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410;p40"/>
            <p:cNvSpPr/>
            <p:nvPr/>
          </p:nvSpPr>
          <p:spPr>
            <a:xfrm>
              <a:off x="4542324" y="2791723"/>
              <a:ext cx="810317" cy="147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411;p40"/>
            <p:cNvSpPr/>
            <p:nvPr/>
          </p:nvSpPr>
          <p:spPr>
            <a:xfrm>
              <a:off x="4093343" y="3578547"/>
              <a:ext cx="124010" cy="88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412;p40"/>
            <p:cNvSpPr/>
            <p:nvPr/>
          </p:nvSpPr>
          <p:spPr>
            <a:xfrm>
              <a:off x="4048395" y="2774631"/>
              <a:ext cx="113320" cy="78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413;p40"/>
            <p:cNvSpPr/>
            <p:nvPr/>
          </p:nvSpPr>
          <p:spPr>
            <a:xfrm>
              <a:off x="3977843" y="1247128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414;p40"/>
            <p:cNvSpPr/>
            <p:nvPr/>
          </p:nvSpPr>
          <p:spPr>
            <a:xfrm>
              <a:off x="4153201" y="4491489"/>
              <a:ext cx="113320" cy="88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415;p40"/>
            <p:cNvSpPr/>
            <p:nvPr/>
          </p:nvSpPr>
          <p:spPr>
            <a:xfrm>
              <a:off x="2998640" y="1617960"/>
              <a:ext cx="1049755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416;p40"/>
            <p:cNvSpPr/>
            <p:nvPr/>
          </p:nvSpPr>
          <p:spPr>
            <a:xfrm>
              <a:off x="4046285" y="2731864"/>
              <a:ext cx="42769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417;p40"/>
            <p:cNvSpPr/>
            <p:nvPr/>
          </p:nvSpPr>
          <p:spPr>
            <a:xfrm>
              <a:off x="2662977" y="2477445"/>
              <a:ext cx="1432475" cy="11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418;p40"/>
            <p:cNvSpPr/>
            <p:nvPr/>
          </p:nvSpPr>
          <p:spPr>
            <a:xfrm>
              <a:off x="4084701" y="3587058"/>
              <a:ext cx="33867" cy="3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419;p40"/>
            <p:cNvSpPr/>
            <p:nvPr/>
          </p:nvSpPr>
          <p:spPr>
            <a:xfrm>
              <a:off x="2686472" y="3431044"/>
              <a:ext cx="1464549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420;p40"/>
            <p:cNvSpPr/>
            <p:nvPr/>
          </p:nvSpPr>
          <p:spPr>
            <a:xfrm>
              <a:off x="4148912" y="4443536"/>
              <a:ext cx="36366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421;p40"/>
            <p:cNvSpPr/>
            <p:nvPr/>
          </p:nvSpPr>
          <p:spPr>
            <a:xfrm>
              <a:off x="3032827" y="4636884"/>
              <a:ext cx="1160963" cy="52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422;p40"/>
            <p:cNvSpPr/>
            <p:nvPr/>
          </p:nvSpPr>
          <p:spPr>
            <a:xfrm>
              <a:off x="4179320" y="50956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423;p40"/>
            <p:cNvSpPr/>
            <p:nvPr/>
          </p:nvSpPr>
          <p:spPr>
            <a:xfrm>
              <a:off x="3456204" y="1342157"/>
              <a:ext cx="558008" cy="7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424;p40"/>
            <p:cNvSpPr/>
            <p:nvPr/>
          </p:nvSpPr>
          <p:spPr>
            <a:xfrm>
              <a:off x="4009920" y="2073341"/>
              <a:ext cx="46288" cy="7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425;p40"/>
            <p:cNvSpPr/>
            <p:nvPr/>
          </p:nvSpPr>
          <p:spPr>
            <a:xfrm>
              <a:off x="4080469" y="1733389"/>
              <a:ext cx="273695" cy="3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426;p40"/>
            <p:cNvSpPr/>
            <p:nvPr/>
          </p:nvSpPr>
          <p:spPr>
            <a:xfrm>
              <a:off x="4328488" y="1367830"/>
              <a:ext cx="301478" cy="45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427;p40"/>
            <p:cNvSpPr/>
            <p:nvPr/>
          </p:nvSpPr>
          <p:spPr>
            <a:xfrm>
              <a:off x="4016625" y="2017773"/>
              <a:ext cx="66024" cy="6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428;p40"/>
            <p:cNvSpPr/>
            <p:nvPr/>
          </p:nvSpPr>
          <p:spPr>
            <a:xfrm>
              <a:off x="4116835" y="2462461"/>
              <a:ext cx="391232" cy="32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429;p40"/>
            <p:cNvSpPr/>
            <p:nvPr/>
          </p:nvSpPr>
          <p:spPr>
            <a:xfrm>
              <a:off x="4493156" y="1838195"/>
              <a:ext cx="547317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430;p40"/>
            <p:cNvSpPr/>
            <p:nvPr/>
          </p:nvSpPr>
          <p:spPr>
            <a:xfrm>
              <a:off x="4071959" y="2736155"/>
              <a:ext cx="49168" cy="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431;p40"/>
            <p:cNvSpPr/>
            <p:nvPr/>
          </p:nvSpPr>
          <p:spPr>
            <a:xfrm>
              <a:off x="4064851" y="27503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432;p40"/>
            <p:cNvSpPr/>
            <p:nvPr/>
          </p:nvSpPr>
          <p:spPr>
            <a:xfrm>
              <a:off x="4074628" y="355197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433;p40"/>
            <p:cNvSpPr/>
            <p:nvPr/>
          </p:nvSpPr>
          <p:spPr>
            <a:xfrm>
              <a:off x="4161712" y="3287762"/>
              <a:ext cx="421198" cy="29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434;p40"/>
            <p:cNvSpPr/>
            <p:nvPr/>
          </p:nvSpPr>
          <p:spPr>
            <a:xfrm>
              <a:off x="4578689" y="2689098"/>
              <a:ext cx="720493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435;p40"/>
            <p:cNvSpPr/>
            <p:nvPr/>
          </p:nvSpPr>
          <p:spPr>
            <a:xfrm>
              <a:off x="4091163" y="3516507"/>
              <a:ext cx="72732" cy="8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436;p40"/>
            <p:cNvSpPr/>
            <p:nvPr/>
          </p:nvSpPr>
          <p:spPr>
            <a:xfrm>
              <a:off x="4130007" y="447772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437;p40"/>
            <p:cNvSpPr/>
            <p:nvPr/>
          </p:nvSpPr>
          <p:spPr>
            <a:xfrm>
              <a:off x="4217351" y="4271254"/>
              <a:ext cx="324970" cy="22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438;p40"/>
            <p:cNvSpPr/>
            <p:nvPr/>
          </p:nvSpPr>
          <p:spPr>
            <a:xfrm>
              <a:off x="4533741" y="3411771"/>
              <a:ext cx="821011" cy="94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439;p40"/>
            <p:cNvSpPr/>
            <p:nvPr/>
          </p:nvSpPr>
          <p:spPr>
            <a:xfrm>
              <a:off x="4151021" y="4446544"/>
              <a:ext cx="68441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440;p40"/>
            <p:cNvSpPr/>
            <p:nvPr/>
          </p:nvSpPr>
          <p:spPr>
            <a:xfrm>
              <a:off x="4130889" y="446277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441;p40"/>
            <p:cNvSpPr/>
            <p:nvPr/>
          </p:nvSpPr>
          <p:spPr>
            <a:xfrm>
              <a:off x="4151021" y="4456373"/>
              <a:ext cx="3476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442;p40"/>
            <p:cNvSpPr/>
            <p:nvPr/>
          </p:nvSpPr>
          <p:spPr>
            <a:xfrm>
              <a:off x="4251537" y="4996040"/>
              <a:ext cx="164597" cy="9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443;p40"/>
            <p:cNvSpPr/>
            <p:nvPr/>
          </p:nvSpPr>
          <p:spPr>
            <a:xfrm>
              <a:off x="4401220" y="4335406"/>
              <a:ext cx="887269" cy="73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444;p40"/>
            <p:cNvSpPr/>
            <p:nvPr/>
          </p:nvSpPr>
          <p:spPr>
            <a:xfrm>
              <a:off x="4218916" y="5043097"/>
              <a:ext cx="34732" cy="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763" name="Google Shape;445;p40"/>
          <p:cNvSpPr/>
          <p:nvPr/>
        </p:nvSpPr>
        <p:spPr>
          <a:xfrm>
            <a:off x="1324616" y="1199525"/>
            <a:ext cx="3087375" cy="1813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769" name="Google Shape;446;p40"/>
          <p:cNvGrpSpPr/>
          <p:nvPr/>
        </p:nvGrpSpPr>
        <p:grpSpPr>
          <a:xfrm>
            <a:off x="-3136" y="9350101"/>
            <a:ext cx="24384615" cy="4365926"/>
            <a:chOff x="86" y="0"/>
            <a:chExt cx="24384613" cy="4365925"/>
          </a:xfrm>
        </p:grpSpPr>
        <p:sp>
          <p:nvSpPr>
            <p:cNvPr id="764" name="Google Shape;447;p40"/>
            <p:cNvSpPr/>
            <p:nvPr/>
          </p:nvSpPr>
          <p:spPr>
            <a:xfrm>
              <a:off x="86" y="-1"/>
              <a:ext cx="24366461" cy="125026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448;p40"/>
            <p:cNvSpPr/>
            <p:nvPr/>
          </p:nvSpPr>
          <p:spPr>
            <a:xfrm>
              <a:off x="85" y="1240133"/>
              <a:ext cx="24371593" cy="13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9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449;p40"/>
            <p:cNvSpPr/>
            <p:nvPr/>
          </p:nvSpPr>
          <p:spPr>
            <a:xfrm>
              <a:off x="106" y="1360133"/>
              <a:ext cx="24371593" cy="169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2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450;p40"/>
            <p:cNvSpPr/>
            <p:nvPr/>
          </p:nvSpPr>
          <p:spPr>
            <a:xfrm>
              <a:off x="105" y="2443511"/>
              <a:ext cx="24384595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451;p40"/>
            <p:cNvSpPr/>
            <p:nvPr/>
          </p:nvSpPr>
          <p:spPr>
            <a:xfrm>
              <a:off x="105" y="2812181"/>
              <a:ext cx="24384595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06" name="Google Shape;452;p40"/>
          <p:cNvGrpSpPr/>
          <p:nvPr/>
        </p:nvGrpSpPr>
        <p:grpSpPr>
          <a:xfrm>
            <a:off x="9525572" y="8061508"/>
            <a:ext cx="5332756" cy="2549747"/>
            <a:chOff x="20" y="20"/>
            <a:chExt cx="5332755" cy="2549745"/>
          </a:xfrm>
        </p:grpSpPr>
        <p:sp>
          <p:nvSpPr>
            <p:cNvPr id="770" name="Google Shape;453;p40"/>
            <p:cNvSpPr/>
            <p:nvPr/>
          </p:nvSpPr>
          <p:spPr>
            <a:xfrm>
              <a:off x="4439103" y="1663582"/>
              <a:ext cx="850769" cy="86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87"/>
                  </a:lnTo>
                  <a:lnTo>
                    <a:pt x="1626" y="21600"/>
                  </a:lnTo>
                  <a:lnTo>
                    <a:pt x="20510" y="210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454;p40"/>
            <p:cNvSpPr/>
            <p:nvPr/>
          </p:nvSpPr>
          <p:spPr>
            <a:xfrm>
              <a:off x="4192847" y="1458347"/>
              <a:ext cx="1105720" cy="107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" y="0"/>
                  </a:moveTo>
                  <a:lnTo>
                    <a:pt x="0" y="21600"/>
                  </a:lnTo>
                  <a:lnTo>
                    <a:pt x="6062" y="21412"/>
                  </a:lnTo>
                  <a:lnTo>
                    <a:pt x="4811" y="5075"/>
                  </a:lnTo>
                  <a:lnTo>
                    <a:pt x="21430" y="4125"/>
                  </a:lnTo>
                  <a:lnTo>
                    <a:pt x="21600" y="70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455;p40"/>
            <p:cNvSpPr/>
            <p:nvPr/>
          </p:nvSpPr>
          <p:spPr>
            <a:xfrm>
              <a:off x="4223925" y="1064063"/>
              <a:ext cx="110885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lnTo>
                    <a:pt x="0" y="19818"/>
                  </a:lnTo>
                  <a:lnTo>
                    <a:pt x="21600" y="21600"/>
                  </a:lnTo>
                  <a:lnTo>
                    <a:pt x="19020" y="528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456;p40"/>
            <p:cNvSpPr/>
            <p:nvPr/>
          </p:nvSpPr>
          <p:spPr>
            <a:xfrm>
              <a:off x="4218340" y="1458347"/>
              <a:ext cx="1114436" cy="8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" y="0"/>
                  </a:moveTo>
                  <a:lnTo>
                    <a:pt x="0" y="18494"/>
                  </a:lnTo>
                  <a:lnTo>
                    <a:pt x="21263" y="21600"/>
                  </a:lnTo>
                  <a:lnTo>
                    <a:pt x="21600" y="93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457;p40"/>
            <p:cNvSpPr/>
            <p:nvPr/>
          </p:nvSpPr>
          <p:spPr>
            <a:xfrm>
              <a:off x="1084605" y="115680"/>
              <a:ext cx="3185356" cy="78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lnTo>
                    <a:pt x="0" y="14268"/>
                  </a:lnTo>
                  <a:lnTo>
                    <a:pt x="42" y="20226"/>
                  </a:lnTo>
                  <a:lnTo>
                    <a:pt x="21528" y="21600"/>
                  </a:lnTo>
                  <a:lnTo>
                    <a:pt x="21600" y="14268"/>
                  </a:lnTo>
                  <a:lnTo>
                    <a:pt x="105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458;p40"/>
            <p:cNvSpPr/>
            <p:nvPr/>
          </p:nvSpPr>
          <p:spPr>
            <a:xfrm>
              <a:off x="1226392" y="204620"/>
              <a:ext cx="2912973" cy="57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6" y="0"/>
                  </a:moveTo>
                  <a:lnTo>
                    <a:pt x="194" y="15857"/>
                  </a:lnTo>
                  <a:lnTo>
                    <a:pt x="0" y="19717"/>
                  </a:lnTo>
                  <a:lnTo>
                    <a:pt x="21600" y="21600"/>
                  </a:lnTo>
                  <a:lnTo>
                    <a:pt x="21600" y="173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459;p40"/>
            <p:cNvSpPr/>
            <p:nvPr/>
          </p:nvSpPr>
          <p:spPr>
            <a:xfrm>
              <a:off x="1090824" y="848271"/>
              <a:ext cx="3168560" cy="170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31" y="21600"/>
                  </a:lnTo>
                  <a:lnTo>
                    <a:pt x="4434" y="21537"/>
                  </a:lnTo>
                  <a:cubicBezTo>
                    <a:pt x="3820" y="16634"/>
                    <a:pt x="2612" y="6600"/>
                    <a:pt x="2612" y="6600"/>
                  </a:cubicBezTo>
                  <a:lnTo>
                    <a:pt x="21498" y="5321"/>
                  </a:lnTo>
                  <a:lnTo>
                    <a:pt x="2160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460;p40"/>
            <p:cNvSpPr/>
            <p:nvPr/>
          </p:nvSpPr>
          <p:spPr>
            <a:xfrm>
              <a:off x="1473917" y="1267435"/>
              <a:ext cx="2770551" cy="127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4"/>
                  </a:lnTo>
                  <a:cubicBezTo>
                    <a:pt x="0" y="1704"/>
                    <a:pt x="1382" y="15070"/>
                    <a:pt x="2085" y="21600"/>
                  </a:cubicBezTo>
                  <a:lnTo>
                    <a:pt x="21202" y="21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461;p40"/>
            <p:cNvSpPr/>
            <p:nvPr/>
          </p:nvSpPr>
          <p:spPr>
            <a:xfrm>
              <a:off x="1886227" y="1439688"/>
              <a:ext cx="1492558" cy="110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27"/>
                  </a:lnTo>
                  <a:lnTo>
                    <a:pt x="1494" y="21332"/>
                  </a:lnTo>
                  <a:lnTo>
                    <a:pt x="2565" y="21332"/>
                  </a:lnTo>
                  <a:lnTo>
                    <a:pt x="19638" y="21600"/>
                  </a:lnTo>
                  <a:lnTo>
                    <a:pt x="20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462;p40"/>
            <p:cNvSpPr/>
            <p:nvPr/>
          </p:nvSpPr>
          <p:spPr>
            <a:xfrm>
              <a:off x="1998798" y="1557845"/>
              <a:ext cx="1282966" cy="66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397"/>
                  </a:lnTo>
                  <a:lnTo>
                    <a:pt x="1089" y="21600"/>
                  </a:lnTo>
                  <a:lnTo>
                    <a:pt x="20993" y="15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A24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463;p40"/>
            <p:cNvSpPr/>
            <p:nvPr/>
          </p:nvSpPr>
          <p:spPr>
            <a:xfrm>
              <a:off x="34229" y="1475145"/>
              <a:ext cx="1084586" cy="105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2" y="0"/>
                  </a:moveTo>
                  <a:lnTo>
                    <a:pt x="0" y="714"/>
                  </a:lnTo>
                  <a:lnTo>
                    <a:pt x="1028" y="21409"/>
                  </a:lnTo>
                  <a:lnTo>
                    <a:pt x="7555" y="21600"/>
                  </a:lnTo>
                  <a:lnTo>
                    <a:pt x="4619" y="5983"/>
                  </a:lnTo>
                  <a:lnTo>
                    <a:pt x="21600" y="7157"/>
                  </a:lnTo>
                  <a:lnTo>
                    <a:pt x="214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464;p40"/>
            <p:cNvSpPr/>
            <p:nvPr/>
          </p:nvSpPr>
          <p:spPr>
            <a:xfrm>
              <a:off x="266184" y="1766803"/>
              <a:ext cx="873152" cy="78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46" y="21000"/>
                  </a:lnTo>
                  <a:lnTo>
                    <a:pt x="21600" y="21600"/>
                  </a:lnTo>
                  <a:lnTo>
                    <a:pt x="21092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465;p40"/>
            <p:cNvSpPr/>
            <p:nvPr/>
          </p:nvSpPr>
          <p:spPr>
            <a:xfrm>
              <a:off x="20" y="1081474"/>
              <a:ext cx="110883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lnTo>
                    <a:pt x="2580" y="5283"/>
                  </a:lnTo>
                  <a:lnTo>
                    <a:pt x="0" y="21600"/>
                  </a:lnTo>
                  <a:lnTo>
                    <a:pt x="21600" y="19787"/>
                  </a:lnTo>
                  <a:lnTo>
                    <a:pt x="2138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466;p40"/>
            <p:cNvSpPr/>
            <p:nvPr/>
          </p:nvSpPr>
          <p:spPr>
            <a:xfrm>
              <a:off x="1035480" y="782349"/>
              <a:ext cx="3266195" cy="19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1" y="21600"/>
                  </a:lnTo>
                  <a:lnTo>
                    <a:pt x="21600" y="21600"/>
                  </a:lnTo>
                  <a:lnTo>
                    <a:pt x="21600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467;p40"/>
            <p:cNvSpPr/>
            <p:nvPr/>
          </p:nvSpPr>
          <p:spPr>
            <a:xfrm>
              <a:off x="1052257" y="981977"/>
              <a:ext cx="3249417" cy="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2" y="21600"/>
                  </a:lnTo>
                  <a:lnTo>
                    <a:pt x="21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468;p40"/>
            <p:cNvSpPr/>
            <p:nvPr/>
          </p:nvSpPr>
          <p:spPr>
            <a:xfrm>
              <a:off x="1000023" y="22403"/>
              <a:ext cx="3346418" cy="70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lnTo>
                    <a:pt x="0" y="16848"/>
                  </a:lnTo>
                  <a:lnTo>
                    <a:pt x="56" y="20608"/>
                  </a:lnTo>
                  <a:lnTo>
                    <a:pt x="10682" y="3930"/>
                  </a:lnTo>
                  <a:lnTo>
                    <a:pt x="21600" y="21600"/>
                  </a:lnTo>
                  <a:lnTo>
                    <a:pt x="21600" y="1612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469;p40"/>
            <p:cNvSpPr/>
            <p:nvPr/>
          </p:nvSpPr>
          <p:spPr>
            <a:xfrm>
              <a:off x="987584" y="20"/>
              <a:ext cx="3358857" cy="70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lnTo>
                    <a:pt x="0" y="16772"/>
                  </a:lnTo>
                  <a:lnTo>
                    <a:pt x="136" y="20627"/>
                  </a:lnTo>
                  <a:lnTo>
                    <a:pt x="10722" y="3931"/>
                  </a:lnTo>
                  <a:lnTo>
                    <a:pt x="21600" y="21600"/>
                  </a:lnTo>
                  <a:lnTo>
                    <a:pt x="21600" y="16143"/>
                  </a:lnTo>
                  <a:lnTo>
                    <a:pt x="1083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470;p40"/>
            <p:cNvSpPr/>
            <p:nvPr/>
          </p:nvSpPr>
          <p:spPr>
            <a:xfrm>
              <a:off x="3652416" y="1511216"/>
              <a:ext cx="27549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471;p40"/>
            <p:cNvSpPr/>
            <p:nvPr/>
          </p:nvSpPr>
          <p:spPr>
            <a:xfrm>
              <a:off x="1454624" y="1595164"/>
              <a:ext cx="276129" cy="9329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472;p40"/>
            <p:cNvSpPr/>
            <p:nvPr/>
          </p:nvSpPr>
          <p:spPr>
            <a:xfrm>
              <a:off x="3886254" y="1725146"/>
              <a:ext cx="276108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473;p40"/>
            <p:cNvSpPr/>
            <p:nvPr/>
          </p:nvSpPr>
          <p:spPr>
            <a:xfrm>
              <a:off x="4924190" y="1728256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474;p40"/>
            <p:cNvSpPr/>
            <p:nvPr/>
          </p:nvSpPr>
          <p:spPr>
            <a:xfrm>
              <a:off x="3554147" y="2095799"/>
              <a:ext cx="27551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475;p40"/>
            <p:cNvSpPr/>
            <p:nvPr/>
          </p:nvSpPr>
          <p:spPr>
            <a:xfrm>
              <a:off x="655497" y="1870044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476;p40"/>
            <p:cNvSpPr/>
            <p:nvPr/>
          </p:nvSpPr>
          <p:spPr>
            <a:xfrm>
              <a:off x="3287983" y="560951"/>
              <a:ext cx="275494" cy="932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477;p40"/>
            <p:cNvSpPr/>
            <p:nvPr/>
          </p:nvSpPr>
          <p:spPr>
            <a:xfrm>
              <a:off x="2010604" y="446539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478;p40"/>
            <p:cNvSpPr/>
            <p:nvPr/>
          </p:nvSpPr>
          <p:spPr>
            <a:xfrm>
              <a:off x="1838965" y="1406113"/>
              <a:ext cx="1586449" cy="1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84"/>
                  </a:lnTo>
                  <a:lnTo>
                    <a:pt x="1499" y="21317"/>
                  </a:lnTo>
                  <a:lnTo>
                    <a:pt x="2566" y="21317"/>
                  </a:lnTo>
                  <a:lnTo>
                    <a:pt x="965" y="1392"/>
                  </a:lnTo>
                  <a:lnTo>
                    <a:pt x="20601" y="1050"/>
                  </a:lnTo>
                  <a:lnTo>
                    <a:pt x="19644" y="2160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479;p40"/>
            <p:cNvSpPr/>
            <p:nvPr/>
          </p:nvSpPr>
          <p:spPr>
            <a:xfrm>
              <a:off x="2562860" y="1451268"/>
              <a:ext cx="85220" cy="108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20310" y="0"/>
                  </a:moveTo>
                  <a:cubicBezTo>
                    <a:pt x="20295" y="0"/>
                    <a:pt x="20286" y="2"/>
                    <a:pt x="20271" y="5"/>
                  </a:cubicBezTo>
                  <a:cubicBezTo>
                    <a:pt x="19726" y="133"/>
                    <a:pt x="17505" y="176"/>
                    <a:pt x="14787" y="176"/>
                  </a:cubicBezTo>
                  <a:cubicBezTo>
                    <a:pt x="9358" y="176"/>
                    <a:pt x="1937" y="5"/>
                    <a:pt x="1937" y="5"/>
                  </a:cubicBezTo>
                  <a:lnTo>
                    <a:pt x="0" y="21526"/>
                  </a:lnTo>
                  <a:lnTo>
                    <a:pt x="11923" y="21600"/>
                  </a:lnTo>
                  <a:cubicBezTo>
                    <a:pt x="11923" y="21600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480;p40"/>
            <p:cNvSpPr/>
            <p:nvPr/>
          </p:nvSpPr>
          <p:spPr>
            <a:xfrm>
              <a:off x="4259383" y="699015"/>
              <a:ext cx="87058" cy="11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" y="0"/>
                  </a:moveTo>
                  <a:lnTo>
                    <a:pt x="0" y="21600"/>
                  </a:lnTo>
                  <a:lnTo>
                    <a:pt x="21600" y="525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481;p40"/>
            <p:cNvSpPr/>
            <p:nvPr/>
          </p:nvSpPr>
          <p:spPr>
            <a:xfrm>
              <a:off x="1008739" y="669164"/>
              <a:ext cx="80838" cy="11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6" y="0"/>
                  </a:moveTo>
                  <a:lnTo>
                    <a:pt x="0" y="4721"/>
                  </a:lnTo>
                  <a:lnTo>
                    <a:pt x="21600" y="21600"/>
                  </a:lnTo>
                  <a:lnTo>
                    <a:pt x="20436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482;p40"/>
            <p:cNvSpPr/>
            <p:nvPr/>
          </p:nvSpPr>
          <p:spPr>
            <a:xfrm>
              <a:off x="2415466" y="273652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58"/>
                    <a:pt x="5677" y="21600"/>
                    <a:pt x="11484" y="21600"/>
                  </a:cubicBezTo>
                  <a:cubicBezTo>
                    <a:pt x="17264" y="21600"/>
                    <a:pt x="21600" y="15562"/>
                    <a:pt x="21600" y="10018"/>
                  </a:cubicBezTo>
                  <a:cubicBezTo>
                    <a:pt x="21600" y="4500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483;p40"/>
            <p:cNvSpPr/>
            <p:nvPr/>
          </p:nvSpPr>
          <p:spPr>
            <a:xfrm>
              <a:off x="2400530" y="266184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85"/>
                    <a:pt x="5704" y="21600"/>
                    <a:pt x="11484" y="21600"/>
                  </a:cubicBezTo>
                  <a:cubicBezTo>
                    <a:pt x="17265" y="21600"/>
                    <a:pt x="21600" y="15562"/>
                    <a:pt x="21600" y="10018"/>
                  </a:cubicBezTo>
                  <a:cubicBezTo>
                    <a:pt x="21600" y="4501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484;p40"/>
            <p:cNvSpPr/>
            <p:nvPr/>
          </p:nvSpPr>
          <p:spPr>
            <a:xfrm>
              <a:off x="2469562" y="292925"/>
              <a:ext cx="422889" cy="26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1" y="0"/>
                  </a:moveTo>
                  <a:cubicBezTo>
                    <a:pt x="5337" y="0"/>
                    <a:pt x="2033" y="3158"/>
                    <a:pt x="0" y="7693"/>
                  </a:cubicBezTo>
                  <a:cubicBezTo>
                    <a:pt x="6924" y="12888"/>
                    <a:pt x="13913" y="17881"/>
                    <a:pt x="21156" y="21600"/>
                  </a:cubicBezTo>
                  <a:cubicBezTo>
                    <a:pt x="21441" y="19969"/>
                    <a:pt x="21600" y="18236"/>
                    <a:pt x="21600" y="16555"/>
                  </a:cubicBezTo>
                  <a:cubicBezTo>
                    <a:pt x="21600" y="7386"/>
                    <a:pt x="15534" y="0"/>
                    <a:pt x="9181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485;p40"/>
            <p:cNvSpPr/>
            <p:nvPr/>
          </p:nvSpPr>
          <p:spPr>
            <a:xfrm>
              <a:off x="2428519" y="386837"/>
              <a:ext cx="455236" cy="34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" y="0"/>
                  </a:moveTo>
                  <a:cubicBezTo>
                    <a:pt x="738" y="2317"/>
                    <a:pt x="0" y="5026"/>
                    <a:pt x="0" y="7815"/>
                  </a:cubicBezTo>
                  <a:cubicBezTo>
                    <a:pt x="0" y="16730"/>
                    <a:pt x="5813" y="21600"/>
                    <a:pt x="11714" y="21600"/>
                  </a:cubicBezTo>
                  <a:cubicBezTo>
                    <a:pt x="16525" y="21600"/>
                    <a:pt x="20360" y="16455"/>
                    <a:pt x="21600" y="10722"/>
                  </a:cubicBezTo>
                  <a:cubicBezTo>
                    <a:pt x="14871" y="7855"/>
                    <a:pt x="8380" y="4006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486;p40"/>
            <p:cNvSpPr/>
            <p:nvPr/>
          </p:nvSpPr>
          <p:spPr>
            <a:xfrm>
              <a:off x="2628148" y="399276"/>
              <a:ext cx="65309" cy="1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9" y="0"/>
                  </a:moveTo>
                  <a:lnTo>
                    <a:pt x="0" y="7370"/>
                  </a:lnTo>
                  <a:lnTo>
                    <a:pt x="8432" y="7370"/>
                  </a:lnTo>
                  <a:lnTo>
                    <a:pt x="8432" y="21600"/>
                  </a:lnTo>
                  <a:lnTo>
                    <a:pt x="14400" y="21600"/>
                  </a:lnTo>
                  <a:lnTo>
                    <a:pt x="12546" y="6346"/>
                  </a:lnTo>
                  <a:lnTo>
                    <a:pt x="21600" y="6346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487;p40"/>
            <p:cNvSpPr/>
            <p:nvPr/>
          </p:nvSpPr>
          <p:spPr>
            <a:xfrm>
              <a:off x="2651165" y="462702"/>
              <a:ext cx="206463" cy="7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6" y="0"/>
                  </a:moveTo>
                  <a:lnTo>
                    <a:pt x="16981" y="7449"/>
                  </a:lnTo>
                  <a:lnTo>
                    <a:pt x="0" y="16387"/>
                  </a:lnTo>
                  <a:lnTo>
                    <a:pt x="520" y="21600"/>
                  </a:lnTo>
                  <a:lnTo>
                    <a:pt x="17957" y="10426"/>
                  </a:lnTo>
                  <a:lnTo>
                    <a:pt x="18738" y="18433"/>
                  </a:lnTo>
                  <a:lnTo>
                    <a:pt x="21600" y="5587"/>
                  </a:lnTo>
                  <a:lnTo>
                    <a:pt x="16266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488;p40"/>
            <p:cNvSpPr/>
            <p:nvPr/>
          </p:nvSpPr>
          <p:spPr>
            <a:xfrm>
              <a:off x="20" y="1475145"/>
              <a:ext cx="1114437" cy="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1" y="0"/>
                  </a:moveTo>
                  <a:lnTo>
                    <a:pt x="0" y="9421"/>
                  </a:lnTo>
                  <a:lnTo>
                    <a:pt x="337" y="21600"/>
                  </a:lnTo>
                  <a:lnTo>
                    <a:pt x="21600" y="1851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7" name="Google Shape;489;p40"/>
          <p:cNvSpPr/>
          <p:nvPr/>
        </p:nvSpPr>
        <p:spPr>
          <a:xfrm>
            <a:off x="8793866" y="10269933"/>
            <a:ext cx="6796002" cy="1527201"/>
          </a:xfrm>
          <a:prstGeom prst="roundRect">
            <a:avLst>
              <a:gd name="adj" fmla="val 30219"/>
            </a:avLst>
          </a:prstGeom>
          <a:solidFill>
            <a:srgbClr val="98DAED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8" name="Google Shape;490;p40"/>
          <p:cNvSpPr/>
          <p:nvPr/>
        </p:nvSpPr>
        <p:spPr>
          <a:xfrm>
            <a:off x="17445899" y="10032993"/>
            <a:ext cx="6976044" cy="237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9" name="Google Shape;491;p40"/>
          <p:cNvSpPr/>
          <p:nvPr/>
        </p:nvSpPr>
        <p:spPr>
          <a:xfrm>
            <a:off x="-37934" y="10033022"/>
            <a:ext cx="6976044" cy="237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875" name="Google Shape;492;p40"/>
          <p:cNvGrpSpPr/>
          <p:nvPr/>
        </p:nvGrpSpPr>
        <p:grpSpPr>
          <a:xfrm>
            <a:off x="18154688" y="7540000"/>
            <a:ext cx="2816854" cy="5507601"/>
            <a:chOff x="0" y="0"/>
            <a:chExt cx="2816853" cy="5507599"/>
          </a:xfrm>
        </p:grpSpPr>
        <p:sp>
          <p:nvSpPr>
            <p:cNvPr id="810" name="Google Shape;493;p40"/>
            <p:cNvSpPr/>
            <p:nvPr/>
          </p:nvSpPr>
          <p:spPr>
            <a:xfrm>
              <a:off x="-1" y="650066"/>
              <a:ext cx="2816855" cy="26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494;p40"/>
            <p:cNvSpPr/>
            <p:nvPr/>
          </p:nvSpPr>
          <p:spPr>
            <a:xfrm>
              <a:off x="565242" y="1854599"/>
              <a:ext cx="1432342" cy="160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495;p40"/>
            <p:cNvSpPr/>
            <p:nvPr/>
          </p:nvSpPr>
          <p:spPr>
            <a:xfrm>
              <a:off x="619809" y="1850800"/>
              <a:ext cx="1430728" cy="16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496;p40"/>
            <p:cNvSpPr/>
            <p:nvPr/>
          </p:nvSpPr>
          <p:spPr>
            <a:xfrm>
              <a:off x="756811" y="4133400"/>
              <a:ext cx="555201" cy="59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497;p40"/>
            <p:cNvSpPr/>
            <p:nvPr/>
          </p:nvSpPr>
          <p:spPr>
            <a:xfrm>
              <a:off x="791211" y="4409000"/>
              <a:ext cx="516734" cy="8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498;p40"/>
            <p:cNvSpPr/>
            <p:nvPr/>
          </p:nvSpPr>
          <p:spPr>
            <a:xfrm>
              <a:off x="631054" y="5386199"/>
              <a:ext cx="680963" cy="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499;p40"/>
            <p:cNvSpPr/>
            <p:nvPr/>
          </p:nvSpPr>
          <p:spPr>
            <a:xfrm>
              <a:off x="630733" y="5296533"/>
              <a:ext cx="249679" cy="18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500;p40"/>
            <p:cNvSpPr/>
            <p:nvPr/>
          </p:nvSpPr>
          <p:spPr>
            <a:xfrm>
              <a:off x="785145" y="5239800"/>
              <a:ext cx="530697" cy="2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501;p40"/>
            <p:cNvSpPr/>
            <p:nvPr/>
          </p:nvSpPr>
          <p:spPr>
            <a:xfrm>
              <a:off x="780116" y="5146533"/>
              <a:ext cx="114095" cy="15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502;p40"/>
            <p:cNvSpPr/>
            <p:nvPr/>
          </p:nvSpPr>
          <p:spPr>
            <a:xfrm>
              <a:off x="1548773" y="3829133"/>
              <a:ext cx="835172" cy="74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503;p40"/>
            <p:cNvSpPr/>
            <p:nvPr/>
          </p:nvSpPr>
          <p:spPr>
            <a:xfrm>
              <a:off x="1739544" y="4538666"/>
              <a:ext cx="812602" cy="5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504;p40"/>
            <p:cNvSpPr/>
            <p:nvPr/>
          </p:nvSpPr>
          <p:spPr>
            <a:xfrm>
              <a:off x="2039478" y="4974066"/>
              <a:ext cx="618067" cy="36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505;p40"/>
            <p:cNvSpPr/>
            <p:nvPr/>
          </p:nvSpPr>
          <p:spPr>
            <a:xfrm>
              <a:off x="2037530" y="5136467"/>
              <a:ext cx="255215" cy="18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506;p40"/>
            <p:cNvSpPr/>
            <p:nvPr/>
          </p:nvSpPr>
          <p:spPr>
            <a:xfrm>
              <a:off x="2122545" y="4834533"/>
              <a:ext cx="524942" cy="41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507;p40"/>
            <p:cNvSpPr/>
            <p:nvPr/>
          </p:nvSpPr>
          <p:spPr>
            <a:xfrm>
              <a:off x="2081885" y="4968066"/>
              <a:ext cx="132515" cy="13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508;p40"/>
            <p:cNvSpPr/>
            <p:nvPr/>
          </p:nvSpPr>
          <p:spPr>
            <a:xfrm>
              <a:off x="2033411" y="649800"/>
              <a:ext cx="517487" cy="100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509;p40"/>
            <p:cNvSpPr/>
            <p:nvPr/>
          </p:nvSpPr>
          <p:spPr>
            <a:xfrm>
              <a:off x="1891545" y="1584200"/>
              <a:ext cx="530934" cy="8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510;p40"/>
            <p:cNvSpPr/>
            <p:nvPr/>
          </p:nvSpPr>
          <p:spPr>
            <a:xfrm>
              <a:off x="377878" y="3154666"/>
              <a:ext cx="1912868" cy="12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511;p40"/>
            <p:cNvSpPr/>
            <p:nvPr/>
          </p:nvSpPr>
          <p:spPr>
            <a:xfrm>
              <a:off x="521744" y="1778733"/>
              <a:ext cx="1604045" cy="13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512;p40"/>
            <p:cNvSpPr/>
            <p:nvPr/>
          </p:nvSpPr>
          <p:spPr>
            <a:xfrm>
              <a:off x="418325" y="2356266"/>
              <a:ext cx="1475287" cy="8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513;p40"/>
            <p:cNvSpPr/>
            <p:nvPr/>
          </p:nvSpPr>
          <p:spPr>
            <a:xfrm>
              <a:off x="783144" y="3102000"/>
              <a:ext cx="1606868" cy="90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514;p40"/>
            <p:cNvSpPr/>
            <p:nvPr/>
          </p:nvSpPr>
          <p:spPr>
            <a:xfrm>
              <a:off x="1511092" y="1902600"/>
              <a:ext cx="522320" cy="130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515;p40"/>
            <p:cNvSpPr/>
            <p:nvPr/>
          </p:nvSpPr>
          <p:spPr>
            <a:xfrm>
              <a:off x="1454166" y="1977333"/>
              <a:ext cx="582023" cy="12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516;p40"/>
            <p:cNvSpPr/>
            <p:nvPr/>
          </p:nvSpPr>
          <p:spPr>
            <a:xfrm>
              <a:off x="73878" y="1304666"/>
              <a:ext cx="362734" cy="22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517;p40"/>
            <p:cNvSpPr/>
            <p:nvPr/>
          </p:nvSpPr>
          <p:spPr>
            <a:xfrm>
              <a:off x="66439" y="1186533"/>
              <a:ext cx="345840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518;p40"/>
            <p:cNvSpPr/>
            <p:nvPr/>
          </p:nvSpPr>
          <p:spPr>
            <a:xfrm>
              <a:off x="170853" y="1314866"/>
              <a:ext cx="237359" cy="16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519;p40"/>
            <p:cNvSpPr/>
            <p:nvPr/>
          </p:nvSpPr>
          <p:spPr>
            <a:xfrm>
              <a:off x="271143" y="1361333"/>
              <a:ext cx="127902" cy="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520;p40"/>
            <p:cNvSpPr/>
            <p:nvPr/>
          </p:nvSpPr>
          <p:spPr>
            <a:xfrm>
              <a:off x="1958411" y="1000066"/>
              <a:ext cx="344500" cy="2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4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521;p40"/>
            <p:cNvSpPr/>
            <p:nvPr/>
          </p:nvSpPr>
          <p:spPr>
            <a:xfrm>
              <a:off x="1942211" y="905866"/>
              <a:ext cx="360668" cy="16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522;p40"/>
            <p:cNvSpPr/>
            <p:nvPr/>
          </p:nvSpPr>
          <p:spPr>
            <a:xfrm>
              <a:off x="2002495" y="1011000"/>
              <a:ext cx="193321" cy="20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523;p40"/>
            <p:cNvSpPr/>
            <p:nvPr/>
          </p:nvSpPr>
          <p:spPr>
            <a:xfrm>
              <a:off x="2000944" y="1072266"/>
              <a:ext cx="112472" cy="8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524;p40"/>
            <p:cNvSpPr/>
            <p:nvPr/>
          </p:nvSpPr>
          <p:spPr>
            <a:xfrm>
              <a:off x="1064811" y="1914533"/>
              <a:ext cx="403201" cy="20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525;p40"/>
            <p:cNvSpPr/>
            <p:nvPr/>
          </p:nvSpPr>
          <p:spPr>
            <a:xfrm>
              <a:off x="1064811" y="1762533"/>
              <a:ext cx="433601" cy="2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526;p40"/>
            <p:cNvSpPr/>
            <p:nvPr/>
          </p:nvSpPr>
          <p:spPr>
            <a:xfrm>
              <a:off x="336296" y="272400"/>
              <a:ext cx="1657483" cy="155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527;p40"/>
            <p:cNvSpPr/>
            <p:nvPr/>
          </p:nvSpPr>
          <p:spPr>
            <a:xfrm>
              <a:off x="746053" y="1152133"/>
              <a:ext cx="94446" cy="11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528;p40"/>
            <p:cNvSpPr/>
            <p:nvPr/>
          </p:nvSpPr>
          <p:spPr>
            <a:xfrm>
              <a:off x="1505922" y="1026800"/>
              <a:ext cx="94448" cy="11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529;p40"/>
            <p:cNvSpPr/>
            <p:nvPr/>
          </p:nvSpPr>
          <p:spPr>
            <a:xfrm>
              <a:off x="1125479" y="1042333"/>
              <a:ext cx="119782" cy="1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530;p40"/>
            <p:cNvSpPr/>
            <p:nvPr/>
          </p:nvSpPr>
          <p:spPr>
            <a:xfrm>
              <a:off x="1153531" y="1338466"/>
              <a:ext cx="157251" cy="9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531;p40"/>
            <p:cNvSpPr/>
            <p:nvPr/>
          </p:nvSpPr>
          <p:spPr>
            <a:xfrm>
              <a:off x="568344" y="895266"/>
              <a:ext cx="136045" cy="13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532;p40"/>
            <p:cNvSpPr/>
            <p:nvPr/>
          </p:nvSpPr>
          <p:spPr>
            <a:xfrm>
              <a:off x="1471094" y="742933"/>
              <a:ext cx="173868" cy="5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533;p40"/>
            <p:cNvSpPr/>
            <p:nvPr/>
          </p:nvSpPr>
          <p:spPr>
            <a:xfrm>
              <a:off x="651311" y="1350933"/>
              <a:ext cx="310218" cy="29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534;p40"/>
            <p:cNvSpPr/>
            <p:nvPr/>
          </p:nvSpPr>
          <p:spPr>
            <a:xfrm>
              <a:off x="1490712" y="1211666"/>
              <a:ext cx="311237" cy="29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535;p40"/>
            <p:cNvSpPr/>
            <p:nvPr/>
          </p:nvSpPr>
          <p:spPr>
            <a:xfrm>
              <a:off x="727676" y="14398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536;p40"/>
            <p:cNvSpPr/>
            <p:nvPr/>
          </p:nvSpPr>
          <p:spPr>
            <a:xfrm>
              <a:off x="841166" y="15168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537;p40"/>
            <p:cNvSpPr/>
            <p:nvPr/>
          </p:nvSpPr>
          <p:spPr>
            <a:xfrm>
              <a:off x="731744" y="1599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538;p40"/>
            <p:cNvSpPr/>
            <p:nvPr/>
          </p:nvSpPr>
          <p:spPr>
            <a:xfrm>
              <a:off x="891813" y="1389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539;p40"/>
            <p:cNvSpPr/>
            <p:nvPr/>
          </p:nvSpPr>
          <p:spPr>
            <a:xfrm>
              <a:off x="1001246" y="1523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540;p40"/>
            <p:cNvSpPr/>
            <p:nvPr/>
          </p:nvSpPr>
          <p:spPr>
            <a:xfrm>
              <a:off x="1459211" y="131986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541;p40"/>
            <p:cNvSpPr/>
            <p:nvPr/>
          </p:nvSpPr>
          <p:spPr>
            <a:xfrm>
              <a:off x="1542472" y="14660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542;p40"/>
            <p:cNvSpPr/>
            <p:nvPr/>
          </p:nvSpPr>
          <p:spPr>
            <a:xfrm>
              <a:off x="1639545" y="12996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543;p40"/>
            <p:cNvSpPr/>
            <p:nvPr/>
          </p:nvSpPr>
          <p:spPr>
            <a:xfrm>
              <a:off x="1744942" y="14013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544;p40"/>
            <p:cNvSpPr/>
            <p:nvPr/>
          </p:nvSpPr>
          <p:spPr>
            <a:xfrm>
              <a:off x="1624344" y="1405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545;p40"/>
            <p:cNvSpPr/>
            <p:nvPr/>
          </p:nvSpPr>
          <p:spPr>
            <a:xfrm>
              <a:off x="513643" y="774266"/>
              <a:ext cx="1343469" cy="69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546;p40"/>
            <p:cNvSpPr/>
            <p:nvPr/>
          </p:nvSpPr>
          <p:spPr>
            <a:xfrm>
              <a:off x="2260" y="534533"/>
              <a:ext cx="568085" cy="48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547;p40"/>
            <p:cNvSpPr/>
            <p:nvPr/>
          </p:nvSpPr>
          <p:spPr>
            <a:xfrm>
              <a:off x="92144" y="933"/>
              <a:ext cx="1406268" cy="8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548;p40"/>
            <p:cNvSpPr/>
            <p:nvPr/>
          </p:nvSpPr>
          <p:spPr>
            <a:xfrm>
              <a:off x="951345" y="0"/>
              <a:ext cx="666667" cy="8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549;p40"/>
            <p:cNvSpPr/>
            <p:nvPr/>
          </p:nvSpPr>
          <p:spPr>
            <a:xfrm>
              <a:off x="1376878" y="15800"/>
              <a:ext cx="687175" cy="9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550;p40"/>
            <p:cNvSpPr/>
            <p:nvPr/>
          </p:nvSpPr>
          <p:spPr>
            <a:xfrm>
              <a:off x="7011" y="879066"/>
              <a:ext cx="500534" cy="3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70" name="Google Shape;551;p40"/>
            <p:cNvGrpSpPr/>
            <p:nvPr/>
          </p:nvGrpSpPr>
          <p:grpSpPr>
            <a:xfrm>
              <a:off x="1303178" y="611866"/>
              <a:ext cx="33868" cy="33868"/>
              <a:chOff x="0" y="0"/>
              <a:chExt cx="33866" cy="33866"/>
            </a:xfrm>
          </p:grpSpPr>
          <p:sp>
            <p:nvSpPr>
              <p:cNvPr id="868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71" name="Google Shape;552;p40"/>
            <p:cNvSpPr/>
            <p:nvPr/>
          </p:nvSpPr>
          <p:spPr>
            <a:xfrm>
              <a:off x="638809" y="2016933"/>
              <a:ext cx="343334" cy="13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553;p40"/>
            <p:cNvSpPr/>
            <p:nvPr/>
          </p:nvSpPr>
          <p:spPr>
            <a:xfrm>
              <a:off x="641278" y="2017866"/>
              <a:ext cx="397306" cy="136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554;p40"/>
            <p:cNvSpPr/>
            <p:nvPr/>
          </p:nvSpPr>
          <p:spPr>
            <a:xfrm>
              <a:off x="337344" y="2686600"/>
              <a:ext cx="360668" cy="38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555;p40"/>
            <p:cNvSpPr/>
            <p:nvPr/>
          </p:nvSpPr>
          <p:spPr>
            <a:xfrm>
              <a:off x="272239" y="2506733"/>
              <a:ext cx="907080" cy="9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32" name="Google Shape;556;p40"/>
          <p:cNvGrpSpPr/>
          <p:nvPr/>
        </p:nvGrpSpPr>
        <p:grpSpPr>
          <a:xfrm>
            <a:off x="3632648" y="7111834"/>
            <a:ext cx="2911650" cy="5935735"/>
            <a:chOff x="0" y="0"/>
            <a:chExt cx="2911648" cy="5935733"/>
          </a:xfrm>
        </p:grpSpPr>
        <p:sp>
          <p:nvSpPr>
            <p:cNvPr id="876" name="Google Shape;557;p40"/>
            <p:cNvSpPr/>
            <p:nvPr/>
          </p:nvSpPr>
          <p:spPr>
            <a:xfrm>
              <a:off x="712952" y="3122933"/>
              <a:ext cx="394572" cy="54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5" h="21600" fill="norm" stroke="1" extrusionOk="0">
                  <a:moveTo>
                    <a:pt x="16392" y="0"/>
                  </a:moveTo>
                  <a:lnTo>
                    <a:pt x="3281" y="887"/>
                  </a:lnTo>
                  <a:cubicBezTo>
                    <a:pt x="3281" y="887"/>
                    <a:pt x="-585" y="13601"/>
                    <a:pt x="76" y="17385"/>
                  </a:cubicBezTo>
                  <a:cubicBezTo>
                    <a:pt x="607" y="20435"/>
                    <a:pt x="7579" y="21600"/>
                    <a:pt x="12780" y="21600"/>
                  </a:cubicBezTo>
                  <a:cubicBezTo>
                    <a:pt x="14030" y="21600"/>
                    <a:pt x="15178" y="21534"/>
                    <a:pt x="16109" y="21409"/>
                  </a:cubicBezTo>
                  <a:cubicBezTo>
                    <a:pt x="21015" y="20684"/>
                    <a:pt x="16392" y="3"/>
                    <a:pt x="1639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558;p40"/>
            <p:cNvSpPr/>
            <p:nvPr/>
          </p:nvSpPr>
          <p:spPr>
            <a:xfrm>
              <a:off x="776067" y="2971000"/>
              <a:ext cx="361986" cy="2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3317" y="0"/>
                  </a:moveTo>
                  <a:cubicBezTo>
                    <a:pt x="-1606" y="201"/>
                    <a:pt x="408" y="17524"/>
                    <a:pt x="408" y="17524"/>
                  </a:cubicBezTo>
                  <a:lnTo>
                    <a:pt x="19994" y="21600"/>
                  </a:lnTo>
                  <a:lnTo>
                    <a:pt x="17869" y="7944"/>
                  </a:lnTo>
                  <a:cubicBezTo>
                    <a:pt x="17869" y="7944"/>
                    <a:pt x="8134" y="0"/>
                    <a:pt x="3317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559;p40"/>
            <p:cNvSpPr/>
            <p:nvPr/>
          </p:nvSpPr>
          <p:spPr>
            <a:xfrm>
              <a:off x="794749" y="2117066"/>
              <a:ext cx="1372920" cy="161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525" y="0"/>
                  </a:moveTo>
                  <a:cubicBezTo>
                    <a:pt x="7546" y="0"/>
                    <a:pt x="3217" y="1069"/>
                    <a:pt x="3073" y="2931"/>
                  </a:cubicBezTo>
                  <a:cubicBezTo>
                    <a:pt x="2808" y="6176"/>
                    <a:pt x="-223" y="17722"/>
                    <a:pt x="13" y="20265"/>
                  </a:cubicBezTo>
                  <a:cubicBezTo>
                    <a:pt x="105" y="21260"/>
                    <a:pt x="2310" y="21600"/>
                    <a:pt x="5135" y="21600"/>
                  </a:cubicBezTo>
                  <a:cubicBezTo>
                    <a:pt x="9522" y="21600"/>
                    <a:pt x="15407" y="20779"/>
                    <a:pt x="17199" y="20318"/>
                  </a:cubicBezTo>
                  <a:cubicBezTo>
                    <a:pt x="20112" y="19589"/>
                    <a:pt x="21377" y="4797"/>
                    <a:pt x="17551" y="1390"/>
                  </a:cubicBezTo>
                  <a:cubicBezTo>
                    <a:pt x="16482" y="439"/>
                    <a:pt x="14075" y="0"/>
                    <a:pt x="1152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560;p40"/>
            <p:cNvSpPr/>
            <p:nvPr/>
          </p:nvSpPr>
          <p:spPr>
            <a:xfrm>
              <a:off x="2169519" y="3309067"/>
              <a:ext cx="589797" cy="91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261" y="0"/>
                  </a:moveTo>
                  <a:cubicBezTo>
                    <a:pt x="840" y="0"/>
                    <a:pt x="419" y="3"/>
                    <a:pt x="0" y="8"/>
                  </a:cubicBezTo>
                  <a:cubicBezTo>
                    <a:pt x="2360" y="3119"/>
                    <a:pt x="4363" y="5894"/>
                    <a:pt x="4363" y="5894"/>
                  </a:cubicBezTo>
                  <a:lnTo>
                    <a:pt x="9512" y="14554"/>
                  </a:lnTo>
                  <a:cubicBezTo>
                    <a:pt x="9512" y="14554"/>
                    <a:pt x="6652" y="17712"/>
                    <a:pt x="8224" y="17951"/>
                  </a:cubicBezTo>
                  <a:cubicBezTo>
                    <a:pt x="8401" y="17979"/>
                    <a:pt x="8577" y="17992"/>
                    <a:pt x="8752" y="17992"/>
                  </a:cubicBezTo>
                  <a:cubicBezTo>
                    <a:pt x="10088" y="17992"/>
                    <a:pt x="11373" y="17282"/>
                    <a:pt x="11373" y="17282"/>
                  </a:cubicBezTo>
                  <a:cubicBezTo>
                    <a:pt x="11373" y="17282"/>
                    <a:pt x="11801" y="21348"/>
                    <a:pt x="13519" y="21587"/>
                  </a:cubicBezTo>
                  <a:cubicBezTo>
                    <a:pt x="13580" y="21597"/>
                    <a:pt x="13639" y="21600"/>
                    <a:pt x="13696" y="21600"/>
                  </a:cubicBezTo>
                  <a:cubicBezTo>
                    <a:pt x="15263" y="21600"/>
                    <a:pt x="14663" y="18481"/>
                    <a:pt x="14663" y="18478"/>
                  </a:cubicBezTo>
                  <a:cubicBezTo>
                    <a:pt x="14663" y="18481"/>
                    <a:pt x="15496" y="21495"/>
                    <a:pt x="16818" y="21495"/>
                  </a:cubicBezTo>
                  <a:cubicBezTo>
                    <a:pt x="16839" y="21495"/>
                    <a:pt x="16858" y="21493"/>
                    <a:pt x="16879" y="21491"/>
                  </a:cubicBezTo>
                  <a:cubicBezTo>
                    <a:pt x="18310" y="21348"/>
                    <a:pt x="17454" y="18145"/>
                    <a:pt x="17451" y="18143"/>
                  </a:cubicBezTo>
                  <a:cubicBezTo>
                    <a:pt x="17454" y="18145"/>
                    <a:pt x="18917" y="20574"/>
                    <a:pt x="20096" y="20574"/>
                  </a:cubicBezTo>
                  <a:cubicBezTo>
                    <a:pt x="20221" y="20574"/>
                    <a:pt x="20341" y="20547"/>
                    <a:pt x="20456" y="20487"/>
                  </a:cubicBezTo>
                  <a:cubicBezTo>
                    <a:pt x="21600" y="19912"/>
                    <a:pt x="19670" y="16182"/>
                    <a:pt x="19670" y="16182"/>
                  </a:cubicBezTo>
                  <a:cubicBezTo>
                    <a:pt x="19670" y="16182"/>
                    <a:pt x="15592" y="6610"/>
                    <a:pt x="13161" y="869"/>
                  </a:cubicBezTo>
                  <a:cubicBezTo>
                    <a:pt x="9340" y="219"/>
                    <a:pt x="5285" y="0"/>
                    <a:pt x="126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561;p40"/>
            <p:cNvSpPr/>
            <p:nvPr/>
          </p:nvSpPr>
          <p:spPr>
            <a:xfrm>
              <a:off x="2009452" y="2778466"/>
              <a:ext cx="532934" cy="56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05" y="0"/>
                  </a:moveTo>
                  <a:cubicBezTo>
                    <a:pt x="9279" y="5555"/>
                    <a:pt x="3367" y="6248"/>
                    <a:pt x="0" y="8563"/>
                  </a:cubicBezTo>
                  <a:cubicBezTo>
                    <a:pt x="1559" y="11187"/>
                    <a:pt x="4188" y="15892"/>
                    <a:pt x="6488" y="20212"/>
                  </a:cubicBezTo>
                  <a:cubicBezTo>
                    <a:pt x="6969" y="20204"/>
                    <a:pt x="7452" y="20199"/>
                    <a:pt x="7936" y="20199"/>
                  </a:cubicBezTo>
                  <a:cubicBezTo>
                    <a:pt x="12556" y="20199"/>
                    <a:pt x="17212" y="20552"/>
                    <a:pt x="21600" y="21600"/>
                  </a:cubicBezTo>
                  <a:cubicBezTo>
                    <a:pt x="20368" y="17588"/>
                    <a:pt x="19546" y="14735"/>
                    <a:pt x="19546" y="14656"/>
                  </a:cubicBezTo>
                  <a:cubicBezTo>
                    <a:pt x="17574" y="8563"/>
                    <a:pt x="15439" y="3781"/>
                    <a:pt x="13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562;p40"/>
            <p:cNvSpPr/>
            <p:nvPr/>
          </p:nvSpPr>
          <p:spPr>
            <a:xfrm>
              <a:off x="1987119" y="4969000"/>
              <a:ext cx="573520" cy="61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644" y="0"/>
                  </a:moveTo>
                  <a:cubicBezTo>
                    <a:pt x="12778" y="4109"/>
                    <a:pt x="6388" y="7013"/>
                    <a:pt x="0" y="8854"/>
                  </a:cubicBezTo>
                  <a:lnTo>
                    <a:pt x="5477" y="21393"/>
                  </a:lnTo>
                  <a:cubicBezTo>
                    <a:pt x="6308" y="21537"/>
                    <a:pt x="7143" y="21600"/>
                    <a:pt x="7974" y="21600"/>
                  </a:cubicBezTo>
                  <a:cubicBezTo>
                    <a:pt x="14960" y="21600"/>
                    <a:pt x="21522" y="17072"/>
                    <a:pt x="21522" y="17072"/>
                  </a:cubicBezTo>
                  <a:cubicBezTo>
                    <a:pt x="21600" y="14310"/>
                    <a:pt x="19393" y="5880"/>
                    <a:pt x="176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563;p40"/>
            <p:cNvSpPr/>
            <p:nvPr/>
          </p:nvSpPr>
          <p:spPr>
            <a:xfrm>
              <a:off x="1881785" y="4796733"/>
              <a:ext cx="575468" cy="42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76" y="0"/>
                  </a:moveTo>
                  <a:lnTo>
                    <a:pt x="0" y="8744"/>
                  </a:lnTo>
                  <a:lnTo>
                    <a:pt x="3954" y="21600"/>
                  </a:lnTo>
                  <a:cubicBezTo>
                    <a:pt x="10342" y="18927"/>
                    <a:pt x="16733" y="14710"/>
                    <a:pt x="21600" y="8744"/>
                  </a:cubicBezTo>
                  <a:cubicBezTo>
                    <a:pt x="20612" y="3702"/>
                    <a:pt x="19776" y="0"/>
                    <a:pt x="1977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564;p40"/>
            <p:cNvSpPr/>
            <p:nvPr/>
          </p:nvSpPr>
          <p:spPr>
            <a:xfrm>
              <a:off x="2189451" y="5503933"/>
              <a:ext cx="722198" cy="31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0292" y="0"/>
                  </a:moveTo>
                  <a:cubicBezTo>
                    <a:pt x="20290" y="5"/>
                    <a:pt x="-507" y="14632"/>
                    <a:pt x="9" y="17277"/>
                  </a:cubicBezTo>
                  <a:cubicBezTo>
                    <a:pt x="468" y="19927"/>
                    <a:pt x="926" y="21600"/>
                    <a:pt x="926" y="21600"/>
                  </a:cubicBezTo>
                  <a:cubicBezTo>
                    <a:pt x="926" y="21600"/>
                    <a:pt x="2931" y="21178"/>
                    <a:pt x="7229" y="18950"/>
                  </a:cubicBezTo>
                  <a:cubicBezTo>
                    <a:pt x="11583" y="16860"/>
                    <a:pt x="16281" y="11428"/>
                    <a:pt x="18688" y="7665"/>
                  </a:cubicBezTo>
                  <a:cubicBezTo>
                    <a:pt x="21093" y="4043"/>
                    <a:pt x="20292" y="0"/>
                    <a:pt x="2029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565;p40"/>
            <p:cNvSpPr/>
            <p:nvPr/>
          </p:nvSpPr>
          <p:spPr>
            <a:xfrm>
              <a:off x="2671190" y="5449266"/>
              <a:ext cx="239795" cy="22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2874" y="0"/>
                  </a:moveTo>
                  <a:cubicBezTo>
                    <a:pt x="564" y="7132"/>
                    <a:pt x="-261" y="14461"/>
                    <a:pt x="70" y="21600"/>
                  </a:cubicBezTo>
                  <a:cubicBezTo>
                    <a:pt x="12269" y="15813"/>
                    <a:pt x="21339" y="9258"/>
                    <a:pt x="19196" y="5203"/>
                  </a:cubicBezTo>
                  <a:cubicBezTo>
                    <a:pt x="17054" y="1155"/>
                    <a:pt x="9633" y="190"/>
                    <a:pt x="287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566;p40"/>
            <p:cNvSpPr/>
            <p:nvPr/>
          </p:nvSpPr>
          <p:spPr>
            <a:xfrm>
              <a:off x="2135052" y="5449266"/>
              <a:ext cx="571468" cy="3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90" y="0"/>
                    <a:pt x="16084" y="506"/>
                    <a:pt x="16084" y="506"/>
                  </a:cubicBezTo>
                  <a:cubicBezTo>
                    <a:pt x="9870" y="7546"/>
                    <a:pt x="3561" y="8319"/>
                    <a:pt x="1089" y="8319"/>
                  </a:cubicBezTo>
                  <a:cubicBezTo>
                    <a:pt x="393" y="8319"/>
                    <a:pt x="0" y="8256"/>
                    <a:pt x="0" y="8256"/>
                  </a:cubicBezTo>
                  <a:cubicBezTo>
                    <a:pt x="229" y="14230"/>
                    <a:pt x="2757" y="21600"/>
                    <a:pt x="2757" y="21600"/>
                  </a:cubicBezTo>
                  <a:cubicBezTo>
                    <a:pt x="7431" y="21345"/>
                    <a:pt x="14552" y="18043"/>
                    <a:pt x="20297" y="14230"/>
                  </a:cubicBezTo>
                  <a:cubicBezTo>
                    <a:pt x="20144" y="9527"/>
                    <a:pt x="20527" y="4699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567;p40"/>
            <p:cNvSpPr/>
            <p:nvPr/>
          </p:nvSpPr>
          <p:spPr>
            <a:xfrm>
              <a:off x="2555950" y="5311666"/>
              <a:ext cx="133825" cy="1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3" h="21600" fill="norm" stroke="1" extrusionOk="0">
                  <a:moveTo>
                    <a:pt x="3964" y="2219"/>
                  </a:moveTo>
                  <a:cubicBezTo>
                    <a:pt x="5892" y="2219"/>
                    <a:pt x="5530" y="10647"/>
                    <a:pt x="5335" y="11505"/>
                  </a:cubicBezTo>
                  <a:cubicBezTo>
                    <a:pt x="5207" y="13122"/>
                    <a:pt x="4951" y="14672"/>
                    <a:pt x="4672" y="16223"/>
                  </a:cubicBezTo>
                  <a:cubicBezTo>
                    <a:pt x="4243" y="14944"/>
                    <a:pt x="3844" y="13633"/>
                    <a:pt x="3498" y="12256"/>
                  </a:cubicBezTo>
                  <a:cubicBezTo>
                    <a:pt x="2813" y="10252"/>
                    <a:pt x="1209" y="4990"/>
                    <a:pt x="2813" y="2977"/>
                  </a:cubicBezTo>
                  <a:cubicBezTo>
                    <a:pt x="3272" y="2449"/>
                    <a:pt x="3648" y="2219"/>
                    <a:pt x="3964" y="2219"/>
                  </a:cubicBezTo>
                  <a:close/>
                  <a:moveTo>
                    <a:pt x="11350" y="7926"/>
                  </a:moveTo>
                  <a:cubicBezTo>
                    <a:pt x="12397" y="7926"/>
                    <a:pt x="13007" y="9138"/>
                    <a:pt x="12653" y="10499"/>
                  </a:cubicBezTo>
                  <a:cubicBezTo>
                    <a:pt x="11885" y="14078"/>
                    <a:pt x="9024" y="16594"/>
                    <a:pt x="6223" y="18647"/>
                  </a:cubicBezTo>
                  <a:cubicBezTo>
                    <a:pt x="6712" y="16437"/>
                    <a:pt x="7187" y="14144"/>
                    <a:pt x="8075" y="12008"/>
                  </a:cubicBezTo>
                  <a:cubicBezTo>
                    <a:pt x="8534" y="10755"/>
                    <a:pt x="9220" y="8998"/>
                    <a:pt x="10364" y="8247"/>
                  </a:cubicBezTo>
                  <a:cubicBezTo>
                    <a:pt x="10725" y="8025"/>
                    <a:pt x="11057" y="7926"/>
                    <a:pt x="11350" y="7926"/>
                  </a:cubicBezTo>
                  <a:close/>
                  <a:moveTo>
                    <a:pt x="4160" y="0"/>
                  </a:moveTo>
                  <a:cubicBezTo>
                    <a:pt x="3754" y="0"/>
                    <a:pt x="3309" y="74"/>
                    <a:pt x="2813" y="223"/>
                  </a:cubicBezTo>
                  <a:cubicBezTo>
                    <a:pt x="-3361" y="2482"/>
                    <a:pt x="2353" y="16767"/>
                    <a:pt x="3731" y="20784"/>
                  </a:cubicBezTo>
                  <a:cubicBezTo>
                    <a:pt x="3904" y="21353"/>
                    <a:pt x="4348" y="21600"/>
                    <a:pt x="4800" y="21600"/>
                  </a:cubicBezTo>
                  <a:cubicBezTo>
                    <a:pt x="5402" y="21600"/>
                    <a:pt x="6027" y="21163"/>
                    <a:pt x="6073" y="20495"/>
                  </a:cubicBezTo>
                  <a:cubicBezTo>
                    <a:pt x="10364" y="18004"/>
                    <a:pt x="18239" y="11802"/>
                    <a:pt x="13797" y="6243"/>
                  </a:cubicBezTo>
                  <a:cubicBezTo>
                    <a:pt x="13323" y="5633"/>
                    <a:pt x="12683" y="5386"/>
                    <a:pt x="11998" y="5386"/>
                  </a:cubicBezTo>
                  <a:cubicBezTo>
                    <a:pt x="10710" y="5386"/>
                    <a:pt x="9280" y="6260"/>
                    <a:pt x="8534" y="7241"/>
                  </a:cubicBezTo>
                  <a:cubicBezTo>
                    <a:pt x="8211" y="7654"/>
                    <a:pt x="7917" y="8082"/>
                    <a:pt x="7631" y="8536"/>
                  </a:cubicBezTo>
                  <a:cubicBezTo>
                    <a:pt x="7857" y="4016"/>
                    <a:pt x="7209" y="0"/>
                    <a:pt x="41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568;p40"/>
            <p:cNvSpPr/>
            <p:nvPr/>
          </p:nvSpPr>
          <p:spPr>
            <a:xfrm>
              <a:off x="990185" y="5169600"/>
              <a:ext cx="530868" cy="5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5" y="2056"/>
                    <a:pt x="10196" y="2950"/>
                    <a:pt x="4234" y="2950"/>
                  </a:cubicBezTo>
                  <a:cubicBezTo>
                    <a:pt x="2813" y="2950"/>
                    <a:pt x="1397" y="2900"/>
                    <a:pt x="0" y="2802"/>
                  </a:cubicBezTo>
                  <a:lnTo>
                    <a:pt x="494" y="19105"/>
                  </a:lnTo>
                  <a:cubicBezTo>
                    <a:pt x="3589" y="21038"/>
                    <a:pt x="7272" y="21600"/>
                    <a:pt x="10495" y="21600"/>
                  </a:cubicBezTo>
                  <a:cubicBezTo>
                    <a:pt x="14914" y="21600"/>
                    <a:pt x="18467" y="20550"/>
                    <a:pt x="18467" y="20550"/>
                  </a:cubicBezTo>
                  <a:cubicBezTo>
                    <a:pt x="19704" y="17577"/>
                    <a:pt x="20941" y="72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569;p40"/>
            <p:cNvSpPr/>
            <p:nvPr/>
          </p:nvSpPr>
          <p:spPr>
            <a:xfrm>
              <a:off x="984052" y="4962933"/>
              <a:ext cx="555268" cy="27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" y="21325"/>
                  </a:lnTo>
                  <a:cubicBezTo>
                    <a:pt x="1574" y="21506"/>
                    <a:pt x="2928" y="21600"/>
                    <a:pt x="4287" y="21600"/>
                  </a:cubicBezTo>
                  <a:cubicBezTo>
                    <a:pt x="9987" y="21600"/>
                    <a:pt x="15799" y="19937"/>
                    <a:pt x="20889" y="16112"/>
                  </a:cubicBezTo>
                  <a:cubicBezTo>
                    <a:pt x="21364" y="8056"/>
                    <a:pt x="21600" y="2053"/>
                    <a:pt x="21600" y="20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570;p40"/>
            <p:cNvSpPr/>
            <p:nvPr/>
          </p:nvSpPr>
          <p:spPr>
            <a:xfrm>
              <a:off x="990181" y="5793466"/>
              <a:ext cx="761896" cy="14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3260" y="0"/>
                  </a:moveTo>
                  <a:cubicBezTo>
                    <a:pt x="1289" y="0"/>
                    <a:pt x="-15" y="597"/>
                    <a:pt x="0" y="2196"/>
                  </a:cubicBezTo>
                  <a:cubicBezTo>
                    <a:pt x="56" y="8654"/>
                    <a:pt x="227" y="12956"/>
                    <a:pt x="227" y="12956"/>
                  </a:cubicBezTo>
                  <a:cubicBezTo>
                    <a:pt x="227" y="12956"/>
                    <a:pt x="2226" y="15729"/>
                    <a:pt x="6510" y="19727"/>
                  </a:cubicBezTo>
                  <a:cubicBezTo>
                    <a:pt x="8082" y="21064"/>
                    <a:pt x="9768" y="21600"/>
                    <a:pt x="11410" y="21600"/>
                  </a:cubicBezTo>
                  <a:cubicBezTo>
                    <a:pt x="14301" y="21600"/>
                    <a:pt x="17059" y="19960"/>
                    <a:pt x="18844" y="18189"/>
                  </a:cubicBezTo>
                  <a:cubicBezTo>
                    <a:pt x="21585" y="15112"/>
                    <a:pt x="21470" y="5577"/>
                    <a:pt x="21470" y="5577"/>
                  </a:cubicBezTo>
                  <a:cubicBezTo>
                    <a:pt x="21470" y="5577"/>
                    <a:pt x="9266" y="0"/>
                    <a:pt x="32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571;p40"/>
            <p:cNvSpPr/>
            <p:nvPr/>
          </p:nvSpPr>
          <p:spPr>
            <a:xfrm>
              <a:off x="1470385" y="5706600"/>
              <a:ext cx="282036" cy="1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8462" y="0"/>
                  </a:moveTo>
                  <a:cubicBezTo>
                    <a:pt x="4383" y="6388"/>
                    <a:pt x="1665" y="13885"/>
                    <a:pt x="0" y="21600"/>
                  </a:cubicBezTo>
                  <a:cubicBezTo>
                    <a:pt x="12084" y="21158"/>
                    <a:pt x="21600" y="18511"/>
                    <a:pt x="20994" y="13443"/>
                  </a:cubicBezTo>
                  <a:cubicBezTo>
                    <a:pt x="20239" y="7932"/>
                    <a:pt x="14201" y="3306"/>
                    <a:pt x="846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572;p40"/>
            <p:cNvSpPr/>
            <p:nvPr/>
          </p:nvSpPr>
          <p:spPr>
            <a:xfrm>
              <a:off x="987178" y="5625533"/>
              <a:ext cx="596742" cy="28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536" y="0"/>
                  </a:moveTo>
                  <a:cubicBezTo>
                    <a:pt x="-470" y="7032"/>
                    <a:pt x="248" y="17344"/>
                    <a:pt x="248" y="17344"/>
                  </a:cubicBezTo>
                  <a:cubicBezTo>
                    <a:pt x="4060" y="20063"/>
                    <a:pt x="10158" y="21600"/>
                    <a:pt x="15623" y="21600"/>
                  </a:cubicBezTo>
                  <a:cubicBezTo>
                    <a:pt x="16123" y="21600"/>
                    <a:pt x="16621" y="21590"/>
                    <a:pt x="17110" y="21564"/>
                  </a:cubicBezTo>
                  <a:cubicBezTo>
                    <a:pt x="17901" y="16095"/>
                    <a:pt x="19192" y="10779"/>
                    <a:pt x="21130" y="6251"/>
                  </a:cubicBezTo>
                  <a:cubicBezTo>
                    <a:pt x="18545" y="4061"/>
                    <a:pt x="16177" y="2658"/>
                    <a:pt x="16177" y="2658"/>
                  </a:cubicBezTo>
                  <a:cubicBezTo>
                    <a:pt x="14060" y="3788"/>
                    <a:pt x="12051" y="4220"/>
                    <a:pt x="10224" y="4220"/>
                  </a:cubicBezTo>
                  <a:cubicBezTo>
                    <a:pt x="4494" y="422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573;p40"/>
            <p:cNvSpPr/>
            <p:nvPr/>
          </p:nvSpPr>
          <p:spPr>
            <a:xfrm>
              <a:off x="1462136" y="5536266"/>
              <a:ext cx="129067" cy="1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7589" y="2043"/>
                  </a:moveTo>
                  <a:cubicBezTo>
                    <a:pt x="10593" y="2043"/>
                    <a:pt x="6309" y="11119"/>
                    <a:pt x="5788" y="12067"/>
                  </a:cubicBezTo>
                  <a:cubicBezTo>
                    <a:pt x="4859" y="13463"/>
                    <a:pt x="3940" y="14782"/>
                    <a:pt x="2973" y="16109"/>
                  </a:cubicBezTo>
                  <a:cubicBezTo>
                    <a:pt x="2973" y="14679"/>
                    <a:pt x="3049" y="13239"/>
                    <a:pt x="3191" y="11800"/>
                  </a:cubicBezTo>
                  <a:cubicBezTo>
                    <a:pt x="3485" y="9705"/>
                    <a:pt x="3485" y="3680"/>
                    <a:pt x="6357" y="2370"/>
                  </a:cubicBezTo>
                  <a:cubicBezTo>
                    <a:pt x="6859" y="2146"/>
                    <a:pt x="7267" y="2043"/>
                    <a:pt x="7589" y="2043"/>
                  </a:cubicBezTo>
                  <a:close/>
                  <a:moveTo>
                    <a:pt x="13674" y="10671"/>
                  </a:moveTo>
                  <a:cubicBezTo>
                    <a:pt x="15446" y="10671"/>
                    <a:pt x="16005" y="12498"/>
                    <a:pt x="14716" y="13903"/>
                  </a:cubicBezTo>
                  <a:cubicBezTo>
                    <a:pt x="12337" y="16928"/>
                    <a:pt x="7996" y="18170"/>
                    <a:pt x="3959" y="19100"/>
                  </a:cubicBezTo>
                  <a:cubicBezTo>
                    <a:pt x="4291" y="18644"/>
                    <a:pt x="4651" y="18135"/>
                    <a:pt x="5030" y="17583"/>
                  </a:cubicBezTo>
                  <a:cubicBezTo>
                    <a:pt x="6148" y="16127"/>
                    <a:pt x="7361" y="14713"/>
                    <a:pt x="8669" y="13377"/>
                  </a:cubicBezTo>
                  <a:cubicBezTo>
                    <a:pt x="9816" y="12593"/>
                    <a:pt x="11257" y="11015"/>
                    <a:pt x="12991" y="10757"/>
                  </a:cubicBezTo>
                  <a:cubicBezTo>
                    <a:pt x="13238" y="10697"/>
                    <a:pt x="13465" y="10671"/>
                    <a:pt x="13674" y="10671"/>
                  </a:cubicBezTo>
                  <a:close/>
                  <a:moveTo>
                    <a:pt x="7124" y="0"/>
                  </a:moveTo>
                  <a:cubicBezTo>
                    <a:pt x="-818" y="0"/>
                    <a:pt x="26" y="15808"/>
                    <a:pt x="26" y="20186"/>
                  </a:cubicBezTo>
                  <a:cubicBezTo>
                    <a:pt x="26" y="21143"/>
                    <a:pt x="879" y="21600"/>
                    <a:pt x="1703" y="21600"/>
                  </a:cubicBezTo>
                  <a:cubicBezTo>
                    <a:pt x="2310" y="21600"/>
                    <a:pt x="2907" y="21341"/>
                    <a:pt x="3115" y="20850"/>
                  </a:cubicBezTo>
                  <a:cubicBezTo>
                    <a:pt x="9475" y="20221"/>
                    <a:pt x="20782" y="17411"/>
                    <a:pt x="17882" y="10231"/>
                  </a:cubicBezTo>
                  <a:cubicBezTo>
                    <a:pt x="17398" y="8912"/>
                    <a:pt x="16015" y="8412"/>
                    <a:pt x="14536" y="8412"/>
                  </a:cubicBezTo>
                  <a:cubicBezTo>
                    <a:pt x="13370" y="8412"/>
                    <a:pt x="12148" y="8723"/>
                    <a:pt x="11257" y="9180"/>
                  </a:cubicBezTo>
                  <a:cubicBezTo>
                    <a:pt x="10688" y="9447"/>
                    <a:pt x="10129" y="9740"/>
                    <a:pt x="9598" y="10067"/>
                  </a:cubicBezTo>
                  <a:cubicBezTo>
                    <a:pt x="12072" y="5085"/>
                    <a:pt x="13010" y="284"/>
                    <a:pt x="7513" y="17"/>
                  </a:cubicBezTo>
                  <a:cubicBezTo>
                    <a:pt x="7380" y="9"/>
                    <a:pt x="7248" y="0"/>
                    <a:pt x="712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95" name="Google Shape;574;p40"/>
            <p:cNvGrpSpPr/>
            <p:nvPr/>
          </p:nvGrpSpPr>
          <p:grpSpPr>
            <a:xfrm>
              <a:off x="2832419" y="1000633"/>
              <a:ext cx="33867" cy="33867"/>
              <a:chOff x="0" y="0"/>
              <a:chExt cx="33866" cy="33866"/>
            </a:xfrm>
          </p:grpSpPr>
          <p:sp>
            <p:nvSpPr>
              <p:cNvPr id="893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10623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0" y="10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96" name="Google Shape;575;p40"/>
            <p:cNvSpPr/>
            <p:nvPr/>
          </p:nvSpPr>
          <p:spPr>
            <a:xfrm>
              <a:off x="-1" y="753799"/>
              <a:ext cx="676054" cy="12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4460" y="0"/>
                  </a:moveTo>
                  <a:cubicBezTo>
                    <a:pt x="4422" y="0"/>
                    <a:pt x="4385" y="2"/>
                    <a:pt x="4347" y="6"/>
                  </a:cubicBezTo>
                  <a:cubicBezTo>
                    <a:pt x="2747" y="145"/>
                    <a:pt x="3547" y="3582"/>
                    <a:pt x="3670" y="4067"/>
                  </a:cubicBezTo>
                  <a:cubicBezTo>
                    <a:pt x="3547" y="3584"/>
                    <a:pt x="2755" y="561"/>
                    <a:pt x="1356" y="561"/>
                  </a:cubicBezTo>
                  <a:cubicBezTo>
                    <a:pt x="1348" y="561"/>
                    <a:pt x="1340" y="561"/>
                    <a:pt x="1332" y="561"/>
                  </a:cubicBezTo>
                  <a:cubicBezTo>
                    <a:pt x="-146" y="630"/>
                    <a:pt x="-1069" y="6116"/>
                    <a:pt x="2316" y="13823"/>
                  </a:cubicBezTo>
                  <a:cubicBezTo>
                    <a:pt x="3239" y="15976"/>
                    <a:pt x="4594" y="18197"/>
                    <a:pt x="6193" y="20385"/>
                  </a:cubicBezTo>
                  <a:cubicBezTo>
                    <a:pt x="10870" y="21183"/>
                    <a:pt x="15670" y="21600"/>
                    <a:pt x="20531" y="21600"/>
                  </a:cubicBezTo>
                  <a:cubicBezTo>
                    <a:pt x="17948" y="19343"/>
                    <a:pt x="13639" y="15212"/>
                    <a:pt x="11732" y="11220"/>
                  </a:cubicBezTo>
                  <a:cubicBezTo>
                    <a:pt x="10194" y="7921"/>
                    <a:pt x="10194" y="7296"/>
                    <a:pt x="10194" y="7296"/>
                  </a:cubicBezTo>
                  <a:cubicBezTo>
                    <a:pt x="10194" y="7296"/>
                    <a:pt x="13947" y="3894"/>
                    <a:pt x="12101" y="3095"/>
                  </a:cubicBezTo>
                  <a:cubicBezTo>
                    <a:pt x="11799" y="2966"/>
                    <a:pt x="11534" y="2913"/>
                    <a:pt x="11301" y="2913"/>
                  </a:cubicBezTo>
                  <a:cubicBezTo>
                    <a:pt x="10163" y="2913"/>
                    <a:pt x="9823" y="4207"/>
                    <a:pt x="9823" y="4207"/>
                  </a:cubicBezTo>
                  <a:cubicBezTo>
                    <a:pt x="9823" y="4207"/>
                    <a:pt x="9641" y="40"/>
                    <a:pt x="7999" y="40"/>
                  </a:cubicBezTo>
                  <a:cubicBezTo>
                    <a:pt x="7991" y="40"/>
                    <a:pt x="7985" y="40"/>
                    <a:pt x="7979" y="40"/>
                  </a:cubicBezTo>
                  <a:cubicBezTo>
                    <a:pt x="6254" y="75"/>
                    <a:pt x="7116" y="3686"/>
                    <a:pt x="7116" y="3686"/>
                  </a:cubicBezTo>
                  <a:cubicBezTo>
                    <a:pt x="7116" y="3686"/>
                    <a:pt x="6116" y="0"/>
                    <a:pt x="446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576;p40"/>
            <p:cNvSpPr/>
            <p:nvPr/>
          </p:nvSpPr>
          <p:spPr>
            <a:xfrm>
              <a:off x="203918" y="1943599"/>
              <a:ext cx="539002" cy="76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" y="58"/>
                    <a:pt x="80" y="115"/>
                    <a:pt x="80" y="171"/>
                  </a:cubicBezTo>
                  <a:cubicBezTo>
                    <a:pt x="5602" y="9486"/>
                    <a:pt x="13075" y="18171"/>
                    <a:pt x="18514" y="21600"/>
                  </a:cubicBezTo>
                  <a:lnTo>
                    <a:pt x="21600" y="4858"/>
                  </a:lnTo>
                  <a:cubicBezTo>
                    <a:pt x="21600" y="4858"/>
                    <a:pt x="20465" y="3771"/>
                    <a:pt x="18920" y="2000"/>
                  </a:cubicBezTo>
                  <a:cubicBezTo>
                    <a:pt x="12506" y="2000"/>
                    <a:pt x="6171" y="1314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578;p40"/>
            <p:cNvSpPr/>
            <p:nvPr/>
          </p:nvSpPr>
          <p:spPr>
            <a:xfrm>
              <a:off x="329585" y="1318666"/>
              <a:ext cx="387001" cy="24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21" y="0"/>
                  </a:moveTo>
                  <a:cubicBezTo>
                    <a:pt x="7658" y="0"/>
                    <a:pt x="3498" y="1938"/>
                    <a:pt x="0" y="5785"/>
                  </a:cubicBezTo>
                  <a:cubicBezTo>
                    <a:pt x="763" y="13842"/>
                    <a:pt x="4923" y="21600"/>
                    <a:pt x="12718" y="21600"/>
                  </a:cubicBezTo>
                  <a:cubicBezTo>
                    <a:pt x="15282" y="21600"/>
                    <a:pt x="18240" y="20760"/>
                    <a:pt x="21600" y="18816"/>
                  </a:cubicBezTo>
                  <a:lnTo>
                    <a:pt x="21600" y="3823"/>
                  </a:lnTo>
                  <a:cubicBezTo>
                    <a:pt x="18567" y="1269"/>
                    <a:pt x="15193" y="0"/>
                    <a:pt x="118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579;p40"/>
            <p:cNvSpPr/>
            <p:nvPr/>
          </p:nvSpPr>
          <p:spPr>
            <a:xfrm>
              <a:off x="327340" y="1180199"/>
              <a:ext cx="389246" cy="20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0837" y="0"/>
                  </a:moveTo>
                  <a:cubicBezTo>
                    <a:pt x="8669" y="0"/>
                    <a:pt x="6323" y="959"/>
                    <a:pt x="3977" y="3591"/>
                  </a:cubicBezTo>
                  <a:cubicBezTo>
                    <a:pt x="891" y="7019"/>
                    <a:pt x="-429" y="14525"/>
                    <a:pt x="122" y="21600"/>
                  </a:cubicBezTo>
                  <a:cubicBezTo>
                    <a:pt x="3531" y="16979"/>
                    <a:pt x="7584" y="14652"/>
                    <a:pt x="11642" y="14652"/>
                  </a:cubicBezTo>
                  <a:cubicBezTo>
                    <a:pt x="14927" y="14652"/>
                    <a:pt x="18216" y="16175"/>
                    <a:pt x="21171" y="19244"/>
                  </a:cubicBezTo>
                  <a:lnTo>
                    <a:pt x="21171" y="6807"/>
                  </a:lnTo>
                  <a:cubicBezTo>
                    <a:pt x="21171" y="6807"/>
                    <a:pt x="16624" y="0"/>
                    <a:pt x="1083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580;p40"/>
            <p:cNvSpPr/>
            <p:nvPr/>
          </p:nvSpPr>
          <p:spPr>
            <a:xfrm>
              <a:off x="445756" y="1329600"/>
              <a:ext cx="238944" cy="20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9032" y="0"/>
                  </a:moveTo>
                  <a:cubicBezTo>
                    <a:pt x="5992" y="0"/>
                    <a:pt x="2845" y="782"/>
                    <a:pt x="122" y="1513"/>
                  </a:cubicBezTo>
                  <a:cubicBezTo>
                    <a:pt x="-63" y="1734"/>
                    <a:pt x="-63" y="2160"/>
                    <a:pt x="301" y="2160"/>
                  </a:cubicBezTo>
                  <a:cubicBezTo>
                    <a:pt x="3114" y="2160"/>
                    <a:pt x="6428" y="1300"/>
                    <a:pt x="9558" y="1300"/>
                  </a:cubicBezTo>
                  <a:cubicBezTo>
                    <a:pt x="12687" y="1300"/>
                    <a:pt x="15637" y="2160"/>
                    <a:pt x="17727" y="5620"/>
                  </a:cubicBezTo>
                  <a:cubicBezTo>
                    <a:pt x="20265" y="9940"/>
                    <a:pt x="19907" y="15987"/>
                    <a:pt x="20086" y="20953"/>
                  </a:cubicBezTo>
                  <a:cubicBezTo>
                    <a:pt x="20086" y="21387"/>
                    <a:pt x="20402" y="21600"/>
                    <a:pt x="20719" y="21600"/>
                  </a:cubicBezTo>
                  <a:cubicBezTo>
                    <a:pt x="21041" y="21600"/>
                    <a:pt x="21358" y="21387"/>
                    <a:pt x="21358" y="20953"/>
                  </a:cubicBezTo>
                  <a:cubicBezTo>
                    <a:pt x="21537" y="15120"/>
                    <a:pt x="21358" y="7993"/>
                    <a:pt x="17727" y="3673"/>
                  </a:cubicBezTo>
                  <a:cubicBezTo>
                    <a:pt x="15386" y="888"/>
                    <a:pt x="12269" y="0"/>
                    <a:pt x="903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581;p40"/>
            <p:cNvSpPr/>
            <p:nvPr/>
          </p:nvSpPr>
          <p:spPr>
            <a:xfrm>
              <a:off x="549097" y="1387266"/>
              <a:ext cx="135397" cy="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373" y="0"/>
                  </a:moveTo>
                  <a:cubicBezTo>
                    <a:pt x="5058" y="0"/>
                    <a:pt x="2630" y="1350"/>
                    <a:pt x="211" y="4500"/>
                  </a:cubicBezTo>
                  <a:cubicBezTo>
                    <a:pt x="-339" y="5400"/>
                    <a:pt x="294" y="6715"/>
                    <a:pt x="886" y="6715"/>
                  </a:cubicBezTo>
                  <a:cubicBezTo>
                    <a:pt x="979" y="6715"/>
                    <a:pt x="1073" y="6681"/>
                    <a:pt x="1156" y="6612"/>
                  </a:cubicBezTo>
                  <a:cubicBezTo>
                    <a:pt x="3242" y="4863"/>
                    <a:pt x="5183" y="3825"/>
                    <a:pt x="7051" y="3825"/>
                  </a:cubicBezTo>
                  <a:cubicBezTo>
                    <a:pt x="9148" y="3825"/>
                    <a:pt x="11141" y="5123"/>
                    <a:pt x="13144" y="8187"/>
                  </a:cubicBezTo>
                  <a:cubicBezTo>
                    <a:pt x="15666" y="11873"/>
                    <a:pt x="16933" y="16598"/>
                    <a:pt x="19133" y="20804"/>
                  </a:cubicBezTo>
                  <a:cubicBezTo>
                    <a:pt x="19393" y="21375"/>
                    <a:pt x="19663" y="21600"/>
                    <a:pt x="19922" y="21600"/>
                  </a:cubicBezTo>
                  <a:cubicBezTo>
                    <a:pt x="20638" y="21600"/>
                    <a:pt x="21261" y="19869"/>
                    <a:pt x="21033" y="18710"/>
                  </a:cubicBezTo>
                  <a:cubicBezTo>
                    <a:pt x="18324" y="8550"/>
                    <a:pt x="13196" y="0"/>
                    <a:pt x="73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582;p40"/>
            <p:cNvSpPr/>
            <p:nvPr/>
          </p:nvSpPr>
          <p:spPr>
            <a:xfrm>
              <a:off x="2467385" y="1314599"/>
              <a:ext cx="385001" cy="24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6" y="0"/>
                  </a:moveTo>
                  <a:cubicBezTo>
                    <a:pt x="6362" y="0"/>
                    <a:pt x="3000" y="1270"/>
                    <a:pt x="0" y="3827"/>
                  </a:cubicBezTo>
                  <a:lnTo>
                    <a:pt x="0" y="18837"/>
                  </a:lnTo>
                  <a:cubicBezTo>
                    <a:pt x="3351" y="20771"/>
                    <a:pt x="6302" y="21600"/>
                    <a:pt x="8864" y="21600"/>
                  </a:cubicBezTo>
                  <a:cubicBezTo>
                    <a:pt x="16734" y="21600"/>
                    <a:pt x="20916" y="13745"/>
                    <a:pt x="21600" y="5791"/>
                  </a:cubicBezTo>
                  <a:cubicBezTo>
                    <a:pt x="18080" y="1940"/>
                    <a:pt x="13903" y="0"/>
                    <a:pt x="973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583;p40"/>
            <p:cNvSpPr/>
            <p:nvPr/>
          </p:nvSpPr>
          <p:spPr>
            <a:xfrm>
              <a:off x="2467385" y="1175399"/>
              <a:ext cx="387242" cy="2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401" y="0"/>
                  </a:moveTo>
                  <a:cubicBezTo>
                    <a:pt x="4566" y="0"/>
                    <a:pt x="0" y="6860"/>
                    <a:pt x="0" y="6860"/>
                  </a:cubicBezTo>
                  <a:lnTo>
                    <a:pt x="0" y="19252"/>
                  </a:lnTo>
                  <a:cubicBezTo>
                    <a:pt x="2923" y="16195"/>
                    <a:pt x="6199" y="14676"/>
                    <a:pt x="9486" y="14676"/>
                  </a:cubicBezTo>
                  <a:cubicBezTo>
                    <a:pt x="13546" y="14676"/>
                    <a:pt x="17617" y="16996"/>
                    <a:pt x="21046" y="21600"/>
                  </a:cubicBezTo>
                  <a:cubicBezTo>
                    <a:pt x="21600" y="14339"/>
                    <a:pt x="20270" y="7071"/>
                    <a:pt x="17168" y="3444"/>
                  </a:cubicBezTo>
                  <a:cubicBezTo>
                    <a:pt x="14851" y="921"/>
                    <a:pt x="12540" y="0"/>
                    <a:pt x="1040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584;p40"/>
            <p:cNvSpPr/>
            <p:nvPr/>
          </p:nvSpPr>
          <p:spPr>
            <a:xfrm>
              <a:off x="2499272" y="1324533"/>
              <a:ext cx="238474" cy="2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372" y="0"/>
                  </a:moveTo>
                  <a:cubicBezTo>
                    <a:pt x="9135" y="0"/>
                    <a:pt x="6018" y="891"/>
                    <a:pt x="3677" y="3549"/>
                  </a:cubicBezTo>
                  <a:cubicBezTo>
                    <a:pt x="46" y="8060"/>
                    <a:pt x="-133" y="15152"/>
                    <a:pt x="46" y="20957"/>
                  </a:cubicBezTo>
                  <a:cubicBezTo>
                    <a:pt x="46" y="21388"/>
                    <a:pt x="369" y="21600"/>
                    <a:pt x="685" y="21600"/>
                  </a:cubicBezTo>
                  <a:cubicBezTo>
                    <a:pt x="1002" y="21600"/>
                    <a:pt x="1318" y="21388"/>
                    <a:pt x="1318" y="20957"/>
                  </a:cubicBezTo>
                  <a:cubicBezTo>
                    <a:pt x="1503" y="15795"/>
                    <a:pt x="1139" y="9998"/>
                    <a:pt x="3677" y="5699"/>
                  </a:cubicBezTo>
                  <a:cubicBezTo>
                    <a:pt x="5737" y="2149"/>
                    <a:pt x="8819" y="1287"/>
                    <a:pt x="12085" y="1287"/>
                  </a:cubicBezTo>
                  <a:cubicBezTo>
                    <a:pt x="15149" y="1287"/>
                    <a:pt x="18380" y="2043"/>
                    <a:pt x="21103" y="2043"/>
                  </a:cubicBezTo>
                  <a:cubicBezTo>
                    <a:pt x="21288" y="2043"/>
                    <a:pt x="21467" y="1612"/>
                    <a:pt x="21288" y="1612"/>
                  </a:cubicBezTo>
                  <a:cubicBezTo>
                    <a:pt x="18559" y="785"/>
                    <a:pt x="15412" y="0"/>
                    <a:pt x="1237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585;p40"/>
            <p:cNvSpPr/>
            <p:nvPr/>
          </p:nvSpPr>
          <p:spPr>
            <a:xfrm>
              <a:off x="2499477" y="1381600"/>
              <a:ext cx="135380" cy="8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883" y="0"/>
                  </a:moveTo>
                  <a:cubicBezTo>
                    <a:pt x="7989" y="0"/>
                    <a:pt x="2792" y="8711"/>
                    <a:pt x="48" y="18764"/>
                  </a:cubicBezTo>
                  <a:cubicBezTo>
                    <a:pt x="-181" y="19902"/>
                    <a:pt x="443" y="21600"/>
                    <a:pt x="1160" y="21600"/>
                  </a:cubicBezTo>
                  <a:cubicBezTo>
                    <a:pt x="1420" y="21600"/>
                    <a:pt x="1700" y="21379"/>
                    <a:pt x="1950" y="20819"/>
                  </a:cubicBezTo>
                  <a:cubicBezTo>
                    <a:pt x="4164" y="16692"/>
                    <a:pt x="5422" y="12057"/>
                    <a:pt x="7948" y="8440"/>
                  </a:cubicBezTo>
                  <a:cubicBezTo>
                    <a:pt x="10016" y="5349"/>
                    <a:pt x="12085" y="4092"/>
                    <a:pt x="14195" y="4092"/>
                  </a:cubicBezTo>
                  <a:cubicBezTo>
                    <a:pt x="15972" y="4092"/>
                    <a:pt x="17770" y="4958"/>
                    <a:pt x="19642" y="6368"/>
                  </a:cubicBezTo>
                  <a:cubicBezTo>
                    <a:pt x="19818" y="6572"/>
                    <a:pt x="20005" y="6657"/>
                    <a:pt x="20172" y="6657"/>
                  </a:cubicBezTo>
                  <a:cubicBezTo>
                    <a:pt x="20889" y="6657"/>
                    <a:pt x="21419" y="5145"/>
                    <a:pt x="20899" y="4313"/>
                  </a:cubicBezTo>
                  <a:cubicBezTo>
                    <a:pt x="18529" y="1291"/>
                    <a:pt x="16149" y="0"/>
                    <a:pt x="138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586;p40"/>
            <p:cNvSpPr/>
            <p:nvPr/>
          </p:nvSpPr>
          <p:spPr>
            <a:xfrm>
              <a:off x="1411652" y="2182733"/>
              <a:ext cx="449868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97" y="1036"/>
                    <a:pt x="7589" y="3728"/>
                    <a:pt x="778" y="8493"/>
                  </a:cubicBezTo>
                  <a:cubicBezTo>
                    <a:pt x="583" y="10149"/>
                    <a:pt x="291" y="11805"/>
                    <a:pt x="0" y="13053"/>
                  </a:cubicBezTo>
                  <a:cubicBezTo>
                    <a:pt x="0" y="13053"/>
                    <a:pt x="3419" y="21600"/>
                    <a:pt x="10752" y="21600"/>
                  </a:cubicBezTo>
                  <a:cubicBezTo>
                    <a:pt x="13694" y="21600"/>
                    <a:pt x="17266" y="20223"/>
                    <a:pt x="21501" y="16365"/>
                  </a:cubicBezTo>
                  <a:cubicBezTo>
                    <a:pt x="21501" y="16365"/>
                    <a:pt x="21209" y="890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587;p40"/>
            <p:cNvSpPr/>
            <p:nvPr/>
          </p:nvSpPr>
          <p:spPr>
            <a:xfrm>
              <a:off x="1409585" y="2012533"/>
              <a:ext cx="484335" cy="25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27"/>
                  </a:lnTo>
                  <a:cubicBezTo>
                    <a:pt x="0" y="3627"/>
                    <a:pt x="1718" y="13822"/>
                    <a:pt x="815" y="21600"/>
                  </a:cubicBezTo>
                  <a:cubicBezTo>
                    <a:pt x="7142" y="17626"/>
                    <a:pt x="13558" y="15380"/>
                    <a:pt x="20155" y="14516"/>
                  </a:cubicBezTo>
                  <a:cubicBezTo>
                    <a:pt x="20336" y="9848"/>
                    <a:pt x="20785" y="4492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588;p40"/>
            <p:cNvSpPr/>
            <p:nvPr/>
          </p:nvSpPr>
          <p:spPr>
            <a:xfrm>
              <a:off x="689591" y="297799"/>
              <a:ext cx="1832039" cy="17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7962" y="0"/>
                  </a:moveTo>
                  <a:cubicBezTo>
                    <a:pt x="3721" y="0"/>
                    <a:pt x="-196" y="2292"/>
                    <a:pt x="8" y="10885"/>
                  </a:cubicBezTo>
                  <a:cubicBezTo>
                    <a:pt x="8" y="10885"/>
                    <a:pt x="-86" y="14910"/>
                    <a:pt x="826" y="16922"/>
                  </a:cubicBezTo>
                  <a:cubicBezTo>
                    <a:pt x="1762" y="18910"/>
                    <a:pt x="4825" y="21146"/>
                    <a:pt x="8917" y="21543"/>
                  </a:cubicBezTo>
                  <a:cubicBezTo>
                    <a:pt x="9339" y="21581"/>
                    <a:pt x="9775" y="21600"/>
                    <a:pt x="10219" y="21600"/>
                  </a:cubicBezTo>
                  <a:cubicBezTo>
                    <a:pt x="14087" y="21600"/>
                    <a:pt x="18583" y="20149"/>
                    <a:pt x="19674" y="17320"/>
                  </a:cubicBezTo>
                  <a:cubicBezTo>
                    <a:pt x="20913" y="14190"/>
                    <a:pt x="21404" y="12003"/>
                    <a:pt x="21006" y="8799"/>
                  </a:cubicBezTo>
                  <a:cubicBezTo>
                    <a:pt x="20632" y="5594"/>
                    <a:pt x="20469" y="4178"/>
                    <a:pt x="17663" y="2762"/>
                  </a:cubicBezTo>
                  <a:cubicBezTo>
                    <a:pt x="16297" y="2061"/>
                    <a:pt x="11984" y="0"/>
                    <a:pt x="796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589;p40"/>
            <p:cNvSpPr/>
            <p:nvPr/>
          </p:nvSpPr>
          <p:spPr>
            <a:xfrm>
              <a:off x="1103652" y="1242466"/>
              <a:ext cx="105334" cy="1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76" y="0"/>
                    <a:pt x="0" y="4881"/>
                    <a:pt x="0" y="10806"/>
                  </a:cubicBezTo>
                  <a:cubicBezTo>
                    <a:pt x="0" y="16719"/>
                    <a:pt x="4976" y="21600"/>
                    <a:pt x="10800" y="21600"/>
                  </a:cubicBezTo>
                  <a:cubicBezTo>
                    <a:pt x="16624" y="21600"/>
                    <a:pt x="21600" y="16719"/>
                    <a:pt x="21600" y="10806"/>
                  </a:cubicBezTo>
                  <a:cubicBezTo>
                    <a:pt x="21600" y="4881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590;p40"/>
            <p:cNvSpPr/>
            <p:nvPr/>
          </p:nvSpPr>
          <p:spPr>
            <a:xfrm>
              <a:off x="1964852" y="1240466"/>
              <a:ext cx="105334" cy="1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66" y="0"/>
                    <a:pt x="0" y="4884"/>
                    <a:pt x="0" y="10800"/>
                  </a:cubicBezTo>
                  <a:cubicBezTo>
                    <a:pt x="0" y="16727"/>
                    <a:pt x="4990" y="21600"/>
                    <a:pt x="10800" y="21600"/>
                  </a:cubicBezTo>
                  <a:cubicBezTo>
                    <a:pt x="16624" y="21600"/>
                    <a:pt x="21600" y="16727"/>
                    <a:pt x="21600" y="10800"/>
                  </a:cubicBezTo>
                  <a:cubicBezTo>
                    <a:pt x="21600" y="4884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591;p40"/>
            <p:cNvSpPr/>
            <p:nvPr/>
          </p:nvSpPr>
          <p:spPr>
            <a:xfrm>
              <a:off x="1533621" y="1182199"/>
              <a:ext cx="125377" cy="22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3962" y="0"/>
                  </a:moveTo>
                  <a:cubicBezTo>
                    <a:pt x="3755" y="0"/>
                    <a:pt x="3591" y="51"/>
                    <a:pt x="3591" y="147"/>
                  </a:cubicBezTo>
                  <a:cubicBezTo>
                    <a:pt x="2257" y="2866"/>
                    <a:pt x="1601" y="5982"/>
                    <a:pt x="596" y="8701"/>
                  </a:cubicBezTo>
                  <a:cubicBezTo>
                    <a:pt x="268" y="10455"/>
                    <a:pt x="-727" y="12790"/>
                    <a:pt x="935" y="14536"/>
                  </a:cubicBezTo>
                  <a:cubicBezTo>
                    <a:pt x="1929" y="15899"/>
                    <a:pt x="3919" y="16680"/>
                    <a:pt x="6586" y="16680"/>
                  </a:cubicBezTo>
                  <a:cubicBezTo>
                    <a:pt x="7909" y="16680"/>
                    <a:pt x="8903" y="16091"/>
                    <a:pt x="9898" y="15707"/>
                  </a:cubicBezTo>
                  <a:cubicBezTo>
                    <a:pt x="10565" y="15509"/>
                    <a:pt x="11232" y="15119"/>
                    <a:pt x="11899" y="14927"/>
                  </a:cubicBezTo>
                  <a:cubicBezTo>
                    <a:pt x="12620" y="14620"/>
                    <a:pt x="13221" y="14473"/>
                    <a:pt x="13691" y="14473"/>
                  </a:cubicBezTo>
                  <a:cubicBezTo>
                    <a:pt x="14719" y="14473"/>
                    <a:pt x="15112" y="15208"/>
                    <a:pt x="14883" y="16680"/>
                  </a:cubicBezTo>
                  <a:cubicBezTo>
                    <a:pt x="17211" y="18427"/>
                    <a:pt x="16544" y="19399"/>
                    <a:pt x="12893" y="19981"/>
                  </a:cubicBezTo>
                  <a:cubicBezTo>
                    <a:pt x="11418" y="20327"/>
                    <a:pt x="12041" y="21600"/>
                    <a:pt x="13134" y="21600"/>
                  </a:cubicBezTo>
                  <a:cubicBezTo>
                    <a:pt x="13276" y="21600"/>
                    <a:pt x="13418" y="21581"/>
                    <a:pt x="13560" y="21536"/>
                  </a:cubicBezTo>
                  <a:cubicBezTo>
                    <a:pt x="17550" y="20762"/>
                    <a:pt x="20873" y="18817"/>
                    <a:pt x="20534" y="16290"/>
                  </a:cubicBezTo>
                  <a:cubicBezTo>
                    <a:pt x="20217" y="14453"/>
                    <a:pt x="17539" y="12963"/>
                    <a:pt x="14730" y="12963"/>
                  </a:cubicBezTo>
                  <a:cubicBezTo>
                    <a:pt x="14566" y="12963"/>
                    <a:pt x="14391" y="12969"/>
                    <a:pt x="14227" y="12982"/>
                  </a:cubicBezTo>
                  <a:cubicBezTo>
                    <a:pt x="11899" y="12982"/>
                    <a:pt x="10565" y="13954"/>
                    <a:pt x="8903" y="14536"/>
                  </a:cubicBezTo>
                  <a:cubicBezTo>
                    <a:pt x="7723" y="14818"/>
                    <a:pt x="6739" y="14940"/>
                    <a:pt x="5930" y="14940"/>
                  </a:cubicBezTo>
                  <a:cubicBezTo>
                    <a:pt x="1055" y="14940"/>
                    <a:pt x="2356" y="10512"/>
                    <a:pt x="2924" y="8509"/>
                  </a:cubicBezTo>
                  <a:cubicBezTo>
                    <a:pt x="3919" y="6174"/>
                    <a:pt x="6586" y="2482"/>
                    <a:pt x="4586" y="147"/>
                  </a:cubicBezTo>
                  <a:cubicBezTo>
                    <a:pt x="4422" y="51"/>
                    <a:pt x="4170" y="0"/>
                    <a:pt x="396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592;p40"/>
            <p:cNvSpPr/>
            <p:nvPr/>
          </p:nvSpPr>
          <p:spPr>
            <a:xfrm>
              <a:off x="1465829" y="1522666"/>
              <a:ext cx="270024" cy="18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383" y="0"/>
                  </a:moveTo>
                  <a:cubicBezTo>
                    <a:pt x="1662" y="0"/>
                    <a:pt x="983" y="582"/>
                    <a:pt x="527" y="2268"/>
                  </a:cubicBezTo>
                  <a:cubicBezTo>
                    <a:pt x="203" y="3900"/>
                    <a:pt x="-120" y="5992"/>
                    <a:pt x="44" y="8321"/>
                  </a:cubicBezTo>
                  <a:cubicBezTo>
                    <a:pt x="5523" y="12053"/>
                    <a:pt x="11648" y="16007"/>
                    <a:pt x="16967" y="21600"/>
                  </a:cubicBezTo>
                  <a:cubicBezTo>
                    <a:pt x="20674" y="18336"/>
                    <a:pt x="21480" y="11815"/>
                    <a:pt x="21480" y="8091"/>
                  </a:cubicBezTo>
                  <a:cubicBezTo>
                    <a:pt x="21480" y="4705"/>
                    <a:pt x="20711" y="3716"/>
                    <a:pt x="19963" y="3716"/>
                  </a:cubicBezTo>
                  <a:cubicBezTo>
                    <a:pt x="19475" y="3716"/>
                    <a:pt x="18993" y="4138"/>
                    <a:pt x="18738" y="4597"/>
                  </a:cubicBezTo>
                  <a:cubicBezTo>
                    <a:pt x="17020" y="7647"/>
                    <a:pt x="14432" y="9432"/>
                    <a:pt x="11961" y="9432"/>
                  </a:cubicBezTo>
                  <a:cubicBezTo>
                    <a:pt x="9336" y="9432"/>
                    <a:pt x="6848" y="7409"/>
                    <a:pt x="5682" y="2735"/>
                  </a:cubicBezTo>
                  <a:cubicBezTo>
                    <a:pt x="5682" y="2735"/>
                    <a:pt x="3942" y="0"/>
                    <a:pt x="23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593;p40"/>
            <p:cNvSpPr/>
            <p:nvPr/>
          </p:nvSpPr>
          <p:spPr>
            <a:xfrm>
              <a:off x="1464319" y="1595066"/>
              <a:ext cx="214801" cy="13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7988"/>
                    <a:pt x="2246" y="17300"/>
                    <a:pt x="9781" y="20287"/>
                  </a:cubicBezTo>
                  <a:cubicBezTo>
                    <a:pt x="11832" y="21195"/>
                    <a:pt x="13676" y="21600"/>
                    <a:pt x="15312" y="21600"/>
                  </a:cubicBezTo>
                  <a:cubicBezTo>
                    <a:pt x="17899" y="21600"/>
                    <a:pt x="19978" y="20593"/>
                    <a:pt x="21600" y="18963"/>
                  </a:cubicBezTo>
                  <a:cubicBezTo>
                    <a:pt x="14876" y="10975"/>
                    <a:pt x="7133" y="5329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594;p40"/>
            <p:cNvSpPr/>
            <p:nvPr/>
          </p:nvSpPr>
          <p:spPr>
            <a:xfrm>
              <a:off x="941124" y="942400"/>
              <a:ext cx="171732" cy="12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9459" y="0"/>
                  </a:moveTo>
                  <a:cubicBezTo>
                    <a:pt x="11795" y="0"/>
                    <a:pt x="1491" y="9960"/>
                    <a:pt x="48" y="20597"/>
                  </a:cubicBezTo>
                  <a:cubicBezTo>
                    <a:pt x="-124" y="21098"/>
                    <a:pt x="196" y="21600"/>
                    <a:pt x="483" y="21600"/>
                  </a:cubicBezTo>
                  <a:cubicBezTo>
                    <a:pt x="606" y="21600"/>
                    <a:pt x="720" y="21507"/>
                    <a:pt x="794" y="21308"/>
                  </a:cubicBezTo>
                  <a:cubicBezTo>
                    <a:pt x="6032" y="11022"/>
                    <a:pt x="11762" y="4992"/>
                    <a:pt x="20484" y="2519"/>
                  </a:cubicBezTo>
                  <a:cubicBezTo>
                    <a:pt x="21476" y="2158"/>
                    <a:pt x="21230" y="35"/>
                    <a:pt x="20230" y="35"/>
                  </a:cubicBezTo>
                  <a:cubicBezTo>
                    <a:pt x="19976" y="12"/>
                    <a:pt x="19722" y="0"/>
                    <a:pt x="1945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595;p40"/>
            <p:cNvSpPr/>
            <p:nvPr/>
          </p:nvSpPr>
          <p:spPr>
            <a:xfrm>
              <a:off x="1984585" y="919666"/>
              <a:ext cx="185321" cy="8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3576" y="0"/>
                  </a:moveTo>
                  <a:cubicBezTo>
                    <a:pt x="2504" y="0"/>
                    <a:pt x="1478" y="223"/>
                    <a:pt x="520" y="685"/>
                  </a:cubicBezTo>
                  <a:cubicBezTo>
                    <a:pt x="-174" y="685"/>
                    <a:pt x="-174" y="2756"/>
                    <a:pt x="520" y="2756"/>
                  </a:cubicBezTo>
                  <a:cubicBezTo>
                    <a:pt x="7167" y="6932"/>
                    <a:pt x="13821" y="9003"/>
                    <a:pt x="19095" y="20967"/>
                  </a:cubicBezTo>
                  <a:cubicBezTo>
                    <a:pt x="19283" y="21412"/>
                    <a:pt x="19510" y="21600"/>
                    <a:pt x="19728" y="21600"/>
                  </a:cubicBezTo>
                  <a:cubicBezTo>
                    <a:pt x="20573" y="21600"/>
                    <a:pt x="21426" y="18981"/>
                    <a:pt x="20694" y="17338"/>
                  </a:cubicBezTo>
                  <a:cubicBezTo>
                    <a:pt x="16990" y="7154"/>
                    <a:pt x="9641" y="0"/>
                    <a:pt x="35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596;p40"/>
            <p:cNvSpPr/>
            <p:nvPr/>
          </p:nvSpPr>
          <p:spPr>
            <a:xfrm>
              <a:off x="945585" y="1461333"/>
              <a:ext cx="348535" cy="3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8"/>
                    <a:pt x="0" y="10866"/>
                  </a:cubicBezTo>
                  <a:cubicBezTo>
                    <a:pt x="0" y="16772"/>
                    <a:pt x="4896" y="21600"/>
                    <a:pt x="10800" y="21600"/>
                  </a:cubicBezTo>
                  <a:cubicBezTo>
                    <a:pt x="16828" y="21600"/>
                    <a:pt x="21600" y="16772"/>
                    <a:pt x="21600" y="10734"/>
                  </a:cubicBezTo>
                  <a:cubicBezTo>
                    <a:pt x="21600" y="4828"/>
                    <a:pt x="16700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597;p40"/>
            <p:cNvSpPr/>
            <p:nvPr/>
          </p:nvSpPr>
          <p:spPr>
            <a:xfrm>
              <a:off x="1895919" y="1459333"/>
              <a:ext cx="348534" cy="32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9"/>
                    <a:pt x="0" y="10868"/>
                  </a:cubicBezTo>
                  <a:cubicBezTo>
                    <a:pt x="0" y="16771"/>
                    <a:pt x="4900" y="21600"/>
                    <a:pt x="10800" y="21600"/>
                  </a:cubicBezTo>
                  <a:cubicBezTo>
                    <a:pt x="16828" y="21600"/>
                    <a:pt x="21600" y="16771"/>
                    <a:pt x="21600" y="10732"/>
                  </a:cubicBezTo>
                  <a:cubicBezTo>
                    <a:pt x="21600" y="4829"/>
                    <a:pt x="16704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598;p40"/>
            <p:cNvSpPr/>
            <p:nvPr/>
          </p:nvSpPr>
          <p:spPr>
            <a:xfrm>
              <a:off x="572719" y="395466"/>
              <a:ext cx="2160134" cy="84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2" y="0"/>
                  </a:moveTo>
                  <a:cubicBezTo>
                    <a:pt x="15582" y="3182"/>
                    <a:pt x="14936" y="7406"/>
                    <a:pt x="13824" y="7406"/>
                  </a:cubicBezTo>
                  <a:cubicBezTo>
                    <a:pt x="13676" y="7406"/>
                    <a:pt x="13518" y="7330"/>
                    <a:pt x="13353" y="7166"/>
                  </a:cubicBezTo>
                  <a:cubicBezTo>
                    <a:pt x="12502" y="5722"/>
                    <a:pt x="11935" y="2887"/>
                    <a:pt x="11104" y="773"/>
                  </a:cubicBezTo>
                  <a:cubicBezTo>
                    <a:pt x="10776" y="6100"/>
                    <a:pt x="9705" y="7891"/>
                    <a:pt x="8373" y="7891"/>
                  </a:cubicBezTo>
                  <a:cubicBezTo>
                    <a:pt x="6328" y="7891"/>
                    <a:pt x="3670" y="3670"/>
                    <a:pt x="2148" y="1547"/>
                  </a:cubicBezTo>
                  <a:cubicBezTo>
                    <a:pt x="1216" y="7474"/>
                    <a:pt x="1257" y="14382"/>
                    <a:pt x="0" y="20208"/>
                  </a:cubicBezTo>
                  <a:cubicBezTo>
                    <a:pt x="831" y="20620"/>
                    <a:pt x="1439" y="21600"/>
                    <a:pt x="1439" y="21600"/>
                  </a:cubicBezTo>
                  <a:cubicBezTo>
                    <a:pt x="3323" y="20672"/>
                    <a:pt x="2978" y="4230"/>
                    <a:pt x="2978" y="4226"/>
                  </a:cubicBezTo>
                  <a:cubicBezTo>
                    <a:pt x="2979" y="4228"/>
                    <a:pt x="7092" y="11083"/>
                    <a:pt x="9199" y="11548"/>
                  </a:cubicBezTo>
                  <a:cubicBezTo>
                    <a:pt x="9288" y="11567"/>
                    <a:pt x="9374" y="11577"/>
                    <a:pt x="9457" y="11577"/>
                  </a:cubicBezTo>
                  <a:cubicBezTo>
                    <a:pt x="11313" y="11577"/>
                    <a:pt x="11611" y="6804"/>
                    <a:pt x="11611" y="6804"/>
                  </a:cubicBezTo>
                  <a:cubicBezTo>
                    <a:pt x="11611" y="6804"/>
                    <a:pt x="12461" y="10362"/>
                    <a:pt x="14001" y="10722"/>
                  </a:cubicBezTo>
                  <a:cubicBezTo>
                    <a:pt x="14056" y="10734"/>
                    <a:pt x="14108" y="10739"/>
                    <a:pt x="14158" y="10739"/>
                  </a:cubicBezTo>
                  <a:cubicBezTo>
                    <a:pt x="15534" y="10739"/>
                    <a:pt x="15440" y="6806"/>
                    <a:pt x="15440" y="6804"/>
                  </a:cubicBezTo>
                  <a:cubicBezTo>
                    <a:pt x="16272" y="9467"/>
                    <a:pt x="16906" y="10211"/>
                    <a:pt x="17356" y="10211"/>
                  </a:cubicBezTo>
                  <a:cubicBezTo>
                    <a:pt x="17924" y="10211"/>
                    <a:pt x="18196" y="9021"/>
                    <a:pt x="18196" y="9021"/>
                  </a:cubicBezTo>
                  <a:cubicBezTo>
                    <a:pt x="18196" y="9021"/>
                    <a:pt x="18216" y="20053"/>
                    <a:pt x="19695" y="20465"/>
                  </a:cubicBezTo>
                  <a:cubicBezTo>
                    <a:pt x="19770" y="20487"/>
                    <a:pt x="19841" y="20496"/>
                    <a:pt x="19909" y="20496"/>
                  </a:cubicBezTo>
                  <a:cubicBezTo>
                    <a:pt x="21156" y="20496"/>
                    <a:pt x="21175" y="17063"/>
                    <a:pt x="21175" y="17063"/>
                  </a:cubicBezTo>
                  <a:cubicBezTo>
                    <a:pt x="21263" y="17148"/>
                    <a:pt x="21347" y="17187"/>
                    <a:pt x="21424" y="17187"/>
                  </a:cubicBezTo>
                  <a:cubicBezTo>
                    <a:pt x="21487" y="17187"/>
                    <a:pt x="21545" y="17162"/>
                    <a:pt x="21600" y="17114"/>
                  </a:cubicBezTo>
                  <a:cubicBezTo>
                    <a:pt x="20242" y="14485"/>
                    <a:pt x="19756" y="8712"/>
                    <a:pt x="19493" y="3556"/>
                  </a:cubicBezTo>
                  <a:cubicBezTo>
                    <a:pt x="19237" y="5220"/>
                    <a:pt x="18795" y="5802"/>
                    <a:pt x="18310" y="5802"/>
                  </a:cubicBezTo>
                  <a:cubicBezTo>
                    <a:pt x="17758" y="5802"/>
                    <a:pt x="17150" y="5047"/>
                    <a:pt x="16696" y="4279"/>
                  </a:cubicBezTo>
                  <a:cubicBezTo>
                    <a:pt x="16413" y="2887"/>
                    <a:pt x="15582" y="2166"/>
                    <a:pt x="15582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599;p40"/>
            <p:cNvSpPr/>
            <p:nvPr/>
          </p:nvSpPr>
          <p:spPr>
            <a:xfrm>
              <a:off x="420533" y="0"/>
              <a:ext cx="2434762" cy="118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9859" y="0"/>
                  </a:moveTo>
                  <a:cubicBezTo>
                    <a:pt x="6786" y="0"/>
                    <a:pt x="3445" y="5303"/>
                    <a:pt x="3445" y="5303"/>
                  </a:cubicBezTo>
                  <a:cubicBezTo>
                    <a:pt x="3445" y="5303"/>
                    <a:pt x="3985" y="1072"/>
                    <a:pt x="3006" y="888"/>
                  </a:cubicBezTo>
                  <a:cubicBezTo>
                    <a:pt x="2992" y="887"/>
                    <a:pt x="2979" y="886"/>
                    <a:pt x="2966" y="886"/>
                  </a:cubicBezTo>
                  <a:cubicBezTo>
                    <a:pt x="2059" y="886"/>
                    <a:pt x="2601" y="5892"/>
                    <a:pt x="2601" y="5892"/>
                  </a:cubicBezTo>
                  <a:cubicBezTo>
                    <a:pt x="2601" y="5892"/>
                    <a:pt x="1909" y="3608"/>
                    <a:pt x="1319" y="3608"/>
                  </a:cubicBezTo>
                  <a:cubicBezTo>
                    <a:pt x="1139" y="3608"/>
                    <a:pt x="967" y="3822"/>
                    <a:pt x="829" y="4384"/>
                  </a:cubicBezTo>
                  <a:cubicBezTo>
                    <a:pt x="255" y="6738"/>
                    <a:pt x="2112" y="9019"/>
                    <a:pt x="2112" y="9019"/>
                  </a:cubicBezTo>
                  <a:cubicBezTo>
                    <a:pt x="1901" y="9238"/>
                    <a:pt x="1765" y="9297"/>
                    <a:pt x="1661" y="9297"/>
                  </a:cubicBezTo>
                  <a:cubicBezTo>
                    <a:pt x="1540" y="9297"/>
                    <a:pt x="1465" y="9216"/>
                    <a:pt x="1366" y="9216"/>
                  </a:cubicBezTo>
                  <a:cubicBezTo>
                    <a:pt x="1252" y="9216"/>
                    <a:pt x="1108" y="9325"/>
                    <a:pt x="829" y="9791"/>
                  </a:cubicBezTo>
                  <a:cubicBezTo>
                    <a:pt x="-453" y="12441"/>
                    <a:pt x="525" y="16340"/>
                    <a:pt x="525" y="16340"/>
                  </a:cubicBezTo>
                  <a:cubicBezTo>
                    <a:pt x="-656" y="18878"/>
                    <a:pt x="525" y="21490"/>
                    <a:pt x="525" y="21490"/>
                  </a:cubicBezTo>
                  <a:cubicBezTo>
                    <a:pt x="593" y="21480"/>
                    <a:pt x="659" y="21475"/>
                    <a:pt x="725" y="21475"/>
                  </a:cubicBezTo>
                  <a:cubicBezTo>
                    <a:pt x="921" y="21475"/>
                    <a:pt x="1107" y="21518"/>
                    <a:pt x="1284" y="21600"/>
                  </a:cubicBezTo>
                  <a:cubicBezTo>
                    <a:pt x="2314" y="17443"/>
                    <a:pt x="2280" y="12513"/>
                    <a:pt x="3057" y="8283"/>
                  </a:cubicBezTo>
                  <a:cubicBezTo>
                    <a:pt x="4324" y="9798"/>
                    <a:pt x="6538" y="12811"/>
                    <a:pt x="8241" y="12811"/>
                  </a:cubicBezTo>
                  <a:cubicBezTo>
                    <a:pt x="9350" y="12811"/>
                    <a:pt x="10242" y="11533"/>
                    <a:pt x="10515" y="7731"/>
                  </a:cubicBezTo>
                  <a:cubicBezTo>
                    <a:pt x="11207" y="9239"/>
                    <a:pt x="11680" y="11263"/>
                    <a:pt x="12389" y="12293"/>
                  </a:cubicBezTo>
                  <a:cubicBezTo>
                    <a:pt x="12526" y="12410"/>
                    <a:pt x="12657" y="12465"/>
                    <a:pt x="12782" y="12465"/>
                  </a:cubicBezTo>
                  <a:cubicBezTo>
                    <a:pt x="13707" y="12465"/>
                    <a:pt x="14245" y="9455"/>
                    <a:pt x="14245" y="7216"/>
                  </a:cubicBezTo>
                  <a:cubicBezTo>
                    <a:pt x="14245" y="8725"/>
                    <a:pt x="14937" y="9239"/>
                    <a:pt x="15173" y="10233"/>
                  </a:cubicBezTo>
                  <a:cubicBezTo>
                    <a:pt x="15550" y="10781"/>
                    <a:pt x="16057" y="11320"/>
                    <a:pt x="16517" y="11320"/>
                  </a:cubicBezTo>
                  <a:cubicBezTo>
                    <a:pt x="16921" y="11320"/>
                    <a:pt x="17289" y="10905"/>
                    <a:pt x="17502" y="9717"/>
                  </a:cubicBezTo>
                  <a:cubicBezTo>
                    <a:pt x="17721" y="13433"/>
                    <a:pt x="18126" y="17516"/>
                    <a:pt x="19257" y="19392"/>
                  </a:cubicBezTo>
                  <a:cubicBezTo>
                    <a:pt x="19628" y="19136"/>
                    <a:pt x="19881" y="18179"/>
                    <a:pt x="19881" y="18179"/>
                  </a:cubicBezTo>
                  <a:cubicBezTo>
                    <a:pt x="20944" y="14059"/>
                    <a:pt x="19527" y="13103"/>
                    <a:pt x="19527" y="13103"/>
                  </a:cubicBezTo>
                  <a:cubicBezTo>
                    <a:pt x="19637" y="8625"/>
                    <a:pt x="17969" y="8466"/>
                    <a:pt x="17732" y="8466"/>
                  </a:cubicBezTo>
                  <a:cubicBezTo>
                    <a:pt x="17714" y="8466"/>
                    <a:pt x="17704" y="8467"/>
                    <a:pt x="17704" y="8467"/>
                  </a:cubicBezTo>
                  <a:cubicBezTo>
                    <a:pt x="17270" y="4102"/>
                    <a:pt x="15358" y="3290"/>
                    <a:pt x="13996" y="3290"/>
                  </a:cubicBezTo>
                  <a:cubicBezTo>
                    <a:pt x="13189" y="3290"/>
                    <a:pt x="12574" y="3574"/>
                    <a:pt x="12574" y="3574"/>
                  </a:cubicBezTo>
                  <a:cubicBezTo>
                    <a:pt x="12574" y="3574"/>
                    <a:pt x="13148" y="264"/>
                    <a:pt x="10043" y="6"/>
                  </a:cubicBezTo>
                  <a:cubicBezTo>
                    <a:pt x="9982" y="1"/>
                    <a:pt x="9920" y="0"/>
                    <a:pt x="9859" y="0"/>
                  </a:cubicBezTo>
                  <a:close/>
                </a:path>
              </a:pathLst>
            </a:custGeom>
            <a:solidFill>
              <a:srgbClr val="6634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600;p40"/>
            <p:cNvSpPr/>
            <p:nvPr/>
          </p:nvSpPr>
          <p:spPr>
            <a:xfrm>
              <a:off x="1097352" y="116533"/>
              <a:ext cx="474816" cy="4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5670" y="0"/>
                  </a:moveTo>
                  <a:cubicBezTo>
                    <a:pt x="15348" y="0"/>
                    <a:pt x="15027" y="551"/>
                    <a:pt x="15401" y="779"/>
                  </a:cubicBezTo>
                  <a:cubicBezTo>
                    <a:pt x="17950" y="2848"/>
                    <a:pt x="19093" y="6628"/>
                    <a:pt x="19532" y="9866"/>
                  </a:cubicBezTo>
                  <a:cubicBezTo>
                    <a:pt x="19935" y="12734"/>
                    <a:pt x="19023" y="15899"/>
                    <a:pt x="15933" y="15899"/>
                  </a:cubicBezTo>
                  <a:cubicBezTo>
                    <a:pt x="15632" y="15899"/>
                    <a:pt x="15305" y="15869"/>
                    <a:pt x="14961" y="15804"/>
                  </a:cubicBezTo>
                  <a:cubicBezTo>
                    <a:pt x="12762" y="15354"/>
                    <a:pt x="10649" y="13374"/>
                    <a:pt x="9506" y="11485"/>
                  </a:cubicBezTo>
                  <a:cubicBezTo>
                    <a:pt x="9423" y="11340"/>
                    <a:pt x="9307" y="11278"/>
                    <a:pt x="9200" y="11278"/>
                  </a:cubicBezTo>
                  <a:cubicBezTo>
                    <a:pt x="8974" y="11278"/>
                    <a:pt x="8772" y="11542"/>
                    <a:pt x="8890" y="11846"/>
                  </a:cubicBezTo>
                  <a:cubicBezTo>
                    <a:pt x="9596" y="13554"/>
                    <a:pt x="10649" y="16704"/>
                    <a:pt x="9859" y="18593"/>
                  </a:cubicBezTo>
                  <a:cubicBezTo>
                    <a:pt x="9423" y="19818"/>
                    <a:pt x="8346" y="20389"/>
                    <a:pt x="7171" y="20389"/>
                  </a:cubicBezTo>
                  <a:cubicBezTo>
                    <a:pt x="6451" y="20389"/>
                    <a:pt x="5693" y="20173"/>
                    <a:pt x="5022" y="19762"/>
                  </a:cubicBezTo>
                  <a:cubicBezTo>
                    <a:pt x="2912" y="18504"/>
                    <a:pt x="1503" y="16254"/>
                    <a:pt x="537" y="13916"/>
                  </a:cubicBezTo>
                  <a:cubicBezTo>
                    <a:pt x="502" y="13776"/>
                    <a:pt x="406" y="13717"/>
                    <a:pt x="302" y="13717"/>
                  </a:cubicBezTo>
                  <a:cubicBezTo>
                    <a:pt x="134" y="13717"/>
                    <a:pt x="-45" y="13871"/>
                    <a:pt x="10" y="14096"/>
                  </a:cubicBezTo>
                  <a:cubicBezTo>
                    <a:pt x="742" y="16568"/>
                    <a:pt x="4159" y="21600"/>
                    <a:pt x="7467" y="21600"/>
                  </a:cubicBezTo>
                  <a:cubicBezTo>
                    <a:pt x="8129" y="21600"/>
                    <a:pt x="8789" y="21399"/>
                    <a:pt x="9420" y="20934"/>
                  </a:cubicBezTo>
                  <a:cubicBezTo>
                    <a:pt x="10916" y="19854"/>
                    <a:pt x="10826" y="17515"/>
                    <a:pt x="10739" y="15804"/>
                  </a:cubicBezTo>
                  <a:cubicBezTo>
                    <a:pt x="10623" y="15159"/>
                    <a:pt x="10508" y="14475"/>
                    <a:pt x="10346" y="13827"/>
                  </a:cubicBezTo>
                  <a:cubicBezTo>
                    <a:pt x="11633" y="15502"/>
                    <a:pt x="14006" y="16654"/>
                    <a:pt x="16135" y="16654"/>
                  </a:cubicBezTo>
                  <a:cubicBezTo>
                    <a:pt x="17955" y="16654"/>
                    <a:pt x="19602" y="15810"/>
                    <a:pt x="20238" y="13735"/>
                  </a:cubicBezTo>
                  <a:cubicBezTo>
                    <a:pt x="21555" y="9597"/>
                    <a:pt x="19182" y="2578"/>
                    <a:pt x="15840" y="59"/>
                  </a:cubicBezTo>
                  <a:cubicBezTo>
                    <a:pt x="15785" y="18"/>
                    <a:pt x="15727" y="0"/>
                    <a:pt x="156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601;p40"/>
            <p:cNvSpPr/>
            <p:nvPr/>
          </p:nvSpPr>
          <p:spPr>
            <a:xfrm>
              <a:off x="2278659" y="445200"/>
              <a:ext cx="275860" cy="2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504" y="0"/>
                  </a:moveTo>
                  <a:cubicBezTo>
                    <a:pt x="233" y="0"/>
                    <a:pt x="-84" y="308"/>
                    <a:pt x="20" y="771"/>
                  </a:cubicBezTo>
                  <a:cubicBezTo>
                    <a:pt x="1601" y="7194"/>
                    <a:pt x="4445" y="21429"/>
                    <a:pt x="12505" y="21600"/>
                  </a:cubicBezTo>
                  <a:cubicBezTo>
                    <a:pt x="19145" y="21600"/>
                    <a:pt x="21516" y="10146"/>
                    <a:pt x="21516" y="4591"/>
                  </a:cubicBezTo>
                  <a:cubicBezTo>
                    <a:pt x="21516" y="4020"/>
                    <a:pt x="21183" y="3763"/>
                    <a:pt x="20824" y="3763"/>
                  </a:cubicBezTo>
                  <a:cubicBezTo>
                    <a:pt x="20538" y="3763"/>
                    <a:pt x="20237" y="3934"/>
                    <a:pt x="20091" y="4242"/>
                  </a:cubicBezTo>
                  <a:cubicBezTo>
                    <a:pt x="18630" y="8742"/>
                    <a:pt x="18521" y="19921"/>
                    <a:pt x="12635" y="19921"/>
                  </a:cubicBezTo>
                  <a:cubicBezTo>
                    <a:pt x="12156" y="19921"/>
                    <a:pt x="11642" y="19847"/>
                    <a:pt x="11085" y="19693"/>
                  </a:cubicBezTo>
                  <a:cubicBezTo>
                    <a:pt x="4445" y="17609"/>
                    <a:pt x="3816" y="5807"/>
                    <a:pt x="810" y="251"/>
                  </a:cubicBezTo>
                  <a:cubicBezTo>
                    <a:pt x="758" y="80"/>
                    <a:pt x="634" y="0"/>
                    <a:pt x="50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602;p40"/>
            <p:cNvSpPr/>
            <p:nvPr/>
          </p:nvSpPr>
          <p:spPr>
            <a:xfrm>
              <a:off x="542527" y="796999"/>
              <a:ext cx="211186" cy="27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6" h="21600" fill="norm" stroke="1" extrusionOk="0">
                  <a:moveTo>
                    <a:pt x="16401" y="0"/>
                  </a:moveTo>
                  <a:cubicBezTo>
                    <a:pt x="15910" y="0"/>
                    <a:pt x="15437" y="342"/>
                    <a:pt x="15668" y="922"/>
                  </a:cubicBezTo>
                  <a:cubicBezTo>
                    <a:pt x="17371" y="5015"/>
                    <a:pt x="18310" y="9740"/>
                    <a:pt x="17744" y="14150"/>
                  </a:cubicBezTo>
                  <a:cubicBezTo>
                    <a:pt x="17371" y="16828"/>
                    <a:pt x="15854" y="20289"/>
                    <a:pt x="12074" y="20289"/>
                  </a:cubicBezTo>
                  <a:cubicBezTo>
                    <a:pt x="11999" y="20294"/>
                    <a:pt x="11918" y="20294"/>
                    <a:pt x="11844" y="20294"/>
                  </a:cubicBezTo>
                  <a:cubicBezTo>
                    <a:pt x="7585" y="20294"/>
                    <a:pt x="3717" y="16149"/>
                    <a:pt x="1305" y="13678"/>
                  </a:cubicBezTo>
                  <a:cubicBezTo>
                    <a:pt x="1131" y="13528"/>
                    <a:pt x="944" y="13471"/>
                    <a:pt x="770" y="13471"/>
                  </a:cubicBezTo>
                  <a:cubicBezTo>
                    <a:pt x="192" y="13471"/>
                    <a:pt x="-262" y="14139"/>
                    <a:pt x="173" y="14621"/>
                  </a:cubicBezTo>
                  <a:cubicBezTo>
                    <a:pt x="2946" y="17263"/>
                    <a:pt x="8032" y="21600"/>
                    <a:pt x="12521" y="21600"/>
                  </a:cubicBezTo>
                  <a:cubicBezTo>
                    <a:pt x="14449" y="21600"/>
                    <a:pt x="16271" y="20802"/>
                    <a:pt x="17744" y="18714"/>
                  </a:cubicBezTo>
                  <a:cubicBezTo>
                    <a:pt x="21338" y="13678"/>
                    <a:pt x="19255" y="5647"/>
                    <a:pt x="17178" y="451"/>
                  </a:cubicBezTo>
                  <a:cubicBezTo>
                    <a:pt x="17029" y="140"/>
                    <a:pt x="16712" y="0"/>
                    <a:pt x="164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603;p40"/>
            <p:cNvSpPr/>
            <p:nvPr/>
          </p:nvSpPr>
          <p:spPr>
            <a:xfrm>
              <a:off x="1067185" y="3700466"/>
              <a:ext cx="1252268" cy="55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0" y="0"/>
                  </a:moveTo>
                  <a:cubicBezTo>
                    <a:pt x="18560" y="0"/>
                    <a:pt x="15101" y="3760"/>
                    <a:pt x="9766" y="3760"/>
                  </a:cubicBezTo>
                  <a:cubicBezTo>
                    <a:pt x="7201" y="3760"/>
                    <a:pt x="4201" y="2892"/>
                    <a:pt x="943" y="315"/>
                  </a:cubicBezTo>
                  <a:cubicBezTo>
                    <a:pt x="943" y="315"/>
                    <a:pt x="489" y="4478"/>
                    <a:pt x="0" y="9819"/>
                  </a:cubicBezTo>
                  <a:cubicBezTo>
                    <a:pt x="6396" y="18538"/>
                    <a:pt x="13981" y="21365"/>
                    <a:pt x="21600" y="21600"/>
                  </a:cubicBezTo>
                  <a:lnTo>
                    <a:pt x="18560" y="0"/>
                  </a:ln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604;p40"/>
            <p:cNvSpPr/>
            <p:nvPr/>
          </p:nvSpPr>
          <p:spPr>
            <a:xfrm>
              <a:off x="898985" y="3953800"/>
              <a:ext cx="1580535" cy="10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938" y="2514"/>
                    <a:pt x="1523" y="5556"/>
                    <a:pt x="1301" y="7788"/>
                  </a:cubicBezTo>
                  <a:cubicBezTo>
                    <a:pt x="858" y="12533"/>
                    <a:pt x="0" y="19266"/>
                    <a:pt x="0" y="19266"/>
                  </a:cubicBezTo>
                  <a:cubicBezTo>
                    <a:pt x="0" y="19266"/>
                    <a:pt x="2955" y="21600"/>
                    <a:pt x="6614" y="21600"/>
                  </a:cubicBezTo>
                  <a:cubicBezTo>
                    <a:pt x="7682" y="21600"/>
                    <a:pt x="8810" y="21401"/>
                    <a:pt x="9942" y="20887"/>
                  </a:cubicBezTo>
                  <a:lnTo>
                    <a:pt x="10190" y="10747"/>
                  </a:lnTo>
                  <a:cubicBezTo>
                    <a:pt x="10190" y="10747"/>
                    <a:pt x="10994" y="10626"/>
                    <a:pt x="11604" y="10464"/>
                  </a:cubicBezTo>
                  <a:lnTo>
                    <a:pt x="12129" y="20158"/>
                  </a:lnTo>
                  <a:cubicBezTo>
                    <a:pt x="12129" y="20158"/>
                    <a:pt x="12644" y="20243"/>
                    <a:pt x="13458" y="20243"/>
                  </a:cubicBezTo>
                  <a:cubicBezTo>
                    <a:pt x="15442" y="20243"/>
                    <a:pt x="19204" y="19733"/>
                    <a:pt x="21600" y="16224"/>
                  </a:cubicBezTo>
                  <a:lnTo>
                    <a:pt x="19412" y="6084"/>
                  </a:lnTo>
                  <a:cubicBezTo>
                    <a:pt x="13376" y="5962"/>
                    <a:pt x="7366" y="4502"/>
                    <a:pt x="2299" y="0"/>
                  </a:cubicBez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605;p40"/>
            <p:cNvSpPr/>
            <p:nvPr/>
          </p:nvSpPr>
          <p:spPr>
            <a:xfrm>
              <a:off x="1028652" y="3147266"/>
              <a:ext cx="1185468" cy="76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lnTo>
                    <a:pt x="0" y="19658"/>
                  </a:lnTo>
                  <a:cubicBezTo>
                    <a:pt x="1974" y="21074"/>
                    <a:pt x="4343" y="21600"/>
                    <a:pt x="6778" y="21600"/>
                  </a:cubicBezTo>
                  <a:cubicBezTo>
                    <a:pt x="13906" y="21600"/>
                    <a:pt x="21600" y="17079"/>
                    <a:pt x="21600" y="17079"/>
                  </a:cubicBezTo>
                  <a:cubicBezTo>
                    <a:pt x="21600" y="16850"/>
                    <a:pt x="21600" y="16505"/>
                    <a:pt x="21600" y="16047"/>
                  </a:cubicBezTo>
                  <a:cubicBezTo>
                    <a:pt x="14068" y="12895"/>
                    <a:pt x="6941" y="6707"/>
                    <a:pt x="628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606;p40"/>
            <p:cNvSpPr/>
            <p:nvPr/>
          </p:nvSpPr>
          <p:spPr>
            <a:xfrm>
              <a:off x="594985" y="2083466"/>
              <a:ext cx="1801468" cy="163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6" y="0"/>
                  </a:moveTo>
                  <a:cubicBezTo>
                    <a:pt x="1604" y="2602"/>
                    <a:pt x="0" y="8130"/>
                    <a:pt x="0" y="8130"/>
                  </a:cubicBezTo>
                  <a:cubicBezTo>
                    <a:pt x="1045" y="9391"/>
                    <a:pt x="5735" y="11725"/>
                    <a:pt x="5735" y="11725"/>
                  </a:cubicBezTo>
                  <a:lnTo>
                    <a:pt x="5613" y="14087"/>
                  </a:lnTo>
                  <a:cubicBezTo>
                    <a:pt x="9767" y="17199"/>
                    <a:pt x="14457" y="20124"/>
                    <a:pt x="19438" y="21600"/>
                  </a:cubicBezTo>
                  <a:cubicBezTo>
                    <a:pt x="19414" y="20070"/>
                    <a:pt x="19001" y="15831"/>
                    <a:pt x="18563" y="11913"/>
                  </a:cubicBezTo>
                  <a:lnTo>
                    <a:pt x="21600" y="10303"/>
                  </a:lnTo>
                  <a:cubicBezTo>
                    <a:pt x="20531" y="6681"/>
                    <a:pt x="18248" y="4373"/>
                    <a:pt x="17446" y="4131"/>
                  </a:cubicBezTo>
                  <a:cubicBezTo>
                    <a:pt x="17421" y="4078"/>
                    <a:pt x="17372" y="4025"/>
                    <a:pt x="17324" y="3997"/>
                  </a:cubicBezTo>
                  <a:cubicBezTo>
                    <a:pt x="16741" y="3488"/>
                    <a:pt x="15161" y="3434"/>
                    <a:pt x="15161" y="3434"/>
                  </a:cubicBezTo>
                  <a:cubicBezTo>
                    <a:pt x="14359" y="3855"/>
                    <a:pt x="13585" y="4006"/>
                    <a:pt x="12886" y="4006"/>
                  </a:cubicBezTo>
                  <a:cubicBezTo>
                    <a:pt x="11089" y="4006"/>
                    <a:pt x="9792" y="3005"/>
                    <a:pt x="9792" y="3005"/>
                  </a:cubicBezTo>
                  <a:lnTo>
                    <a:pt x="7071" y="343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607;p40"/>
            <p:cNvSpPr/>
            <p:nvPr/>
          </p:nvSpPr>
          <p:spPr>
            <a:xfrm>
              <a:off x="982052" y="2289533"/>
              <a:ext cx="447374" cy="1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472" y="0"/>
                  </a:moveTo>
                  <a:cubicBezTo>
                    <a:pt x="14898" y="0"/>
                    <a:pt x="11497" y="312"/>
                    <a:pt x="7984" y="921"/>
                  </a:cubicBezTo>
                  <a:cubicBezTo>
                    <a:pt x="7984" y="921"/>
                    <a:pt x="9862" y="5285"/>
                    <a:pt x="8639" y="7857"/>
                  </a:cubicBezTo>
                  <a:cubicBezTo>
                    <a:pt x="7326" y="10463"/>
                    <a:pt x="2160" y="16325"/>
                    <a:pt x="2160" y="16325"/>
                  </a:cubicBezTo>
                  <a:cubicBezTo>
                    <a:pt x="2160" y="16325"/>
                    <a:pt x="0" y="19744"/>
                    <a:pt x="0" y="21600"/>
                  </a:cubicBezTo>
                  <a:cubicBezTo>
                    <a:pt x="9766" y="18181"/>
                    <a:pt x="16811" y="15804"/>
                    <a:pt x="20003" y="9095"/>
                  </a:cubicBezTo>
                  <a:cubicBezTo>
                    <a:pt x="21600" y="5903"/>
                    <a:pt x="20191" y="1865"/>
                    <a:pt x="19440" y="75"/>
                  </a:cubicBezTo>
                  <a:cubicBezTo>
                    <a:pt x="18859" y="25"/>
                    <a:pt x="18198" y="0"/>
                    <a:pt x="17472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608;p40"/>
            <p:cNvSpPr/>
            <p:nvPr/>
          </p:nvSpPr>
          <p:spPr>
            <a:xfrm>
              <a:off x="982052" y="2294200"/>
              <a:ext cx="509359" cy="140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21600" fill="norm" stroke="1" extrusionOk="0">
                  <a:moveTo>
                    <a:pt x="16319" y="0"/>
                  </a:moveTo>
                  <a:cubicBezTo>
                    <a:pt x="16950" y="1716"/>
                    <a:pt x="18132" y="5587"/>
                    <a:pt x="16791" y="8646"/>
                  </a:cubicBezTo>
                  <a:cubicBezTo>
                    <a:pt x="14112" y="15077"/>
                    <a:pt x="8199" y="17356"/>
                    <a:pt x="0" y="20633"/>
                  </a:cubicBezTo>
                  <a:cubicBezTo>
                    <a:pt x="0" y="21070"/>
                    <a:pt x="158" y="21413"/>
                    <a:pt x="394" y="21600"/>
                  </a:cubicBezTo>
                  <a:cubicBezTo>
                    <a:pt x="394" y="21600"/>
                    <a:pt x="12849" y="18042"/>
                    <a:pt x="17266" y="12143"/>
                  </a:cubicBezTo>
                  <a:cubicBezTo>
                    <a:pt x="21600" y="6243"/>
                    <a:pt x="19237" y="1841"/>
                    <a:pt x="18604" y="749"/>
                  </a:cubicBezTo>
                  <a:cubicBezTo>
                    <a:pt x="18368" y="343"/>
                    <a:pt x="17580" y="93"/>
                    <a:pt x="16319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609;p40"/>
            <p:cNvSpPr/>
            <p:nvPr/>
          </p:nvSpPr>
          <p:spPr>
            <a:xfrm>
              <a:off x="1887462" y="2272333"/>
              <a:ext cx="348993" cy="133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4080" y="0"/>
                  </a:moveTo>
                  <a:cubicBezTo>
                    <a:pt x="3248" y="0"/>
                    <a:pt x="2487" y="19"/>
                    <a:pt x="1803" y="58"/>
                  </a:cubicBezTo>
                  <a:cubicBezTo>
                    <a:pt x="855" y="1865"/>
                    <a:pt x="-1047" y="5936"/>
                    <a:pt x="733" y="9155"/>
                  </a:cubicBezTo>
                  <a:cubicBezTo>
                    <a:pt x="4412" y="15919"/>
                    <a:pt x="8211" y="18119"/>
                    <a:pt x="20436" y="21600"/>
                  </a:cubicBezTo>
                  <a:cubicBezTo>
                    <a:pt x="20553" y="19728"/>
                    <a:pt x="18062" y="16280"/>
                    <a:pt x="18062" y="16280"/>
                  </a:cubicBezTo>
                  <a:cubicBezTo>
                    <a:pt x="18062" y="16280"/>
                    <a:pt x="16637" y="10599"/>
                    <a:pt x="15215" y="7972"/>
                  </a:cubicBezTo>
                  <a:cubicBezTo>
                    <a:pt x="13790" y="5378"/>
                    <a:pt x="16399" y="978"/>
                    <a:pt x="16399" y="978"/>
                  </a:cubicBezTo>
                  <a:cubicBezTo>
                    <a:pt x="11834" y="320"/>
                    <a:pt x="7422" y="0"/>
                    <a:pt x="4080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610;p40"/>
            <p:cNvSpPr/>
            <p:nvPr/>
          </p:nvSpPr>
          <p:spPr>
            <a:xfrm>
              <a:off x="1825230" y="2275933"/>
              <a:ext cx="411156" cy="139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1" h="21600" fill="norm" stroke="1" extrusionOk="0">
                  <a:moveTo>
                    <a:pt x="4387" y="0"/>
                  </a:moveTo>
                  <a:cubicBezTo>
                    <a:pt x="2954" y="126"/>
                    <a:pt x="1903" y="345"/>
                    <a:pt x="1614" y="755"/>
                  </a:cubicBezTo>
                  <a:cubicBezTo>
                    <a:pt x="850" y="1855"/>
                    <a:pt x="-2209" y="6288"/>
                    <a:pt x="2856" y="12262"/>
                  </a:cubicBezTo>
                  <a:cubicBezTo>
                    <a:pt x="7921" y="18204"/>
                    <a:pt x="18819" y="21600"/>
                    <a:pt x="18819" y="21600"/>
                  </a:cubicBezTo>
                  <a:cubicBezTo>
                    <a:pt x="19199" y="21412"/>
                    <a:pt x="19391" y="21065"/>
                    <a:pt x="19391" y="20626"/>
                  </a:cubicBezTo>
                  <a:cubicBezTo>
                    <a:pt x="9547" y="17293"/>
                    <a:pt x="6488" y="15186"/>
                    <a:pt x="3526" y="8710"/>
                  </a:cubicBezTo>
                  <a:cubicBezTo>
                    <a:pt x="2092" y="5628"/>
                    <a:pt x="3623" y="1729"/>
                    <a:pt x="4387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611;p40"/>
            <p:cNvSpPr/>
            <p:nvPr/>
          </p:nvSpPr>
          <p:spPr>
            <a:xfrm>
              <a:off x="1385749" y="4370399"/>
              <a:ext cx="613749" cy="17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977" y="0"/>
                  </a:moveTo>
                  <a:cubicBezTo>
                    <a:pt x="20938" y="0"/>
                    <a:pt x="20898" y="33"/>
                    <a:pt x="20859" y="98"/>
                  </a:cubicBezTo>
                  <a:cubicBezTo>
                    <a:pt x="14252" y="12950"/>
                    <a:pt x="7715" y="15170"/>
                    <a:pt x="337" y="18877"/>
                  </a:cubicBezTo>
                  <a:cubicBezTo>
                    <a:pt x="-156" y="19129"/>
                    <a:pt x="-87" y="21600"/>
                    <a:pt x="406" y="21600"/>
                  </a:cubicBezTo>
                  <a:cubicBezTo>
                    <a:pt x="5255" y="20608"/>
                    <a:pt x="10317" y="19373"/>
                    <a:pt x="15025" y="14186"/>
                  </a:cubicBezTo>
                  <a:cubicBezTo>
                    <a:pt x="17344" y="11715"/>
                    <a:pt x="19173" y="6520"/>
                    <a:pt x="21141" y="1829"/>
                  </a:cubicBezTo>
                  <a:cubicBezTo>
                    <a:pt x="21444" y="1187"/>
                    <a:pt x="21224" y="0"/>
                    <a:pt x="20977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933" name="Google Shape;613;p40"/>
          <p:cNvSpPr txBox="1"/>
          <p:nvPr>
            <p:ph type="ctrTitle"/>
          </p:nvPr>
        </p:nvSpPr>
        <p:spPr>
          <a:xfrm>
            <a:off x="6213894" y="2841533"/>
            <a:ext cx="11725777" cy="5163379"/>
          </a:xfrm>
          <a:prstGeom prst="rect">
            <a:avLst/>
          </a:prstGeom>
        </p:spPr>
        <p:txBody>
          <a:bodyPr/>
          <a:lstStyle/>
          <a:p>
            <a:pPr defTabSz="2243327" rtl="0">
              <a:defRPr b="0" sz="12144">
                <a:latin typeface="Abdo Free"/>
                <a:ea typeface="Abdo Free"/>
                <a:cs typeface="Abdo Free"/>
                <a:sym typeface="Abdo Free"/>
              </a:defRPr>
            </a:pPr>
            <a:r>
              <a:rPr sz="13984">
                <a:solidFill>
                  <a:schemeClr val="accent6"/>
                </a:solidFill>
              </a:rPr>
              <a:t>تهيئة الفصل التاسع</a:t>
            </a:r>
            <a:r>
              <a:t> </a:t>
            </a:r>
          </a:p>
          <a:p>
            <a:pPr defTabSz="2243327" rtl="0">
              <a:defRPr b="0" sz="12144">
                <a:latin typeface="Abdo Free"/>
                <a:ea typeface="Abdo Free"/>
                <a:cs typeface="Abdo Free"/>
                <a:sym typeface="Abdo Free"/>
              </a:defRPr>
            </a:pPr>
            <a:r>
              <a:t>الهندسة:الزوايا والمضلعات</a:t>
            </a:r>
          </a:p>
        </p:txBody>
      </p:sp>
      <p:sp>
        <p:nvSpPr>
          <p:cNvPr id="934" name="صفحة  ٧٣"/>
          <p:cNvSpPr txBox="1"/>
          <p:nvPr/>
        </p:nvSpPr>
        <p:spPr>
          <a:xfrm>
            <a:off x="11071517" y="10469571"/>
            <a:ext cx="2240966" cy="1501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80000"/>
              </a:lnSpc>
              <a:defRPr sz="6800">
                <a:solidFill>
                  <a:schemeClr val="accent4">
                    <a:satOff val="-36113"/>
                    <a:lumOff val="-13490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٧٣</a:t>
            </a:r>
          </a:p>
        </p:txBody>
      </p:sp>
      <p:grpSp>
        <p:nvGrpSpPr>
          <p:cNvPr id="940" name="تجميع"/>
          <p:cNvGrpSpPr/>
          <p:nvPr/>
        </p:nvGrpSpPr>
        <p:grpSpPr>
          <a:xfrm>
            <a:off x="14943601" y="-120758"/>
            <a:ext cx="8782202" cy="2461195"/>
            <a:chOff x="0" y="0"/>
            <a:chExt cx="8782201" cy="2461193"/>
          </a:xfrm>
        </p:grpSpPr>
        <p:sp>
          <p:nvSpPr>
            <p:cNvPr id="935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38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936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37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939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withEffect" presetSubtype="0" presetID="32" grpId="3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withEffect" presetSubtype="0" presetID="32" grpId="4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9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3" grpId="1"/>
      <p:bldP build="whole" bldLvl="1" animBg="1" rev="0" advAuto="0" spid="940" grpId="5"/>
      <p:bldP build="whole" bldLvl="1" animBg="1" rev="0" advAuto="0" spid="932" grpId="3"/>
      <p:bldP build="whole" bldLvl="1" animBg="1" rev="0" advAuto="0" spid="934" grpId="2"/>
      <p:bldP build="whole" bldLvl="1" animBg="1" rev="0" advAuto="0" spid="875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4" name="Google Shape;2428;p70"/>
          <p:cNvGrpSpPr/>
          <p:nvPr/>
        </p:nvGrpSpPr>
        <p:grpSpPr>
          <a:xfrm>
            <a:off x="17129709" y="2111320"/>
            <a:ext cx="6256162" cy="10943067"/>
            <a:chOff x="0" y="0"/>
            <a:chExt cx="6256161" cy="10943066"/>
          </a:xfrm>
        </p:grpSpPr>
        <p:sp>
          <p:nvSpPr>
            <p:cNvPr id="1377" name="Google Shape;2429;p70"/>
            <p:cNvSpPr/>
            <p:nvPr/>
          </p:nvSpPr>
          <p:spPr>
            <a:xfrm>
              <a:off x="2439757" y="4029926"/>
              <a:ext cx="2616187" cy="158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2430;p70"/>
            <p:cNvSpPr/>
            <p:nvPr/>
          </p:nvSpPr>
          <p:spPr>
            <a:xfrm>
              <a:off x="1966979" y="3256519"/>
              <a:ext cx="362993" cy="31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6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2431;p70"/>
            <p:cNvSpPr/>
            <p:nvPr/>
          </p:nvSpPr>
          <p:spPr>
            <a:xfrm>
              <a:off x="2306091" y="3256519"/>
              <a:ext cx="214717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67"/>
                  </a:lnTo>
                  <a:lnTo>
                    <a:pt x="21600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2432;p70"/>
            <p:cNvSpPr/>
            <p:nvPr/>
          </p:nvSpPr>
          <p:spPr>
            <a:xfrm>
              <a:off x="4788570" y="3337723"/>
              <a:ext cx="444043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2433;p70"/>
            <p:cNvSpPr/>
            <p:nvPr/>
          </p:nvSpPr>
          <p:spPr>
            <a:xfrm>
              <a:off x="5156271" y="3337723"/>
              <a:ext cx="286501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2434;p70"/>
            <p:cNvSpPr/>
            <p:nvPr/>
          </p:nvSpPr>
          <p:spPr>
            <a:xfrm>
              <a:off x="2430177" y="6569894"/>
              <a:ext cx="367548" cy="30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32"/>
                  </a:lnTo>
                  <a:lnTo>
                    <a:pt x="21600" y="21600"/>
                  </a:lnTo>
                  <a:lnTo>
                    <a:pt x="2104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2435;p70"/>
            <p:cNvSpPr/>
            <p:nvPr/>
          </p:nvSpPr>
          <p:spPr>
            <a:xfrm>
              <a:off x="2788295" y="6579320"/>
              <a:ext cx="214717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479"/>
                  </a:lnTo>
                  <a:lnTo>
                    <a:pt x="1872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2436;p70"/>
            <p:cNvSpPr/>
            <p:nvPr/>
          </p:nvSpPr>
          <p:spPr>
            <a:xfrm>
              <a:off x="4903233" y="6722564"/>
              <a:ext cx="424880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2437;p70"/>
            <p:cNvSpPr/>
            <p:nvPr/>
          </p:nvSpPr>
          <p:spPr>
            <a:xfrm>
              <a:off x="5261351" y="6727435"/>
              <a:ext cx="267338" cy="303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2438;p70"/>
            <p:cNvSpPr/>
            <p:nvPr/>
          </p:nvSpPr>
          <p:spPr>
            <a:xfrm>
              <a:off x="2248760" y="3762595"/>
              <a:ext cx="2687968" cy="168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2439;p70"/>
            <p:cNvSpPr/>
            <p:nvPr/>
          </p:nvSpPr>
          <p:spPr>
            <a:xfrm>
              <a:off x="2621174" y="7839800"/>
              <a:ext cx="873633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72"/>
                    <a:pt x="14517" y="13987"/>
                    <a:pt x="21363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2440;p70"/>
            <p:cNvSpPr/>
            <p:nvPr/>
          </p:nvSpPr>
          <p:spPr>
            <a:xfrm>
              <a:off x="2707091" y="8259960"/>
              <a:ext cx="778133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036"/>
                    <a:pt x="6627" y="2788"/>
                    <a:pt x="0" y="5418"/>
                  </a:cubicBezTo>
                  <a:lnTo>
                    <a:pt x="3314" y="21519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2441;p70"/>
            <p:cNvSpPr/>
            <p:nvPr/>
          </p:nvSpPr>
          <p:spPr>
            <a:xfrm>
              <a:off x="2560934" y="9478819"/>
              <a:ext cx="914870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4" y="0"/>
                  </a:moveTo>
                  <a:cubicBezTo>
                    <a:pt x="16414" y="0"/>
                    <a:pt x="16076" y="3822"/>
                    <a:pt x="11249" y="3822"/>
                  </a:cubicBezTo>
                  <a:cubicBezTo>
                    <a:pt x="9646" y="3822"/>
                    <a:pt x="7546" y="3401"/>
                    <a:pt x="4794" y="2275"/>
                  </a:cubicBezTo>
                  <a:cubicBezTo>
                    <a:pt x="4794" y="2275"/>
                    <a:pt x="-4776" y="20958"/>
                    <a:pt x="3127" y="21586"/>
                  </a:cubicBezTo>
                  <a:cubicBezTo>
                    <a:pt x="3260" y="21597"/>
                    <a:pt x="3393" y="21600"/>
                    <a:pt x="3525" y="21600"/>
                  </a:cubicBezTo>
                  <a:cubicBezTo>
                    <a:pt x="12139" y="21600"/>
                    <a:pt x="16824" y="1647"/>
                    <a:pt x="16824" y="1647"/>
                  </a:cubicBezTo>
                  <a:cubicBezTo>
                    <a:pt x="16642" y="445"/>
                    <a:pt x="16613" y="0"/>
                    <a:pt x="165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2442;p70"/>
            <p:cNvSpPr/>
            <p:nvPr/>
          </p:nvSpPr>
          <p:spPr>
            <a:xfrm>
              <a:off x="25877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1" y="18876"/>
                  </a:cubicBezTo>
                  <a:cubicBezTo>
                    <a:pt x="9757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18" y="1010"/>
                    <a:pt x="15079" y="1010"/>
                  </a:cubicBezTo>
                  <a:cubicBezTo>
                    <a:pt x="1040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2443;p70"/>
            <p:cNvSpPr/>
            <p:nvPr/>
          </p:nvSpPr>
          <p:spPr>
            <a:xfrm>
              <a:off x="2833963" y="9193738"/>
              <a:ext cx="407230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6" h="21600" fill="norm" stroke="1" extrusionOk="0">
                  <a:moveTo>
                    <a:pt x="3446" y="2189"/>
                  </a:moveTo>
                  <a:cubicBezTo>
                    <a:pt x="5261" y="2189"/>
                    <a:pt x="6007" y="10616"/>
                    <a:pt x="6007" y="11473"/>
                  </a:cubicBezTo>
                  <a:cubicBezTo>
                    <a:pt x="6007" y="13006"/>
                    <a:pt x="5955" y="14599"/>
                    <a:pt x="5881" y="16192"/>
                  </a:cubicBezTo>
                  <a:cubicBezTo>
                    <a:pt x="5324" y="14973"/>
                    <a:pt x="4796" y="13735"/>
                    <a:pt x="4262" y="12490"/>
                  </a:cubicBezTo>
                  <a:cubicBezTo>
                    <a:pt x="3389" y="10455"/>
                    <a:pt x="1121" y="5368"/>
                    <a:pt x="2344" y="3133"/>
                  </a:cubicBezTo>
                  <a:cubicBezTo>
                    <a:pt x="2746" y="2470"/>
                    <a:pt x="3113" y="2189"/>
                    <a:pt x="3446" y="2189"/>
                  </a:cubicBezTo>
                  <a:close/>
                  <a:moveTo>
                    <a:pt x="11272" y="6620"/>
                  </a:moveTo>
                  <a:cubicBezTo>
                    <a:pt x="12156" y="6620"/>
                    <a:pt x="12885" y="7724"/>
                    <a:pt x="12639" y="9036"/>
                  </a:cubicBezTo>
                  <a:cubicBezTo>
                    <a:pt x="12351" y="12718"/>
                    <a:pt x="10055" y="15710"/>
                    <a:pt x="7695" y="18240"/>
                  </a:cubicBezTo>
                  <a:cubicBezTo>
                    <a:pt x="7718" y="17865"/>
                    <a:pt x="7735" y="17463"/>
                    <a:pt x="7752" y="17028"/>
                  </a:cubicBezTo>
                  <a:cubicBezTo>
                    <a:pt x="7873" y="15134"/>
                    <a:pt x="8074" y="13267"/>
                    <a:pt x="8625" y="11473"/>
                  </a:cubicBezTo>
                  <a:cubicBezTo>
                    <a:pt x="8975" y="10047"/>
                    <a:pt x="9320" y="8220"/>
                    <a:pt x="10193" y="7202"/>
                  </a:cubicBezTo>
                  <a:cubicBezTo>
                    <a:pt x="10543" y="6794"/>
                    <a:pt x="10922" y="6620"/>
                    <a:pt x="11272" y="6620"/>
                  </a:cubicBezTo>
                  <a:close/>
                  <a:moveTo>
                    <a:pt x="3831" y="0"/>
                  </a:moveTo>
                  <a:cubicBezTo>
                    <a:pt x="3337" y="0"/>
                    <a:pt x="2786" y="154"/>
                    <a:pt x="2166" y="489"/>
                  </a:cubicBezTo>
                  <a:cubicBezTo>
                    <a:pt x="-3593" y="3742"/>
                    <a:pt x="3739" y="16968"/>
                    <a:pt x="5657" y="20830"/>
                  </a:cubicBezTo>
                  <a:cubicBezTo>
                    <a:pt x="5892" y="21379"/>
                    <a:pt x="6260" y="21600"/>
                    <a:pt x="6621" y="21600"/>
                  </a:cubicBezTo>
                  <a:cubicBezTo>
                    <a:pt x="7213" y="21600"/>
                    <a:pt x="7781" y="21004"/>
                    <a:pt x="7724" y="20194"/>
                  </a:cubicBezTo>
                  <a:cubicBezTo>
                    <a:pt x="11490" y="17142"/>
                    <a:pt x="18007" y="9471"/>
                    <a:pt x="13161" y="4759"/>
                  </a:cubicBezTo>
                  <a:cubicBezTo>
                    <a:pt x="12730" y="4311"/>
                    <a:pt x="12242" y="4123"/>
                    <a:pt x="11749" y="4123"/>
                  </a:cubicBezTo>
                  <a:cubicBezTo>
                    <a:pt x="10445" y="4123"/>
                    <a:pt x="9085" y="5415"/>
                    <a:pt x="8447" y="6593"/>
                  </a:cubicBezTo>
                  <a:cubicBezTo>
                    <a:pt x="8160" y="7149"/>
                    <a:pt x="7907" y="7724"/>
                    <a:pt x="7672" y="8307"/>
                  </a:cubicBezTo>
                  <a:cubicBezTo>
                    <a:pt x="7316" y="3889"/>
                    <a:pt x="6311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2444;p70"/>
            <p:cNvSpPr/>
            <p:nvPr/>
          </p:nvSpPr>
          <p:spPr>
            <a:xfrm>
              <a:off x="2560125" y="9995891"/>
              <a:ext cx="657765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466" y="0"/>
                  </a:moveTo>
                  <a:cubicBezTo>
                    <a:pt x="6599" y="0"/>
                    <a:pt x="3721" y="756"/>
                    <a:pt x="873" y="2394"/>
                  </a:cubicBezTo>
                  <a:cubicBezTo>
                    <a:pt x="-787" y="12358"/>
                    <a:pt x="-489" y="21037"/>
                    <a:pt x="5406" y="21550"/>
                  </a:cubicBezTo>
                  <a:cubicBezTo>
                    <a:pt x="5679" y="21583"/>
                    <a:pt x="5952" y="21600"/>
                    <a:pt x="6226" y="21600"/>
                  </a:cubicBezTo>
                  <a:cubicBezTo>
                    <a:pt x="12334" y="21600"/>
                    <a:pt x="17195" y="13451"/>
                    <a:pt x="20813" y="3671"/>
                  </a:cubicBezTo>
                  <a:cubicBezTo>
                    <a:pt x="17100" y="1336"/>
                    <a:pt x="13293" y="0"/>
                    <a:pt x="946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2445;p70"/>
            <p:cNvSpPr/>
            <p:nvPr/>
          </p:nvSpPr>
          <p:spPr>
            <a:xfrm>
              <a:off x="2768402" y="9685678"/>
              <a:ext cx="52505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531" y="0"/>
                  </a:moveTo>
                  <a:cubicBezTo>
                    <a:pt x="8448" y="0"/>
                    <a:pt x="4271" y="6935"/>
                    <a:pt x="221" y="10971"/>
                  </a:cubicBezTo>
                  <a:cubicBezTo>
                    <a:pt x="30" y="12733"/>
                    <a:pt x="-161" y="16143"/>
                    <a:pt x="221" y="16143"/>
                  </a:cubicBezTo>
                  <a:cubicBezTo>
                    <a:pt x="4131" y="13358"/>
                    <a:pt x="7813" y="8924"/>
                    <a:pt x="11482" y="8924"/>
                  </a:cubicBezTo>
                  <a:cubicBezTo>
                    <a:pt x="14521" y="8924"/>
                    <a:pt x="17560" y="11937"/>
                    <a:pt x="20708" y="21373"/>
                  </a:cubicBezTo>
                  <a:cubicBezTo>
                    <a:pt x="20752" y="21543"/>
                    <a:pt x="20797" y="21600"/>
                    <a:pt x="20835" y="21600"/>
                  </a:cubicBezTo>
                  <a:cubicBezTo>
                    <a:pt x="21172" y="21600"/>
                    <a:pt x="21439" y="15973"/>
                    <a:pt x="21096" y="14438"/>
                  </a:cubicBezTo>
                  <a:cubicBezTo>
                    <a:pt x="18349" y="3581"/>
                    <a:pt x="15468" y="0"/>
                    <a:pt x="125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2446;p70"/>
            <p:cNvSpPr/>
            <p:nvPr/>
          </p:nvSpPr>
          <p:spPr>
            <a:xfrm>
              <a:off x="2719027" y="9819816"/>
              <a:ext cx="522983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2677" y="0"/>
                  </a:moveTo>
                  <a:cubicBezTo>
                    <a:pt x="8532" y="0"/>
                    <a:pt x="4311" y="7486"/>
                    <a:pt x="289" y="12629"/>
                  </a:cubicBezTo>
                  <a:cubicBezTo>
                    <a:pt x="-96" y="12629"/>
                    <a:pt x="-96" y="16057"/>
                    <a:pt x="289" y="16057"/>
                  </a:cubicBezTo>
                  <a:cubicBezTo>
                    <a:pt x="4254" y="14114"/>
                    <a:pt x="8090" y="9371"/>
                    <a:pt x="11907" y="9371"/>
                  </a:cubicBezTo>
                  <a:cubicBezTo>
                    <a:pt x="14858" y="9371"/>
                    <a:pt x="17790" y="12229"/>
                    <a:pt x="20766" y="21314"/>
                  </a:cubicBezTo>
                  <a:cubicBezTo>
                    <a:pt x="20830" y="21486"/>
                    <a:pt x="20888" y="21600"/>
                    <a:pt x="20946" y="21600"/>
                  </a:cubicBezTo>
                  <a:cubicBezTo>
                    <a:pt x="21389" y="21600"/>
                    <a:pt x="21504" y="15886"/>
                    <a:pt x="21158" y="14343"/>
                  </a:cubicBezTo>
                  <a:cubicBezTo>
                    <a:pt x="18431" y="3657"/>
                    <a:pt x="15576" y="0"/>
                    <a:pt x="126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2447;p70"/>
            <p:cNvSpPr/>
            <p:nvPr/>
          </p:nvSpPr>
          <p:spPr>
            <a:xfrm>
              <a:off x="3504374" y="7839800"/>
              <a:ext cx="873634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72"/>
                    <a:pt x="14637" y="13987"/>
                    <a:pt x="21367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2448;p70"/>
            <p:cNvSpPr/>
            <p:nvPr/>
          </p:nvSpPr>
          <p:spPr>
            <a:xfrm>
              <a:off x="3590291" y="8259960"/>
              <a:ext cx="778291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6"/>
                    <a:pt x="6626" y="2788"/>
                    <a:pt x="0" y="5418"/>
                  </a:cubicBezTo>
                  <a:lnTo>
                    <a:pt x="3313" y="21519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2449;p70"/>
            <p:cNvSpPr/>
            <p:nvPr/>
          </p:nvSpPr>
          <p:spPr>
            <a:xfrm>
              <a:off x="3444166" y="9478819"/>
              <a:ext cx="914838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3" y="0"/>
                  </a:moveTo>
                  <a:cubicBezTo>
                    <a:pt x="16413" y="0"/>
                    <a:pt x="16078" y="3822"/>
                    <a:pt x="11248" y="3822"/>
                  </a:cubicBezTo>
                  <a:cubicBezTo>
                    <a:pt x="9645" y="3822"/>
                    <a:pt x="7545" y="3401"/>
                    <a:pt x="4795" y="2275"/>
                  </a:cubicBezTo>
                  <a:cubicBezTo>
                    <a:pt x="4795" y="2275"/>
                    <a:pt x="-4777" y="20958"/>
                    <a:pt x="3126" y="21586"/>
                  </a:cubicBezTo>
                  <a:cubicBezTo>
                    <a:pt x="3259" y="21597"/>
                    <a:pt x="3392" y="21600"/>
                    <a:pt x="3524" y="21600"/>
                  </a:cubicBezTo>
                  <a:cubicBezTo>
                    <a:pt x="12138" y="21600"/>
                    <a:pt x="16823" y="1647"/>
                    <a:pt x="16823" y="1647"/>
                  </a:cubicBezTo>
                  <a:cubicBezTo>
                    <a:pt x="16644" y="445"/>
                    <a:pt x="16615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2450;p70"/>
            <p:cNvSpPr/>
            <p:nvPr/>
          </p:nvSpPr>
          <p:spPr>
            <a:xfrm>
              <a:off x="34709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990"/>
                    <a:pt x="0" y="20652"/>
                  </a:cubicBezTo>
                  <a:cubicBezTo>
                    <a:pt x="2187" y="19437"/>
                    <a:pt x="4439" y="18876"/>
                    <a:pt x="6700" y="18876"/>
                  </a:cubicBezTo>
                  <a:cubicBezTo>
                    <a:pt x="9718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22" y="1010"/>
                    <a:pt x="15083" y="1010"/>
                  </a:cubicBezTo>
                  <a:cubicBezTo>
                    <a:pt x="10406" y="1010"/>
                    <a:pt x="5818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2451;p70"/>
            <p:cNvSpPr/>
            <p:nvPr/>
          </p:nvSpPr>
          <p:spPr>
            <a:xfrm>
              <a:off x="3717163" y="9193738"/>
              <a:ext cx="407297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4" h="21600" fill="norm" stroke="1" extrusionOk="0">
                  <a:moveTo>
                    <a:pt x="3388" y="2189"/>
                  </a:moveTo>
                  <a:cubicBezTo>
                    <a:pt x="5133" y="2189"/>
                    <a:pt x="6005" y="10616"/>
                    <a:pt x="6005" y="11473"/>
                  </a:cubicBezTo>
                  <a:cubicBezTo>
                    <a:pt x="6005" y="13006"/>
                    <a:pt x="5954" y="14599"/>
                    <a:pt x="5879" y="16192"/>
                  </a:cubicBezTo>
                  <a:cubicBezTo>
                    <a:pt x="5328" y="14973"/>
                    <a:pt x="4794" y="13735"/>
                    <a:pt x="4260" y="12490"/>
                  </a:cubicBezTo>
                  <a:cubicBezTo>
                    <a:pt x="3388" y="10455"/>
                    <a:pt x="1121" y="5368"/>
                    <a:pt x="2343" y="3133"/>
                  </a:cubicBezTo>
                  <a:cubicBezTo>
                    <a:pt x="2722" y="2470"/>
                    <a:pt x="3067" y="2189"/>
                    <a:pt x="3388" y="2189"/>
                  </a:cubicBezTo>
                  <a:close/>
                  <a:moveTo>
                    <a:pt x="11269" y="6620"/>
                  </a:moveTo>
                  <a:cubicBezTo>
                    <a:pt x="12153" y="6620"/>
                    <a:pt x="12888" y="7724"/>
                    <a:pt x="12635" y="9036"/>
                  </a:cubicBezTo>
                  <a:cubicBezTo>
                    <a:pt x="12348" y="12718"/>
                    <a:pt x="10046" y="15716"/>
                    <a:pt x="7687" y="18253"/>
                  </a:cubicBezTo>
                  <a:cubicBezTo>
                    <a:pt x="7802" y="15937"/>
                    <a:pt x="7957" y="13648"/>
                    <a:pt x="8623" y="11473"/>
                  </a:cubicBezTo>
                  <a:cubicBezTo>
                    <a:pt x="8973" y="10047"/>
                    <a:pt x="9323" y="8220"/>
                    <a:pt x="10196" y="7202"/>
                  </a:cubicBezTo>
                  <a:cubicBezTo>
                    <a:pt x="10540" y="6794"/>
                    <a:pt x="10919" y="6620"/>
                    <a:pt x="11269" y="6620"/>
                  </a:cubicBezTo>
                  <a:close/>
                  <a:moveTo>
                    <a:pt x="3824" y="0"/>
                  </a:moveTo>
                  <a:cubicBezTo>
                    <a:pt x="3336" y="0"/>
                    <a:pt x="2785" y="154"/>
                    <a:pt x="2165" y="489"/>
                  </a:cubicBezTo>
                  <a:cubicBezTo>
                    <a:pt x="-3592" y="3742"/>
                    <a:pt x="3738" y="16968"/>
                    <a:pt x="5655" y="20830"/>
                  </a:cubicBezTo>
                  <a:cubicBezTo>
                    <a:pt x="5891" y="21379"/>
                    <a:pt x="6258" y="21600"/>
                    <a:pt x="6620" y="21600"/>
                  </a:cubicBezTo>
                  <a:cubicBezTo>
                    <a:pt x="7211" y="21600"/>
                    <a:pt x="7779" y="21004"/>
                    <a:pt x="7722" y="20194"/>
                  </a:cubicBezTo>
                  <a:cubicBezTo>
                    <a:pt x="11487" y="17142"/>
                    <a:pt x="18008" y="9471"/>
                    <a:pt x="13158" y="4759"/>
                  </a:cubicBezTo>
                  <a:cubicBezTo>
                    <a:pt x="12727" y="4311"/>
                    <a:pt x="12239" y="4123"/>
                    <a:pt x="11746" y="4123"/>
                  </a:cubicBezTo>
                  <a:cubicBezTo>
                    <a:pt x="10448" y="4123"/>
                    <a:pt x="9082" y="5415"/>
                    <a:pt x="8451" y="6593"/>
                  </a:cubicBezTo>
                  <a:cubicBezTo>
                    <a:pt x="8135" y="7162"/>
                    <a:pt x="7854" y="7744"/>
                    <a:pt x="7607" y="8340"/>
                  </a:cubicBezTo>
                  <a:cubicBezTo>
                    <a:pt x="7274" y="3902"/>
                    <a:pt x="6304" y="0"/>
                    <a:pt x="38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2452;p70"/>
            <p:cNvSpPr/>
            <p:nvPr/>
          </p:nvSpPr>
          <p:spPr>
            <a:xfrm>
              <a:off x="3443359" y="9995891"/>
              <a:ext cx="657732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401" y="0"/>
                  </a:moveTo>
                  <a:cubicBezTo>
                    <a:pt x="6523" y="0"/>
                    <a:pt x="3655" y="756"/>
                    <a:pt x="872" y="2394"/>
                  </a:cubicBezTo>
                  <a:cubicBezTo>
                    <a:pt x="-788" y="12358"/>
                    <a:pt x="-485" y="21037"/>
                    <a:pt x="5405" y="21550"/>
                  </a:cubicBezTo>
                  <a:cubicBezTo>
                    <a:pt x="5678" y="21583"/>
                    <a:pt x="5951" y="21600"/>
                    <a:pt x="6225" y="21600"/>
                  </a:cubicBezTo>
                  <a:cubicBezTo>
                    <a:pt x="12333" y="21600"/>
                    <a:pt x="17199" y="13451"/>
                    <a:pt x="20812" y="3671"/>
                  </a:cubicBezTo>
                  <a:cubicBezTo>
                    <a:pt x="17099" y="1336"/>
                    <a:pt x="13243" y="0"/>
                    <a:pt x="940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2453;p70"/>
            <p:cNvSpPr/>
            <p:nvPr/>
          </p:nvSpPr>
          <p:spPr>
            <a:xfrm>
              <a:off x="3653992" y="9685678"/>
              <a:ext cx="52266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2564" y="0"/>
                  </a:moveTo>
                  <a:cubicBezTo>
                    <a:pt x="8464" y="0"/>
                    <a:pt x="4294" y="6935"/>
                    <a:pt x="323" y="10971"/>
                  </a:cubicBezTo>
                  <a:cubicBezTo>
                    <a:pt x="-68" y="12733"/>
                    <a:pt x="-68" y="16143"/>
                    <a:pt x="131" y="16143"/>
                  </a:cubicBezTo>
                  <a:cubicBezTo>
                    <a:pt x="4076" y="13358"/>
                    <a:pt x="7784" y="8924"/>
                    <a:pt x="11492" y="8924"/>
                  </a:cubicBezTo>
                  <a:cubicBezTo>
                    <a:pt x="14559" y="8924"/>
                    <a:pt x="17619" y="11937"/>
                    <a:pt x="20794" y="21373"/>
                  </a:cubicBezTo>
                  <a:cubicBezTo>
                    <a:pt x="20839" y="21543"/>
                    <a:pt x="20884" y="21600"/>
                    <a:pt x="20923" y="21600"/>
                  </a:cubicBezTo>
                  <a:cubicBezTo>
                    <a:pt x="21263" y="21600"/>
                    <a:pt x="21532" y="15973"/>
                    <a:pt x="21186" y="14438"/>
                  </a:cubicBezTo>
                  <a:cubicBezTo>
                    <a:pt x="18414" y="3581"/>
                    <a:pt x="15508" y="0"/>
                    <a:pt x="125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2454;p70"/>
            <p:cNvSpPr/>
            <p:nvPr/>
          </p:nvSpPr>
          <p:spPr>
            <a:xfrm>
              <a:off x="3602266" y="9819816"/>
              <a:ext cx="523176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681" y="0"/>
                  </a:moveTo>
                  <a:cubicBezTo>
                    <a:pt x="8530" y="0"/>
                    <a:pt x="4309" y="7486"/>
                    <a:pt x="293" y="12629"/>
                  </a:cubicBezTo>
                  <a:cubicBezTo>
                    <a:pt x="-98" y="12629"/>
                    <a:pt x="-98" y="16057"/>
                    <a:pt x="293" y="16057"/>
                  </a:cubicBezTo>
                  <a:cubicBezTo>
                    <a:pt x="4252" y="14114"/>
                    <a:pt x="8088" y="9371"/>
                    <a:pt x="11943" y="9371"/>
                  </a:cubicBezTo>
                  <a:cubicBezTo>
                    <a:pt x="14920" y="9371"/>
                    <a:pt x="17903" y="12229"/>
                    <a:pt x="20963" y="21314"/>
                  </a:cubicBezTo>
                  <a:cubicBezTo>
                    <a:pt x="21002" y="21486"/>
                    <a:pt x="21040" y="21600"/>
                    <a:pt x="21079" y="21600"/>
                  </a:cubicBezTo>
                  <a:cubicBezTo>
                    <a:pt x="21387" y="21600"/>
                    <a:pt x="21502" y="15886"/>
                    <a:pt x="21156" y="14343"/>
                  </a:cubicBezTo>
                  <a:cubicBezTo>
                    <a:pt x="18429" y="3657"/>
                    <a:pt x="15574" y="0"/>
                    <a:pt x="126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2455;p70"/>
            <p:cNvSpPr/>
            <p:nvPr/>
          </p:nvSpPr>
          <p:spPr>
            <a:xfrm>
              <a:off x="2071186" y="6865813"/>
              <a:ext cx="2698424" cy="126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lnTo>
                    <a:pt x="882" y="3581"/>
                  </a:lnTo>
                  <a:lnTo>
                    <a:pt x="654" y="12212"/>
                  </a:lnTo>
                  <a:cubicBezTo>
                    <a:pt x="654" y="12212"/>
                    <a:pt x="426" y="18399"/>
                    <a:pt x="7" y="20842"/>
                  </a:cubicBezTo>
                  <a:cubicBezTo>
                    <a:pt x="-92" y="21402"/>
                    <a:pt x="871" y="21600"/>
                    <a:pt x="2444" y="21600"/>
                  </a:cubicBezTo>
                  <a:cubicBezTo>
                    <a:pt x="6297" y="21600"/>
                    <a:pt x="13806" y="20411"/>
                    <a:pt x="18326" y="20411"/>
                  </a:cubicBezTo>
                  <a:cubicBezTo>
                    <a:pt x="19755" y="20411"/>
                    <a:pt x="20887" y="20529"/>
                    <a:pt x="21508" y="20842"/>
                  </a:cubicBezTo>
                  <a:lnTo>
                    <a:pt x="2150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2456;p70"/>
            <p:cNvSpPr/>
            <p:nvPr/>
          </p:nvSpPr>
          <p:spPr>
            <a:xfrm>
              <a:off x="377738" y="2621487"/>
              <a:ext cx="1738340" cy="268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4998" y="0"/>
                  </a:moveTo>
                  <a:lnTo>
                    <a:pt x="15823" y="2953"/>
                  </a:lnTo>
                  <a:cubicBezTo>
                    <a:pt x="15823" y="2953"/>
                    <a:pt x="6095" y="4104"/>
                    <a:pt x="1808" y="12157"/>
                  </a:cubicBezTo>
                  <a:cubicBezTo>
                    <a:pt x="1808" y="12157"/>
                    <a:pt x="2741" y="11083"/>
                    <a:pt x="3565" y="10661"/>
                  </a:cubicBezTo>
                  <a:cubicBezTo>
                    <a:pt x="3565" y="10662"/>
                    <a:pt x="-1161" y="15570"/>
                    <a:pt x="269" y="21590"/>
                  </a:cubicBezTo>
                  <a:cubicBezTo>
                    <a:pt x="269" y="21596"/>
                    <a:pt x="269" y="21600"/>
                    <a:pt x="269" y="21600"/>
                  </a:cubicBezTo>
                  <a:cubicBezTo>
                    <a:pt x="278" y="21600"/>
                    <a:pt x="425" y="20746"/>
                    <a:pt x="3016" y="20746"/>
                  </a:cubicBezTo>
                  <a:cubicBezTo>
                    <a:pt x="4831" y="20746"/>
                    <a:pt x="9337" y="20133"/>
                    <a:pt x="11371" y="19097"/>
                  </a:cubicBezTo>
                  <a:cubicBezTo>
                    <a:pt x="15382" y="17027"/>
                    <a:pt x="17911" y="13001"/>
                    <a:pt x="18736" y="10815"/>
                  </a:cubicBezTo>
                  <a:cubicBezTo>
                    <a:pt x="20439" y="6060"/>
                    <a:pt x="19944" y="3758"/>
                    <a:pt x="19944" y="3758"/>
                  </a:cubicBezTo>
                  <a:cubicBezTo>
                    <a:pt x="19944" y="3758"/>
                    <a:pt x="17636" y="346"/>
                    <a:pt x="1499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2457;p70"/>
            <p:cNvSpPr/>
            <p:nvPr/>
          </p:nvSpPr>
          <p:spPr>
            <a:xfrm>
              <a:off x="1727081" y="2793478"/>
              <a:ext cx="574193" cy="58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4722" y="0"/>
                  </a:moveTo>
                  <a:cubicBezTo>
                    <a:pt x="4722" y="0"/>
                    <a:pt x="-3283" y="2631"/>
                    <a:pt x="1552" y="11397"/>
                  </a:cubicBezTo>
                  <a:cubicBezTo>
                    <a:pt x="4797" y="17174"/>
                    <a:pt x="11177" y="21600"/>
                    <a:pt x="15018" y="21600"/>
                  </a:cubicBezTo>
                  <a:cubicBezTo>
                    <a:pt x="16896" y="21600"/>
                    <a:pt x="18163" y="20544"/>
                    <a:pt x="18163" y="18063"/>
                  </a:cubicBezTo>
                  <a:cubicBezTo>
                    <a:pt x="18317" y="10520"/>
                    <a:pt x="4722" y="0"/>
                    <a:pt x="47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2458;p70"/>
            <p:cNvSpPr/>
            <p:nvPr/>
          </p:nvSpPr>
          <p:spPr>
            <a:xfrm>
              <a:off x="4445830" y="2716984"/>
              <a:ext cx="1687235" cy="272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5376" y="0"/>
                  </a:moveTo>
                  <a:cubicBezTo>
                    <a:pt x="2683" y="302"/>
                    <a:pt x="102" y="3592"/>
                    <a:pt x="102" y="3592"/>
                  </a:cubicBezTo>
                  <a:cubicBezTo>
                    <a:pt x="102" y="3592"/>
                    <a:pt x="-459" y="5860"/>
                    <a:pt x="1055" y="10622"/>
                  </a:cubicBezTo>
                  <a:cubicBezTo>
                    <a:pt x="1786" y="12777"/>
                    <a:pt x="4198" y="16784"/>
                    <a:pt x="8181" y="18900"/>
                  </a:cubicBezTo>
                  <a:cubicBezTo>
                    <a:pt x="10201" y="19958"/>
                    <a:pt x="14801" y="20677"/>
                    <a:pt x="16652" y="20715"/>
                  </a:cubicBezTo>
                  <a:cubicBezTo>
                    <a:pt x="19251" y="20784"/>
                    <a:pt x="19395" y="21600"/>
                    <a:pt x="19447" y="21600"/>
                  </a:cubicBezTo>
                  <a:cubicBezTo>
                    <a:pt x="19450" y="21600"/>
                    <a:pt x="19454" y="21595"/>
                    <a:pt x="19458" y="21584"/>
                  </a:cubicBezTo>
                  <a:cubicBezTo>
                    <a:pt x="21141" y="15688"/>
                    <a:pt x="16541" y="10773"/>
                    <a:pt x="16541" y="10773"/>
                  </a:cubicBezTo>
                  <a:cubicBezTo>
                    <a:pt x="17383" y="11189"/>
                    <a:pt x="18223" y="12247"/>
                    <a:pt x="18223" y="12247"/>
                  </a:cubicBezTo>
                  <a:cubicBezTo>
                    <a:pt x="14239" y="4272"/>
                    <a:pt x="4366" y="2911"/>
                    <a:pt x="4366" y="2911"/>
                  </a:cubicBezTo>
                  <a:lnTo>
                    <a:pt x="537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2459;p70"/>
            <p:cNvSpPr/>
            <p:nvPr/>
          </p:nvSpPr>
          <p:spPr>
            <a:xfrm>
              <a:off x="4258578" y="2884108"/>
              <a:ext cx="584396" cy="57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600" fill="norm" stroke="1" extrusionOk="0">
                  <a:moveTo>
                    <a:pt x="13676" y="0"/>
                  </a:moveTo>
                  <a:cubicBezTo>
                    <a:pt x="13676" y="0"/>
                    <a:pt x="152" y="10142"/>
                    <a:pt x="1" y="17790"/>
                  </a:cubicBezTo>
                  <a:cubicBezTo>
                    <a:pt x="-48" y="20459"/>
                    <a:pt x="1287" y="21600"/>
                    <a:pt x="3262" y="21600"/>
                  </a:cubicBezTo>
                  <a:cubicBezTo>
                    <a:pt x="7075" y="21600"/>
                    <a:pt x="13270" y="17363"/>
                    <a:pt x="16497" y="11739"/>
                  </a:cubicBezTo>
                  <a:cubicBezTo>
                    <a:pt x="21552" y="3026"/>
                    <a:pt x="13676" y="0"/>
                    <a:pt x="13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2460;p70"/>
            <p:cNvSpPr/>
            <p:nvPr/>
          </p:nvSpPr>
          <p:spPr>
            <a:xfrm>
              <a:off x="1126815" y="2294625"/>
              <a:ext cx="677923" cy="43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1" y="0"/>
                  </a:moveTo>
                  <a:cubicBezTo>
                    <a:pt x="7457" y="0"/>
                    <a:pt x="3403" y="1808"/>
                    <a:pt x="0" y="5369"/>
                  </a:cubicBezTo>
                  <a:cubicBezTo>
                    <a:pt x="696" y="13559"/>
                    <a:pt x="4915" y="21600"/>
                    <a:pt x="12867" y="21600"/>
                  </a:cubicBezTo>
                  <a:cubicBezTo>
                    <a:pt x="15359" y="21600"/>
                    <a:pt x="18217" y="20814"/>
                    <a:pt x="21450" y="18990"/>
                  </a:cubicBezTo>
                  <a:lnTo>
                    <a:pt x="21600" y="4174"/>
                  </a:lnTo>
                  <a:cubicBezTo>
                    <a:pt x="18547" y="1383"/>
                    <a:pt x="15024" y="0"/>
                    <a:pt x="1149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2461;p70"/>
            <p:cNvSpPr/>
            <p:nvPr/>
          </p:nvSpPr>
          <p:spPr>
            <a:xfrm>
              <a:off x="1124136" y="2048968"/>
              <a:ext cx="685315" cy="35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778" y="0"/>
                  </a:moveTo>
                  <a:cubicBezTo>
                    <a:pt x="8666" y="0"/>
                    <a:pt x="6382" y="942"/>
                    <a:pt x="4080" y="3489"/>
                  </a:cubicBezTo>
                  <a:cubicBezTo>
                    <a:pt x="969" y="6989"/>
                    <a:pt x="-360" y="14294"/>
                    <a:pt x="83" y="21600"/>
                  </a:cubicBezTo>
                  <a:cubicBezTo>
                    <a:pt x="3393" y="17245"/>
                    <a:pt x="7337" y="15034"/>
                    <a:pt x="11285" y="15034"/>
                  </a:cubicBezTo>
                  <a:cubicBezTo>
                    <a:pt x="14741" y="15034"/>
                    <a:pt x="18202" y="16726"/>
                    <a:pt x="21240" y="20139"/>
                  </a:cubicBezTo>
                  <a:lnTo>
                    <a:pt x="21240" y="7287"/>
                  </a:lnTo>
                  <a:cubicBezTo>
                    <a:pt x="21240" y="7287"/>
                    <a:pt x="16674" y="0"/>
                    <a:pt x="1077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2462;p70"/>
            <p:cNvSpPr/>
            <p:nvPr/>
          </p:nvSpPr>
          <p:spPr>
            <a:xfrm>
              <a:off x="1333282" y="2311589"/>
              <a:ext cx="415503" cy="36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886" y="0"/>
                  </a:moveTo>
                  <a:cubicBezTo>
                    <a:pt x="5906" y="0"/>
                    <a:pt x="2830" y="730"/>
                    <a:pt x="181" y="1404"/>
                  </a:cubicBezTo>
                  <a:cubicBezTo>
                    <a:pt x="-61" y="1685"/>
                    <a:pt x="-61" y="1965"/>
                    <a:pt x="181" y="1965"/>
                  </a:cubicBezTo>
                  <a:cubicBezTo>
                    <a:pt x="2886" y="1965"/>
                    <a:pt x="6035" y="1254"/>
                    <a:pt x="9039" y="1254"/>
                  </a:cubicBezTo>
                  <a:cubicBezTo>
                    <a:pt x="12318" y="1254"/>
                    <a:pt x="15434" y="2106"/>
                    <a:pt x="17607" y="5671"/>
                  </a:cubicBezTo>
                  <a:cubicBezTo>
                    <a:pt x="20312" y="9939"/>
                    <a:pt x="19819" y="15910"/>
                    <a:pt x="20061" y="20748"/>
                  </a:cubicBezTo>
                  <a:cubicBezTo>
                    <a:pt x="20061" y="21310"/>
                    <a:pt x="20368" y="21600"/>
                    <a:pt x="20675" y="21600"/>
                  </a:cubicBezTo>
                  <a:cubicBezTo>
                    <a:pt x="20982" y="21600"/>
                    <a:pt x="21289" y="21310"/>
                    <a:pt x="21289" y="20748"/>
                  </a:cubicBezTo>
                  <a:cubicBezTo>
                    <a:pt x="21539" y="15339"/>
                    <a:pt x="21289" y="8226"/>
                    <a:pt x="17857" y="3959"/>
                  </a:cubicBezTo>
                  <a:cubicBezTo>
                    <a:pt x="15507" y="936"/>
                    <a:pt x="12261" y="0"/>
                    <a:pt x="88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2463;p70"/>
            <p:cNvSpPr/>
            <p:nvPr/>
          </p:nvSpPr>
          <p:spPr>
            <a:xfrm>
              <a:off x="1513299" y="2412741"/>
              <a:ext cx="235062" cy="15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7201" y="0"/>
                  </a:moveTo>
                  <a:cubicBezTo>
                    <a:pt x="5004" y="0"/>
                    <a:pt x="2723" y="1184"/>
                    <a:pt x="442" y="3887"/>
                  </a:cubicBezTo>
                  <a:cubicBezTo>
                    <a:pt x="-290" y="5071"/>
                    <a:pt x="-79" y="6746"/>
                    <a:pt x="822" y="6746"/>
                  </a:cubicBezTo>
                  <a:cubicBezTo>
                    <a:pt x="963" y="6746"/>
                    <a:pt x="1132" y="6701"/>
                    <a:pt x="1301" y="6612"/>
                  </a:cubicBezTo>
                  <a:cubicBezTo>
                    <a:pt x="3287" y="5026"/>
                    <a:pt x="5173" y="4043"/>
                    <a:pt x="7018" y="4043"/>
                  </a:cubicBezTo>
                  <a:cubicBezTo>
                    <a:pt x="9158" y="4043"/>
                    <a:pt x="11214" y="5361"/>
                    <a:pt x="13284" y="8644"/>
                  </a:cubicBezTo>
                  <a:cubicBezTo>
                    <a:pt x="15424" y="12040"/>
                    <a:pt x="17142" y="16798"/>
                    <a:pt x="18846" y="20863"/>
                  </a:cubicBezTo>
                  <a:cubicBezTo>
                    <a:pt x="19184" y="21399"/>
                    <a:pt x="19508" y="21600"/>
                    <a:pt x="19803" y="21600"/>
                  </a:cubicBezTo>
                  <a:cubicBezTo>
                    <a:pt x="20676" y="21600"/>
                    <a:pt x="21310" y="19835"/>
                    <a:pt x="20986" y="18830"/>
                  </a:cubicBezTo>
                  <a:cubicBezTo>
                    <a:pt x="18480" y="8868"/>
                    <a:pt x="13199" y="0"/>
                    <a:pt x="72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2464;p70"/>
            <p:cNvSpPr/>
            <p:nvPr/>
          </p:nvSpPr>
          <p:spPr>
            <a:xfrm>
              <a:off x="4879357" y="2350542"/>
              <a:ext cx="682634" cy="43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3" y="0"/>
                  </a:moveTo>
                  <a:cubicBezTo>
                    <a:pt x="6218" y="0"/>
                    <a:pt x="3002" y="1174"/>
                    <a:pt x="149" y="3538"/>
                  </a:cubicBezTo>
                  <a:lnTo>
                    <a:pt x="0" y="18629"/>
                  </a:lnTo>
                  <a:cubicBezTo>
                    <a:pt x="3434" y="20710"/>
                    <a:pt x="6456" y="21600"/>
                    <a:pt x="9065" y="21600"/>
                  </a:cubicBezTo>
                  <a:cubicBezTo>
                    <a:pt x="16680" y="21600"/>
                    <a:pt x="20815" y="14019"/>
                    <a:pt x="21600" y="6170"/>
                  </a:cubicBezTo>
                  <a:cubicBezTo>
                    <a:pt x="18066" y="2073"/>
                    <a:pt x="13747" y="0"/>
                    <a:pt x="945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2465;p70"/>
            <p:cNvSpPr/>
            <p:nvPr/>
          </p:nvSpPr>
          <p:spPr>
            <a:xfrm>
              <a:off x="4884070" y="2147136"/>
              <a:ext cx="679899" cy="32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7009" y="0"/>
                  </a:moveTo>
                  <a:cubicBezTo>
                    <a:pt x="2774" y="0"/>
                    <a:pt x="97" y="4542"/>
                    <a:pt x="0" y="4542"/>
                  </a:cubicBezTo>
                  <a:lnTo>
                    <a:pt x="0" y="18128"/>
                  </a:lnTo>
                  <a:cubicBezTo>
                    <a:pt x="2794" y="15010"/>
                    <a:pt x="5943" y="13461"/>
                    <a:pt x="9111" y="13461"/>
                  </a:cubicBezTo>
                  <a:cubicBezTo>
                    <a:pt x="13316" y="13461"/>
                    <a:pt x="17546" y="16195"/>
                    <a:pt x="21006" y="21600"/>
                  </a:cubicBezTo>
                  <a:cubicBezTo>
                    <a:pt x="21600" y="13700"/>
                    <a:pt x="17755" y="8960"/>
                    <a:pt x="14645" y="4854"/>
                  </a:cubicBezTo>
                  <a:cubicBezTo>
                    <a:pt x="11778" y="1206"/>
                    <a:pt x="9184" y="0"/>
                    <a:pt x="700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2466;p70"/>
            <p:cNvSpPr/>
            <p:nvPr/>
          </p:nvSpPr>
          <p:spPr>
            <a:xfrm>
              <a:off x="4936688" y="2368449"/>
              <a:ext cx="423663" cy="35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2161" y="0"/>
                  </a:moveTo>
                  <a:cubicBezTo>
                    <a:pt x="9039" y="0"/>
                    <a:pt x="6061" y="880"/>
                    <a:pt x="3881" y="3493"/>
                  </a:cubicBezTo>
                  <a:cubicBezTo>
                    <a:pt x="240" y="7857"/>
                    <a:pt x="0" y="15131"/>
                    <a:pt x="0" y="20949"/>
                  </a:cubicBezTo>
                  <a:cubicBezTo>
                    <a:pt x="0" y="21389"/>
                    <a:pt x="303" y="21600"/>
                    <a:pt x="607" y="21600"/>
                  </a:cubicBezTo>
                  <a:cubicBezTo>
                    <a:pt x="910" y="21600"/>
                    <a:pt x="1214" y="21389"/>
                    <a:pt x="1214" y="20949"/>
                  </a:cubicBezTo>
                  <a:cubicBezTo>
                    <a:pt x="1453" y="15714"/>
                    <a:pt x="1214" y="9025"/>
                    <a:pt x="4120" y="4948"/>
                  </a:cubicBezTo>
                  <a:cubicBezTo>
                    <a:pt x="6165" y="2096"/>
                    <a:pt x="8832" y="1340"/>
                    <a:pt x="11674" y="1340"/>
                  </a:cubicBezTo>
                  <a:cubicBezTo>
                    <a:pt x="14916" y="1340"/>
                    <a:pt x="18382" y="2335"/>
                    <a:pt x="21352" y="2335"/>
                  </a:cubicBezTo>
                  <a:cubicBezTo>
                    <a:pt x="21600" y="2335"/>
                    <a:pt x="21600" y="2038"/>
                    <a:pt x="21352" y="1751"/>
                  </a:cubicBezTo>
                  <a:cubicBezTo>
                    <a:pt x="18566" y="880"/>
                    <a:pt x="15292" y="0"/>
                    <a:pt x="121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2467;p70"/>
            <p:cNvSpPr/>
            <p:nvPr/>
          </p:nvSpPr>
          <p:spPr>
            <a:xfrm>
              <a:off x="4938791" y="2470857"/>
              <a:ext cx="237815" cy="14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3711" y="0"/>
                  </a:moveTo>
                  <a:cubicBezTo>
                    <a:pt x="7989" y="0"/>
                    <a:pt x="2931" y="8726"/>
                    <a:pt x="230" y="18525"/>
                  </a:cubicBezTo>
                  <a:cubicBezTo>
                    <a:pt x="-366" y="20074"/>
                    <a:pt x="299" y="21600"/>
                    <a:pt x="1047" y="21600"/>
                  </a:cubicBezTo>
                  <a:cubicBezTo>
                    <a:pt x="1352" y="21600"/>
                    <a:pt x="1671" y="21338"/>
                    <a:pt x="1920" y="20694"/>
                  </a:cubicBezTo>
                  <a:cubicBezTo>
                    <a:pt x="4026" y="16355"/>
                    <a:pt x="5287" y="11992"/>
                    <a:pt x="7808" y="8368"/>
                  </a:cubicBezTo>
                  <a:cubicBezTo>
                    <a:pt x="9776" y="5364"/>
                    <a:pt x="11743" y="4125"/>
                    <a:pt x="13780" y="4125"/>
                  </a:cubicBezTo>
                  <a:cubicBezTo>
                    <a:pt x="15650" y="4125"/>
                    <a:pt x="17576" y="5197"/>
                    <a:pt x="19599" y="6938"/>
                  </a:cubicBezTo>
                  <a:cubicBezTo>
                    <a:pt x="19724" y="7033"/>
                    <a:pt x="19835" y="7081"/>
                    <a:pt x="19945" y="7081"/>
                  </a:cubicBezTo>
                  <a:cubicBezTo>
                    <a:pt x="20652" y="7081"/>
                    <a:pt x="21234" y="5388"/>
                    <a:pt x="20860" y="4768"/>
                  </a:cubicBezTo>
                  <a:cubicBezTo>
                    <a:pt x="18449" y="1430"/>
                    <a:pt x="16025" y="0"/>
                    <a:pt x="1371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2468;p70"/>
            <p:cNvSpPr/>
            <p:nvPr/>
          </p:nvSpPr>
          <p:spPr>
            <a:xfrm>
              <a:off x="2998294" y="3853225"/>
              <a:ext cx="792584" cy="39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71" y="782"/>
                    <a:pt x="7675" y="2848"/>
                    <a:pt x="779" y="7243"/>
                  </a:cubicBezTo>
                  <a:cubicBezTo>
                    <a:pt x="651" y="8790"/>
                    <a:pt x="390" y="10082"/>
                    <a:pt x="0" y="11374"/>
                  </a:cubicBezTo>
                  <a:cubicBezTo>
                    <a:pt x="0" y="11374"/>
                    <a:pt x="4687" y="21600"/>
                    <a:pt x="11806" y="21600"/>
                  </a:cubicBezTo>
                  <a:cubicBezTo>
                    <a:pt x="14678" y="21600"/>
                    <a:pt x="17949" y="19934"/>
                    <a:pt x="21467" y="15250"/>
                  </a:cubicBezTo>
                  <a:cubicBezTo>
                    <a:pt x="21467" y="15250"/>
                    <a:pt x="21206" y="8271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2469;p70"/>
            <p:cNvSpPr/>
            <p:nvPr/>
          </p:nvSpPr>
          <p:spPr>
            <a:xfrm>
              <a:off x="3007877" y="3557305"/>
              <a:ext cx="849758" cy="42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82"/>
                  </a:lnTo>
                  <a:cubicBezTo>
                    <a:pt x="0" y="2882"/>
                    <a:pt x="1577" y="13437"/>
                    <a:pt x="483" y="21600"/>
                  </a:cubicBezTo>
                  <a:cubicBezTo>
                    <a:pt x="6915" y="17518"/>
                    <a:pt x="13347" y="15600"/>
                    <a:pt x="20023" y="14874"/>
                  </a:cubicBezTo>
                  <a:cubicBezTo>
                    <a:pt x="20266" y="9837"/>
                    <a:pt x="20630" y="455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2470;p70"/>
            <p:cNvSpPr/>
            <p:nvPr/>
          </p:nvSpPr>
          <p:spPr>
            <a:xfrm>
              <a:off x="1764905" y="525081"/>
              <a:ext cx="3218948" cy="310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7954" y="0"/>
                  </a:moveTo>
                  <a:cubicBezTo>
                    <a:pt x="3781" y="0"/>
                    <a:pt x="-53" y="2278"/>
                    <a:pt x="10" y="10707"/>
                  </a:cubicBezTo>
                  <a:cubicBezTo>
                    <a:pt x="10" y="10707"/>
                    <a:pt x="-147" y="14729"/>
                    <a:pt x="735" y="16757"/>
                  </a:cubicBezTo>
                  <a:cubicBezTo>
                    <a:pt x="1616" y="18784"/>
                    <a:pt x="4670" y="21044"/>
                    <a:pt x="8795" y="21510"/>
                  </a:cubicBezTo>
                  <a:cubicBezTo>
                    <a:pt x="9325" y="21570"/>
                    <a:pt x="9880" y="21600"/>
                    <a:pt x="10445" y="21600"/>
                  </a:cubicBezTo>
                  <a:cubicBezTo>
                    <a:pt x="14239" y="21600"/>
                    <a:pt x="18535" y="20241"/>
                    <a:pt x="19659" y="17521"/>
                  </a:cubicBezTo>
                  <a:cubicBezTo>
                    <a:pt x="20950" y="14397"/>
                    <a:pt x="21453" y="12236"/>
                    <a:pt x="21138" y="9045"/>
                  </a:cubicBezTo>
                  <a:cubicBezTo>
                    <a:pt x="20792" y="5821"/>
                    <a:pt x="20666" y="4392"/>
                    <a:pt x="17864" y="2930"/>
                  </a:cubicBezTo>
                  <a:cubicBezTo>
                    <a:pt x="16490" y="2204"/>
                    <a:pt x="1205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2471;p70"/>
            <p:cNvSpPr/>
            <p:nvPr/>
          </p:nvSpPr>
          <p:spPr>
            <a:xfrm>
              <a:off x="2491863" y="2177608"/>
              <a:ext cx="181774" cy="2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577" y="0"/>
                  </a:moveTo>
                  <a:cubicBezTo>
                    <a:pt x="5035" y="0"/>
                    <a:pt x="41" y="4690"/>
                    <a:pt x="41" y="10785"/>
                  </a:cubicBezTo>
                  <a:cubicBezTo>
                    <a:pt x="-506" y="16879"/>
                    <a:pt x="4470" y="21569"/>
                    <a:pt x="10577" y="21569"/>
                  </a:cubicBezTo>
                  <a:cubicBezTo>
                    <a:pt x="10795" y="21585"/>
                    <a:pt x="11032" y="21600"/>
                    <a:pt x="11269" y="21600"/>
                  </a:cubicBezTo>
                  <a:cubicBezTo>
                    <a:pt x="16519" y="21600"/>
                    <a:pt x="21094" y="16632"/>
                    <a:pt x="21094" y="11247"/>
                  </a:cubicBezTo>
                  <a:cubicBezTo>
                    <a:pt x="21094" y="5153"/>
                    <a:pt x="16665" y="0"/>
                    <a:pt x="1057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2472;p70"/>
            <p:cNvSpPr/>
            <p:nvPr/>
          </p:nvSpPr>
          <p:spPr>
            <a:xfrm>
              <a:off x="4000870" y="2201484"/>
              <a:ext cx="186131" cy="21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3" y="0"/>
                  </a:moveTo>
                  <a:cubicBezTo>
                    <a:pt x="4994" y="0"/>
                    <a:pt x="0" y="4697"/>
                    <a:pt x="0" y="10800"/>
                  </a:cubicBezTo>
                  <a:cubicBezTo>
                    <a:pt x="0" y="16903"/>
                    <a:pt x="4994" y="21600"/>
                    <a:pt x="10536" y="21600"/>
                  </a:cubicBezTo>
                  <a:cubicBezTo>
                    <a:pt x="16624" y="21600"/>
                    <a:pt x="21600" y="16903"/>
                    <a:pt x="21600" y="10800"/>
                  </a:cubicBezTo>
                  <a:cubicBezTo>
                    <a:pt x="21600" y="5161"/>
                    <a:pt x="17171" y="0"/>
                    <a:pt x="110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2473;p70"/>
            <p:cNvSpPr/>
            <p:nvPr/>
          </p:nvSpPr>
          <p:spPr>
            <a:xfrm>
              <a:off x="3244055" y="2084780"/>
              <a:ext cx="217707" cy="39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4728" y="0"/>
                  </a:moveTo>
                  <a:cubicBezTo>
                    <a:pt x="4432" y="0"/>
                    <a:pt x="4136" y="111"/>
                    <a:pt x="3840" y="111"/>
                  </a:cubicBezTo>
                  <a:cubicBezTo>
                    <a:pt x="2478" y="2697"/>
                    <a:pt x="2033" y="5538"/>
                    <a:pt x="1130" y="8124"/>
                  </a:cubicBezTo>
                  <a:cubicBezTo>
                    <a:pt x="242" y="9937"/>
                    <a:pt x="-661" y="12523"/>
                    <a:pt x="686" y="14335"/>
                  </a:cubicBezTo>
                  <a:cubicBezTo>
                    <a:pt x="1589" y="15628"/>
                    <a:pt x="3840" y="16657"/>
                    <a:pt x="6090" y="16657"/>
                  </a:cubicBezTo>
                  <a:cubicBezTo>
                    <a:pt x="6978" y="16657"/>
                    <a:pt x="7881" y="16402"/>
                    <a:pt x="9229" y="16147"/>
                  </a:cubicBezTo>
                  <a:cubicBezTo>
                    <a:pt x="9687" y="15883"/>
                    <a:pt x="10132" y="15364"/>
                    <a:pt x="11035" y="15364"/>
                  </a:cubicBezTo>
                  <a:cubicBezTo>
                    <a:pt x="11449" y="15049"/>
                    <a:pt x="11864" y="14905"/>
                    <a:pt x="12249" y="14905"/>
                  </a:cubicBezTo>
                  <a:cubicBezTo>
                    <a:pt x="13122" y="14905"/>
                    <a:pt x="13877" y="15662"/>
                    <a:pt x="14188" y="16921"/>
                  </a:cubicBezTo>
                  <a:cubicBezTo>
                    <a:pt x="17341" y="18469"/>
                    <a:pt x="16883" y="19507"/>
                    <a:pt x="12841" y="20026"/>
                  </a:cubicBezTo>
                  <a:cubicBezTo>
                    <a:pt x="11168" y="20264"/>
                    <a:pt x="11819" y="21600"/>
                    <a:pt x="13344" y="21600"/>
                  </a:cubicBezTo>
                  <a:cubicBezTo>
                    <a:pt x="13463" y="21600"/>
                    <a:pt x="13596" y="21591"/>
                    <a:pt x="13729" y="21574"/>
                  </a:cubicBezTo>
                  <a:cubicBezTo>
                    <a:pt x="17341" y="20800"/>
                    <a:pt x="20939" y="18733"/>
                    <a:pt x="20480" y="16402"/>
                  </a:cubicBezTo>
                  <a:cubicBezTo>
                    <a:pt x="20480" y="14488"/>
                    <a:pt x="17786" y="13016"/>
                    <a:pt x="14884" y="13016"/>
                  </a:cubicBezTo>
                  <a:cubicBezTo>
                    <a:pt x="14647" y="13016"/>
                    <a:pt x="14410" y="13025"/>
                    <a:pt x="14188" y="13042"/>
                  </a:cubicBezTo>
                  <a:cubicBezTo>
                    <a:pt x="11938" y="13042"/>
                    <a:pt x="10591" y="14071"/>
                    <a:pt x="8784" y="14590"/>
                  </a:cubicBezTo>
                  <a:cubicBezTo>
                    <a:pt x="7704" y="14837"/>
                    <a:pt x="6801" y="14939"/>
                    <a:pt x="6046" y="14939"/>
                  </a:cubicBezTo>
                  <a:cubicBezTo>
                    <a:pt x="1145" y="14939"/>
                    <a:pt x="2611" y="10404"/>
                    <a:pt x="3381" y="8388"/>
                  </a:cubicBezTo>
                  <a:cubicBezTo>
                    <a:pt x="4284" y="6057"/>
                    <a:pt x="6978" y="2442"/>
                    <a:pt x="5187" y="111"/>
                  </a:cubicBezTo>
                  <a:cubicBezTo>
                    <a:pt x="5039" y="26"/>
                    <a:pt x="4891" y="0"/>
                    <a:pt x="472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2474;p70"/>
            <p:cNvSpPr/>
            <p:nvPr/>
          </p:nvSpPr>
          <p:spPr>
            <a:xfrm>
              <a:off x="3218207" y="2714472"/>
              <a:ext cx="314760" cy="16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8927" y="0"/>
                  </a:moveTo>
                  <a:cubicBezTo>
                    <a:pt x="18487" y="0"/>
                    <a:pt x="18066" y="493"/>
                    <a:pt x="17926" y="1582"/>
                  </a:cubicBezTo>
                  <a:cubicBezTo>
                    <a:pt x="17325" y="10954"/>
                    <a:pt x="14583" y="17202"/>
                    <a:pt x="9718" y="17202"/>
                  </a:cubicBezTo>
                  <a:cubicBezTo>
                    <a:pt x="7586" y="17202"/>
                    <a:pt x="5765" y="15332"/>
                    <a:pt x="4243" y="12824"/>
                  </a:cubicBezTo>
                  <a:cubicBezTo>
                    <a:pt x="2412" y="10338"/>
                    <a:pt x="2111" y="6577"/>
                    <a:pt x="890" y="2836"/>
                  </a:cubicBezTo>
                  <a:cubicBezTo>
                    <a:pt x="590" y="2836"/>
                    <a:pt x="290" y="2836"/>
                    <a:pt x="290" y="3453"/>
                  </a:cubicBezTo>
                  <a:cubicBezTo>
                    <a:pt x="-1542" y="13461"/>
                    <a:pt x="5765" y="20942"/>
                    <a:pt x="9718" y="21579"/>
                  </a:cubicBezTo>
                  <a:cubicBezTo>
                    <a:pt x="9919" y="21600"/>
                    <a:pt x="10109" y="21600"/>
                    <a:pt x="10309" y="21600"/>
                  </a:cubicBezTo>
                  <a:cubicBezTo>
                    <a:pt x="15534" y="21600"/>
                    <a:pt x="20058" y="13646"/>
                    <a:pt x="20058" y="2220"/>
                  </a:cubicBezTo>
                  <a:cubicBezTo>
                    <a:pt x="20058" y="802"/>
                    <a:pt x="19487" y="0"/>
                    <a:pt x="189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2475;p70"/>
            <p:cNvSpPr/>
            <p:nvPr/>
          </p:nvSpPr>
          <p:spPr>
            <a:xfrm>
              <a:off x="2210594" y="1647499"/>
              <a:ext cx="304574" cy="21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9763" y="0"/>
                  </a:moveTo>
                  <a:cubicBezTo>
                    <a:pt x="12446" y="0"/>
                    <a:pt x="1619" y="9941"/>
                    <a:pt x="0" y="20805"/>
                  </a:cubicBezTo>
                  <a:cubicBezTo>
                    <a:pt x="0" y="21361"/>
                    <a:pt x="230" y="21600"/>
                    <a:pt x="481" y="21600"/>
                  </a:cubicBezTo>
                  <a:cubicBezTo>
                    <a:pt x="656" y="21600"/>
                    <a:pt x="853" y="21489"/>
                    <a:pt x="995" y="21282"/>
                  </a:cubicBezTo>
                  <a:cubicBezTo>
                    <a:pt x="5982" y="11134"/>
                    <a:pt x="11965" y="5328"/>
                    <a:pt x="20605" y="2911"/>
                  </a:cubicBezTo>
                  <a:cubicBezTo>
                    <a:pt x="21600" y="2434"/>
                    <a:pt x="21272" y="16"/>
                    <a:pt x="20277" y="16"/>
                  </a:cubicBezTo>
                  <a:cubicBezTo>
                    <a:pt x="20102" y="0"/>
                    <a:pt x="19938" y="0"/>
                    <a:pt x="1976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2476;p70"/>
            <p:cNvSpPr/>
            <p:nvPr/>
          </p:nvSpPr>
          <p:spPr>
            <a:xfrm>
              <a:off x="4049796" y="1635878"/>
              <a:ext cx="323118" cy="1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444" y="0"/>
                  </a:moveTo>
                  <a:cubicBezTo>
                    <a:pt x="1685" y="0"/>
                    <a:pt x="948" y="88"/>
                    <a:pt x="230" y="307"/>
                  </a:cubicBezTo>
                  <a:cubicBezTo>
                    <a:pt x="-77" y="966"/>
                    <a:pt x="-77" y="2985"/>
                    <a:pt x="230" y="2985"/>
                  </a:cubicBezTo>
                  <a:cubicBezTo>
                    <a:pt x="7085" y="6980"/>
                    <a:pt x="13940" y="8978"/>
                    <a:pt x="19238" y="20985"/>
                  </a:cubicBezTo>
                  <a:cubicBezTo>
                    <a:pt x="19433" y="21424"/>
                    <a:pt x="19658" y="21600"/>
                    <a:pt x="19884" y="21600"/>
                  </a:cubicBezTo>
                  <a:cubicBezTo>
                    <a:pt x="20714" y="21600"/>
                    <a:pt x="21523" y="19076"/>
                    <a:pt x="20795" y="16990"/>
                  </a:cubicBezTo>
                  <a:cubicBezTo>
                    <a:pt x="16881" y="7420"/>
                    <a:pt x="8971" y="0"/>
                    <a:pt x="244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2477;p70"/>
            <p:cNvSpPr/>
            <p:nvPr/>
          </p:nvSpPr>
          <p:spPr>
            <a:xfrm>
              <a:off x="2201011" y="2564155"/>
              <a:ext cx="611288" cy="57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55" y="0"/>
                  </a:moveTo>
                  <a:cubicBezTo>
                    <a:pt x="4842" y="0"/>
                    <a:pt x="165" y="4618"/>
                    <a:pt x="0" y="10622"/>
                  </a:cubicBezTo>
                  <a:cubicBezTo>
                    <a:pt x="0" y="16561"/>
                    <a:pt x="4688" y="21422"/>
                    <a:pt x="10549" y="21600"/>
                  </a:cubicBezTo>
                  <a:cubicBezTo>
                    <a:pt x="16576" y="21600"/>
                    <a:pt x="21435" y="16922"/>
                    <a:pt x="21435" y="10984"/>
                  </a:cubicBezTo>
                  <a:cubicBezTo>
                    <a:pt x="21600" y="4861"/>
                    <a:pt x="16912" y="6"/>
                    <a:pt x="10885" y="6"/>
                  </a:cubicBezTo>
                  <a:cubicBezTo>
                    <a:pt x="10775" y="0"/>
                    <a:pt x="10665" y="0"/>
                    <a:pt x="1055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2478;p70"/>
            <p:cNvSpPr/>
            <p:nvPr/>
          </p:nvSpPr>
          <p:spPr>
            <a:xfrm>
              <a:off x="3871915" y="2588030"/>
              <a:ext cx="611284" cy="57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71" y="0"/>
                  </a:moveTo>
                  <a:cubicBezTo>
                    <a:pt x="4853" y="0"/>
                    <a:pt x="165" y="4789"/>
                    <a:pt x="0" y="10619"/>
                  </a:cubicBezTo>
                  <a:cubicBezTo>
                    <a:pt x="0" y="16557"/>
                    <a:pt x="4688" y="21594"/>
                    <a:pt x="10549" y="21594"/>
                  </a:cubicBezTo>
                  <a:cubicBezTo>
                    <a:pt x="10654" y="21600"/>
                    <a:pt x="10759" y="21600"/>
                    <a:pt x="10869" y="21600"/>
                  </a:cubicBezTo>
                  <a:cubicBezTo>
                    <a:pt x="16593" y="21600"/>
                    <a:pt x="21435" y="16811"/>
                    <a:pt x="21435" y="10981"/>
                  </a:cubicBezTo>
                  <a:cubicBezTo>
                    <a:pt x="21600" y="5043"/>
                    <a:pt x="16747" y="6"/>
                    <a:pt x="10885" y="6"/>
                  </a:cubicBezTo>
                  <a:cubicBezTo>
                    <a:pt x="10781" y="0"/>
                    <a:pt x="10676" y="0"/>
                    <a:pt x="105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2479;p70"/>
            <p:cNvSpPr/>
            <p:nvPr/>
          </p:nvSpPr>
          <p:spPr>
            <a:xfrm>
              <a:off x="2372846" y="2716984"/>
              <a:ext cx="57332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65"/>
                    <a:pt x="0" y="10800"/>
                  </a:cubicBezTo>
                  <a:cubicBezTo>
                    <a:pt x="0" y="16986"/>
                    <a:pt x="5385" y="21600"/>
                    <a:pt x="10770" y="21600"/>
                  </a:cubicBezTo>
                  <a:cubicBezTo>
                    <a:pt x="16215" y="21600"/>
                    <a:pt x="21600" y="16986"/>
                    <a:pt x="21600" y="10800"/>
                  </a:cubicBezTo>
                  <a:cubicBezTo>
                    <a:pt x="21600" y="4665"/>
                    <a:pt x="16215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480;p70"/>
            <p:cNvSpPr/>
            <p:nvPr/>
          </p:nvSpPr>
          <p:spPr>
            <a:xfrm>
              <a:off x="2563842" y="2907981"/>
              <a:ext cx="57333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0007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7990" y="21600"/>
                    <a:pt x="21600" y="16624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481;p70"/>
            <p:cNvSpPr/>
            <p:nvPr/>
          </p:nvSpPr>
          <p:spPr>
            <a:xfrm>
              <a:off x="2325097" y="3027353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830" y="21600"/>
                  </a:cubicBezTo>
                  <a:cubicBezTo>
                    <a:pt x="16215" y="21600"/>
                    <a:pt x="21600" y="16935"/>
                    <a:pt x="21600" y="10800"/>
                  </a:cubicBezTo>
                  <a:cubicBezTo>
                    <a:pt x="21600" y="4614"/>
                    <a:pt x="16215" y="0"/>
                    <a:pt x="1083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482;p70"/>
            <p:cNvSpPr/>
            <p:nvPr/>
          </p:nvSpPr>
          <p:spPr>
            <a:xfrm>
              <a:off x="2707091" y="2678818"/>
              <a:ext cx="58249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1648" y="0"/>
                  </a:moveTo>
                  <a:cubicBezTo>
                    <a:pt x="4976" y="0"/>
                    <a:pt x="0" y="4976"/>
                    <a:pt x="0" y="10007"/>
                  </a:cubicBezTo>
                  <a:cubicBezTo>
                    <a:pt x="0" y="16624"/>
                    <a:pt x="4976" y="21600"/>
                    <a:pt x="9952" y="21600"/>
                  </a:cubicBezTo>
                  <a:cubicBezTo>
                    <a:pt x="16624" y="21600"/>
                    <a:pt x="19959" y="16624"/>
                    <a:pt x="19959" y="11648"/>
                  </a:cubicBezTo>
                  <a:cubicBezTo>
                    <a:pt x="21600" y="4976"/>
                    <a:pt x="16624" y="0"/>
                    <a:pt x="1164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483;p70"/>
            <p:cNvSpPr/>
            <p:nvPr/>
          </p:nvSpPr>
          <p:spPr>
            <a:xfrm>
              <a:off x="2874212" y="2974892"/>
              <a:ext cx="57176" cy="6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3560" y="0"/>
                    <a:pt x="0" y="4625"/>
                    <a:pt x="0" y="10775"/>
                  </a:cubicBezTo>
                  <a:cubicBezTo>
                    <a:pt x="0" y="16975"/>
                    <a:pt x="3560" y="21600"/>
                    <a:pt x="10800" y="21600"/>
                  </a:cubicBezTo>
                  <a:cubicBezTo>
                    <a:pt x="16200" y="21600"/>
                    <a:pt x="21600" y="16975"/>
                    <a:pt x="21600" y="10775"/>
                  </a:cubicBezTo>
                  <a:cubicBezTo>
                    <a:pt x="21600" y="4625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484;p70"/>
            <p:cNvSpPr/>
            <p:nvPr/>
          </p:nvSpPr>
          <p:spPr>
            <a:xfrm>
              <a:off x="3829036" y="274085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5414"/>
                    <a:pt x="5385" y="21600"/>
                    <a:pt x="10770" y="21600"/>
                  </a:cubicBezTo>
                  <a:cubicBezTo>
                    <a:pt x="16156" y="21600"/>
                    <a:pt x="21600" y="16986"/>
                    <a:pt x="21600" y="10800"/>
                  </a:cubicBezTo>
                  <a:cubicBezTo>
                    <a:pt x="21600" y="4614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485;p70"/>
            <p:cNvSpPr/>
            <p:nvPr/>
          </p:nvSpPr>
          <p:spPr>
            <a:xfrm>
              <a:off x="3938826" y="305122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770" y="21600"/>
                  </a:cubicBezTo>
                  <a:cubicBezTo>
                    <a:pt x="16156" y="21600"/>
                    <a:pt x="21600" y="16935"/>
                    <a:pt x="21600" y="10800"/>
                  </a:cubicBezTo>
                  <a:cubicBezTo>
                    <a:pt x="21600" y="618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486;p70"/>
            <p:cNvSpPr/>
            <p:nvPr/>
          </p:nvSpPr>
          <p:spPr>
            <a:xfrm>
              <a:off x="4182285" y="2764735"/>
              <a:ext cx="57332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648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215" y="21600"/>
                    <a:pt x="21600" y="18319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487;p70"/>
            <p:cNvSpPr/>
            <p:nvPr/>
          </p:nvSpPr>
          <p:spPr>
            <a:xfrm>
              <a:off x="4349405" y="2998767"/>
              <a:ext cx="57333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593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156" y="21600"/>
                    <a:pt x="21600" y="18264"/>
                    <a:pt x="21600" y="11593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2488;p70"/>
            <p:cNvSpPr/>
            <p:nvPr/>
          </p:nvSpPr>
          <p:spPr>
            <a:xfrm>
              <a:off x="4120243" y="2965312"/>
              <a:ext cx="53427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770" y="0"/>
                  </a:moveTo>
                  <a:cubicBezTo>
                    <a:pt x="3610" y="0"/>
                    <a:pt x="0" y="3336"/>
                    <a:pt x="0" y="9952"/>
                  </a:cubicBezTo>
                  <a:cubicBezTo>
                    <a:pt x="0" y="16624"/>
                    <a:pt x="3610" y="21600"/>
                    <a:pt x="8995" y="21600"/>
                  </a:cubicBezTo>
                  <a:cubicBezTo>
                    <a:pt x="16156" y="21600"/>
                    <a:pt x="19765" y="16624"/>
                    <a:pt x="19765" y="9952"/>
                  </a:cubicBezTo>
                  <a:cubicBezTo>
                    <a:pt x="21600" y="4976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2489;p70"/>
            <p:cNvSpPr/>
            <p:nvPr/>
          </p:nvSpPr>
          <p:spPr>
            <a:xfrm>
              <a:off x="1370273" y="110262"/>
              <a:ext cx="1694804" cy="201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9" y="52"/>
                    <a:pt x="18377" y="308"/>
                    <a:pt x="16671" y="768"/>
                  </a:cubicBezTo>
                  <a:cubicBezTo>
                    <a:pt x="12231" y="6705"/>
                    <a:pt x="6754" y="11978"/>
                    <a:pt x="0" y="16073"/>
                  </a:cubicBezTo>
                  <a:cubicBezTo>
                    <a:pt x="549" y="17557"/>
                    <a:pt x="1399" y="19143"/>
                    <a:pt x="2676" y="20935"/>
                  </a:cubicBezTo>
                  <a:lnTo>
                    <a:pt x="4746" y="21600"/>
                  </a:lnTo>
                  <a:cubicBezTo>
                    <a:pt x="4746" y="21600"/>
                    <a:pt x="5111" y="21600"/>
                    <a:pt x="5781" y="21497"/>
                  </a:cubicBezTo>
                  <a:cubicBezTo>
                    <a:pt x="13691" y="15971"/>
                    <a:pt x="18497" y="8344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2490;p70"/>
            <p:cNvSpPr/>
            <p:nvPr/>
          </p:nvSpPr>
          <p:spPr>
            <a:xfrm>
              <a:off x="1828601" y="107278"/>
              <a:ext cx="1608887" cy="200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2" y="0"/>
                  </a:moveTo>
                  <a:cubicBezTo>
                    <a:pt x="17382" y="0"/>
                    <a:pt x="16994" y="10"/>
                    <a:pt x="16600" y="32"/>
                  </a:cubicBezTo>
                  <a:cubicBezTo>
                    <a:pt x="13332" y="8403"/>
                    <a:pt x="8268" y="16055"/>
                    <a:pt x="0" y="21600"/>
                  </a:cubicBezTo>
                  <a:cubicBezTo>
                    <a:pt x="2372" y="21343"/>
                    <a:pt x="8205" y="20368"/>
                    <a:pt x="14293" y="17030"/>
                  </a:cubicBezTo>
                  <a:cubicBezTo>
                    <a:pt x="14293" y="17030"/>
                    <a:pt x="14038" y="18777"/>
                    <a:pt x="12756" y="19444"/>
                  </a:cubicBezTo>
                  <a:cubicBezTo>
                    <a:pt x="12499" y="19598"/>
                    <a:pt x="12948" y="19701"/>
                    <a:pt x="13844" y="19701"/>
                  </a:cubicBezTo>
                  <a:cubicBezTo>
                    <a:pt x="17882" y="13693"/>
                    <a:pt x="20318" y="7069"/>
                    <a:pt x="21600" y="289"/>
                  </a:cubicBezTo>
                  <a:cubicBezTo>
                    <a:pt x="20400" y="128"/>
                    <a:pt x="19120" y="0"/>
                    <a:pt x="1776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2491;p70"/>
            <p:cNvSpPr/>
            <p:nvPr/>
          </p:nvSpPr>
          <p:spPr>
            <a:xfrm>
              <a:off x="2859762" y="134137"/>
              <a:ext cx="907246" cy="180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4" y="0"/>
                  </a:moveTo>
                  <a:cubicBezTo>
                    <a:pt x="11481" y="7541"/>
                    <a:pt x="7161" y="14910"/>
                    <a:pt x="0" y="21592"/>
                  </a:cubicBezTo>
                  <a:cubicBezTo>
                    <a:pt x="228" y="21596"/>
                    <a:pt x="471" y="21600"/>
                    <a:pt x="729" y="21600"/>
                  </a:cubicBezTo>
                  <a:cubicBezTo>
                    <a:pt x="3665" y="21600"/>
                    <a:pt x="8377" y="21286"/>
                    <a:pt x="13186" y="20394"/>
                  </a:cubicBezTo>
                  <a:cubicBezTo>
                    <a:pt x="16368" y="14053"/>
                    <a:pt x="19779" y="7598"/>
                    <a:pt x="21600" y="1143"/>
                  </a:cubicBezTo>
                  <a:cubicBezTo>
                    <a:pt x="19210" y="686"/>
                    <a:pt x="16596" y="286"/>
                    <a:pt x="13754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2492;p70"/>
            <p:cNvSpPr/>
            <p:nvPr/>
          </p:nvSpPr>
          <p:spPr>
            <a:xfrm>
              <a:off x="3413587" y="0"/>
              <a:ext cx="1779516" cy="21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6533" y="0"/>
                  </a:moveTo>
                  <a:cubicBezTo>
                    <a:pt x="6513" y="0"/>
                    <a:pt x="6494" y="2"/>
                    <a:pt x="6474" y="5"/>
                  </a:cubicBezTo>
                  <a:cubicBezTo>
                    <a:pt x="5806" y="149"/>
                    <a:pt x="6419" y="2073"/>
                    <a:pt x="6977" y="3419"/>
                  </a:cubicBezTo>
                  <a:cubicBezTo>
                    <a:pt x="6195" y="3084"/>
                    <a:pt x="5248" y="2650"/>
                    <a:pt x="4131" y="2313"/>
                  </a:cubicBezTo>
                  <a:cubicBezTo>
                    <a:pt x="3237" y="7749"/>
                    <a:pt x="1563" y="13231"/>
                    <a:pt x="0" y="18522"/>
                  </a:cubicBezTo>
                  <a:cubicBezTo>
                    <a:pt x="2569" y="17704"/>
                    <a:pt x="5191" y="16358"/>
                    <a:pt x="6474" y="14146"/>
                  </a:cubicBezTo>
                  <a:lnTo>
                    <a:pt x="8149" y="11837"/>
                  </a:lnTo>
                  <a:cubicBezTo>
                    <a:pt x="8149" y="11837"/>
                    <a:pt x="13005" y="20301"/>
                    <a:pt x="18363" y="21600"/>
                  </a:cubicBezTo>
                  <a:cubicBezTo>
                    <a:pt x="18363" y="21600"/>
                    <a:pt x="19701" y="19820"/>
                    <a:pt x="20651" y="15299"/>
                  </a:cubicBezTo>
                  <a:cubicBezTo>
                    <a:pt x="21600" y="11019"/>
                    <a:pt x="18084" y="5680"/>
                    <a:pt x="9935" y="4478"/>
                  </a:cubicBezTo>
                  <a:cubicBezTo>
                    <a:pt x="10884" y="3228"/>
                    <a:pt x="12502" y="1832"/>
                    <a:pt x="10940" y="1832"/>
                  </a:cubicBezTo>
                  <a:cubicBezTo>
                    <a:pt x="10326" y="1832"/>
                    <a:pt x="9265" y="3179"/>
                    <a:pt x="8762" y="3997"/>
                  </a:cubicBezTo>
                  <a:cubicBezTo>
                    <a:pt x="8545" y="2964"/>
                    <a:pt x="7366" y="0"/>
                    <a:pt x="653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2493;p70"/>
            <p:cNvSpPr/>
            <p:nvPr/>
          </p:nvSpPr>
          <p:spPr>
            <a:xfrm>
              <a:off x="1307709" y="181886"/>
              <a:ext cx="1370661" cy="142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1600" fill="norm" stroke="1" extrusionOk="0">
                  <a:moveTo>
                    <a:pt x="18402" y="0"/>
                  </a:moveTo>
                  <a:cubicBezTo>
                    <a:pt x="18339" y="74"/>
                    <a:pt x="18275" y="74"/>
                    <a:pt x="18210" y="74"/>
                  </a:cubicBezTo>
                  <a:cubicBezTo>
                    <a:pt x="8917" y="3757"/>
                    <a:pt x="-3198" y="7586"/>
                    <a:pt x="777" y="21600"/>
                  </a:cubicBezTo>
                  <a:cubicBezTo>
                    <a:pt x="7955" y="15820"/>
                    <a:pt x="13725" y="8380"/>
                    <a:pt x="1840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494;p70"/>
            <p:cNvSpPr/>
            <p:nvPr/>
          </p:nvSpPr>
          <p:spPr>
            <a:xfrm>
              <a:off x="4850615" y="3480971"/>
              <a:ext cx="1002746" cy="12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23" y="2342"/>
                    <a:pt x="10803" y="3815"/>
                    <a:pt x="4889" y="3815"/>
                  </a:cubicBezTo>
                  <a:cubicBezTo>
                    <a:pt x="3282" y="3815"/>
                    <a:pt x="1651" y="3706"/>
                    <a:pt x="0" y="3474"/>
                  </a:cubicBezTo>
                  <a:lnTo>
                    <a:pt x="3292" y="21600"/>
                  </a:lnTo>
                  <a:cubicBezTo>
                    <a:pt x="8435" y="18289"/>
                    <a:pt x="15943" y="95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495;p70"/>
            <p:cNvSpPr/>
            <p:nvPr/>
          </p:nvSpPr>
          <p:spPr>
            <a:xfrm>
              <a:off x="4841188" y="1418336"/>
              <a:ext cx="1414974" cy="228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3668" y="0"/>
                  </a:moveTo>
                  <a:cubicBezTo>
                    <a:pt x="12332" y="0"/>
                    <a:pt x="11863" y="3844"/>
                    <a:pt x="11863" y="3844"/>
                  </a:cubicBezTo>
                  <a:cubicBezTo>
                    <a:pt x="11863" y="3844"/>
                    <a:pt x="11718" y="2603"/>
                    <a:pt x="10782" y="2603"/>
                  </a:cubicBezTo>
                  <a:cubicBezTo>
                    <a:pt x="10601" y="2603"/>
                    <a:pt x="10392" y="2649"/>
                    <a:pt x="10148" y="2759"/>
                  </a:cubicBezTo>
                  <a:cubicBezTo>
                    <a:pt x="8641" y="3438"/>
                    <a:pt x="11382" y="6738"/>
                    <a:pt x="11382" y="6738"/>
                  </a:cubicBezTo>
                  <a:cubicBezTo>
                    <a:pt x="11382" y="6738"/>
                    <a:pt x="11314" y="7326"/>
                    <a:pt x="9805" y="10401"/>
                  </a:cubicBezTo>
                  <a:cubicBezTo>
                    <a:pt x="8298" y="13475"/>
                    <a:pt x="0" y="20663"/>
                    <a:pt x="0" y="20663"/>
                  </a:cubicBezTo>
                  <a:lnTo>
                    <a:pt x="135" y="21432"/>
                  </a:lnTo>
                  <a:cubicBezTo>
                    <a:pt x="1209" y="21545"/>
                    <a:pt x="2272" y="21600"/>
                    <a:pt x="3319" y="21600"/>
                  </a:cubicBezTo>
                  <a:cubicBezTo>
                    <a:pt x="7292" y="21600"/>
                    <a:pt x="11064" y="20821"/>
                    <a:pt x="14538" y="19534"/>
                  </a:cubicBezTo>
                  <a:cubicBezTo>
                    <a:pt x="16045" y="17499"/>
                    <a:pt x="17349" y="15373"/>
                    <a:pt x="18241" y="13385"/>
                  </a:cubicBezTo>
                  <a:cubicBezTo>
                    <a:pt x="21600" y="6240"/>
                    <a:pt x="20161" y="769"/>
                    <a:pt x="18994" y="680"/>
                  </a:cubicBezTo>
                  <a:cubicBezTo>
                    <a:pt x="18978" y="678"/>
                    <a:pt x="18960" y="677"/>
                    <a:pt x="18945" y="677"/>
                  </a:cubicBezTo>
                  <a:cubicBezTo>
                    <a:pt x="17871" y="677"/>
                    <a:pt x="17004" y="3490"/>
                    <a:pt x="16869" y="3934"/>
                  </a:cubicBezTo>
                  <a:cubicBezTo>
                    <a:pt x="17007" y="3438"/>
                    <a:pt x="17898" y="228"/>
                    <a:pt x="16594" y="46"/>
                  </a:cubicBezTo>
                  <a:cubicBezTo>
                    <a:pt x="16562" y="42"/>
                    <a:pt x="16531" y="40"/>
                    <a:pt x="16499" y="40"/>
                  </a:cubicBezTo>
                  <a:cubicBezTo>
                    <a:pt x="15236" y="40"/>
                    <a:pt x="14126" y="3438"/>
                    <a:pt x="14126" y="3438"/>
                  </a:cubicBezTo>
                  <a:cubicBezTo>
                    <a:pt x="14126" y="3438"/>
                    <a:pt x="15087" y="92"/>
                    <a:pt x="13715" y="1"/>
                  </a:cubicBezTo>
                  <a:cubicBezTo>
                    <a:pt x="13699" y="0"/>
                    <a:pt x="13683" y="0"/>
                    <a:pt x="1366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496;p70"/>
            <p:cNvSpPr/>
            <p:nvPr/>
          </p:nvSpPr>
          <p:spPr>
            <a:xfrm>
              <a:off x="2038603" y="3566888"/>
              <a:ext cx="2969103" cy="166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250" y="0"/>
                  </a:moveTo>
                  <a:cubicBezTo>
                    <a:pt x="20250" y="0"/>
                    <a:pt x="15958" y="2971"/>
                    <a:pt x="15370" y="3836"/>
                  </a:cubicBezTo>
                  <a:lnTo>
                    <a:pt x="12981" y="4518"/>
                  </a:lnTo>
                  <a:cubicBezTo>
                    <a:pt x="12981" y="4518"/>
                    <a:pt x="11800" y="5561"/>
                    <a:pt x="10345" y="5561"/>
                  </a:cubicBezTo>
                  <a:cubicBezTo>
                    <a:pt x="9423" y="5561"/>
                    <a:pt x="8390" y="5143"/>
                    <a:pt x="7477" y="3775"/>
                  </a:cubicBezTo>
                  <a:cubicBezTo>
                    <a:pt x="7477" y="3775"/>
                    <a:pt x="7160" y="3612"/>
                    <a:pt x="6627" y="3612"/>
                  </a:cubicBezTo>
                  <a:cubicBezTo>
                    <a:pt x="5844" y="3612"/>
                    <a:pt x="4600" y="3962"/>
                    <a:pt x="3219" y="5693"/>
                  </a:cubicBezTo>
                  <a:cubicBezTo>
                    <a:pt x="2873" y="6188"/>
                    <a:pt x="2493" y="6746"/>
                    <a:pt x="2113" y="7426"/>
                  </a:cubicBezTo>
                  <a:cubicBezTo>
                    <a:pt x="1662" y="8293"/>
                    <a:pt x="1212" y="9283"/>
                    <a:pt x="762" y="10336"/>
                  </a:cubicBezTo>
                  <a:cubicBezTo>
                    <a:pt x="485" y="10955"/>
                    <a:pt x="243" y="11574"/>
                    <a:pt x="0" y="12254"/>
                  </a:cubicBezTo>
                  <a:cubicBezTo>
                    <a:pt x="5436" y="18381"/>
                    <a:pt x="12082" y="21227"/>
                    <a:pt x="18762" y="21600"/>
                  </a:cubicBezTo>
                  <a:cubicBezTo>
                    <a:pt x="18727" y="21290"/>
                    <a:pt x="18727" y="21105"/>
                    <a:pt x="18727" y="21105"/>
                  </a:cubicBezTo>
                  <a:cubicBezTo>
                    <a:pt x="18727" y="21105"/>
                    <a:pt x="19662" y="19682"/>
                    <a:pt x="20493" y="18010"/>
                  </a:cubicBezTo>
                  <a:cubicBezTo>
                    <a:pt x="20804" y="17328"/>
                    <a:pt x="21116" y="16648"/>
                    <a:pt x="21323" y="15968"/>
                  </a:cubicBezTo>
                  <a:cubicBezTo>
                    <a:pt x="21600" y="15100"/>
                    <a:pt x="21566" y="12934"/>
                    <a:pt x="21393" y="10460"/>
                  </a:cubicBezTo>
                  <a:cubicBezTo>
                    <a:pt x="21254" y="8479"/>
                    <a:pt x="21012" y="6312"/>
                    <a:pt x="20804" y="4518"/>
                  </a:cubicBezTo>
                  <a:cubicBezTo>
                    <a:pt x="20527" y="1979"/>
                    <a:pt x="20250" y="0"/>
                    <a:pt x="20250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497;p70"/>
            <p:cNvSpPr/>
            <p:nvPr/>
          </p:nvSpPr>
          <p:spPr>
            <a:xfrm>
              <a:off x="1823888" y="4512130"/>
              <a:ext cx="3099106" cy="254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495" y="0"/>
                  </a:moveTo>
                  <a:cubicBezTo>
                    <a:pt x="1162" y="647"/>
                    <a:pt x="830" y="1296"/>
                    <a:pt x="531" y="1943"/>
                  </a:cubicBezTo>
                  <a:cubicBezTo>
                    <a:pt x="332" y="2348"/>
                    <a:pt x="132" y="2753"/>
                    <a:pt x="0" y="3158"/>
                  </a:cubicBezTo>
                  <a:cubicBezTo>
                    <a:pt x="0" y="3158"/>
                    <a:pt x="1495" y="5748"/>
                    <a:pt x="4021" y="6234"/>
                  </a:cubicBezTo>
                  <a:cubicBezTo>
                    <a:pt x="4021" y="6234"/>
                    <a:pt x="4554" y="7570"/>
                    <a:pt x="4420" y="9230"/>
                  </a:cubicBezTo>
                  <a:cubicBezTo>
                    <a:pt x="4321" y="10526"/>
                    <a:pt x="4221" y="12064"/>
                    <a:pt x="4122" y="13562"/>
                  </a:cubicBezTo>
                  <a:cubicBezTo>
                    <a:pt x="4021" y="15101"/>
                    <a:pt x="3922" y="16558"/>
                    <a:pt x="3855" y="17610"/>
                  </a:cubicBezTo>
                  <a:cubicBezTo>
                    <a:pt x="3789" y="18257"/>
                    <a:pt x="3789" y="18743"/>
                    <a:pt x="3755" y="18987"/>
                  </a:cubicBezTo>
                  <a:cubicBezTo>
                    <a:pt x="3725" y="20484"/>
                    <a:pt x="8240" y="21600"/>
                    <a:pt x="11733" y="21600"/>
                  </a:cubicBezTo>
                  <a:cubicBezTo>
                    <a:pt x="12017" y="21600"/>
                    <a:pt x="12296" y="21592"/>
                    <a:pt x="12564" y="21577"/>
                  </a:cubicBezTo>
                  <a:cubicBezTo>
                    <a:pt x="16114" y="21418"/>
                    <a:pt x="21320" y="19674"/>
                    <a:pt x="21566" y="19674"/>
                  </a:cubicBezTo>
                  <a:cubicBezTo>
                    <a:pt x="21568" y="19674"/>
                    <a:pt x="21570" y="19674"/>
                    <a:pt x="21572" y="19674"/>
                  </a:cubicBezTo>
                  <a:cubicBezTo>
                    <a:pt x="21573" y="19675"/>
                    <a:pt x="21573" y="19675"/>
                    <a:pt x="21574" y="19675"/>
                  </a:cubicBezTo>
                  <a:cubicBezTo>
                    <a:pt x="21600" y="19675"/>
                    <a:pt x="21435" y="18554"/>
                    <a:pt x="21206" y="17002"/>
                  </a:cubicBezTo>
                  <a:cubicBezTo>
                    <a:pt x="21040" y="15829"/>
                    <a:pt x="20841" y="14371"/>
                    <a:pt x="20608" y="12914"/>
                  </a:cubicBezTo>
                  <a:cubicBezTo>
                    <a:pt x="20375" y="11457"/>
                    <a:pt x="20142" y="9958"/>
                    <a:pt x="19943" y="8704"/>
                  </a:cubicBezTo>
                  <a:cubicBezTo>
                    <a:pt x="19744" y="7530"/>
                    <a:pt x="19611" y="6599"/>
                    <a:pt x="19511" y="6113"/>
                  </a:cubicBezTo>
                  <a:cubicBezTo>
                    <a:pt x="13096" y="5869"/>
                    <a:pt x="6714" y="4008"/>
                    <a:pt x="149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498;p70"/>
            <p:cNvSpPr/>
            <p:nvPr/>
          </p:nvSpPr>
          <p:spPr>
            <a:xfrm>
              <a:off x="2801650" y="4320190"/>
              <a:ext cx="1582021" cy="182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5" h="21600" fill="norm" stroke="1" extrusionOk="0">
                  <a:moveTo>
                    <a:pt x="13867" y="0"/>
                  </a:moveTo>
                  <a:cubicBezTo>
                    <a:pt x="13792" y="0"/>
                    <a:pt x="13718" y="4"/>
                    <a:pt x="13640" y="11"/>
                  </a:cubicBezTo>
                  <a:cubicBezTo>
                    <a:pt x="8700" y="520"/>
                    <a:pt x="8158" y="9221"/>
                    <a:pt x="8158" y="9221"/>
                  </a:cubicBezTo>
                  <a:cubicBezTo>
                    <a:pt x="8158" y="9221"/>
                    <a:pt x="6481" y="4119"/>
                    <a:pt x="3754" y="4119"/>
                  </a:cubicBezTo>
                  <a:cubicBezTo>
                    <a:pt x="2885" y="4119"/>
                    <a:pt x="1910" y="4636"/>
                    <a:pt x="848" y="6000"/>
                  </a:cubicBezTo>
                  <a:cubicBezTo>
                    <a:pt x="-3034" y="13883"/>
                    <a:pt x="7625" y="21600"/>
                    <a:pt x="8374" y="21600"/>
                  </a:cubicBezTo>
                  <a:cubicBezTo>
                    <a:pt x="8387" y="21600"/>
                    <a:pt x="8398" y="21598"/>
                    <a:pt x="8405" y="21593"/>
                  </a:cubicBezTo>
                  <a:cubicBezTo>
                    <a:pt x="16572" y="15697"/>
                    <a:pt x="18566" y="0"/>
                    <a:pt x="138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499;p70"/>
            <p:cNvSpPr/>
            <p:nvPr/>
          </p:nvSpPr>
          <p:spPr>
            <a:xfrm>
              <a:off x="14449" y="5509992"/>
              <a:ext cx="6134909" cy="131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500;p70"/>
            <p:cNvSpPr/>
            <p:nvPr/>
          </p:nvSpPr>
          <p:spPr>
            <a:xfrm>
              <a:off x="5289936" y="5605489"/>
              <a:ext cx="840335" cy="171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01"/>
                  </a:lnTo>
                  <a:lnTo>
                    <a:pt x="0" y="21600"/>
                  </a:lnTo>
                  <a:lnTo>
                    <a:pt x="21600" y="55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501;p70"/>
            <p:cNvSpPr/>
            <p:nvPr/>
          </p:nvSpPr>
          <p:spPr>
            <a:xfrm>
              <a:off x="1809438" y="7075816"/>
              <a:ext cx="463205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502;p70"/>
            <p:cNvSpPr/>
            <p:nvPr/>
          </p:nvSpPr>
          <p:spPr>
            <a:xfrm>
              <a:off x="2181849" y="7075816"/>
              <a:ext cx="300794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503;p70"/>
            <p:cNvSpPr/>
            <p:nvPr/>
          </p:nvSpPr>
          <p:spPr>
            <a:xfrm>
              <a:off x="5399729" y="7028225"/>
              <a:ext cx="386711" cy="315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504;p70"/>
            <p:cNvSpPr/>
            <p:nvPr/>
          </p:nvSpPr>
          <p:spPr>
            <a:xfrm>
              <a:off x="5695803" y="6760733"/>
              <a:ext cx="300637" cy="341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1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505;p70"/>
            <p:cNvSpPr/>
            <p:nvPr/>
          </p:nvSpPr>
          <p:spPr>
            <a:xfrm>
              <a:off x="377280" y="7324142"/>
              <a:ext cx="4960484" cy="51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506;p70"/>
            <p:cNvSpPr/>
            <p:nvPr/>
          </p:nvSpPr>
          <p:spPr>
            <a:xfrm>
              <a:off x="5289936" y="6197482"/>
              <a:ext cx="744835" cy="164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507;p70"/>
            <p:cNvSpPr/>
            <p:nvPr/>
          </p:nvSpPr>
          <p:spPr>
            <a:xfrm>
              <a:off x="572990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508;p70"/>
            <p:cNvSpPr/>
            <p:nvPr/>
          </p:nvSpPr>
          <p:spPr>
            <a:xfrm>
              <a:off x="945401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509;p70"/>
            <p:cNvSpPr/>
            <p:nvPr/>
          </p:nvSpPr>
          <p:spPr>
            <a:xfrm>
              <a:off x="4616736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510;p70"/>
            <p:cNvSpPr/>
            <p:nvPr/>
          </p:nvSpPr>
          <p:spPr>
            <a:xfrm>
              <a:off x="4989150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511;p70"/>
            <p:cNvSpPr/>
            <p:nvPr/>
          </p:nvSpPr>
          <p:spPr>
            <a:xfrm>
              <a:off x="0" y="6822935"/>
              <a:ext cx="1379875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512;p70"/>
            <p:cNvSpPr/>
            <p:nvPr/>
          </p:nvSpPr>
          <p:spPr>
            <a:xfrm>
              <a:off x="1036028" y="6822935"/>
              <a:ext cx="730542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376"/>
                    <a:pt x="6776" y="15840"/>
                    <a:pt x="10166" y="21600"/>
                  </a:cubicBezTo>
                  <a:lnTo>
                    <a:pt x="21600" y="21600"/>
                  </a:lnTo>
                  <a:cubicBezTo>
                    <a:pt x="18493" y="15427"/>
                    <a:pt x="14258" y="616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513;p70"/>
            <p:cNvSpPr/>
            <p:nvPr/>
          </p:nvSpPr>
          <p:spPr>
            <a:xfrm>
              <a:off x="1403729" y="6822935"/>
              <a:ext cx="811589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860" y="15427"/>
                    <a:pt x="9657" y="21600"/>
                  </a:cubicBezTo>
                  <a:lnTo>
                    <a:pt x="21600" y="21600"/>
                  </a:lnTo>
                  <a:cubicBezTo>
                    <a:pt x="19439" y="15224"/>
                    <a:pt x="16011" y="616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2514;p70"/>
            <p:cNvSpPr/>
            <p:nvPr/>
          </p:nvSpPr>
          <p:spPr>
            <a:xfrm>
              <a:off x="2621174" y="6822935"/>
              <a:ext cx="2735560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580"/>
                    <a:pt x="1583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2515;p70"/>
            <p:cNvSpPr/>
            <p:nvPr/>
          </p:nvSpPr>
          <p:spPr>
            <a:xfrm>
              <a:off x="1928811" y="6822935"/>
              <a:ext cx="988296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167"/>
                    <a:pt x="4487" y="15224"/>
                    <a:pt x="6262" y="21600"/>
                  </a:cubicBezTo>
                  <a:lnTo>
                    <a:pt x="21600" y="21600"/>
                  </a:lnTo>
                  <a:cubicBezTo>
                    <a:pt x="19513" y="15224"/>
                    <a:pt x="16698" y="6580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2516;p70"/>
            <p:cNvSpPr/>
            <p:nvPr/>
          </p:nvSpPr>
          <p:spPr>
            <a:xfrm>
              <a:off x="1690222" y="4946584"/>
              <a:ext cx="782847" cy="63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6" y="0"/>
                  </a:moveTo>
                  <a:cubicBezTo>
                    <a:pt x="5006" y="0"/>
                    <a:pt x="2371" y="6057"/>
                    <a:pt x="0" y="13417"/>
                  </a:cubicBezTo>
                  <a:cubicBezTo>
                    <a:pt x="7112" y="14892"/>
                    <a:pt x="13829" y="18983"/>
                    <a:pt x="20811" y="21600"/>
                  </a:cubicBezTo>
                  <a:cubicBezTo>
                    <a:pt x="20941" y="16690"/>
                    <a:pt x="21600" y="10967"/>
                    <a:pt x="21600" y="10967"/>
                  </a:cubicBezTo>
                  <a:cubicBezTo>
                    <a:pt x="21600" y="10967"/>
                    <a:pt x="9352" y="5238"/>
                    <a:pt x="500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2517;p70"/>
            <p:cNvSpPr/>
            <p:nvPr/>
          </p:nvSpPr>
          <p:spPr>
            <a:xfrm>
              <a:off x="1575563" y="5810779"/>
              <a:ext cx="2266402" cy="45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0" y="5628"/>
                    <a:pt x="225" y="10122"/>
                    <a:pt x="943" y="13055"/>
                  </a:cubicBezTo>
                  <a:cubicBezTo>
                    <a:pt x="2622" y="19527"/>
                    <a:pt x="8488" y="21600"/>
                    <a:pt x="13436" y="21600"/>
                  </a:cubicBezTo>
                  <a:cubicBezTo>
                    <a:pt x="17091" y="21600"/>
                    <a:pt x="20245" y="20467"/>
                    <a:pt x="20838" y="19127"/>
                  </a:cubicBezTo>
                  <a:cubicBezTo>
                    <a:pt x="21600" y="17327"/>
                    <a:pt x="21331" y="15750"/>
                    <a:pt x="20882" y="14625"/>
                  </a:cubicBezTo>
                  <a:cubicBezTo>
                    <a:pt x="19153" y="16017"/>
                    <a:pt x="17403" y="16676"/>
                    <a:pt x="15649" y="16676"/>
                  </a:cubicBezTo>
                  <a:cubicBezTo>
                    <a:pt x="10293" y="16676"/>
                    <a:pt x="4905" y="10508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2518;p70"/>
            <p:cNvSpPr/>
            <p:nvPr/>
          </p:nvSpPr>
          <p:spPr>
            <a:xfrm>
              <a:off x="2382428" y="5605489"/>
              <a:ext cx="1881091" cy="10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7" y="1831"/>
                  </a:moveTo>
                  <a:cubicBezTo>
                    <a:pt x="19845" y="1831"/>
                    <a:pt x="20119" y="2218"/>
                    <a:pt x="20119" y="2700"/>
                  </a:cubicBezTo>
                  <a:cubicBezTo>
                    <a:pt x="20119" y="3182"/>
                    <a:pt x="19845" y="3566"/>
                    <a:pt x="19517" y="3566"/>
                  </a:cubicBezTo>
                  <a:cubicBezTo>
                    <a:pt x="19187" y="3566"/>
                    <a:pt x="18913" y="3182"/>
                    <a:pt x="18913" y="2700"/>
                  </a:cubicBezTo>
                  <a:cubicBezTo>
                    <a:pt x="18913" y="2218"/>
                    <a:pt x="19187" y="1831"/>
                    <a:pt x="19517" y="1831"/>
                  </a:cubicBezTo>
                  <a:close/>
                  <a:moveTo>
                    <a:pt x="18310" y="9065"/>
                  </a:moveTo>
                  <a:cubicBezTo>
                    <a:pt x="18694" y="9065"/>
                    <a:pt x="18913" y="9448"/>
                    <a:pt x="18913" y="9931"/>
                  </a:cubicBezTo>
                  <a:cubicBezTo>
                    <a:pt x="18913" y="10413"/>
                    <a:pt x="18638" y="10800"/>
                    <a:pt x="18310" y="10800"/>
                  </a:cubicBezTo>
                  <a:cubicBezTo>
                    <a:pt x="17982" y="10800"/>
                    <a:pt x="17708" y="10413"/>
                    <a:pt x="17708" y="9931"/>
                  </a:cubicBezTo>
                  <a:cubicBezTo>
                    <a:pt x="17708" y="9448"/>
                    <a:pt x="17982" y="9065"/>
                    <a:pt x="18310" y="9065"/>
                  </a:cubicBezTo>
                  <a:close/>
                  <a:moveTo>
                    <a:pt x="16555" y="17742"/>
                  </a:moveTo>
                  <a:cubicBezTo>
                    <a:pt x="16885" y="17742"/>
                    <a:pt x="17160" y="18129"/>
                    <a:pt x="17160" y="18611"/>
                  </a:cubicBezTo>
                  <a:cubicBezTo>
                    <a:pt x="17160" y="19094"/>
                    <a:pt x="16885" y="19481"/>
                    <a:pt x="16555" y="19481"/>
                  </a:cubicBezTo>
                  <a:cubicBezTo>
                    <a:pt x="16227" y="19481"/>
                    <a:pt x="15953" y="19094"/>
                    <a:pt x="15953" y="18611"/>
                  </a:cubicBezTo>
                  <a:cubicBezTo>
                    <a:pt x="15953" y="18129"/>
                    <a:pt x="16227" y="17742"/>
                    <a:pt x="16555" y="17742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2519;p70"/>
            <p:cNvSpPr/>
            <p:nvPr/>
          </p:nvSpPr>
          <p:spPr>
            <a:xfrm>
              <a:off x="3647619" y="5644600"/>
              <a:ext cx="325255" cy="97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0678" y="0"/>
                  </a:moveTo>
                  <a:cubicBezTo>
                    <a:pt x="20325" y="0"/>
                    <a:pt x="19973" y="56"/>
                    <a:pt x="19848" y="192"/>
                  </a:cubicBezTo>
                  <a:cubicBezTo>
                    <a:pt x="11971" y="6980"/>
                    <a:pt x="5669" y="14299"/>
                    <a:pt x="0" y="21300"/>
                  </a:cubicBezTo>
                  <a:cubicBezTo>
                    <a:pt x="0" y="21485"/>
                    <a:pt x="425" y="21600"/>
                    <a:pt x="840" y="21600"/>
                  </a:cubicBezTo>
                  <a:cubicBezTo>
                    <a:pt x="1140" y="21600"/>
                    <a:pt x="1441" y="21541"/>
                    <a:pt x="1575" y="21408"/>
                  </a:cubicBezTo>
                  <a:cubicBezTo>
                    <a:pt x="9453" y="14616"/>
                    <a:pt x="16376" y="7402"/>
                    <a:pt x="21424" y="297"/>
                  </a:cubicBezTo>
                  <a:cubicBezTo>
                    <a:pt x="21600" y="112"/>
                    <a:pt x="21144" y="0"/>
                    <a:pt x="2067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2520;p70"/>
            <p:cNvSpPr/>
            <p:nvPr/>
          </p:nvSpPr>
          <p:spPr>
            <a:xfrm>
              <a:off x="2574289" y="6349369"/>
              <a:ext cx="1293548" cy="5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446" y="0"/>
                  </a:moveTo>
                  <a:cubicBezTo>
                    <a:pt x="8706" y="0"/>
                    <a:pt x="3518" y="3304"/>
                    <a:pt x="144" y="8068"/>
                  </a:cubicBezTo>
                  <a:cubicBezTo>
                    <a:pt x="-95" y="8068"/>
                    <a:pt x="-14" y="15819"/>
                    <a:pt x="223" y="15819"/>
                  </a:cubicBezTo>
                  <a:cubicBezTo>
                    <a:pt x="2912" y="19631"/>
                    <a:pt x="6808" y="21600"/>
                    <a:pt x="10715" y="21600"/>
                  </a:cubicBezTo>
                  <a:cubicBezTo>
                    <a:pt x="14623" y="21600"/>
                    <a:pt x="18540" y="19631"/>
                    <a:pt x="21268" y="15819"/>
                  </a:cubicBezTo>
                  <a:cubicBezTo>
                    <a:pt x="21505" y="13849"/>
                    <a:pt x="21505" y="4193"/>
                    <a:pt x="21190" y="4193"/>
                  </a:cubicBezTo>
                  <a:cubicBezTo>
                    <a:pt x="19134" y="1271"/>
                    <a:pt x="16374" y="0"/>
                    <a:pt x="1344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2521;p70"/>
            <p:cNvSpPr/>
            <p:nvPr/>
          </p:nvSpPr>
          <p:spPr>
            <a:xfrm>
              <a:off x="2619877" y="6167641"/>
              <a:ext cx="1291522" cy="5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056" y="0"/>
                  </a:moveTo>
                  <a:cubicBezTo>
                    <a:pt x="8403" y="0"/>
                    <a:pt x="3421" y="2812"/>
                    <a:pt x="179" y="6327"/>
                  </a:cubicBezTo>
                  <a:cubicBezTo>
                    <a:pt x="-59" y="6327"/>
                    <a:pt x="-59" y="14059"/>
                    <a:pt x="179" y="15976"/>
                  </a:cubicBezTo>
                  <a:cubicBezTo>
                    <a:pt x="2729" y="19683"/>
                    <a:pt x="6376" y="21600"/>
                    <a:pt x="10085" y="21600"/>
                  </a:cubicBezTo>
                  <a:cubicBezTo>
                    <a:pt x="14231" y="21600"/>
                    <a:pt x="18453" y="19172"/>
                    <a:pt x="21303" y="14059"/>
                  </a:cubicBezTo>
                  <a:cubicBezTo>
                    <a:pt x="21541" y="14059"/>
                    <a:pt x="21541" y="4346"/>
                    <a:pt x="21303" y="4346"/>
                  </a:cubicBezTo>
                  <a:cubicBezTo>
                    <a:pt x="19111" y="1214"/>
                    <a:pt x="16157" y="0"/>
                    <a:pt x="1305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2522;p70"/>
            <p:cNvSpPr/>
            <p:nvPr/>
          </p:nvSpPr>
          <p:spPr>
            <a:xfrm>
              <a:off x="2740984" y="6015127"/>
              <a:ext cx="1203831" cy="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3459" y="0"/>
                  </a:moveTo>
                  <a:cubicBezTo>
                    <a:pt x="8706" y="0"/>
                    <a:pt x="3525" y="3467"/>
                    <a:pt x="160" y="8467"/>
                  </a:cubicBezTo>
                  <a:cubicBezTo>
                    <a:pt x="-95" y="8467"/>
                    <a:pt x="-8" y="16600"/>
                    <a:pt x="160" y="16600"/>
                  </a:cubicBezTo>
                  <a:cubicBezTo>
                    <a:pt x="2431" y="20000"/>
                    <a:pt x="5548" y="21600"/>
                    <a:pt x="8798" y="21600"/>
                  </a:cubicBezTo>
                  <a:cubicBezTo>
                    <a:pt x="13333" y="21600"/>
                    <a:pt x="18128" y="18467"/>
                    <a:pt x="21248" y="12533"/>
                  </a:cubicBezTo>
                  <a:cubicBezTo>
                    <a:pt x="21505" y="12533"/>
                    <a:pt x="21505" y="4400"/>
                    <a:pt x="21248" y="4400"/>
                  </a:cubicBezTo>
                  <a:cubicBezTo>
                    <a:pt x="19169" y="1333"/>
                    <a:pt x="16397" y="0"/>
                    <a:pt x="1345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2523;p70"/>
            <p:cNvSpPr/>
            <p:nvPr/>
          </p:nvSpPr>
          <p:spPr>
            <a:xfrm>
              <a:off x="2767993" y="5868422"/>
              <a:ext cx="1204905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4287" y="0"/>
                  </a:moveTo>
                  <a:cubicBezTo>
                    <a:pt x="9320" y="0"/>
                    <a:pt x="3696" y="4008"/>
                    <a:pt x="191" y="8083"/>
                  </a:cubicBezTo>
                  <a:cubicBezTo>
                    <a:pt x="-64" y="8083"/>
                    <a:pt x="-64" y="16370"/>
                    <a:pt x="191" y="16370"/>
                  </a:cubicBezTo>
                  <a:cubicBezTo>
                    <a:pt x="2538" y="19970"/>
                    <a:pt x="5837" y="21600"/>
                    <a:pt x="9259" y="21600"/>
                  </a:cubicBezTo>
                  <a:cubicBezTo>
                    <a:pt x="13640" y="21600"/>
                    <a:pt x="18223" y="18883"/>
                    <a:pt x="21281" y="14264"/>
                  </a:cubicBezTo>
                  <a:cubicBezTo>
                    <a:pt x="21536" y="12226"/>
                    <a:pt x="21536" y="3940"/>
                    <a:pt x="21195" y="3940"/>
                  </a:cubicBezTo>
                  <a:cubicBezTo>
                    <a:pt x="19345" y="1087"/>
                    <a:pt x="16908" y="0"/>
                    <a:pt x="1428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2524;p70"/>
            <p:cNvSpPr/>
            <p:nvPr/>
          </p:nvSpPr>
          <p:spPr>
            <a:xfrm>
              <a:off x="2814524" y="5719207"/>
              <a:ext cx="1201913" cy="5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480" y="0"/>
                  </a:moveTo>
                  <a:cubicBezTo>
                    <a:pt x="8708" y="0"/>
                    <a:pt x="3506" y="3477"/>
                    <a:pt x="127" y="8493"/>
                  </a:cubicBezTo>
                  <a:cubicBezTo>
                    <a:pt x="-42" y="8493"/>
                    <a:pt x="-42" y="16585"/>
                    <a:pt x="127" y="16585"/>
                  </a:cubicBezTo>
                  <a:cubicBezTo>
                    <a:pt x="2407" y="19995"/>
                    <a:pt x="5536" y="21600"/>
                    <a:pt x="8800" y="21600"/>
                  </a:cubicBezTo>
                  <a:cubicBezTo>
                    <a:pt x="13353" y="21600"/>
                    <a:pt x="18168" y="18457"/>
                    <a:pt x="21300" y="12572"/>
                  </a:cubicBezTo>
                  <a:cubicBezTo>
                    <a:pt x="21558" y="12572"/>
                    <a:pt x="21558" y="4414"/>
                    <a:pt x="21300" y="4414"/>
                  </a:cubicBezTo>
                  <a:cubicBezTo>
                    <a:pt x="19213" y="1271"/>
                    <a:pt x="16429" y="0"/>
                    <a:pt x="13480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2525;p70"/>
            <p:cNvSpPr/>
            <p:nvPr/>
          </p:nvSpPr>
          <p:spPr>
            <a:xfrm>
              <a:off x="210159" y="5748738"/>
              <a:ext cx="2349289" cy="9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6881" y="0"/>
                  </a:moveTo>
                  <a:cubicBezTo>
                    <a:pt x="5763" y="6333"/>
                    <a:pt x="0" y="16283"/>
                    <a:pt x="0" y="16283"/>
                  </a:cubicBezTo>
                  <a:lnTo>
                    <a:pt x="13504" y="21600"/>
                  </a:lnTo>
                  <a:cubicBezTo>
                    <a:pt x="14192" y="20130"/>
                    <a:pt x="20170" y="13682"/>
                    <a:pt x="21030" y="8253"/>
                  </a:cubicBezTo>
                  <a:cubicBezTo>
                    <a:pt x="21600" y="4826"/>
                    <a:pt x="20215" y="4193"/>
                    <a:pt x="19117" y="4193"/>
                  </a:cubicBezTo>
                  <a:cubicBezTo>
                    <a:pt x="18477" y="4193"/>
                    <a:pt x="17934" y="4409"/>
                    <a:pt x="17934" y="4409"/>
                  </a:cubicBezTo>
                  <a:lnTo>
                    <a:pt x="68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2526;p70"/>
            <p:cNvSpPr/>
            <p:nvPr/>
          </p:nvSpPr>
          <p:spPr>
            <a:xfrm>
              <a:off x="343824" y="5748738"/>
              <a:ext cx="2172304" cy="79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6" y="0"/>
                  </a:moveTo>
                  <a:lnTo>
                    <a:pt x="0" y="15743"/>
                  </a:lnTo>
                  <a:lnTo>
                    <a:pt x="14480" y="21600"/>
                  </a:lnTo>
                  <a:cubicBezTo>
                    <a:pt x="17945" y="19519"/>
                    <a:pt x="21600" y="9239"/>
                    <a:pt x="21600" y="9239"/>
                  </a:cubicBezTo>
                  <a:lnTo>
                    <a:pt x="18467" y="7026"/>
                  </a:lnTo>
                  <a:lnTo>
                    <a:pt x="6266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2527;p70"/>
            <p:cNvSpPr/>
            <p:nvPr/>
          </p:nvSpPr>
          <p:spPr>
            <a:xfrm>
              <a:off x="324662" y="5667530"/>
              <a:ext cx="2172303" cy="79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2528;p70"/>
            <p:cNvSpPr/>
            <p:nvPr/>
          </p:nvSpPr>
          <p:spPr>
            <a:xfrm>
              <a:off x="214872" y="5606431"/>
              <a:ext cx="2293184" cy="79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8763" y="0"/>
                  </a:moveTo>
                  <a:cubicBezTo>
                    <a:pt x="8269" y="0"/>
                    <a:pt x="7892" y="107"/>
                    <a:pt x="7682" y="362"/>
                  </a:cubicBezTo>
                  <a:cubicBezTo>
                    <a:pt x="6014" y="2433"/>
                    <a:pt x="0" y="15512"/>
                    <a:pt x="0" y="15512"/>
                  </a:cubicBezTo>
                  <a:lnTo>
                    <a:pt x="14004" y="21600"/>
                  </a:lnTo>
                  <a:cubicBezTo>
                    <a:pt x="14620" y="20565"/>
                    <a:pt x="20326" y="12794"/>
                    <a:pt x="20985" y="8781"/>
                  </a:cubicBezTo>
                  <a:cubicBezTo>
                    <a:pt x="21600" y="4635"/>
                    <a:pt x="19230" y="4116"/>
                    <a:pt x="19230" y="4116"/>
                  </a:cubicBezTo>
                  <a:cubicBezTo>
                    <a:pt x="19230" y="4116"/>
                    <a:pt x="11793" y="0"/>
                    <a:pt x="8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2529;p70"/>
            <p:cNvSpPr/>
            <p:nvPr/>
          </p:nvSpPr>
          <p:spPr>
            <a:xfrm>
              <a:off x="175426" y="6178320"/>
              <a:ext cx="1591323" cy="48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504" y="0"/>
                  </a:moveTo>
                  <a:cubicBezTo>
                    <a:pt x="-594" y="9196"/>
                    <a:pt x="444" y="11546"/>
                    <a:pt x="444" y="11546"/>
                  </a:cubicBezTo>
                  <a:lnTo>
                    <a:pt x="19603" y="21600"/>
                  </a:lnTo>
                  <a:cubicBezTo>
                    <a:pt x="21006" y="18181"/>
                    <a:pt x="19968" y="10054"/>
                    <a:pt x="19968" y="10054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2530;p70"/>
            <p:cNvSpPr/>
            <p:nvPr/>
          </p:nvSpPr>
          <p:spPr>
            <a:xfrm>
              <a:off x="5270774" y="5977743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3003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337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2531;p70"/>
            <p:cNvSpPr/>
            <p:nvPr/>
          </p:nvSpPr>
          <p:spPr>
            <a:xfrm>
              <a:off x="5122815" y="6058947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5134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266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2532;p70"/>
            <p:cNvSpPr/>
            <p:nvPr/>
          </p:nvSpPr>
          <p:spPr>
            <a:xfrm>
              <a:off x="4979567" y="6140154"/>
              <a:ext cx="43040" cy="4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9" y="0"/>
                  </a:moveTo>
                  <a:lnTo>
                    <a:pt x="0" y="4156"/>
                  </a:lnTo>
                  <a:lnTo>
                    <a:pt x="14426" y="20714"/>
                  </a:lnTo>
                  <a:cubicBezTo>
                    <a:pt x="16003" y="20714"/>
                    <a:pt x="17580" y="21600"/>
                    <a:pt x="18447" y="21600"/>
                  </a:cubicBezTo>
                  <a:cubicBezTo>
                    <a:pt x="18920" y="21600"/>
                    <a:pt x="19156" y="21396"/>
                    <a:pt x="19156" y="20714"/>
                  </a:cubicBezTo>
                  <a:cubicBezTo>
                    <a:pt x="21600" y="20714"/>
                    <a:pt x="21600" y="18670"/>
                    <a:pt x="21600" y="16558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2533;p70"/>
            <p:cNvSpPr/>
            <p:nvPr/>
          </p:nvSpPr>
          <p:spPr>
            <a:xfrm>
              <a:off x="4831608" y="6221359"/>
              <a:ext cx="42884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0"/>
                  </a:moveTo>
                  <a:lnTo>
                    <a:pt x="0" y="4088"/>
                  </a:lnTo>
                  <a:lnTo>
                    <a:pt x="14400" y="20714"/>
                  </a:lnTo>
                  <a:cubicBezTo>
                    <a:pt x="16062" y="20714"/>
                    <a:pt x="17644" y="21600"/>
                    <a:pt x="18514" y="21600"/>
                  </a:cubicBezTo>
                  <a:cubicBezTo>
                    <a:pt x="18989" y="21600"/>
                    <a:pt x="19226" y="21396"/>
                    <a:pt x="19226" y="20714"/>
                  </a:cubicBezTo>
                  <a:cubicBezTo>
                    <a:pt x="21600" y="20714"/>
                    <a:pt x="21600" y="18602"/>
                    <a:pt x="21600" y="16558"/>
                  </a:cubicBezTo>
                  <a:lnTo>
                    <a:pt x="482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2534;p70"/>
            <p:cNvSpPr/>
            <p:nvPr/>
          </p:nvSpPr>
          <p:spPr>
            <a:xfrm>
              <a:off x="4683650" y="6302406"/>
              <a:ext cx="45045" cy="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6466" y="0"/>
                  </a:moveTo>
                  <a:lnTo>
                    <a:pt x="0" y="4143"/>
                  </a:lnTo>
                  <a:lnTo>
                    <a:pt x="12932" y="20649"/>
                  </a:lnTo>
                  <a:cubicBezTo>
                    <a:pt x="14353" y="20649"/>
                    <a:pt x="15845" y="21600"/>
                    <a:pt x="17266" y="21600"/>
                  </a:cubicBezTo>
                  <a:cubicBezTo>
                    <a:pt x="17976" y="21600"/>
                    <a:pt x="18687" y="21328"/>
                    <a:pt x="19397" y="20649"/>
                  </a:cubicBezTo>
                  <a:cubicBezTo>
                    <a:pt x="19397" y="20649"/>
                    <a:pt x="21600" y="18611"/>
                    <a:pt x="19397" y="16574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2535;p70"/>
            <p:cNvSpPr/>
            <p:nvPr/>
          </p:nvSpPr>
          <p:spPr>
            <a:xfrm>
              <a:off x="4535532" y="6383609"/>
              <a:ext cx="46572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537" y="0"/>
                  </a:moveTo>
                  <a:lnTo>
                    <a:pt x="0" y="4143"/>
                  </a:lnTo>
                  <a:lnTo>
                    <a:pt x="13003" y="20649"/>
                  </a:lnTo>
                  <a:cubicBezTo>
                    <a:pt x="14424" y="20649"/>
                    <a:pt x="15845" y="21600"/>
                    <a:pt x="17337" y="21600"/>
                  </a:cubicBezTo>
                  <a:cubicBezTo>
                    <a:pt x="18047" y="21600"/>
                    <a:pt x="18758" y="21328"/>
                    <a:pt x="19468" y="20649"/>
                  </a:cubicBezTo>
                  <a:cubicBezTo>
                    <a:pt x="21600" y="20649"/>
                    <a:pt x="21600" y="18611"/>
                    <a:pt x="19468" y="16506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536;p70"/>
            <p:cNvSpPr/>
            <p:nvPr/>
          </p:nvSpPr>
          <p:spPr>
            <a:xfrm>
              <a:off x="4387574" y="6464817"/>
              <a:ext cx="46572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156"/>
                  </a:lnTo>
                  <a:lnTo>
                    <a:pt x="15134" y="20714"/>
                  </a:lnTo>
                  <a:cubicBezTo>
                    <a:pt x="15134" y="20714"/>
                    <a:pt x="16058" y="21600"/>
                    <a:pt x="17337" y="21600"/>
                  </a:cubicBezTo>
                  <a:cubicBezTo>
                    <a:pt x="17976" y="21600"/>
                    <a:pt x="18758" y="21396"/>
                    <a:pt x="19468" y="20714"/>
                  </a:cubicBezTo>
                  <a:cubicBezTo>
                    <a:pt x="21600" y="20714"/>
                    <a:pt x="21600" y="18602"/>
                    <a:pt x="19468" y="16558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537;p70"/>
            <p:cNvSpPr/>
            <p:nvPr/>
          </p:nvSpPr>
          <p:spPr>
            <a:xfrm>
              <a:off x="5244339" y="59919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057"/>
                  </a:lnTo>
                  <a:lnTo>
                    <a:pt x="17941" y="18543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538;p70"/>
            <p:cNvSpPr/>
            <p:nvPr/>
          </p:nvSpPr>
          <p:spPr>
            <a:xfrm>
              <a:off x="5098657" y="6073038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539;p70"/>
            <p:cNvSpPr/>
            <p:nvPr/>
          </p:nvSpPr>
          <p:spPr>
            <a:xfrm>
              <a:off x="4950699" y="615667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540;p70"/>
            <p:cNvSpPr/>
            <p:nvPr/>
          </p:nvSpPr>
          <p:spPr>
            <a:xfrm>
              <a:off x="4804504" y="623780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7941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541;p70"/>
            <p:cNvSpPr/>
            <p:nvPr/>
          </p:nvSpPr>
          <p:spPr>
            <a:xfrm>
              <a:off x="4509098" y="640013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41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542;p70"/>
            <p:cNvSpPr/>
            <p:nvPr/>
          </p:nvSpPr>
          <p:spPr>
            <a:xfrm>
              <a:off x="4363494" y="64812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543;p70"/>
            <p:cNvSpPr/>
            <p:nvPr/>
          </p:nvSpPr>
          <p:spPr>
            <a:xfrm>
              <a:off x="5220463" y="600628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42"/>
                  </a:lnTo>
                  <a:lnTo>
                    <a:pt x="17941" y="18456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544;p70"/>
            <p:cNvSpPr/>
            <p:nvPr/>
          </p:nvSpPr>
          <p:spPr>
            <a:xfrm>
              <a:off x="5072427" y="60874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057"/>
                  </a:lnTo>
                  <a:lnTo>
                    <a:pt x="18040" y="18543"/>
                  </a:lnTo>
                  <a:cubicBezTo>
                    <a:pt x="18040" y="21600"/>
                    <a:pt x="18040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545;p70"/>
            <p:cNvSpPr/>
            <p:nvPr/>
          </p:nvSpPr>
          <p:spPr>
            <a:xfrm>
              <a:off x="4926824" y="617097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2546;p70"/>
            <p:cNvSpPr/>
            <p:nvPr/>
          </p:nvSpPr>
          <p:spPr>
            <a:xfrm>
              <a:off x="4778865" y="62497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456"/>
                    <a:pt x="21600" y="18456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2547;p70"/>
            <p:cNvSpPr/>
            <p:nvPr/>
          </p:nvSpPr>
          <p:spPr>
            <a:xfrm>
              <a:off x="4632670" y="6330946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2548;p70"/>
            <p:cNvSpPr/>
            <p:nvPr/>
          </p:nvSpPr>
          <p:spPr>
            <a:xfrm>
              <a:off x="4485222" y="6414425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2549;p70"/>
            <p:cNvSpPr/>
            <p:nvPr/>
          </p:nvSpPr>
          <p:spPr>
            <a:xfrm>
              <a:off x="4339697" y="649563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550;p70"/>
            <p:cNvSpPr/>
            <p:nvPr/>
          </p:nvSpPr>
          <p:spPr>
            <a:xfrm>
              <a:off x="5196588" y="601924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306"/>
                  </a:lnTo>
                  <a:lnTo>
                    <a:pt x="14400" y="20057"/>
                  </a:lnTo>
                  <a:cubicBezTo>
                    <a:pt x="16761" y="20057"/>
                    <a:pt x="17587" y="21600"/>
                    <a:pt x="17823" y="21600"/>
                  </a:cubicBezTo>
                  <a:cubicBezTo>
                    <a:pt x="17941" y="21600"/>
                    <a:pt x="17941" y="21269"/>
                    <a:pt x="17941" y="20057"/>
                  </a:cubicBezTo>
                  <a:cubicBezTo>
                    <a:pt x="21600" y="20057"/>
                    <a:pt x="21600" y="20057"/>
                    <a:pt x="21600" y="1675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551;p70"/>
            <p:cNvSpPr/>
            <p:nvPr/>
          </p:nvSpPr>
          <p:spPr>
            <a:xfrm>
              <a:off x="5048551" y="610044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306"/>
                  </a:lnTo>
                  <a:lnTo>
                    <a:pt x="18040" y="20057"/>
                  </a:lnTo>
                  <a:cubicBezTo>
                    <a:pt x="18040" y="20057"/>
                    <a:pt x="18040" y="21600"/>
                    <a:pt x="19108" y="21600"/>
                  </a:cubicBezTo>
                  <a:cubicBezTo>
                    <a:pt x="19701" y="21600"/>
                    <a:pt x="20413" y="21159"/>
                    <a:pt x="21600" y="20057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552;p70"/>
            <p:cNvSpPr/>
            <p:nvPr/>
          </p:nvSpPr>
          <p:spPr>
            <a:xfrm>
              <a:off x="4902948" y="61823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61"/>
                  </a:lnTo>
                  <a:lnTo>
                    <a:pt x="17337" y="19177"/>
                  </a:lnTo>
                  <a:cubicBezTo>
                    <a:pt x="17337" y="20757"/>
                    <a:pt x="18332" y="21600"/>
                    <a:pt x="19468" y="21600"/>
                  </a:cubicBezTo>
                  <a:cubicBezTo>
                    <a:pt x="20605" y="21600"/>
                    <a:pt x="21600" y="20757"/>
                    <a:pt x="21600" y="19177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553;p70"/>
            <p:cNvSpPr/>
            <p:nvPr/>
          </p:nvSpPr>
          <p:spPr>
            <a:xfrm>
              <a:off x="4754989" y="626340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266"/>
                  </a:lnTo>
                  <a:lnTo>
                    <a:pt x="17337" y="19282"/>
                  </a:lnTo>
                  <a:cubicBezTo>
                    <a:pt x="17337" y="20862"/>
                    <a:pt x="18332" y="21600"/>
                    <a:pt x="19468" y="21600"/>
                  </a:cubicBezTo>
                  <a:cubicBezTo>
                    <a:pt x="20463" y="21600"/>
                    <a:pt x="21600" y="20862"/>
                    <a:pt x="21600" y="19282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554;p70"/>
            <p:cNvSpPr/>
            <p:nvPr/>
          </p:nvSpPr>
          <p:spPr>
            <a:xfrm>
              <a:off x="4461346" y="6426364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57"/>
                  </a:lnTo>
                  <a:lnTo>
                    <a:pt x="14400" y="18543"/>
                  </a:lnTo>
                  <a:cubicBezTo>
                    <a:pt x="17941" y="21600"/>
                    <a:pt x="17941" y="21600"/>
                    <a:pt x="17941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555;p70"/>
            <p:cNvSpPr/>
            <p:nvPr/>
          </p:nvSpPr>
          <p:spPr>
            <a:xfrm>
              <a:off x="4313388" y="650749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44"/>
                  </a:lnTo>
                  <a:lnTo>
                    <a:pt x="17941" y="18558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556;p70"/>
            <p:cNvSpPr/>
            <p:nvPr/>
          </p:nvSpPr>
          <p:spPr>
            <a:xfrm>
              <a:off x="5175151" y="6032513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557;p70"/>
            <p:cNvSpPr/>
            <p:nvPr/>
          </p:nvSpPr>
          <p:spPr>
            <a:xfrm>
              <a:off x="5027112" y="611363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558;p70"/>
            <p:cNvSpPr/>
            <p:nvPr/>
          </p:nvSpPr>
          <p:spPr>
            <a:xfrm>
              <a:off x="4879075" y="619484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559;p70"/>
            <p:cNvSpPr/>
            <p:nvPr/>
          </p:nvSpPr>
          <p:spPr>
            <a:xfrm>
              <a:off x="4732882" y="6275971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479" y="21600"/>
                  </a:lnTo>
                  <a:lnTo>
                    <a:pt x="18040" y="21600"/>
                  </a:ln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560;p70"/>
            <p:cNvSpPr/>
            <p:nvPr/>
          </p:nvSpPr>
          <p:spPr>
            <a:xfrm>
              <a:off x="4439910" y="6438301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560"/>
                  </a:ln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561;p70"/>
            <p:cNvSpPr/>
            <p:nvPr/>
          </p:nvSpPr>
          <p:spPr>
            <a:xfrm>
              <a:off x="5151276" y="604311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306"/>
                  </a:lnTo>
                  <a:lnTo>
                    <a:pt x="17195" y="20057"/>
                  </a:lnTo>
                  <a:cubicBezTo>
                    <a:pt x="20179" y="20057"/>
                    <a:pt x="21032" y="21600"/>
                    <a:pt x="21458" y="21600"/>
                  </a:cubicBezTo>
                  <a:cubicBezTo>
                    <a:pt x="21600" y="21600"/>
                    <a:pt x="21600" y="21269"/>
                    <a:pt x="21600" y="20057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562;p70"/>
            <p:cNvSpPr/>
            <p:nvPr/>
          </p:nvSpPr>
          <p:spPr>
            <a:xfrm>
              <a:off x="5339228" y="594180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17941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563;p70"/>
            <p:cNvSpPr/>
            <p:nvPr/>
          </p:nvSpPr>
          <p:spPr>
            <a:xfrm>
              <a:off x="5315960" y="59531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61"/>
                  </a:lnTo>
                  <a:lnTo>
                    <a:pt x="17941" y="19177"/>
                  </a:lnTo>
                  <a:cubicBezTo>
                    <a:pt x="17941" y="20757"/>
                    <a:pt x="17941" y="21600"/>
                    <a:pt x="18413" y="21600"/>
                  </a:cubicBezTo>
                  <a:cubicBezTo>
                    <a:pt x="18885" y="21600"/>
                    <a:pt x="19711" y="20757"/>
                    <a:pt x="21600" y="19177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564;p70"/>
            <p:cNvSpPr/>
            <p:nvPr/>
          </p:nvSpPr>
          <p:spPr>
            <a:xfrm>
              <a:off x="5294521" y="596568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565;p70"/>
            <p:cNvSpPr/>
            <p:nvPr/>
          </p:nvSpPr>
          <p:spPr>
            <a:xfrm>
              <a:off x="5005672" y="6125027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0" y="0"/>
                  </a:moveTo>
                  <a:lnTo>
                    <a:pt x="0" y="3161"/>
                  </a:lnTo>
                  <a:lnTo>
                    <a:pt x="14360" y="19177"/>
                  </a:lnTo>
                  <a:cubicBezTo>
                    <a:pt x="16141" y="20757"/>
                    <a:pt x="17090" y="21600"/>
                    <a:pt x="18040" y="21600"/>
                  </a:cubicBezTo>
                  <a:cubicBezTo>
                    <a:pt x="18870" y="21600"/>
                    <a:pt x="19820" y="20757"/>
                    <a:pt x="21600" y="19177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566;p70"/>
            <p:cNvSpPr/>
            <p:nvPr/>
          </p:nvSpPr>
          <p:spPr>
            <a:xfrm>
              <a:off x="4857633" y="620615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250"/>
                  </a:lnTo>
                  <a:lnTo>
                    <a:pt x="17941" y="19188"/>
                  </a:lnTo>
                  <a:cubicBezTo>
                    <a:pt x="17941" y="20761"/>
                    <a:pt x="17941" y="21600"/>
                    <a:pt x="18413" y="21600"/>
                  </a:cubicBezTo>
                  <a:cubicBezTo>
                    <a:pt x="18885" y="21600"/>
                    <a:pt x="19711" y="20761"/>
                    <a:pt x="21600" y="1918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567;p70"/>
            <p:cNvSpPr/>
            <p:nvPr/>
          </p:nvSpPr>
          <p:spPr>
            <a:xfrm>
              <a:off x="4711954" y="628790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17337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568;p70"/>
            <p:cNvSpPr/>
            <p:nvPr/>
          </p:nvSpPr>
          <p:spPr>
            <a:xfrm>
              <a:off x="4563992" y="63691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569;p70"/>
            <p:cNvSpPr/>
            <p:nvPr/>
          </p:nvSpPr>
          <p:spPr>
            <a:xfrm>
              <a:off x="4417800" y="645023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57"/>
                  </a:lnTo>
                  <a:lnTo>
                    <a:pt x="14360" y="18543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18543"/>
                    <a:pt x="21600" y="18543"/>
                    <a:pt x="18040" y="18543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570;p70"/>
            <p:cNvSpPr/>
            <p:nvPr/>
          </p:nvSpPr>
          <p:spPr>
            <a:xfrm>
              <a:off x="4266961" y="5925282"/>
              <a:ext cx="48990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20170" y="0"/>
                  </a:moveTo>
                  <a:cubicBezTo>
                    <a:pt x="10340" y="1572"/>
                    <a:pt x="2515" y="3093"/>
                    <a:pt x="510" y="7707"/>
                  </a:cubicBezTo>
                  <a:cubicBezTo>
                    <a:pt x="-1430" y="10800"/>
                    <a:pt x="2515" y="16935"/>
                    <a:pt x="6395" y="21600"/>
                  </a:cubicBezTo>
                  <a:cubicBezTo>
                    <a:pt x="14285" y="15414"/>
                    <a:pt x="18230" y="6186"/>
                    <a:pt x="20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2571;p70"/>
            <p:cNvSpPr/>
            <p:nvPr/>
          </p:nvSpPr>
          <p:spPr>
            <a:xfrm>
              <a:off x="4344692" y="6044655"/>
              <a:ext cx="592004" cy="21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" y="0"/>
                  </a:moveTo>
                  <a:cubicBezTo>
                    <a:pt x="172" y="464"/>
                    <a:pt x="172" y="942"/>
                    <a:pt x="0" y="1885"/>
                  </a:cubicBezTo>
                  <a:lnTo>
                    <a:pt x="172" y="1885"/>
                  </a:lnTo>
                  <a:lnTo>
                    <a:pt x="19508" y="21600"/>
                  </a:lnTo>
                  <a:lnTo>
                    <a:pt x="21600" y="7509"/>
                  </a:lnTo>
                  <a:lnTo>
                    <a:pt x="20551" y="6582"/>
                  </a:lnTo>
                  <a:cubicBezTo>
                    <a:pt x="19858" y="10336"/>
                    <a:pt x="18809" y="13627"/>
                    <a:pt x="17067" y="13627"/>
                  </a:cubicBezTo>
                  <a:cubicBezTo>
                    <a:pt x="11496" y="12685"/>
                    <a:pt x="5221" y="5639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2572;p70"/>
            <p:cNvSpPr/>
            <p:nvPr/>
          </p:nvSpPr>
          <p:spPr>
            <a:xfrm>
              <a:off x="4349405" y="5915702"/>
              <a:ext cx="558548" cy="2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" y="0"/>
                  </a:moveTo>
                  <a:cubicBezTo>
                    <a:pt x="2217" y="1547"/>
                    <a:pt x="2029" y="2702"/>
                    <a:pt x="1106" y="3095"/>
                  </a:cubicBezTo>
                  <a:cubicBezTo>
                    <a:pt x="1106" y="3095"/>
                    <a:pt x="2217" y="7331"/>
                    <a:pt x="182" y="8105"/>
                  </a:cubicBezTo>
                  <a:cubicBezTo>
                    <a:pt x="182" y="8105"/>
                    <a:pt x="182" y="9259"/>
                    <a:pt x="0" y="10033"/>
                  </a:cubicBezTo>
                  <a:cubicBezTo>
                    <a:pt x="5351" y="15043"/>
                    <a:pt x="12003" y="20826"/>
                    <a:pt x="17907" y="21600"/>
                  </a:cubicBezTo>
                  <a:cubicBezTo>
                    <a:pt x="19753" y="21600"/>
                    <a:pt x="20865" y="18898"/>
                    <a:pt x="21600" y="15816"/>
                  </a:cubicBezTo>
                  <a:lnTo>
                    <a:pt x="2217" y="393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2573;p70"/>
            <p:cNvSpPr/>
            <p:nvPr/>
          </p:nvSpPr>
          <p:spPr>
            <a:xfrm>
              <a:off x="4311236" y="6025491"/>
              <a:ext cx="42883" cy="3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8144"/>
                    <a:pt x="14400" y="16200"/>
                    <a:pt x="16853" y="21600"/>
                  </a:cubicBezTo>
                  <a:cubicBezTo>
                    <a:pt x="19226" y="16200"/>
                    <a:pt x="19226" y="13456"/>
                    <a:pt x="21600" y="8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2574;p70"/>
            <p:cNvSpPr/>
            <p:nvPr/>
          </p:nvSpPr>
          <p:spPr>
            <a:xfrm>
              <a:off x="4282494" y="5915702"/>
              <a:ext cx="124244" cy="12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8" y="0"/>
                    <a:pt x="9148" y="816"/>
                    <a:pt x="5816" y="1605"/>
                  </a:cubicBezTo>
                  <a:cubicBezTo>
                    <a:pt x="4997" y="4815"/>
                    <a:pt x="3331" y="9603"/>
                    <a:pt x="0" y="12813"/>
                  </a:cubicBezTo>
                  <a:cubicBezTo>
                    <a:pt x="1666" y="14391"/>
                    <a:pt x="3331" y="15996"/>
                    <a:pt x="4997" y="18390"/>
                  </a:cubicBezTo>
                  <a:lnTo>
                    <a:pt x="12452" y="21600"/>
                  </a:lnTo>
                  <a:cubicBezTo>
                    <a:pt x="12452" y="19206"/>
                    <a:pt x="12452" y="16812"/>
                    <a:pt x="12452" y="16812"/>
                  </a:cubicBezTo>
                  <a:cubicBezTo>
                    <a:pt x="21600" y="15207"/>
                    <a:pt x="16603" y="6419"/>
                    <a:pt x="16603" y="6419"/>
                  </a:cubicBezTo>
                  <a:cubicBezTo>
                    <a:pt x="20753" y="5604"/>
                    <a:pt x="21600" y="3210"/>
                    <a:pt x="21600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2575;p70"/>
            <p:cNvSpPr/>
            <p:nvPr/>
          </p:nvSpPr>
          <p:spPr>
            <a:xfrm>
              <a:off x="4893650" y="6230781"/>
              <a:ext cx="95501" cy="5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47" y="2985"/>
                    <a:pt x="14459" y="4273"/>
                    <a:pt x="10907" y="4273"/>
                  </a:cubicBezTo>
                  <a:cubicBezTo>
                    <a:pt x="7993" y="4273"/>
                    <a:pt x="5080" y="3395"/>
                    <a:pt x="2167" y="1815"/>
                  </a:cubicBezTo>
                  <a:lnTo>
                    <a:pt x="0" y="10712"/>
                  </a:lnTo>
                  <a:cubicBezTo>
                    <a:pt x="0" y="12468"/>
                    <a:pt x="0" y="16039"/>
                    <a:pt x="1066" y="16039"/>
                  </a:cubicBezTo>
                  <a:lnTo>
                    <a:pt x="10800" y="21366"/>
                  </a:lnTo>
                  <a:cubicBezTo>
                    <a:pt x="11084" y="21541"/>
                    <a:pt x="11404" y="21600"/>
                    <a:pt x="11688" y="21600"/>
                  </a:cubicBezTo>
                  <a:cubicBezTo>
                    <a:pt x="14779" y="21600"/>
                    <a:pt x="18367" y="14107"/>
                    <a:pt x="18367" y="1246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2576;p70"/>
            <p:cNvSpPr/>
            <p:nvPr/>
          </p:nvSpPr>
          <p:spPr>
            <a:xfrm>
              <a:off x="4903233" y="6128687"/>
              <a:ext cx="104530" cy="11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9579" y="0"/>
                  </a:moveTo>
                  <a:cubicBezTo>
                    <a:pt x="8869" y="0"/>
                    <a:pt x="8189" y="822"/>
                    <a:pt x="7509" y="2142"/>
                  </a:cubicBezTo>
                  <a:lnTo>
                    <a:pt x="3739" y="11945"/>
                  </a:lnTo>
                  <a:lnTo>
                    <a:pt x="2812" y="13735"/>
                  </a:lnTo>
                  <a:lnTo>
                    <a:pt x="0" y="19986"/>
                  </a:lnTo>
                  <a:cubicBezTo>
                    <a:pt x="2348" y="21101"/>
                    <a:pt x="4728" y="21600"/>
                    <a:pt x="7076" y="21600"/>
                  </a:cubicBezTo>
                  <a:cubicBezTo>
                    <a:pt x="10352" y="21600"/>
                    <a:pt x="13627" y="20632"/>
                    <a:pt x="16903" y="19076"/>
                  </a:cubicBezTo>
                  <a:lnTo>
                    <a:pt x="16903" y="18196"/>
                  </a:lnTo>
                  <a:lnTo>
                    <a:pt x="19715" y="11064"/>
                  </a:lnTo>
                  <a:cubicBezTo>
                    <a:pt x="20673" y="10184"/>
                    <a:pt x="21600" y="4813"/>
                    <a:pt x="17830" y="3023"/>
                  </a:cubicBezTo>
                  <a:lnTo>
                    <a:pt x="10321" y="352"/>
                  </a:lnTo>
                  <a:cubicBezTo>
                    <a:pt x="10074" y="117"/>
                    <a:pt x="9827" y="0"/>
                    <a:pt x="9579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2577;p70"/>
            <p:cNvSpPr/>
            <p:nvPr/>
          </p:nvSpPr>
          <p:spPr>
            <a:xfrm>
              <a:off x="4879357" y="6230781"/>
              <a:ext cx="38170" cy="4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9" y="0"/>
                  </a:moveTo>
                  <a:lnTo>
                    <a:pt x="0" y="16791"/>
                  </a:lnTo>
                  <a:lnTo>
                    <a:pt x="13511" y="21600"/>
                  </a:lnTo>
                  <a:lnTo>
                    <a:pt x="21600" y="4809"/>
                  </a:lnTo>
                  <a:cubicBezTo>
                    <a:pt x="16178" y="2444"/>
                    <a:pt x="13511" y="2444"/>
                    <a:pt x="8089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2578;p70"/>
            <p:cNvSpPr/>
            <p:nvPr/>
          </p:nvSpPr>
          <p:spPr>
            <a:xfrm>
              <a:off x="4893650" y="6120991"/>
              <a:ext cx="66913" cy="11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3" y="0"/>
                  </a:moveTo>
                  <a:lnTo>
                    <a:pt x="0" y="19866"/>
                  </a:lnTo>
                  <a:cubicBezTo>
                    <a:pt x="3093" y="20747"/>
                    <a:pt x="4614" y="20747"/>
                    <a:pt x="7707" y="21600"/>
                  </a:cubicBezTo>
                  <a:lnTo>
                    <a:pt x="21600" y="1734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2579;p70"/>
            <p:cNvSpPr/>
            <p:nvPr/>
          </p:nvSpPr>
          <p:spPr>
            <a:xfrm>
              <a:off x="1575563" y="5338001"/>
              <a:ext cx="2334279" cy="82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038" y="0"/>
                  </a:moveTo>
                  <a:cubicBezTo>
                    <a:pt x="519" y="3994"/>
                    <a:pt x="43" y="8612"/>
                    <a:pt x="0" y="12356"/>
                  </a:cubicBezTo>
                  <a:cubicBezTo>
                    <a:pt x="4722" y="18181"/>
                    <a:pt x="9935" y="21600"/>
                    <a:pt x="15083" y="21600"/>
                  </a:cubicBezTo>
                  <a:cubicBezTo>
                    <a:pt x="16770" y="21600"/>
                    <a:pt x="18449" y="21235"/>
                    <a:pt x="20104" y="20463"/>
                  </a:cubicBezTo>
                  <a:cubicBezTo>
                    <a:pt x="19758" y="19966"/>
                    <a:pt x="19283" y="19593"/>
                    <a:pt x="19283" y="19593"/>
                  </a:cubicBezTo>
                  <a:cubicBezTo>
                    <a:pt x="19283" y="19593"/>
                    <a:pt x="20407" y="18718"/>
                    <a:pt x="20926" y="17220"/>
                  </a:cubicBezTo>
                  <a:cubicBezTo>
                    <a:pt x="21444" y="15599"/>
                    <a:pt x="19196" y="13850"/>
                    <a:pt x="19196" y="13850"/>
                  </a:cubicBezTo>
                  <a:cubicBezTo>
                    <a:pt x="19196" y="13850"/>
                    <a:pt x="19205" y="13854"/>
                    <a:pt x="19223" y="13854"/>
                  </a:cubicBezTo>
                  <a:cubicBezTo>
                    <a:pt x="19410" y="13854"/>
                    <a:pt x="20502" y="13747"/>
                    <a:pt x="21055" y="11354"/>
                  </a:cubicBezTo>
                  <a:cubicBezTo>
                    <a:pt x="21600" y="9154"/>
                    <a:pt x="19307" y="8977"/>
                    <a:pt x="18560" y="8977"/>
                  </a:cubicBezTo>
                  <a:cubicBezTo>
                    <a:pt x="18417" y="8977"/>
                    <a:pt x="18331" y="8986"/>
                    <a:pt x="18331" y="8986"/>
                  </a:cubicBezTo>
                  <a:cubicBezTo>
                    <a:pt x="18331" y="8986"/>
                    <a:pt x="19162" y="3891"/>
                    <a:pt x="18408" y="3891"/>
                  </a:cubicBezTo>
                  <a:cubicBezTo>
                    <a:pt x="18319" y="3891"/>
                    <a:pt x="18208" y="3961"/>
                    <a:pt x="18071" y="4121"/>
                  </a:cubicBezTo>
                  <a:cubicBezTo>
                    <a:pt x="16818" y="5743"/>
                    <a:pt x="16299" y="8239"/>
                    <a:pt x="16299" y="8239"/>
                  </a:cubicBezTo>
                  <a:cubicBezTo>
                    <a:pt x="16299" y="8239"/>
                    <a:pt x="13609" y="9031"/>
                    <a:pt x="11269" y="9031"/>
                  </a:cubicBezTo>
                  <a:cubicBezTo>
                    <a:pt x="9454" y="9031"/>
                    <a:pt x="7850" y="8555"/>
                    <a:pt x="7869" y="6863"/>
                  </a:cubicBezTo>
                  <a:cubicBezTo>
                    <a:pt x="7869" y="6740"/>
                    <a:pt x="7869" y="6490"/>
                    <a:pt x="7869" y="6239"/>
                  </a:cubicBezTo>
                  <a:cubicBezTo>
                    <a:pt x="5577" y="4368"/>
                    <a:pt x="3372" y="1125"/>
                    <a:pt x="103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2580;p70"/>
            <p:cNvSpPr/>
            <p:nvPr/>
          </p:nvSpPr>
          <p:spPr>
            <a:xfrm>
              <a:off x="4656546" y="6318928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8040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040"/>
                    <a:pt x="18040" y="18040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2581;p70"/>
            <p:cNvSpPr/>
            <p:nvPr/>
          </p:nvSpPr>
          <p:spPr>
            <a:xfrm>
              <a:off x="4430609" y="6058947"/>
              <a:ext cx="1083639" cy="65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3" y="0"/>
                  </a:moveTo>
                  <a:cubicBezTo>
                    <a:pt x="14656" y="8455"/>
                    <a:pt x="7326" y="14711"/>
                    <a:pt x="0" y="20035"/>
                  </a:cubicBezTo>
                  <a:lnTo>
                    <a:pt x="761" y="21600"/>
                  </a:lnTo>
                  <a:lnTo>
                    <a:pt x="21600" y="2662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2582;p70"/>
            <p:cNvSpPr/>
            <p:nvPr/>
          </p:nvSpPr>
          <p:spPr>
            <a:xfrm>
              <a:off x="4339826" y="5934864"/>
              <a:ext cx="1203171" cy="78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3" y="0"/>
                  </a:moveTo>
                  <a:lnTo>
                    <a:pt x="18772" y="1047"/>
                  </a:lnTo>
                  <a:cubicBezTo>
                    <a:pt x="18772" y="1047"/>
                    <a:pt x="18772" y="1047"/>
                    <a:pt x="18772" y="1176"/>
                  </a:cubicBezTo>
                  <a:cubicBezTo>
                    <a:pt x="18684" y="1176"/>
                    <a:pt x="18684" y="1176"/>
                    <a:pt x="18684" y="1047"/>
                  </a:cubicBezTo>
                  <a:lnTo>
                    <a:pt x="18343" y="392"/>
                  </a:lnTo>
                  <a:lnTo>
                    <a:pt x="17999" y="655"/>
                  </a:lnTo>
                  <a:lnTo>
                    <a:pt x="18343" y="1309"/>
                  </a:lnTo>
                  <a:cubicBezTo>
                    <a:pt x="18428" y="1439"/>
                    <a:pt x="18343" y="1439"/>
                    <a:pt x="18343" y="1439"/>
                  </a:cubicBezTo>
                  <a:lnTo>
                    <a:pt x="18256" y="1439"/>
                  </a:lnTo>
                  <a:lnTo>
                    <a:pt x="17914" y="784"/>
                  </a:lnTo>
                  <a:lnTo>
                    <a:pt x="17658" y="917"/>
                  </a:lnTo>
                  <a:lnTo>
                    <a:pt x="17999" y="1701"/>
                  </a:lnTo>
                  <a:cubicBezTo>
                    <a:pt x="17999" y="1701"/>
                    <a:pt x="17999" y="1701"/>
                    <a:pt x="17999" y="1831"/>
                  </a:cubicBezTo>
                  <a:cubicBezTo>
                    <a:pt x="17914" y="1831"/>
                    <a:pt x="17914" y="1831"/>
                    <a:pt x="17914" y="1701"/>
                  </a:cubicBezTo>
                  <a:lnTo>
                    <a:pt x="17570" y="1047"/>
                  </a:lnTo>
                  <a:lnTo>
                    <a:pt x="17314" y="1309"/>
                  </a:lnTo>
                  <a:lnTo>
                    <a:pt x="17827" y="2356"/>
                  </a:lnTo>
                  <a:cubicBezTo>
                    <a:pt x="17827" y="2356"/>
                    <a:pt x="17827" y="2485"/>
                    <a:pt x="17827" y="2619"/>
                  </a:cubicBezTo>
                  <a:cubicBezTo>
                    <a:pt x="17742" y="2619"/>
                    <a:pt x="17658" y="2619"/>
                    <a:pt x="17570" y="2485"/>
                  </a:cubicBezTo>
                  <a:lnTo>
                    <a:pt x="17057" y="1439"/>
                  </a:lnTo>
                  <a:lnTo>
                    <a:pt x="16713" y="1701"/>
                  </a:lnTo>
                  <a:lnTo>
                    <a:pt x="17142" y="2356"/>
                  </a:lnTo>
                  <a:cubicBezTo>
                    <a:pt x="17142" y="2485"/>
                    <a:pt x="17142" y="2485"/>
                    <a:pt x="17057" y="2485"/>
                  </a:cubicBezTo>
                  <a:lnTo>
                    <a:pt x="16970" y="2485"/>
                  </a:lnTo>
                  <a:lnTo>
                    <a:pt x="16629" y="1831"/>
                  </a:lnTo>
                  <a:lnTo>
                    <a:pt x="16285" y="2093"/>
                  </a:lnTo>
                  <a:lnTo>
                    <a:pt x="16629" y="2748"/>
                  </a:lnTo>
                  <a:cubicBezTo>
                    <a:pt x="16713" y="2881"/>
                    <a:pt x="16713" y="2881"/>
                    <a:pt x="16629" y="2881"/>
                  </a:cubicBezTo>
                  <a:lnTo>
                    <a:pt x="16544" y="2881"/>
                  </a:lnTo>
                  <a:lnTo>
                    <a:pt x="16200" y="2227"/>
                  </a:lnTo>
                  <a:lnTo>
                    <a:pt x="15856" y="2485"/>
                  </a:lnTo>
                  <a:lnTo>
                    <a:pt x="16200" y="3140"/>
                  </a:lnTo>
                  <a:cubicBezTo>
                    <a:pt x="16285" y="3140"/>
                    <a:pt x="16285" y="3273"/>
                    <a:pt x="16200" y="3273"/>
                  </a:cubicBezTo>
                  <a:lnTo>
                    <a:pt x="16115" y="3273"/>
                  </a:lnTo>
                  <a:lnTo>
                    <a:pt x="15771" y="2485"/>
                  </a:lnTo>
                  <a:lnTo>
                    <a:pt x="15515" y="2748"/>
                  </a:lnTo>
                  <a:lnTo>
                    <a:pt x="15856" y="3536"/>
                  </a:lnTo>
                  <a:cubicBezTo>
                    <a:pt x="15856" y="3536"/>
                    <a:pt x="15856" y="3536"/>
                    <a:pt x="15856" y="3665"/>
                  </a:cubicBezTo>
                  <a:cubicBezTo>
                    <a:pt x="15771" y="3665"/>
                    <a:pt x="15771" y="3665"/>
                    <a:pt x="15771" y="3536"/>
                  </a:cubicBezTo>
                  <a:lnTo>
                    <a:pt x="15427" y="2881"/>
                  </a:lnTo>
                  <a:lnTo>
                    <a:pt x="15086" y="3140"/>
                  </a:lnTo>
                  <a:lnTo>
                    <a:pt x="15427" y="3795"/>
                  </a:lnTo>
                  <a:cubicBezTo>
                    <a:pt x="15515" y="3928"/>
                    <a:pt x="15515" y="3928"/>
                    <a:pt x="15427" y="3928"/>
                  </a:cubicBezTo>
                  <a:lnTo>
                    <a:pt x="15343" y="3928"/>
                  </a:lnTo>
                  <a:lnTo>
                    <a:pt x="14999" y="3140"/>
                  </a:lnTo>
                  <a:lnTo>
                    <a:pt x="14658" y="3536"/>
                  </a:lnTo>
                  <a:lnTo>
                    <a:pt x="15171" y="4583"/>
                  </a:lnTo>
                  <a:cubicBezTo>
                    <a:pt x="15258" y="4583"/>
                    <a:pt x="15258" y="4712"/>
                    <a:pt x="15171" y="4845"/>
                  </a:cubicBezTo>
                  <a:cubicBezTo>
                    <a:pt x="15086" y="4845"/>
                    <a:pt x="14999" y="4845"/>
                    <a:pt x="14999" y="4712"/>
                  </a:cubicBezTo>
                  <a:lnTo>
                    <a:pt x="14486" y="3665"/>
                  </a:lnTo>
                  <a:lnTo>
                    <a:pt x="14142" y="3928"/>
                  </a:lnTo>
                  <a:lnTo>
                    <a:pt x="14486" y="4583"/>
                  </a:lnTo>
                  <a:cubicBezTo>
                    <a:pt x="14486" y="4712"/>
                    <a:pt x="14486" y="4712"/>
                    <a:pt x="14486" y="4712"/>
                  </a:cubicBezTo>
                  <a:lnTo>
                    <a:pt x="14401" y="4712"/>
                  </a:lnTo>
                  <a:lnTo>
                    <a:pt x="14057" y="4057"/>
                  </a:lnTo>
                  <a:lnTo>
                    <a:pt x="13713" y="4320"/>
                  </a:lnTo>
                  <a:lnTo>
                    <a:pt x="14057" y="4975"/>
                  </a:lnTo>
                  <a:cubicBezTo>
                    <a:pt x="14057" y="5104"/>
                    <a:pt x="14057" y="5104"/>
                    <a:pt x="14057" y="5104"/>
                  </a:cubicBezTo>
                  <a:lnTo>
                    <a:pt x="13972" y="5104"/>
                  </a:lnTo>
                  <a:lnTo>
                    <a:pt x="13628" y="4449"/>
                  </a:lnTo>
                  <a:lnTo>
                    <a:pt x="13284" y="4712"/>
                  </a:lnTo>
                  <a:lnTo>
                    <a:pt x="13628" y="5367"/>
                  </a:lnTo>
                  <a:cubicBezTo>
                    <a:pt x="13628" y="5367"/>
                    <a:pt x="13628" y="5500"/>
                    <a:pt x="13628" y="5500"/>
                  </a:cubicBezTo>
                  <a:lnTo>
                    <a:pt x="13544" y="5500"/>
                  </a:lnTo>
                  <a:lnTo>
                    <a:pt x="13200" y="4712"/>
                  </a:lnTo>
                  <a:lnTo>
                    <a:pt x="12856" y="4975"/>
                  </a:lnTo>
                  <a:lnTo>
                    <a:pt x="13200" y="5759"/>
                  </a:lnTo>
                  <a:cubicBezTo>
                    <a:pt x="13284" y="5759"/>
                    <a:pt x="13284" y="5759"/>
                    <a:pt x="13200" y="5892"/>
                  </a:cubicBezTo>
                  <a:cubicBezTo>
                    <a:pt x="13200" y="5892"/>
                    <a:pt x="13115" y="5892"/>
                    <a:pt x="13115" y="5759"/>
                  </a:cubicBezTo>
                  <a:lnTo>
                    <a:pt x="12771" y="5104"/>
                  </a:lnTo>
                  <a:lnTo>
                    <a:pt x="12514" y="5367"/>
                  </a:lnTo>
                  <a:lnTo>
                    <a:pt x="12856" y="6021"/>
                  </a:lnTo>
                  <a:cubicBezTo>
                    <a:pt x="12856" y="6155"/>
                    <a:pt x="12856" y="6155"/>
                    <a:pt x="12856" y="6155"/>
                  </a:cubicBezTo>
                  <a:lnTo>
                    <a:pt x="12771" y="6155"/>
                  </a:lnTo>
                  <a:lnTo>
                    <a:pt x="12430" y="5367"/>
                  </a:lnTo>
                  <a:lnTo>
                    <a:pt x="12086" y="5759"/>
                  </a:lnTo>
                  <a:lnTo>
                    <a:pt x="12599" y="6809"/>
                  </a:lnTo>
                  <a:cubicBezTo>
                    <a:pt x="12686" y="6809"/>
                    <a:pt x="12599" y="6939"/>
                    <a:pt x="12599" y="7068"/>
                  </a:cubicBezTo>
                  <a:cubicBezTo>
                    <a:pt x="12514" y="7068"/>
                    <a:pt x="12430" y="7068"/>
                    <a:pt x="12342" y="6939"/>
                  </a:cubicBezTo>
                  <a:lnTo>
                    <a:pt x="11829" y="5892"/>
                  </a:lnTo>
                  <a:lnTo>
                    <a:pt x="11485" y="6155"/>
                  </a:lnTo>
                  <a:lnTo>
                    <a:pt x="11914" y="6809"/>
                  </a:lnTo>
                  <a:cubicBezTo>
                    <a:pt x="11914" y="6939"/>
                    <a:pt x="11914" y="6939"/>
                    <a:pt x="11829" y="6939"/>
                  </a:cubicBezTo>
                  <a:lnTo>
                    <a:pt x="11742" y="6939"/>
                  </a:lnTo>
                  <a:lnTo>
                    <a:pt x="11401" y="6284"/>
                  </a:lnTo>
                  <a:lnTo>
                    <a:pt x="11057" y="6547"/>
                  </a:lnTo>
                  <a:lnTo>
                    <a:pt x="11401" y="7201"/>
                  </a:lnTo>
                  <a:cubicBezTo>
                    <a:pt x="11485" y="7331"/>
                    <a:pt x="11485" y="7331"/>
                    <a:pt x="11401" y="7331"/>
                  </a:cubicBezTo>
                  <a:lnTo>
                    <a:pt x="11313" y="7331"/>
                  </a:lnTo>
                  <a:lnTo>
                    <a:pt x="10972" y="6676"/>
                  </a:lnTo>
                  <a:lnTo>
                    <a:pt x="10628" y="6939"/>
                  </a:lnTo>
                  <a:lnTo>
                    <a:pt x="10972" y="7593"/>
                  </a:lnTo>
                  <a:cubicBezTo>
                    <a:pt x="11057" y="7593"/>
                    <a:pt x="11057" y="7723"/>
                    <a:pt x="10972" y="7723"/>
                  </a:cubicBezTo>
                  <a:lnTo>
                    <a:pt x="10885" y="7723"/>
                  </a:lnTo>
                  <a:lnTo>
                    <a:pt x="10543" y="6939"/>
                  </a:lnTo>
                  <a:lnTo>
                    <a:pt x="10287" y="7201"/>
                  </a:lnTo>
                  <a:lnTo>
                    <a:pt x="10628" y="7985"/>
                  </a:lnTo>
                  <a:cubicBezTo>
                    <a:pt x="10628" y="7985"/>
                    <a:pt x="10628" y="7985"/>
                    <a:pt x="10628" y="8115"/>
                  </a:cubicBezTo>
                  <a:cubicBezTo>
                    <a:pt x="10543" y="8115"/>
                    <a:pt x="10543" y="8115"/>
                    <a:pt x="10543" y="7985"/>
                  </a:cubicBezTo>
                  <a:lnTo>
                    <a:pt x="10199" y="7331"/>
                  </a:lnTo>
                  <a:lnTo>
                    <a:pt x="9858" y="7593"/>
                  </a:lnTo>
                  <a:lnTo>
                    <a:pt x="10199" y="8248"/>
                  </a:lnTo>
                  <a:cubicBezTo>
                    <a:pt x="10287" y="8377"/>
                    <a:pt x="10287" y="8377"/>
                    <a:pt x="10199" y="8377"/>
                  </a:cubicBezTo>
                  <a:lnTo>
                    <a:pt x="10115" y="8377"/>
                  </a:lnTo>
                  <a:lnTo>
                    <a:pt x="9771" y="7593"/>
                  </a:lnTo>
                  <a:lnTo>
                    <a:pt x="9430" y="7985"/>
                  </a:lnTo>
                  <a:lnTo>
                    <a:pt x="9943" y="9032"/>
                  </a:lnTo>
                  <a:cubicBezTo>
                    <a:pt x="10027" y="9032"/>
                    <a:pt x="10027" y="9165"/>
                    <a:pt x="9943" y="9295"/>
                  </a:cubicBezTo>
                  <a:cubicBezTo>
                    <a:pt x="9858" y="9295"/>
                    <a:pt x="9771" y="9295"/>
                    <a:pt x="9771" y="9165"/>
                  </a:cubicBezTo>
                  <a:lnTo>
                    <a:pt x="9258" y="8115"/>
                  </a:lnTo>
                  <a:lnTo>
                    <a:pt x="8914" y="8377"/>
                  </a:lnTo>
                  <a:lnTo>
                    <a:pt x="9258" y="9032"/>
                  </a:lnTo>
                  <a:cubicBezTo>
                    <a:pt x="9258" y="9165"/>
                    <a:pt x="9258" y="9165"/>
                    <a:pt x="9258" y="9165"/>
                  </a:cubicBezTo>
                  <a:lnTo>
                    <a:pt x="9170" y="9165"/>
                  </a:lnTo>
                  <a:lnTo>
                    <a:pt x="8829" y="8511"/>
                  </a:lnTo>
                  <a:lnTo>
                    <a:pt x="8485" y="8769"/>
                  </a:lnTo>
                  <a:lnTo>
                    <a:pt x="8829" y="9424"/>
                  </a:lnTo>
                  <a:cubicBezTo>
                    <a:pt x="8829" y="9557"/>
                    <a:pt x="8829" y="9557"/>
                    <a:pt x="8829" y="9557"/>
                  </a:cubicBezTo>
                  <a:lnTo>
                    <a:pt x="8742" y="9557"/>
                  </a:lnTo>
                  <a:lnTo>
                    <a:pt x="8400" y="8903"/>
                  </a:lnTo>
                  <a:lnTo>
                    <a:pt x="8056" y="9165"/>
                  </a:lnTo>
                  <a:lnTo>
                    <a:pt x="8400" y="9820"/>
                  </a:lnTo>
                  <a:cubicBezTo>
                    <a:pt x="8400" y="9820"/>
                    <a:pt x="8400" y="9949"/>
                    <a:pt x="8400" y="9949"/>
                  </a:cubicBezTo>
                  <a:lnTo>
                    <a:pt x="8316" y="9949"/>
                  </a:lnTo>
                  <a:lnTo>
                    <a:pt x="7972" y="9165"/>
                  </a:lnTo>
                  <a:lnTo>
                    <a:pt x="7628" y="9424"/>
                  </a:lnTo>
                  <a:lnTo>
                    <a:pt x="7972" y="10212"/>
                  </a:lnTo>
                  <a:cubicBezTo>
                    <a:pt x="8056" y="10212"/>
                    <a:pt x="7972" y="10212"/>
                    <a:pt x="7972" y="10341"/>
                  </a:cubicBezTo>
                  <a:cubicBezTo>
                    <a:pt x="7972" y="10341"/>
                    <a:pt x="7887" y="10341"/>
                    <a:pt x="7887" y="10212"/>
                  </a:cubicBezTo>
                  <a:lnTo>
                    <a:pt x="7543" y="9557"/>
                  </a:lnTo>
                  <a:lnTo>
                    <a:pt x="7286" y="9820"/>
                  </a:lnTo>
                  <a:lnTo>
                    <a:pt x="7628" y="10475"/>
                  </a:lnTo>
                  <a:cubicBezTo>
                    <a:pt x="7628" y="10604"/>
                    <a:pt x="7628" y="10604"/>
                    <a:pt x="7628" y="10604"/>
                  </a:cubicBezTo>
                  <a:lnTo>
                    <a:pt x="7543" y="10604"/>
                  </a:lnTo>
                  <a:lnTo>
                    <a:pt x="7199" y="9820"/>
                  </a:lnTo>
                  <a:lnTo>
                    <a:pt x="6858" y="10212"/>
                  </a:lnTo>
                  <a:lnTo>
                    <a:pt x="7371" y="11259"/>
                  </a:lnTo>
                  <a:cubicBezTo>
                    <a:pt x="7371" y="11259"/>
                    <a:pt x="7371" y="11388"/>
                    <a:pt x="7371" y="11521"/>
                  </a:cubicBezTo>
                  <a:cubicBezTo>
                    <a:pt x="7286" y="11521"/>
                    <a:pt x="7199" y="11521"/>
                    <a:pt x="7114" y="11388"/>
                  </a:cubicBezTo>
                  <a:lnTo>
                    <a:pt x="6601" y="10341"/>
                  </a:lnTo>
                  <a:lnTo>
                    <a:pt x="6257" y="10604"/>
                  </a:lnTo>
                  <a:lnTo>
                    <a:pt x="6601" y="11259"/>
                  </a:lnTo>
                  <a:cubicBezTo>
                    <a:pt x="6686" y="11388"/>
                    <a:pt x="6686" y="11388"/>
                    <a:pt x="6601" y="11388"/>
                  </a:cubicBezTo>
                  <a:cubicBezTo>
                    <a:pt x="6601" y="11431"/>
                    <a:pt x="6601" y="11448"/>
                    <a:pt x="6596" y="11448"/>
                  </a:cubicBezTo>
                  <a:cubicBezTo>
                    <a:pt x="6590" y="11448"/>
                    <a:pt x="6570" y="11388"/>
                    <a:pt x="6514" y="11388"/>
                  </a:cubicBezTo>
                  <a:lnTo>
                    <a:pt x="6173" y="10733"/>
                  </a:lnTo>
                  <a:lnTo>
                    <a:pt x="5829" y="10996"/>
                  </a:lnTo>
                  <a:lnTo>
                    <a:pt x="6173" y="11651"/>
                  </a:lnTo>
                  <a:cubicBezTo>
                    <a:pt x="6257" y="11784"/>
                    <a:pt x="6257" y="11784"/>
                    <a:pt x="6173" y="11784"/>
                  </a:cubicBezTo>
                  <a:lnTo>
                    <a:pt x="6085" y="11784"/>
                  </a:lnTo>
                  <a:lnTo>
                    <a:pt x="5744" y="11129"/>
                  </a:lnTo>
                  <a:lnTo>
                    <a:pt x="5400" y="11388"/>
                  </a:lnTo>
                  <a:lnTo>
                    <a:pt x="5744" y="12043"/>
                  </a:lnTo>
                  <a:cubicBezTo>
                    <a:pt x="5829" y="12176"/>
                    <a:pt x="5744" y="12176"/>
                    <a:pt x="5744" y="12176"/>
                  </a:cubicBezTo>
                  <a:lnTo>
                    <a:pt x="5657" y="12176"/>
                  </a:lnTo>
                  <a:lnTo>
                    <a:pt x="5315" y="11388"/>
                  </a:lnTo>
                  <a:lnTo>
                    <a:pt x="5056" y="11651"/>
                  </a:lnTo>
                  <a:lnTo>
                    <a:pt x="5400" y="12439"/>
                  </a:lnTo>
                  <a:cubicBezTo>
                    <a:pt x="5400" y="12439"/>
                    <a:pt x="5400" y="12568"/>
                    <a:pt x="5400" y="12568"/>
                  </a:cubicBezTo>
                  <a:cubicBezTo>
                    <a:pt x="5315" y="12568"/>
                    <a:pt x="5315" y="12568"/>
                    <a:pt x="5315" y="12439"/>
                  </a:cubicBezTo>
                  <a:lnTo>
                    <a:pt x="4887" y="11784"/>
                  </a:lnTo>
                  <a:lnTo>
                    <a:pt x="4630" y="12043"/>
                  </a:lnTo>
                  <a:lnTo>
                    <a:pt x="4971" y="12697"/>
                  </a:lnTo>
                  <a:cubicBezTo>
                    <a:pt x="5056" y="12831"/>
                    <a:pt x="4971" y="12831"/>
                    <a:pt x="4971" y="12831"/>
                  </a:cubicBezTo>
                  <a:lnTo>
                    <a:pt x="4887" y="12831"/>
                  </a:lnTo>
                  <a:lnTo>
                    <a:pt x="4543" y="12176"/>
                  </a:lnTo>
                  <a:lnTo>
                    <a:pt x="4202" y="12439"/>
                  </a:lnTo>
                  <a:lnTo>
                    <a:pt x="4715" y="13485"/>
                  </a:lnTo>
                  <a:cubicBezTo>
                    <a:pt x="4799" y="13615"/>
                    <a:pt x="4799" y="13615"/>
                    <a:pt x="4715" y="13744"/>
                  </a:cubicBezTo>
                  <a:cubicBezTo>
                    <a:pt x="4630" y="13744"/>
                    <a:pt x="4543" y="13744"/>
                    <a:pt x="4543" y="13615"/>
                  </a:cubicBezTo>
                  <a:lnTo>
                    <a:pt x="3942" y="12568"/>
                  </a:lnTo>
                  <a:lnTo>
                    <a:pt x="3686" y="12831"/>
                  </a:lnTo>
                  <a:lnTo>
                    <a:pt x="4030" y="13615"/>
                  </a:lnTo>
                  <a:cubicBezTo>
                    <a:pt x="3987" y="13679"/>
                    <a:pt x="3965" y="13714"/>
                    <a:pt x="3953" y="13714"/>
                  </a:cubicBezTo>
                  <a:cubicBezTo>
                    <a:pt x="3942" y="13714"/>
                    <a:pt x="3942" y="13679"/>
                    <a:pt x="3942" y="13615"/>
                  </a:cubicBezTo>
                  <a:lnTo>
                    <a:pt x="3601" y="12960"/>
                  </a:lnTo>
                  <a:lnTo>
                    <a:pt x="3257" y="13223"/>
                  </a:lnTo>
                  <a:lnTo>
                    <a:pt x="3601" y="13877"/>
                  </a:lnTo>
                  <a:cubicBezTo>
                    <a:pt x="3601" y="14007"/>
                    <a:pt x="3601" y="14007"/>
                    <a:pt x="3601" y="14007"/>
                  </a:cubicBezTo>
                  <a:lnTo>
                    <a:pt x="3514" y="14007"/>
                  </a:lnTo>
                  <a:lnTo>
                    <a:pt x="3172" y="13352"/>
                  </a:lnTo>
                  <a:lnTo>
                    <a:pt x="2828" y="13615"/>
                  </a:lnTo>
                  <a:lnTo>
                    <a:pt x="3172" y="14269"/>
                  </a:lnTo>
                  <a:cubicBezTo>
                    <a:pt x="3172" y="14399"/>
                    <a:pt x="3172" y="14399"/>
                    <a:pt x="3172" y="14399"/>
                  </a:cubicBezTo>
                  <a:lnTo>
                    <a:pt x="3085" y="14399"/>
                  </a:lnTo>
                  <a:lnTo>
                    <a:pt x="2744" y="13615"/>
                  </a:lnTo>
                  <a:lnTo>
                    <a:pt x="2400" y="13877"/>
                  </a:lnTo>
                  <a:lnTo>
                    <a:pt x="2744" y="14661"/>
                  </a:lnTo>
                  <a:cubicBezTo>
                    <a:pt x="2744" y="14661"/>
                    <a:pt x="2744" y="14661"/>
                    <a:pt x="2744" y="14795"/>
                  </a:cubicBezTo>
                  <a:cubicBezTo>
                    <a:pt x="2744" y="14795"/>
                    <a:pt x="2656" y="14795"/>
                    <a:pt x="2656" y="14661"/>
                  </a:cubicBezTo>
                  <a:lnTo>
                    <a:pt x="2315" y="14007"/>
                  </a:lnTo>
                  <a:lnTo>
                    <a:pt x="2058" y="14269"/>
                  </a:lnTo>
                  <a:lnTo>
                    <a:pt x="2400" y="14924"/>
                  </a:lnTo>
                  <a:cubicBezTo>
                    <a:pt x="2400" y="15053"/>
                    <a:pt x="2400" y="15053"/>
                    <a:pt x="2400" y="15053"/>
                  </a:cubicBezTo>
                  <a:lnTo>
                    <a:pt x="2315" y="15053"/>
                  </a:lnTo>
                  <a:lnTo>
                    <a:pt x="1971" y="14399"/>
                  </a:lnTo>
                  <a:lnTo>
                    <a:pt x="1630" y="14661"/>
                  </a:lnTo>
                  <a:lnTo>
                    <a:pt x="2143" y="15708"/>
                  </a:lnTo>
                  <a:cubicBezTo>
                    <a:pt x="2143" y="15708"/>
                    <a:pt x="2143" y="15841"/>
                    <a:pt x="2143" y="15971"/>
                  </a:cubicBezTo>
                  <a:cubicBezTo>
                    <a:pt x="2058" y="15971"/>
                    <a:pt x="1971" y="15971"/>
                    <a:pt x="1886" y="15841"/>
                  </a:cubicBezTo>
                  <a:lnTo>
                    <a:pt x="1370" y="14795"/>
                  </a:lnTo>
                  <a:lnTo>
                    <a:pt x="1029" y="15053"/>
                  </a:lnTo>
                  <a:lnTo>
                    <a:pt x="1370" y="15708"/>
                  </a:lnTo>
                  <a:cubicBezTo>
                    <a:pt x="1458" y="15841"/>
                    <a:pt x="1458" y="15841"/>
                    <a:pt x="1370" y="15841"/>
                  </a:cubicBezTo>
                  <a:lnTo>
                    <a:pt x="1286" y="15841"/>
                  </a:lnTo>
                  <a:lnTo>
                    <a:pt x="942" y="15187"/>
                  </a:lnTo>
                  <a:lnTo>
                    <a:pt x="601" y="15449"/>
                  </a:lnTo>
                  <a:lnTo>
                    <a:pt x="942" y="16104"/>
                  </a:lnTo>
                  <a:cubicBezTo>
                    <a:pt x="1029" y="16233"/>
                    <a:pt x="942" y="16233"/>
                    <a:pt x="942" y="16233"/>
                  </a:cubicBezTo>
                  <a:lnTo>
                    <a:pt x="857" y="16233"/>
                  </a:lnTo>
                  <a:lnTo>
                    <a:pt x="516" y="15579"/>
                  </a:lnTo>
                  <a:lnTo>
                    <a:pt x="172" y="15841"/>
                  </a:lnTo>
                  <a:lnTo>
                    <a:pt x="516" y="16496"/>
                  </a:lnTo>
                  <a:cubicBezTo>
                    <a:pt x="601" y="16496"/>
                    <a:pt x="516" y="16625"/>
                    <a:pt x="516" y="16625"/>
                  </a:cubicBezTo>
                  <a:lnTo>
                    <a:pt x="429" y="16625"/>
                  </a:lnTo>
                  <a:lnTo>
                    <a:pt x="87" y="15841"/>
                  </a:lnTo>
                  <a:lnTo>
                    <a:pt x="0" y="15971"/>
                  </a:lnTo>
                  <a:lnTo>
                    <a:pt x="2656" y="21600"/>
                  </a:lnTo>
                  <a:lnTo>
                    <a:pt x="21600" y="5629"/>
                  </a:lnTo>
                  <a:lnTo>
                    <a:pt x="18684" y="129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2583;p70"/>
            <p:cNvSpPr/>
            <p:nvPr/>
          </p:nvSpPr>
          <p:spPr>
            <a:xfrm>
              <a:off x="4608797" y="63452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4360" y="21600"/>
                    <a:pt x="18040" y="21600"/>
                    <a:pt x="18040" y="21600"/>
                  </a:cubicBezTo>
                  <a:cubicBezTo>
                    <a:pt x="21600" y="18456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2584;p70"/>
            <p:cNvSpPr/>
            <p:nvPr/>
          </p:nvSpPr>
          <p:spPr>
            <a:xfrm>
              <a:off x="4320819" y="5934864"/>
              <a:ext cx="1131388" cy="73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0" y="0"/>
                  </a:moveTo>
                  <a:lnTo>
                    <a:pt x="19597" y="283"/>
                  </a:lnTo>
                  <a:lnTo>
                    <a:pt x="19960" y="989"/>
                  </a:lnTo>
                  <a:cubicBezTo>
                    <a:pt x="20053" y="989"/>
                    <a:pt x="20053" y="1129"/>
                    <a:pt x="19960" y="1129"/>
                  </a:cubicBezTo>
                  <a:lnTo>
                    <a:pt x="19870" y="1129"/>
                  </a:lnTo>
                  <a:lnTo>
                    <a:pt x="19504" y="283"/>
                  </a:lnTo>
                  <a:lnTo>
                    <a:pt x="19231" y="567"/>
                  </a:lnTo>
                  <a:lnTo>
                    <a:pt x="19597" y="1412"/>
                  </a:lnTo>
                  <a:cubicBezTo>
                    <a:pt x="19549" y="1482"/>
                    <a:pt x="19528" y="1519"/>
                    <a:pt x="19516" y="1519"/>
                  </a:cubicBezTo>
                  <a:cubicBezTo>
                    <a:pt x="19504" y="1519"/>
                    <a:pt x="19504" y="1482"/>
                    <a:pt x="19504" y="1412"/>
                  </a:cubicBezTo>
                  <a:lnTo>
                    <a:pt x="19048" y="706"/>
                  </a:lnTo>
                  <a:lnTo>
                    <a:pt x="18775" y="989"/>
                  </a:lnTo>
                  <a:lnTo>
                    <a:pt x="19141" y="1695"/>
                  </a:lnTo>
                  <a:cubicBezTo>
                    <a:pt x="19231" y="1695"/>
                    <a:pt x="19231" y="1835"/>
                    <a:pt x="19141" y="1835"/>
                  </a:cubicBezTo>
                  <a:lnTo>
                    <a:pt x="19048" y="1835"/>
                  </a:lnTo>
                  <a:lnTo>
                    <a:pt x="18685" y="989"/>
                  </a:lnTo>
                  <a:lnTo>
                    <a:pt x="18409" y="1268"/>
                  </a:lnTo>
                  <a:lnTo>
                    <a:pt x="18958" y="2402"/>
                  </a:lnTo>
                  <a:cubicBezTo>
                    <a:pt x="19048" y="2541"/>
                    <a:pt x="19048" y="2680"/>
                    <a:pt x="18958" y="2680"/>
                  </a:cubicBezTo>
                  <a:cubicBezTo>
                    <a:pt x="18865" y="2680"/>
                    <a:pt x="18775" y="2680"/>
                    <a:pt x="18775" y="2541"/>
                  </a:cubicBezTo>
                  <a:lnTo>
                    <a:pt x="18136" y="1412"/>
                  </a:lnTo>
                  <a:lnTo>
                    <a:pt x="17864" y="1695"/>
                  </a:lnTo>
                  <a:lnTo>
                    <a:pt x="18229" y="2541"/>
                  </a:lnTo>
                  <a:cubicBezTo>
                    <a:pt x="18229" y="2541"/>
                    <a:pt x="18229" y="2680"/>
                    <a:pt x="18229" y="2680"/>
                  </a:cubicBezTo>
                  <a:cubicBezTo>
                    <a:pt x="18229" y="2680"/>
                    <a:pt x="18136" y="2680"/>
                    <a:pt x="18136" y="2541"/>
                  </a:cubicBezTo>
                  <a:lnTo>
                    <a:pt x="17774" y="1835"/>
                  </a:lnTo>
                  <a:lnTo>
                    <a:pt x="17408" y="2118"/>
                  </a:lnTo>
                  <a:lnTo>
                    <a:pt x="17774" y="2964"/>
                  </a:lnTo>
                  <a:cubicBezTo>
                    <a:pt x="17774" y="2964"/>
                    <a:pt x="17774" y="2964"/>
                    <a:pt x="17774" y="3108"/>
                  </a:cubicBezTo>
                  <a:cubicBezTo>
                    <a:pt x="17681" y="3108"/>
                    <a:pt x="17681" y="3108"/>
                    <a:pt x="17681" y="2964"/>
                  </a:cubicBezTo>
                  <a:lnTo>
                    <a:pt x="17318" y="2258"/>
                  </a:lnTo>
                  <a:lnTo>
                    <a:pt x="16952" y="2541"/>
                  </a:lnTo>
                  <a:lnTo>
                    <a:pt x="17318" y="3247"/>
                  </a:lnTo>
                  <a:cubicBezTo>
                    <a:pt x="17318" y="3386"/>
                    <a:pt x="17318" y="3386"/>
                    <a:pt x="17318" y="3386"/>
                  </a:cubicBezTo>
                  <a:lnTo>
                    <a:pt x="17225" y="3386"/>
                  </a:lnTo>
                  <a:lnTo>
                    <a:pt x="16862" y="2680"/>
                  </a:lnTo>
                  <a:lnTo>
                    <a:pt x="16496" y="2964"/>
                  </a:lnTo>
                  <a:lnTo>
                    <a:pt x="16862" y="3670"/>
                  </a:lnTo>
                  <a:cubicBezTo>
                    <a:pt x="16862" y="3670"/>
                    <a:pt x="16862" y="3814"/>
                    <a:pt x="16862" y="3814"/>
                  </a:cubicBezTo>
                  <a:lnTo>
                    <a:pt x="16769" y="3814"/>
                  </a:lnTo>
                  <a:lnTo>
                    <a:pt x="16406" y="2964"/>
                  </a:lnTo>
                  <a:lnTo>
                    <a:pt x="16133" y="3247"/>
                  </a:lnTo>
                  <a:lnTo>
                    <a:pt x="16496" y="4092"/>
                  </a:lnTo>
                  <a:cubicBezTo>
                    <a:pt x="16451" y="4167"/>
                    <a:pt x="16427" y="4199"/>
                    <a:pt x="16418" y="4199"/>
                  </a:cubicBezTo>
                  <a:cubicBezTo>
                    <a:pt x="16406" y="4199"/>
                    <a:pt x="16406" y="4167"/>
                    <a:pt x="16406" y="4092"/>
                  </a:cubicBezTo>
                  <a:lnTo>
                    <a:pt x="16040" y="3386"/>
                  </a:lnTo>
                  <a:lnTo>
                    <a:pt x="15677" y="3670"/>
                  </a:lnTo>
                  <a:lnTo>
                    <a:pt x="16223" y="4798"/>
                  </a:lnTo>
                  <a:cubicBezTo>
                    <a:pt x="16223" y="4942"/>
                    <a:pt x="16223" y="5082"/>
                    <a:pt x="16223" y="5082"/>
                  </a:cubicBezTo>
                  <a:cubicBezTo>
                    <a:pt x="16133" y="5082"/>
                    <a:pt x="16040" y="5082"/>
                    <a:pt x="15950" y="4942"/>
                  </a:cubicBezTo>
                  <a:lnTo>
                    <a:pt x="15402" y="3814"/>
                  </a:lnTo>
                  <a:lnTo>
                    <a:pt x="15039" y="4092"/>
                  </a:lnTo>
                  <a:lnTo>
                    <a:pt x="15402" y="4942"/>
                  </a:lnTo>
                  <a:cubicBezTo>
                    <a:pt x="15495" y="4942"/>
                    <a:pt x="15495" y="5082"/>
                    <a:pt x="15402" y="5082"/>
                  </a:cubicBezTo>
                  <a:cubicBezTo>
                    <a:pt x="15402" y="5082"/>
                    <a:pt x="15402" y="5082"/>
                    <a:pt x="15312" y="4942"/>
                  </a:cubicBezTo>
                  <a:lnTo>
                    <a:pt x="14946" y="4236"/>
                  </a:lnTo>
                  <a:lnTo>
                    <a:pt x="14583" y="4520"/>
                  </a:lnTo>
                  <a:lnTo>
                    <a:pt x="14946" y="5365"/>
                  </a:lnTo>
                  <a:cubicBezTo>
                    <a:pt x="15039" y="5365"/>
                    <a:pt x="15039" y="5365"/>
                    <a:pt x="14946" y="5505"/>
                  </a:cubicBezTo>
                  <a:cubicBezTo>
                    <a:pt x="14946" y="5505"/>
                    <a:pt x="14856" y="5505"/>
                    <a:pt x="14856" y="5365"/>
                  </a:cubicBezTo>
                  <a:lnTo>
                    <a:pt x="14490" y="4659"/>
                  </a:lnTo>
                  <a:lnTo>
                    <a:pt x="14127" y="4942"/>
                  </a:lnTo>
                  <a:lnTo>
                    <a:pt x="14490" y="5649"/>
                  </a:lnTo>
                  <a:cubicBezTo>
                    <a:pt x="14583" y="5788"/>
                    <a:pt x="14583" y="5788"/>
                    <a:pt x="14490" y="5788"/>
                  </a:cubicBezTo>
                  <a:lnTo>
                    <a:pt x="14400" y="5788"/>
                  </a:lnTo>
                  <a:lnTo>
                    <a:pt x="14034" y="5082"/>
                  </a:lnTo>
                  <a:lnTo>
                    <a:pt x="13761" y="5365"/>
                  </a:lnTo>
                  <a:lnTo>
                    <a:pt x="14127" y="6071"/>
                  </a:lnTo>
                  <a:cubicBezTo>
                    <a:pt x="14127" y="6071"/>
                    <a:pt x="14127" y="6211"/>
                    <a:pt x="14127" y="6211"/>
                  </a:cubicBezTo>
                  <a:lnTo>
                    <a:pt x="14034" y="6211"/>
                  </a:lnTo>
                  <a:lnTo>
                    <a:pt x="13581" y="5365"/>
                  </a:lnTo>
                  <a:lnTo>
                    <a:pt x="13305" y="5649"/>
                  </a:lnTo>
                  <a:lnTo>
                    <a:pt x="13671" y="6494"/>
                  </a:lnTo>
                  <a:cubicBezTo>
                    <a:pt x="13671" y="6540"/>
                    <a:pt x="13662" y="6559"/>
                    <a:pt x="13647" y="6559"/>
                  </a:cubicBezTo>
                  <a:cubicBezTo>
                    <a:pt x="13620" y="6559"/>
                    <a:pt x="13581" y="6494"/>
                    <a:pt x="13581" y="6494"/>
                  </a:cubicBezTo>
                  <a:lnTo>
                    <a:pt x="13215" y="5788"/>
                  </a:lnTo>
                  <a:lnTo>
                    <a:pt x="12850" y="6071"/>
                  </a:lnTo>
                  <a:lnTo>
                    <a:pt x="13398" y="7200"/>
                  </a:lnTo>
                  <a:cubicBezTo>
                    <a:pt x="13488" y="7344"/>
                    <a:pt x="13488" y="7483"/>
                    <a:pt x="13398" y="7483"/>
                  </a:cubicBezTo>
                  <a:cubicBezTo>
                    <a:pt x="13305" y="7483"/>
                    <a:pt x="13215" y="7483"/>
                    <a:pt x="13215" y="7344"/>
                  </a:cubicBezTo>
                  <a:lnTo>
                    <a:pt x="12577" y="6211"/>
                  </a:lnTo>
                  <a:lnTo>
                    <a:pt x="12304" y="6494"/>
                  </a:lnTo>
                  <a:lnTo>
                    <a:pt x="12670" y="7344"/>
                  </a:lnTo>
                  <a:cubicBezTo>
                    <a:pt x="12670" y="7344"/>
                    <a:pt x="12670" y="7483"/>
                    <a:pt x="12670" y="7483"/>
                  </a:cubicBezTo>
                  <a:cubicBezTo>
                    <a:pt x="12577" y="7483"/>
                    <a:pt x="12577" y="7483"/>
                    <a:pt x="12577" y="7344"/>
                  </a:cubicBezTo>
                  <a:lnTo>
                    <a:pt x="12214" y="6638"/>
                  </a:lnTo>
                  <a:lnTo>
                    <a:pt x="11848" y="6917"/>
                  </a:lnTo>
                  <a:lnTo>
                    <a:pt x="12214" y="7767"/>
                  </a:lnTo>
                  <a:cubicBezTo>
                    <a:pt x="12166" y="7836"/>
                    <a:pt x="12145" y="7869"/>
                    <a:pt x="12133" y="7869"/>
                  </a:cubicBezTo>
                  <a:cubicBezTo>
                    <a:pt x="12121" y="7869"/>
                    <a:pt x="12121" y="7836"/>
                    <a:pt x="12121" y="7767"/>
                  </a:cubicBezTo>
                  <a:lnTo>
                    <a:pt x="11758" y="7061"/>
                  </a:lnTo>
                  <a:lnTo>
                    <a:pt x="11392" y="7344"/>
                  </a:lnTo>
                  <a:lnTo>
                    <a:pt x="11758" y="8045"/>
                  </a:lnTo>
                  <a:cubicBezTo>
                    <a:pt x="11758" y="8189"/>
                    <a:pt x="11758" y="8189"/>
                    <a:pt x="11758" y="8189"/>
                  </a:cubicBezTo>
                  <a:lnTo>
                    <a:pt x="11665" y="8189"/>
                  </a:lnTo>
                  <a:lnTo>
                    <a:pt x="11302" y="7483"/>
                  </a:lnTo>
                  <a:lnTo>
                    <a:pt x="10936" y="7767"/>
                  </a:lnTo>
                  <a:lnTo>
                    <a:pt x="11302" y="8473"/>
                  </a:lnTo>
                  <a:cubicBezTo>
                    <a:pt x="11302" y="8473"/>
                    <a:pt x="11302" y="8612"/>
                    <a:pt x="11302" y="8612"/>
                  </a:cubicBezTo>
                  <a:lnTo>
                    <a:pt x="11209" y="8612"/>
                  </a:lnTo>
                  <a:lnTo>
                    <a:pt x="10846" y="7767"/>
                  </a:lnTo>
                  <a:lnTo>
                    <a:pt x="10571" y="8045"/>
                  </a:lnTo>
                  <a:lnTo>
                    <a:pt x="10936" y="8751"/>
                  </a:lnTo>
                  <a:cubicBezTo>
                    <a:pt x="10936" y="8895"/>
                    <a:pt x="10936" y="8895"/>
                    <a:pt x="10936" y="8895"/>
                  </a:cubicBezTo>
                  <a:lnTo>
                    <a:pt x="10846" y="8895"/>
                  </a:lnTo>
                  <a:lnTo>
                    <a:pt x="10481" y="8189"/>
                  </a:lnTo>
                  <a:lnTo>
                    <a:pt x="10115" y="8473"/>
                  </a:lnTo>
                  <a:lnTo>
                    <a:pt x="10664" y="9602"/>
                  </a:lnTo>
                  <a:cubicBezTo>
                    <a:pt x="10664" y="9741"/>
                    <a:pt x="10664" y="9885"/>
                    <a:pt x="10664" y="9885"/>
                  </a:cubicBezTo>
                  <a:cubicBezTo>
                    <a:pt x="10571" y="9885"/>
                    <a:pt x="10481" y="9885"/>
                    <a:pt x="10391" y="9741"/>
                  </a:cubicBezTo>
                  <a:lnTo>
                    <a:pt x="9842" y="8612"/>
                  </a:lnTo>
                  <a:lnTo>
                    <a:pt x="9479" y="8895"/>
                  </a:lnTo>
                  <a:lnTo>
                    <a:pt x="9842" y="9741"/>
                  </a:lnTo>
                  <a:cubicBezTo>
                    <a:pt x="9935" y="9741"/>
                    <a:pt x="9935" y="9741"/>
                    <a:pt x="9842" y="9885"/>
                  </a:cubicBezTo>
                  <a:cubicBezTo>
                    <a:pt x="9842" y="9885"/>
                    <a:pt x="9842" y="9885"/>
                    <a:pt x="9752" y="9741"/>
                  </a:cubicBezTo>
                  <a:lnTo>
                    <a:pt x="9386" y="9035"/>
                  </a:lnTo>
                  <a:lnTo>
                    <a:pt x="9023" y="9318"/>
                  </a:lnTo>
                  <a:lnTo>
                    <a:pt x="9386" y="10164"/>
                  </a:lnTo>
                  <a:cubicBezTo>
                    <a:pt x="9386" y="10238"/>
                    <a:pt x="9365" y="10270"/>
                    <a:pt x="9341" y="10270"/>
                  </a:cubicBezTo>
                  <a:cubicBezTo>
                    <a:pt x="9320" y="10270"/>
                    <a:pt x="9296" y="10238"/>
                    <a:pt x="9296" y="10164"/>
                  </a:cubicBezTo>
                  <a:lnTo>
                    <a:pt x="8930" y="9458"/>
                  </a:lnTo>
                  <a:lnTo>
                    <a:pt x="8567" y="9741"/>
                  </a:lnTo>
                  <a:lnTo>
                    <a:pt x="8930" y="10447"/>
                  </a:lnTo>
                  <a:cubicBezTo>
                    <a:pt x="9023" y="10591"/>
                    <a:pt x="9023" y="10591"/>
                    <a:pt x="8930" y="10591"/>
                  </a:cubicBezTo>
                  <a:lnTo>
                    <a:pt x="8840" y="10591"/>
                  </a:lnTo>
                  <a:lnTo>
                    <a:pt x="8474" y="9885"/>
                  </a:lnTo>
                  <a:lnTo>
                    <a:pt x="8202" y="10164"/>
                  </a:lnTo>
                  <a:lnTo>
                    <a:pt x="8567" y="10870"/>
                  </a:lnTo>
                  <a:cubicBezTo>
                    <a:pt x="8567" y="10870"/>
                    <a:pt x="8567" y="11014"/>
                    <a:pt x="8567" y="11014"/>
                  </a:cubicBezTo>
                  <a:lnTo>
                    <a:pt x="8474" y="11014"/>
                  </a:lnTo>
                  <a:lnTo>
                    <a:pt x="8019" y="10164"/>
                  </a:lnTo>
                  <a:lnTo>
                    <a:pt x="7746" y="10447"/>
                  </a:lnTo>
                  <a:lnTo>
                    <a:pt x="8112" y="11153"/>
                  </a:lnTo>
                  <a:cubicBezTo>
                    <a:pt x="8202" y="11297"/>
                    <a:pt x="8202" y="11297"/>
                    <a:pt x="8112" y="11297"/>
                  </a:cubicBezTo>
                  <a:lnTo>
                    <a:pt x="8019" y="11297"/>
                  </a:lnTo>
                  <a:lnTo>
                    <a:pt x="7656" y="10591"/>
                  </a:lnTo>
                  <a:lnTo>
                    <a:pt x="7290" y="10870"/>
                  </a:lnTo>
                  <a:lnTo>
                    <a:pt x="7839" y="12003"/>
                  </a:lnTo>
                  <a:cubicBezTo>
                    <a:pt x="7929" y="12142"/>
                    <a:pt x="7929" y="12282"/>
                    <a:pt x="7839" y="12282"/>
                  </a:cubicBezTo>
                  <a:cubicBezTo>
                    <a:pt x="7746" y="12282"/>
                    <a:pt x="7656" y="12282"/>
                    <a:pt x="7656" y="12142"/>
                  </a:cubicBezTo>
                  <a:lnTo>
                    <a:pt x="7017" y="11014"/>
                  </a:lnTo>
                  <a:lnTo>
                    <a:pt x="6744" y="11297"/>
                  </a:lnTo>
                  <a:lnTo>
                    <a:pt x="7107" y="12142"/>
                  </a:lnTo>
                  <a:cubicBezTo>
                    <a:pt x="7107" y="12142"/>
                    <a:pt x="7107" y="12142"/>
                    <a:pt x="7107" y="12282"/>
                  </a:cubicBezTo>
                  <a:cubicBezTo>
                    <a:pt x="7017" y="12282"/>
                    <a:pt x="7017" y="12282"/>
                    <a:pt x="7017" y="12142"/>
                  </a:cubicBezTo>
                  <a:lnTo>
                    <a:pt x="6651" y="11436"/>
                  </a:lnTo>
                  <a:lnTo>
                    <a:pt x="6288" y="11720"/>
                  </a:lnTo>
                  <a:lnTo>
                    <a:pt x="6651" y="12565"/>
                  </a:lnTo>
                  <a:cubicBezTo>
                    <a:pt x="6621" y="12612"/>
                    <a:pt x="6603" y="12630"/>
                    <a:pt x="6588" y="12630"/>
                  </a:cubicBezTo>
                  <a:cubicBezTo>
                    <a:pt x="6561" y="12630"/>
                    <a:pt x="6561" y="12565"/>
                    <a:pt x="6561" y="12565"/>
                  </a:cubicBezTo>
                  <a:lnTo>
                    <a:pt x="6195" y="11859"/>
                  </a:lnTo>
                  <a:lnTo>
                    <a:pt x="5833" y="12142"/>
                  </a:lnTo>
                  <a:lnTo>
                    <a:pt x="6195" y="12849"/>
                  </a:lnTo>
                  <a:cubicBezTo>
                    <a:pt x="6195" y="12988"/>
                    <a:pt x="6195" y="12988"/>
                    <a:pt x="6195" y="12988"/>
                  </a:cubicBezTo>
                  <a:lnTo>
                    <a:pt x="6105" y="12988"/>
                  </a:lnTo>
                  <a:lnTo>
                    <a:pt x="5740" y="12282"/>
                  </a:lnTo>
                  <a:lnTo>
                    <a:pt x="5377" y="12565"/>
                  </a:lnTo>
                  <a:lnTo>
                    <a:pt x="5740" y="13271"/>
                  </a:lnTo>
                  <a:cubicBezTo>
                    <a:pt x="5740" y="13271"/>
                    <a:pt x="5740" y="13415"/>
                    <a:pt x="5740" y="13415"/>
                  </a:cubicBezTo>
                  <a:lnTo>
                    <a:pt x="5650" y="13415"/>
                  </a:lnTo>
                  <a:lnTo>
                    <a:pt x="5287" y="12565"/>
                  </a:lnTo>
                  <a:lnTo>
                    <a:pt x="5011" y="12849"/>
                  </a:lnTo>
                  <a:lnTo>
                    <a:pt x="5377" y="13555"/>
                  </a:lnTo>
                  <a:cubicBezTo>
                    <a:pt x="5377" y="13694"/>
                    <a:pt x="5377" y="13694"/>
                    <a:pt x="5377" y="13694"/>
                  </a:cubicBezTo>
                  <a:cubicBezTo>
                    <a:pt x="5347" y="13740"/>
                    <a:pt x="5326" y="13759"/>
                    <a:pt x="5314" y="13759"/>
                  </a:cubicBezTo>
                  <a:cubicBezTo>
                    <a:pt x="5287" y="13759"/>
                    <a:pt x="5287" y="13694"/>
                    <a:pt x="5287" y="13694"/>
                  </a:cubicBezTo>
                  <a:lnTo>
                    <a:pt x="4921" y="12988"/>
                  </a:lnTo>
                  <a:lnTo>
                    <a:pt x="4555" y="13271"/>
                  </a:lnTo>
                  <a:lnTo>
                    <a:pt x="5104" y="14400"/>
                  </a:lnTo>
                  <a:cubicBezTo>
                    <a:pt x="5104" y="14544"/>
                    <a:pt x="5104" y="14683"/>
                    <a:pt x="5104" y="14683"/>
                  </a:cubicBezTo>
                  <a:cubicBezTo>
                    <a:pt x="5011" y="14683"/>
                    <a:pt x="4921" y="14683"/>
                    <a:pt x="4831" y="14544"/>
                  </a:cubicBezTo>
                  <a:lnTo>
                    <a:pt x="4282" y="13415"/>
                  </a:lnTo>
                  <a:lnTo>
                    <a:pt x="3919" y="13694"/>
                  </a:lnTo>
                  <a:lnTo>
                    <a:pt x="4282" y="14544"/>
                  </a:lnTo>
                  <a:cubicBezTo>
                    <a:pt x="4375" y="14544"/>
                    <a:pt x="4375" y="14544"/>
                    <a:pt x="4282" y="14683"/>
                  </a:cubicBezTo>
                  <a:cubicBezTo>
                    <a:pt x="4282" y="14683"/>
                    <a:pt x="4282" y="14683"/>
                    <a:pt x="4192" y="14544"/>
                  </a:cubicBezTo>
                  <a:lnTo>
                    <a:pt x="3826" y="13838"/>
                  </a:lnTo>
                  <a:lnTo>
                    <a:pt x="3464" y="14117"/>
                  </a:lnTo>
                  <a:lnTo>
                    <a:pt x="3826" y="14967"/>
                  </a:lnTo>
                  <a:cubicBezTo>
                    <a:pt x="3826" y="15036"/>
                    <a:pt x="3805" y="15074"/>
                    <a:pt x="3781" y="15074"/>
                  </a:cubicBezTo>
                  <a:cubicBezTo>
                    <a:pt x="3757" y="15074"/>
                    <a:pt x="3736" y="15036"/>
                    <a:pt x="3736" y="14967"/>
                  </a:cubicBezTo>
                  <a:lnTo>
                    <a:pt x="3371" y="14261"/>
                  </a:lnTo>
                  <a:lnTo>
                    <a:pt x="3008" y="14544"/>
                  </a:lnTo>
                  <a:lnTo>
                    <a:pt x="3371" y="15250"/>
                  </a:lnTo>
                  <a:cubicBezTo>
                    <a:pt x="3464" y="15389"/>
                    <a:pt x="3371" y="15389"/>
                    <a:pt x="3371" y="15389"/>
                  </a:cubicBezTo>
                  <a:lnTo>
                    <a:pt x="3281" y="15389"/>
                  </a:lnTo>
                  <a:lnTo>
                    <a:pt x="2915" y="14683"/>
                  </a:lnTo>
                  <a:lnTo>
                    <a:pt x="2642" y="14967"/>
                  </a:lnTo>
                  <a:lnTo>
                    <a:pt x="3008" y="15673"/>
                  </a:lnTo>
                  <a:cubicBezTo>
                    <a:pt x="3008" y="15673"/>
                    <a:pt x="3008" y="15812"/>
                    <a:pt x="3008" y="15812"/>
                  </a:cubicBezTo>
                  <a:lnTo>
                    <a:pt x="2915" y="15812"/>
                  </a:lnTo>
                  <a:lnTo>
                    <a:pt x="2459" y="14967"/>
                  </a:lnTo>
                  <a:lnTo>
                    <a:pt x="2186" y="15250"/>
                  </a:lnTo>
                  <a:lnTo>
                    <a:pt x="2552" y="15956"/>
                  </a:lnTo>
                  <a:cubicBezTo>
                    <a:pt x="2642" y="16095"/>
                    <a:pt x="2642" y="16095"/>
                    <a:pt x="2552" y="16095"/>
                  </a:cubicBezTo>
                  <a:lnTo>
                    <a:pt x="2459" y="16095"/>
                  </a:lnTo>
                  <a:lnTo>
                    <a:pt x="2096" y="15389"/>
                  </a:lnTo>
                  <a:lnTo>
                    <a:pt x="1730" y="15673"/>
                  </a:lnTo>
                  <a:lnTo>
                    <a:pt x="2276" y="16802"/>
                  </a:lnTo>
                  <a:cubicBezTo>
                    <a:pt x="2369" y="16941"/>
                    <a:pt x="2369" y="16941"/>
                    <a:pt x="2276" y="17085"/>
                  </a:cubicBezTo>
                  <a:cubicBezTo>
                    <a:pt x="2186" y="17085"/>
                    <a:pt x="2096" y="17085"/>
                    <a:pt x="2096" y="16941"/>
                  </a:cubicBezTo>
                  <a:lnTo>
                    <a:pt x="1457" y="15812"/>
                  </a:lnTo>
                  <a:lnTo>
                    <a:pt x="1185" y="16095"/>
                  </a:lnTo>
                  <a:lnTo>
                    <a:pt x="1547" y="16802"/>
                  </a:lnTo>
                  <a:cubicBezTo>
                    <a:pt x="1547" y="16941"/>
                    <a:pt x="1547" y="16941"/>
                    <a:pt x="1547" y="16941"/>
                  </a:cubicBezTo>
                  <a:cubicBezTo>
                    <a:pt x="1517" y="16992"/>
                    <a:pt x="1496" y="17006"/>
                    <a:pt x="1484" y="17006"/>
                  </a:cubicBezTo>
                  <a:cubicBezTo>
                    <a:pt x="1457" y="17006"/>
                    <a:pt x="1457" y="16941"/>
                    <a:pt x="1457" y="16941"/>
                  </a:cubicBezTo>
                  <a:lnTo>
                    <a:pt x="1092" y="16235"/>
                  </a:lnTo>
                  <a:lnTo>
                    <a:pt x="729" y="16518"/>
                  </a:lnTo>
                  <a:lnTo>
                    <a:pt x="1092" y="17224"/>
                  </a:lnTo>
                  <a:cubicBezTo>
                    <a:pt x="1092" y="17368"/>
                    <a:pt x="1092" y="17368"/>
                    <a:pt x="1092" y="17368"/>
                  </a:cubicBezTo>
                  <a:lnTo>
                    <a:pt x="1002" y="17368"/>
                  </a:lnTo>
                  <a:lnTo>
                    <a:pt x="636" y="16662"/>
                  </a:lnTo>
                  <a:lnTo>
                    <a:pt x="273" y="16941"/>
                  </a:lnTo>
                  <a:lnTo>
                    <a:pt x="636" y="17647"/>
                  </a:lnTo>
                  <a:cubicBezTo>
                    <a:pt x="636" y="17647"/>
                    <a:pt x="636" y="17791"/>
                    <a:pt x="636" y="17791"/>
                  </a:cubicBezTo>
                  <a:lnTo>
                    <a:pt x="546" y="17791"/>
                  </a:lnTo>
                  <a:lnTo>
                    <a:pt x="180" y="16941"/>
                  </a:lnTo>
                  <a:lnTo>
                    <a:pt x="0" y="17085"/>
                  </a:lnTo>
                  <a:lnTo>
                    <a:pt x="2276" y="21600"/>
                  </a:lnTo>
                  <a:cubicBezTo>
                    <a:pt x="9113" y="16941"/>
                    <a:pt x="16133" y="11297"/>
                    <a:pt x="21600" y="3670"/>
                  </a:cubicBezTo>
                  <a:lnTo>
                    <a:pt x="1987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2585;p70"/>
            <p:cNvSpPr/>
            <p:nvPr/>
          </p:nvSpPr>
          <p:spPr>
            <a:xfrm>
              <a:off x="4585510" y="635717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40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7941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1" name="Google Shape;2591;p70"/>
          <p:cNvGrpSpPr/>
          <p:nvPr/>
        </p:nvGrpSpPr>
        <p:grpSpPr>
          <a:xfrm>
            <a:off x="14850975" y="4018071"/>
            <a:ext cx="2278736" cy="2236069"/>
            <a:chOff x="0" y="0"/>
            <a:chExt cx="2278734" cy="2236067"/>
          </a:xfrm>
        </p:grpSpPr>
        <p:grpSp>
          <p:nvGrpSpPr>
            <p:cNvPr id="1546" name="Google Shape;2592;p70"/>
            <p:cNvGrpSpPr/>
            <p:nvPr/>
          </p:nvGrpSpPr>
          <p:grpSpPr>
            <a:xfrm>
              <a:off x="0" y="0"/>
              <a:ext cx="2143681" cy="2236068"/>
              <a:chOff x="0" y="0"/>
              <a:chExt cx="2143680" cy="2236067"/>
            </a:xfrm>
          </p:grpSpPr>
          <p:sp>
            <p:nvSpPr>
              <p:cNvPr id="1535" name="Google Shape;2593;p70"/>
              <p:cNvSpPr/>
              <p:nvPr/>
            </p:nvSpPr>
            <p:spPr>
              <a:xfrm>
                <a:off x="54716" y="0"/>
                <a:ext cx="2088965" cy="2235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6" name="Google Shape;2594;p70"/>
              <p:cNvSpPr/>
              <p:nvPr/>
            </p:nvSpPr>
            <p:spPr>
              <a:xfrm>
                <a:off x="0" y="790"/>
                <a:ext cx="1713597" cy="2204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7" name="Google Shape;2595;p70"/>
              <p:cNvSpPr/>
              <p:nvPr/>
            </p:nvSpPr>
            <p:spPr>
              <a:xfrm>
                <a:off x="516147" y="398532"/>
                <a:ext cx="1572601" cy="183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8" name="Google Shape;2596;p70"/>
              <p:cNvSpPr/>
              <p:nvPr/>
            </p:nvSpPr>
            <p:spPr>
              <a:xfrm>
                <a:off x="950086" y="158485"/>
                <a:ext cx="269839" cy="363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9" name="Google Shape;2597;p70"/>
              <p:cNvSpPr/>
              <p:nvPr/>
            </p:nvSpPr>
            <p:spPr>
              <a:xfrm>
                <a:off x="1115939" y="168903"/>
                <a:ext cx="270120" cy="360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0" name="Google Shape;2598;p70"/>
              <p:cNvSpPr/>
              <p:nvPr/>
            </p:nvSpPr>
            <p:spPr>
              <a:xfrm>
                <a:off x="440487" y="508089"/>
                <a:ext cx="219714" cy="367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1" name="Google Shape;2599;p70"/>
              <p:cNvSpPr/>
              <p:nvPr/>
            </p:nvSpPr>
            <p:spPr>
              <a:xfrm>
                <a:off x="617842" y="507943"/>
                <a:ext cx="248259" cy="366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2" name="Google Shape;2600;p70"/>
              <p:cNvSpPr/>
              <p:nvPr/>
            </p:nvSpPr>
            <p:spPr>
              <a:xfrm>
                <a:off x="192029" y="1130872"/>
                <a:ext cx="292623" cy="35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3" name="Google Shape;2601;p70"/>
              <p:cNvSpPr/>
              <p:nvPr/>
            </p:nvSpPr>
            <p:spPr>
              <a:xfrm>
                <a:off x="298586" y="1094337"/>
                <a:ext cx="291137" cy="35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4" name="Google Shape;2602;p70"/>
              <p:cNvSpPr/>
              <p:nvPr/>
            </p:nvSpPr>
            <p:spPr>
              <a:xfrm>
                <a:off x="368067" y="1681619"/>
                <a:ext cx="316176" cy="34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5" name="Google Shape;2603;p70"/>
              <p:cNvSpPr/>
              <p:nvPr/>
            </p:nvSpPr>
            <p:spPr>
              <a:xfrm>
                <a:off x="445651" y="1618226"/>
                <a:ext cx="315472" cy="341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80" name="Google Shape;2604;p70"/>
            <p:cNvGrpSpPr/>
            <p:nvPr/>
          </p:nvGrpSpPr>
          <p:grpSpPr>
            <a:xfrm>
              <a:off x="1764411" y="253802"/>
              <a:ext cx="514324" cy="1806701"/>
              <a:chOff x="0" y="0"/>
              <a:chExt cx="514323" cy="1806700"/>
            </a:xfrm>
          </p:grpSpPr>
          <p:sp>
            <p:nvSpPr>
              <p:cNvPr id="1547" name="Google Shape;2605;p70"/>
              <p:cNvSpPr/>
              <p:nvPr/>
            </p:nvSpPr>
            <p:spPr>
              <a:xfrm rot="21212774">
                <a:off x="173168" y="972500"/>
                <a:ext cx="293347" cy="82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8" name="Google Shape;2606;p70"/>
              <p:cNvSpPr/>
              <p:nvPr/>
            </p:nvSpPr>
            <p:spPr>
              <a:xfrm rot="21212774">
                <a:off x="160381" y="626926"/>
                <a:ext cx="301056" cy="958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9" name="Google Shape;2607;p70"/>
              <p:cNvSpPr/>
              <p:nvPr/>
            </p:nvSpPr>
            <p:spPr>
              <a:xfrm rot="21212774">
                <a:off x="60171" y="22031"/>
                <a:ext cx="261069" cy="521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0" name="Google Shape;2608;p70"/>
              <p:cNvSpPr/>
              <p:nvPr/>
            </p:nvSpPr>
            <p:spPr>
              <a:xfrm rot="21212774">
                <a:off x="24885" y="42651"/>
                <a:ext cx="118854" cy="449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1" name="Google Shape;2609;p70"/>
              <p:cNvSpPr/>
              <p:nvPr/>
            </p:nvSpPr>
            <p:spPr>
              <a:xfrm rot="21212774">
                <a:off x="173691" y="9823"/>
                <a:ext cx="170334" cy="493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2" name="Google Shape;2610;p70"/>
              <p:cNvSpPr/>
              <p:nvPr/>
            </p:nvSpPr>
            <p:spPr>
              <a:xfrm rot="21212774">
                <a:off x="126937" y="26196"/>
                <a:ext cx="53777" cy="51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3" name="Google Shape;2611;p70"/>
              <p:cNvSpPr/>
              <p:nvPr/>
            </p:nvSpPr>
            <p:spPr>
              <a:xfrm rot="21212774">
                <a:off x="177012" y="37867"/>
                <a:ext cx="56718" cy="502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4" name="Google Shape;2612;p70"/>
              <p:cNvSpPr/>
              <p:nvPr/>
            </p:nvSpPr>
            <p:spPr>
              <a:xfrm rot="21212774">
                <a:off x="128941" y="25682"/>
                <a:ext cx="33867" cy="76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5" name="Google Shape;2613;p70"/>
              <p:cNvSpPr/>
              <p:nvPr/>
            </p:nvSpPr>
            <p:spPr>
              <a:xfrm rot="21212774">
                <a:off x="114297" y="467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6" name="Google Shape;2614;p70"/>
              <p:cNvSpPr/>
              <p:nvPr/>
            </p:nvSpPr>
            <p:spPr>
              <a:xfrm rot="21212774">
                <a:off x="185313" y="38500"/>
                <a:ext cx="106099" cy="48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2615;p70"/>
              <p:cNvSpPr/>
              <p:nvPr/>
            </p:nvSpPr>
            <p:spPr>
              <a:xfrm rot="21212774">
                <a:off x="137090" y="1199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8" name="Google Shape;2616;p70"/>
              <p:cNvSpPr/>
              <p:nvPr/>
            </p:nvSpPr>
            <p:spPr>
              <a:xfrm rot="21212774">
                <a:off x="139507" y="33681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9" name="Google Shape;2617;p70"/>
              <p:cNvSpPr/>
              <p:nvPr/>
            </p:nvSpPr>
            <p:spPr>
              <a:xfrm rot="21212774">
                <a:off x="130195" y="9483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0" name="Google Shape;2618;p70"/>
              <p:cNvSpPr/>
              <p:nvPr/>
            </p:nvSpPr>
            <p:spPr>
              <a:xfrm rot="21212774">
                <a:off x="129488" y="22712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2619;p70"/>
              <p:cNvSpPr/>
              <p:nvPr/>
            </p:nvSpPr>
            <p:spPr>
              <a:xfrm rot="21212774">
                <a:off x="122214" y="6628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2" name="Google Shape;2620;p70"/>
              <p:cNvSpPr/>
              <p:nvPr/>
            </p:nvSpPr>
            <p:spPr>
              <a:xfrm rot="21212774">
                <a:off x="101201" y="486828"/>
                <a:ext cx="50184" cy="50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3" name="Google Shape;2621;p70"/>
              <p:cNvSpPr/>
              <p:nvPr/>
            </p:nvSpPr>
            <p:spPr>
              <a:xfrm rot="21212774">
                <a:off x="49344" y="25097"/>
                <a:ext cx="111784" cy="512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2622;p70"/>
              <p:cNvSpPr/>
              <p:nvPr/>
            </p:nvSpPr>
            <p:spPr>
              <a:xfrm rot="21212774">
                <a:off x="110648" y="1796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5" name="Google Shape;2623;p70"/>
              <p:cNvSpPr/>
              <p:nvPr/>
            </p:nvSpPr>
            <p:spPr>
              <a:xfrm rot="21212774">
                <a:off x="129055" y="4916"/>
                <a:ext cx="3388" cy="33868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6" name="Google Shape;2624;p70"/>
              <p:cNvSpPr/>
              <p:nvPr/>
            </p:nvSpPr>
            <p:spPr>
              <a:xfrm rot="21212774">
                <a:off x="191201" y="29564"/>
                <a:ext cx="136283" cy="49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69" name="Google Shape;2625;p70"/>
              <p:cNvGrpSpPr/>
              <p:nvPr/>
            </p:nvGrpSpPr>
            <p:grpSpPr>
              <a:xfrm>
                <a:off x="127654" y="9565"/>
                <a:ext cx="3807" cy="33653"/>
                <a:chOff x="0" y="0"/>
                <a:chExt cx="3806" cy="33652"/>
              </a:xfrm>
            </p:grpSpPr>
            <p:sp>
              <p:nvSpPr>
                <p:cNvPr id="1567" name="خط"/>
                <p:cNvSpPr/>
                <p:nvPr/>
              </p:nvSpPr>
              <p:spPr>
                <a:xfrm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8" name="خط"/>
                <p:cNvSpPr/>
                <p:nvPr/>
              </p:nvSpPr>
              <p:spPr>
                <a:xfrm flipH="1" flipV="1"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70" name="Google Shape;2626;p70"/>
              <p:cNvSpPr/>
              <p:nvPr/>
            </p:nvSpPr>
            <p:spPr>
              <a:xfrm rot="21212774">
                <a:off x="113684" y="9147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1" name="Google Shape;2628;p70"/>
              <p:cNvSpPr/>
              <p:nvPr/>
            </p:nvSpPr>
            <p:spPr>
              <a:xfrm rot="21212774">
                <a:off x="119541" y="12386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2" name="Google Shape;2629;p70"/>
              <p:cNvSpPr/>
              <p:nvPr/>
            </p:nvSpPr>
            <p:spPr>
              <a:xfrm rot="21212774">
                <a:off x="151581" y="31810"/>
                <a:ext cx="33868" cy="3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2630;p70"/>
              <p:cNvSpPr/>
              <p:nvPr/>
            </p:nvSpPr>
            <p:spPr>
              <a:xfrm rot="21212774">
                <a:off x="134825" y="21025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4" name="Google Shape;2631;p70"/>
              <p:cNvSpPr/>
              <p:nvPr/>
            </p:nvSpPr>
            <p:spPr>
              <a:xfrm rot="21212774">
                <a:off x="123000" y="13584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5" name="Google Shape;2632;p70"/>
              <p:cNvSpPr/>
              <p:nvPr/>
            </p:nvSpPr>
            <p:spPr>
              <a:xfrm rot="21212774">
                <a:off x="129546" y="9268"/>
                <a:ext cx="3388" cy="33867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6" name="Google Shape;2633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7" name="Google Shape;2634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8" name="Google Shape;2635;p70"/>
              <p:cNvSpPr/>
              <p:nvPr/>
            </p:nvSpPr>
            <p:spPr>
              <a:xfrm rot="21212774">
                <a:off x="139697" y="512879"/>
                <a:ext cx="182660" cy="142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9" name="Google Shape;2636;p70"/>
              <p:cNvSpPr/>
              <p:nvPr/>
            </p:nvSpPr>
            <p:spPr>
              <a:xfrm rot="21212774">
                <a:off x="162121" y="499202"/>
                <a:ext cx="159609" cy="12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8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582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3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587" name="IMG_9853.png"/>
          <p:cNvGrpSpPr/>
          <p:nvPr/>
        </p:nvGrpSpPr>
        <p:grpSpPr>
          <a:xfrm>
            <a:off x="619832" y="2153657"/>
            <a:ext cx="10870607" cy="7442973"/>
            <a:chOff x="0" y="0"/>
            <a:chExt cx="10870605" cy="7442972"/>
          </a:xfrm>
        </p:grpSpPr>
        <p:pic>
          <p:nvPicPr>
            <p:cNvPr id="1586" name="IMG_9853.png" descr="IMG_985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338" r="0" b="0"/>
            <a:stretch>
              <a:fillRect/>
            </a:stretch>
          </p:blipFill>
          <p:spPr>
            <a:xfrm>
              <a:off x="355908" y="215900"/>
              <a:ext cx="10311499" cy="70111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5" name="IMG_9853.png" descr="IMG_9853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0870606" cy="7442974"/>
            </a:xfrm>
            <a:prstGeom prst="rect">
              <a:avLst/>
            </a:prstGeom>
            <a:effectLst/>
          </p:spPr>
        </p:pic>
      </p:grpSp>
      <p:sp>
        <p:nvSpPr>
          <p:cNvPr id="1588" name="انظر إلى المراجعة السريعة قبل البدء في الإجابة عن الاختبار"/>
          <p:cNvSpPr txBox="1"/>
          <p:nvPr/>
        </p:nvSpPr>
        <p:spPr>
          <a:xfrm>
            <a:off x="1516824" y="168304"/>
            <a:ext cx="9711158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5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‏انظر إلى المراجعة السريعة قبل البدء في الإجابة عن الاختبار</a:t>
            </a:r>
          </a:p>
        </p:txBody>
      </p:sp>
      <p:grpSp>
        <p:nvGrpSpPr>
          <p:cNvPr id="1591" name="IMG_5372.png"/>
          <p:cNvGrpSpPr/>
          <p:nvPr/>
        </p:nvGrpSpPr>
        <p:grpSpPr>
          <a:xfrm>
            <a:off x="3635111" y="1207262"/>
            <a:ext cx="4213313" cy="939200"/>
            <a:chOff x="0" y="0"/>
            <a:chExt cx="4213311" cy="939198"/>
          </a:xfrm>
        </p:grpSpPr>
        <p:pic>
          <p:nvPicPr>
            <p:cNvPr id="1590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4060912" cy="786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9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213313" cy="939200"/>
            </a:xfrm>
            <a:prstGeom prst="rect">
              <a:avLst/>
            </a:prstGeom>
            <a:effectLst/>
          </p:spPr>
        </p:pic>
      </p:grpSp>
      <p:grpSp>
        <p:nvGrpSpPr>
          <p:cNvPr id="1597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592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95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593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94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596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7" grpId="3"/>
      <p:bldP build="whole" bldLvl="1" animBg="1" rev="0" advAuto="0" spid="158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910767" y="0"/>
            <a:chExt cx="1344211" cy="1412013"/>
          </a:xfrm>
        </p:grpSpPr>
        <p:pic>
          <p:nvPicPr>
            <p:cNvPr id="1599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0767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600" name="الحل"/>
            <p:cNvSpPr/>
            <p:nvPr/>
          </p:nvSpPr>
          <p:spPr>
            <a:xfrm>
              <a:off x="984979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604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03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2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605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26005" t="2167" r="0" b="45115"/>
          <a:stretch>
            <a:fillRect/>
          </a:stretch>
        </p:blipFill>
        <p:spPr>
          <a:xfrm>
            <a:off x="9211219" y="1925162"/>
            <a:ext cx="13339996" cy="8559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1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606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09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607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08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610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614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622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615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2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2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631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626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29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627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28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630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1632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41292" t="2167" r="3025" b="89691"/>
          <a:stretch>
            <a:fillRect/>
          </a:stretch>
        </p:blipFill>
        <p:spPr>
          <a:xfrm>
            <a:off x="11746956" y="2099644"/>
            <a:ext cx="8115533" cy="1068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3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30404" t="13524" r="2860" b="45681"/>
          <a:stretch>
            <a:fillRect/>
          </a:stretch>
        </p:blipFill>
        <p:spPr>
          <a:xfrm>
            <a:off x="12511148" y="4538063"/>
            <a:ext cx="11337456" cy="62415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6" name="تجميع"/>
          <p:cNvGrpSpPr/>
          <p:nvPr/>
        </p:nvGrpSpPr>
        <p:grpSpPr>
          <a:xfrm>
            <a:off x="6844585" y="4205279"/>
            <a:ext cx="4501259" cy="1624441"/>
            <a:chOff x="0" y="0"/>
            <a:chExt cx="4501258" cy="1624439"/>
          </a:xfrm>
        </p:grpSpPr>
        <p:sp>
          <p:nvSpPr>
            <p:cNvPr id="1634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5" name="س= ٥٩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٥٩</a:t>
              </a:r>
            </a:p>
          </p:txBody>
        </p:sp>
      </p:grpSp>
      <p:grpSp>
        <p:nvGrpSpPr>
          <p:cNvPr id="1639" name="تجميع"/>
          <p:cNvGrpSpPr/>
          <p:nvPr/>
        </p:nvGrpSpPr>
        <p:grpSpPr>
          <a:xfrm>
            <a:off x="6844585" y="6045780"/>
            <a:ext cx="4501259" cy="1624440"/>
            <a:chOff x="0" y="0"/>
            <a:chExt cx="4501258" cy="1624439"/>
          </a:xfrm>
        </p:grpSpPr>
        <p:sp>
          <p:nvSpPr>
            <p:cNvPr id="1637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8" name="س= ٥٨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٥٨</a:t>
              </a:r>
            </a:p>
          </p:txBody>
        </p:sp>
      </p:grpSp>
      <p:grpSp>
        <p:nvGrpSpPr>
          <p:cNvPr id="1642" name="تجميع"/>
          <p:cNvGrpSpPr/>
          <p:nvPr/>
        </p:nvGrpSpPr>
        <p:grpSpPr>
          <a:xfrm>
            <a:off x="6844585" y="7670219"/>
            <a:ext cx="4501259" cy="1624441"/>
            <a:chOff x="0" y="0"/>
            <a:chExt cx="4501258" cy="1624439"/>
          </a:xfrm>
        </p:grpSpPr>
        <p:sp>
          <p:nvSpPr>
            <p:cNvPr id="1640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1" name="س= ١١٧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١١٧</a:t>
              </a:r>
            </a:p>
          </p:txBody>
        </p:sp>
      </p:grpSp>
      <p:grpSp>
        <p:nvGrpSpPr>
          <p:cNvPr id="1645" name="تجميع"/>
          <p:cNvGrpSpPr/>
          <p:nvPr/>
        </p:nvGrpSpPr>
        <p:grpSpPr>
          <a:xfrm>
            <a:off x="6844585" y="9294660"/>
            <a:ext cx="4501259" cy="1624440"/>
            <a:chOff x="0" y="0"/>
            <a:chExt cx="4501258" cy="1624439"/>
          </a:xfrm>
        </p:grpSpPr>
        <p:sp>
          <p:nvSpPr>
            <p:cNvPr id="1643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4" name="س= ١٨١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١٨١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910767" y="0"/>
            <a:chExt cx="1344211" cy="1412013"/>
          </a:xfrm>
        </p:grpSpPr>
        <p:pic>
          <p:nvPicPr>
            <p:cNvPr id="1647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0767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648" name="الحل"/>
            <p:cNvSpPr/>
            <p:nvPr/>
          </p:nvSpPr>
          <p:spPr>
            <a:xfrm>
              <a:off x="984979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652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51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0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653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0" t="60587" r="3600" b="689"/>
          <a:stretch>
            <a:fillRect/>
          </a:stretch>
        </p:blipFill>
        <p:spPr>
          <a:xfrm>
            <a:off x="3305360" y="1732814"/>
            <a:ext cx="18708289" cy="67680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9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654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57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655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56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658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662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670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663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3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72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1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sp>
        <p:nvSpPr>
          <p:cNvPr id="1674" name="مستطيل مستدير الزوايا"/>
          <p:cNvSpPr/>
          <p:nvPr/>
        </p:nvSpPr>
        <p:spPr>
          <a:xfrm>
            <a:off x="7409391" y="7977382"/>
            <a:ext cx="10708322" cy="2865669"/>
          </a:xfrm>
          <a:prstGeom prst="roundRect">
            <a:avLst>
              <a:gd name="adj" fmla="val 26645"/>
            </a:avLst>
          </a:prstGeom>
          <a:solidFill>
            <a:schemeClr val="accent1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75" name="٨٥+٨٥+٨٥+س = ٣٦٠ ، س=١٠٥…"/>
          <p:cNvSpPr txBox="1"/>
          <p:nvPr/>
        </p:nvSpPr>
        <p:spPr>
          <a:xfrm>
            <a:off x="7409391" y="8131072"/>
            <a:ext cx="10708322" cy="23659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rtl="0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٨٥+٨٥+٨٥+س = ٣٦٠ ، س=١٠٥ </a:t>
            </a:r>
          </a:p>
          <a:p>
            <a:pPr algn="ctr" rtl="0">
              <a:defRPr b="1" sz="59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سيدفع نواف ١٠٥ ريال</a:t>
            </a:r>
          </a:p>
        </p:txBody>
      </p:sp>
      <p:grpSp>
        <p:nvGrpSpPr>
          <p:cNvPr id="1681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676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79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677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78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680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1682" name="IMG_9854.png" descr="IMG_9854.png"/>
          <p:cNvPicPr>
            <a:picLocks noChangeAspect="1"/>
          </p:cNvPicPr>
          <p:nvPr/>
        </p:nvPicPr>
        <p:blipFill>
          <a:blip r:embed="rId5">
            <a:extLst/>
          </a:blip>
          <a:srcRect l="0" t="60587" r="3600" b="689"/>
          <a:stretch>
            <a:fillRect/>
          </a:stretch>
        </p:blipFill>
        <p:spPr>
          <a:xfrm>
            <a:off x="4420195" y="1732814"/>
            <a:ext cx="15543463" cy="5623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3294;p79"/>
          <p:cNvGrpSpPr/>
          <p:nvPr/>
        </p:nvGrpSpPr>
        <p:grpSpPr>
          <a:xfrm>
            <a:off x="8992237" y="7331457"/>
            <a:ext cx="2017106" cy="3830175"/>
            <a:chOff x="0" y="0"/>
            <a:chExt cx="2017104" cy="3830174"/>
          </a:xfrm>
        </p:grpSpPr>
        <p:sp>
          <p:nvSpPr>
            <p:cNvPr id="1684" name="Google Shape;3295;p79"/>
            <p:cNvSpPr/>
            <p:nvPr/>
          </p:nvSpPr>
          <p:spPr>
            <a:xfrm>
              <a:off x="981539" y="3158398"/>
              <a:ext cx="462743" cy="67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3296;p79"/>
            <p:cNvSpPr/>
            <p:nvPr/>
          </p:nvSpPr>
          <p:spPr>
            <a:xfrm>
              <a:off x="952825" y="2852039"/>
              <a:ext cx="537757" cy="42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3297;p79"/>
            <p:cNvSpPr/>
            <p:nvPr/>
          </p:nvSpPr>
          <p:spPr>
            <a:xfrm>
              <a:off x="648093" y="5460"/>
              <a:ext cx="365364" cy="6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3298;p79"/>
            <p:cNvSpPr/>
            <p:nvPr/>
          </p:nvSpPr>
          <p:spPr>
            <a:xfrm>
              <a:off x="14639" y="311819"/>
              <a:ext cx="1061078" cy="143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3299;p79"/>
            <p:cNvSpPr/>
            <p:nvPr/>
          </p:nvSpPr>
          <p:spPr>
            <a:xfrm>
              <a:off x="1048575" y="0"/>
              <a:ext cx="202631" cy="5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3300;p79"/>
            <p:cNvSpPr/>
            <p:nvPr/>
          </p:nvSpPr>
          <p:spPr>
            <a:xfrm>
              <a:off x="0" y="993149"/>
              <a:ext cx="1117185" cy="139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3301;p79"/>
            <p:cNvSpPr/>
            <p:nvPr/>
          </p:nvSpPr>
          <p:spPr>
            <a:xfrm>
              <a:off x="290656" y="88455"/>
              <a:ext cx="749941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3302;p79"/>
            <p:cNvSpPr/>
            <p:nvPr/>
          </p:nvSpPr>
          <p:spPr>
            <a:xfrm>
              <a:off x="1128368" y="1583557"/>
              <a:ext cx="314038" cy="80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3303;p79"/>
            <p:cNvSpPr/>
            <p:nvPr/>
          </p:nvSpPr>
          <p:spPr>
            <a:xfrm>
              <a:off x="1169837" y="2322316"/>
              <a:ext cx="234548" cy="51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3304;p79"/>
            <p:cNvSpPr/>
            <p:nvPr/>
          </p:nvSpPr>
          <p:spPr>
            <a:xfrm>
              <a:off x="1067736" y="431507"/>
              <a:ext cx="306360" cy="68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3305;p79"/>
            <p:cNvSpPr/>
            <p:nvPr/>
          </p:nvSpPr>
          <p:spPr>
            <a:xfrm>
              <a:off x="1096450" y="978817"/>
              <a:ext cx="341479" cy="71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3306;p79"/>
            <p:cNvSpPr/>
            <p:nvPr/>
          </p:nvSpPr>
          <p:spPr>
            <a:xfrm>
              <a:off x="1195351" y="2852039"/>
              <a:ext cx="110135" cy="23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3307;p79"/>
            <p:cNvSpPr/>
            <p:nvPr/>
          </p:nvSpPr>
          <p:spPr>
            <a:xfrm>
              <a:off x="373649" y="2652613"/>
              <a:ext cx="786635" cy="43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3308;p79"/>
            <p:cNvSpPr/>
            <p:nvPr/>
          </p:nvSpPr>
          <p:spPr>
            <a:xfrm>
              <a:off x="35374" y="1725555"/>
              <a:ext cx="1113729" cy="115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3309;p79"/>
            <p:cNvSpPr/>
            <p:nvPr/>
          </p:nvSpPr>
          <p:spPr>
            <a:xfrm>
              <a:off x="1270366" y="121946"/>
              <a:ext cx="481851" cy="7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3310;p79"/>
            <p:cNvSpPr/>
            <p:nvPr/>
          </p:nvSpPr>
          <p:spPr>
            <a:xfrm>
              <a:off x="1129941" y="683"/>
              <a:ext cx="301584" cy="36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3311;p79"/>
            <p:cNvSpPr/>
            <p:nvPr/>
          </p:nvSpPr>
          <p:spPr>
            <a:xfrm>
              <a:off x="1316614" y="1704819"/>
              <a:ext cx="700491" cy="109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3312;p79"/>
            <p:cNvSpPr/>
            <p:nvPr/>
          </p:nvSpPr>
          <p:spPr>
            <a:xfrm>
              <a:off x="1385224" y="501693"/>
              <a:ext cx="577653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3313;p79"/>
            <p:cNvSpPr/>
            <p:nvPr/>
          </p:nvSpPr>
          <p:spPr>
            <a:xfrm>
              <a:off x="1240023" y="2461111"/>
              <a:ext cx="690938" cy="62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3314;p79"/>
            <p:cNvSpPr/>
            <p:nvPr/>
          </p:nvSpPr>
          <p:spPr>
            <a:xfrm>
              <a:off x="1410790" y="1154308"/>
              <a:ext cx="604740" cy="110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3315;p79"/>
            <p:cNvSpPr/>
            <p:nvPr/>
          </p:nvSpPr>
          <p:spPr>
            <a:xfrm>
              <a:off x="1075715" y="1741514"/>
              <a:ext cx="92549" cy="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0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3316;p79"/>
            <p:cNvSpPr/>
            <p:nvPr/>
          </p:nvSpPr>
          <p:spPr>
            <a:xfrm>
              <a:off x="1042170" y="1141551"/>
              <a:ext cx="84571" cy="5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3317;p79"/>
            <p:cNvSpPr/>
            <p:nvPr/>
          </p:nvSpPr>
          <p:spPr>
            <a:xfrm>
              <a:off x="989517" y="1575"/>
              <a:ext cx="105307" cy="112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3318;p79"/>
            <p:cNvSpPr/>
            <p:nvPr/>
          </p:nvSpPr>
          <p:spPr>
            <a:xfrm>
              <a:off x="1120387" y="2422844"/>
              <a:ext cx="84571" cy="66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3319;p79"/>
            <p:cNvSpPr/>
            <p:nvPr/>
          </p:nvSpPr>
          <p:spPr>
            <a:xfrm>
              <a:off x="258738" y="278327"/>
              <a:ext cx="783433" cy="86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3320;p79"/>
            <p:cNvSpPr/>
            <p:nvPr/>
          </p:nvSpPr>
          <p:spPr>
            <a:xfrm>
              <a:off x="1039622" y="1109634"/>
              <a:ext cx="33867" cy="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3321;p79"/>
            <p:cNvSpPr/>
            <p:nvPr/>
          </p:nvSpPr>
          <p:spPr>
            <a:xfrm>
              <a:off x="8233" y="919761"/>
              <a:ext cx="1069056" cy="85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3322;p79"/>
            <p:cNvSpPr/>
            <p:nvPr/>
          </p:nvSpPr>
          <p:spPr>
            <a:xfrm>
              <a:off x="1064969" y="174531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3323;p79"/>
            <p:cNvSpPr/>
            <p:nvPr/>
          </p:nvSpPr>
          <p:spPr>
            <a:xfrm>
              <a:off x="25767" y="1631431"/>
              <a:ext cx="1092994" cy="78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3324;p79"/>
            <p:cNvSpPr/>
            <p:nvPr/>
          </p:nvSpPr>
          <p:spPr>
            <a:xfrm>
              <a:off x="1113823" y="238275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3325;p79"/>
            <p:cNvSpPr/>
            <p:nvPr/>
          </p:nvSpPr>
          <p:spPr>
            <a:xfrm>
              <a:off x="284252" y="2531350"/>
              <a:ext cx="866427" cy="39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3326;p79"/>
            <p:cNvSpPr/>
            <p:nvPr/>
          </p:nvSpPr>
          <p:spPr>
            <a:xfrm>
              <a:off x="1135584" y="286943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3327;p79"/>
            <p:cNvSpPr/>
            <p:nvPr/>
          </p:nvSpPr>
          <p:spPr>
            <a:xfrm>
              <a:off x="600218" y="72495"/>
              <a:ext cx="416442" cy="59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3328;p79"/>
            <p:cNvSpPr/>
            <p:nvPr/>
          </p:nvSpPr>
          <p:spPr>
            <a:xfrm>
              <a:off x="1013457" y="618178"/>
              <a:ext cx="34545" cy="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3329;p79"/>
            <p:cNvSpPr/>
            <p:nvPr/>
          </p:nvSpPr>
          <p:spPr>
            <a:xfrm>
              <a:off x="1066108" y="364472"/>
              <a:ext cx="204258" cy="25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3330;p79"/>
            <p:cNvSpPr/>
            <p:nvPr/>
          </p:nvSpPr>
          <p:spPr>
            <a:xfrm>
              <a:off x="1251204" y="91657"/>
              <a:ext cx="224994" cy="33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3331;p79"/>
            <p:cNvSpPr/>
            <p:nvPr/>
          </p:nvSpPr>
          <p:spPr>
            <a:xfrm>
              <a:off x="1018460" y="576708"/>
              <a:ext cx="49275" cy="4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3332;p79"/>
            <p:cNvSpPr/>
            <p:nvPr/>
          </p:nvSpPr>
          <p:spPr>
            <a:xfrm>
              <a:off x="1093247" y="908580"/>
              <a:ext cx="291977" cy="24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3333;p79"/>
            <p:cNvSpPr/>
            <p:nvPr/>
          </p:nvSpPr>
          <p:spPr>
            <a:xfrm>
              <a:off x="1374096" y="442689"/>
              <a:ext cx="408463" cy="53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3334;p79"/>
            <p:cNvSpPr/>
            <p:nvPr/>
          </p:nvSpPr>
          <p:spPr>
            <a:xfrm>
              <a:off x="1059756" y="1112836"/>
              <a:ext cx="36694" cy="4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3335;p79"/>
            <p:cNvSpPr/>
            <p:nvPr/>
          </p:nvSpPr>
          <p:spPr>
            <a:xfrm>
              <a:off x="1050156" y="111910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3336;p79"/>
            <p:cNvSpPr/>
            <p:nvPr/>
          </p:nvSpPr>
          <p:spPr>
            <a:xfrm>
              <a:off x="1057452" y="171738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3337;p79"/>
            <p:cNvSpPr/>
            <p:nvPr/>
          </p:nvSpPr>
          <p:spPr>
            <a:xfrm>
              <a:off x="1126739" y="1524501"/>
              <a:ext cx="314340" cy="2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3338;p79"/>
            <p:cNvSpPr/>
            <p:nvPr/>
          </p:nvSpPr>
          <p:spPr>
            <a:xfrm>
              <a:off x="1437929" y="1077718"/>
              <a:ext cx="537705" cy="50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3339;p79"/>
            <p:cNvSpPr/>
            <p:nvPr/>
          </p:nvSpPr>
          <p:spPr>
            <a:xfrm>
              <a:off x="1074088" y="1695212"/>
              <a:ext cx="54280" cy="6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3340;p79"/>
            <p:cNvSpPr/>
            <p:nvPr/>
          </p:nvSpPr>
          <p:spPr>
            <a:xfrm>
              <a:off x="1098782" y="240827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3341;p79"/>
            <p:cNvSpPr/>
            <p:nvPr/>
          </p:nvSpPr>
          <p:spPr>
            <a:xfrm>
              <a:off x="1168262" y="2258483"/>
              <a:ext cx="242526" cy="16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3342;p79"/>
            <p:cNvSpPr/>
            <p:nvPr/>
          </p:nvSpPr>
          <p:spPr>
            <a:xfrm>
              <a:off x="1404385" y="1617048"/>
              <a:ext cx="612720" cy="70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3343;p79"/>
            <p:cNvSpPr/>
            <p:nvPr/>
          </p:nvSpPr>
          <p:spPr>
            <a:xfrm>
              <a:off x="1118761" y="2389299"/>
              <a:ext cx="51077" cy="4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3344;p79"/>
            <p:cNvSpPr/>
            <p:nvPr/>
          </p:nvSpPr>
          <p:spPr>
            <a:xfrm>
              <a:off x="1099440" y="2397116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3345;p79"/>
            <p:cNvSpPr/>
            <p:nvPr/>
          </p:nvSpPr>
          <p:spPr>
            <a:xfrm>
              <a:off x="1114798" y="2392339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3346;p79"/>
            <p:cNvSpPr/>
            <p:nvPr/>
          </p:nvSpPr>
          <p:spPr>
            <a:xfrm>
              <a:off x="1193775" y="2799388"/>
              <a:ext cx="122839" cy="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3347;p79"/>
            <p:cNvSpPr/>
            <p:nvPr/>
          </p:nvSpPr>
          <p:spPr>
            <a:xfrm>
              <a:off x="1305484" y="2306357"/>
              <a:ext cx="662169" cy="54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3348;p79"/>
            <p:cNvSpPr/>
            <p:nvPr/>
          </p:nvSpPr>
          <p:spPr>
            <a:xfrm>
              <a:off x="1165457" y="283437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86" name="Google Shape;3352;p79"/>
          <p:cNvGrpSpPr/>
          <p:nvPr/>
        </p:nvGrpSpPr>
        <p:grpSpPr>
          <a:xfrm>
            <a:off x="1657442" y="7322959"/>
            <a:ext cx="9186446" cy="5431933"/>
            <a:chOff x="35" y="0"/>
            <a:chExt cx="9186444" cy="5431932"/>
          </a:xfrm>
        </p:grpSpPr>
        <p:grpSp>
          <p:nvGrpSpPr>
            <p:cNvPr id="1847" name="Google Shape;3353;p79"/>
            <p:cNvGrpSpPr/>
            <p:nvPr/>
          </p:nvGrpSpPr>
          <p:grpSpPr>
            <a:xfrm>
              <a:off x="805104" y="-1"/>
              <a:ext cx="3377703" cy="3921882"/>
              <a:chOff x="0" y="0"/>
              <a:chExt cx="3377702" cy="3921880"/>
            </a:xfrm>
          </p:grpSpPr>
          <p:sp>
            <p:nvSpPr>
              <p:cNvPr id="1739" name="Google Shape;3354;p79"/>
              <p:cNvSpPr/>
              <p:nvPr/>
            </p:nvSpPr>
            <p:spPr>
              <a:xfrm>
                <a:off x="1006098" y="3233945"/>
                <a:ext cx="472639" cy="687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15" y="1229"/>
                      <a:pt x="7030" y="2327"/>
                      <a:pt x="0" y="3731"/>
                    </a:cubicBezTo>
                    <a:lnTo>
                      <a:pt x="2876" y="21600"/>
                    </a:lnTo>
                    <a:lnTo>
                      <a:pt x="168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0" name="Google Shape;3355;p79"/>
              <p:cNvSpPr/>
              <p:nvPr/>
            </p:nvSpPr>
            <p:spPr>
              <a:xfrm>
                <a:off x="975369" y="2920708"/>
                <a:ext cx="550937" cy="432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9"/>
                    </a:lnTo>
                    <a:lnTo>
                      <a:pt x="1205" y="21600"/>
                    </a:lnTo>
                    <a:cubicBezTo>
                      <a:pt x="7236" y="19434"/>
                      <a:pt x="13486" y="17617"/>
                      <a:pt x="19735" y="1566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1" name="Google Shape;3356;p79"/>
              <p:cNvSpPr/>
              <p:nvPr/>
            </p:nvSpPr>
            <p:spPr>
              <a:xfrm>
                <a:off x="663512" y="5246"/>
                <a:ext cx="376171" cy="62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73" y="0"/>
                    </a:moveTo>
                    <a:cubicBezTo>
                      <a:pt x="12526" y="434"/>
                      <a:pt x="5862" y="1203"/>
                      <a:pt x="0" y="2358"/>
                    </a:cubicBezTo>
                    <a:cubicBezTo>
                      <a:pt x="5460" y="9285"/>
                      <a:pt x="12526" y="15732"/>
                      <a:pt x="21600" y="21600"/>
                    </a:cubicBezTo>
                    <a:cubicBezTo>
                      <a:pt x="20876" y="14432"/>
                      <a:pt x="20314" y="7217"/>
                      <a:pt x="2007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2" name="Google Shape;3357;p79"/>
              <p:cNvSpPr/>
              <p:nvPr/>
            </p:nvSpPr>
            <p:spPr>
              <a:xfrm>
                <a:off x="14727" y="318482"/>
                <a:ext cx="1087887" cy="147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7" y="0"/>
                    </a:moveTo>
                    <a:cubicBezTo>
                      <a:pt x="2137" y="2297"/>
                      <a:pt x="610" y="5395"/>
                      <a:pt x="0" y="9149"/>
                    </a:cubicBezTo>
                    <a:cubicBezTo>
                      <a:pt x="6191" y="14298"/>
                      <a:pt x="12216" y="20123"/>
                      <a:pt x="21600" y="21600"/>
                    </a:cubicBezTo>
                    <a:cubicBezTo>
                      <a:pt x="21600" y="21560"/>
                      <a:pt x="21600" y="21539"/>
                      <a:pt x="21600" y="21518"/>
                    </a:cubicBezTo>
                    <a:cubicBezTo>
                      <a:pt x="21544" y="21436"/>
                      <a:pt x="21516" y="21333"/>
                      <a:pt x="21572" y="21252"/>
                    </a:cubicBezTo>
                    <a:cubicBezTo>
                      <a:pt x="21322" y="18318"/>
                      <a:pt x="21100" y="15405"/>
                      <a:pt x="20906" y="12472"/>
                    </a:cubicBezTo>
                    <a:cubicBezTo>
                      <a:pt x="17269" y="11795"/>
                      <a:pt x="13604" y="8329"/>
                      <a:pt x="11355" y="6400"/>
                    </a:cubicBezTo>
                    <a:cubicBezTo>
                      <a:pt x="8968" y="4390"/>
                      <a:pt x="6829" y="2277"/>
                      <a:pt x="49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3" name="Google Shape;3358;p79"/>
              <p:cNvSpPr/>
              <p:nvPr/>
            </p:nvSpPr>
            <p:spPr>
              <a:xfrm>
                <a:off x="1074643" y="0"/>
                <a:ext cx="206925" cy="58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80" y="0"/>
                    </a:moveTo>
                    <a:cubicBezTo>
                      <a:pt x="2920" y="0"/>
                      <a:pt x="1460" y="13"/>
                      <a:pt x="0" y="39"/>
                    </a:cubicBezTo>
                    <a:cubicBezTo>
                      <a:pt x="144" y="7210"/>
                      <a:pt x="874" y="14429"/>
                      <a:pt x="1897" y="21600"/>
                    </a:cubicBezTo>
                    <a:cubicBezTo>
                      <a:pt x="8903" y="19910"/>
                      <a:pt x="16202" y="16427"/>
                      <a:pt x="21600" y="13661"/>
                    </a:cubicBezTo>
                    <a:cubicBezTo>
                      <a:pt x="17220" y="8284"/>
                      <a:pt x="12697" y="3727"/>
                      <a:pt x="8754" y="39"/>
                    </a:cubicBezTo>
                    <a:cubicBezTo>
                      <a:pt x="7294" y="13"/>
                      <a:pt x="5839" y="0"/>
                      <a:pt x="438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4" name="Google Shape;3359;p79"/>
              <p:cNvSpPr/>
              <p:nvPr/>
            </p:nvSpPr>
            <p:spPr>
              <a:xfrm>
                <a:off x="-1" y="1016214"/>
                <a:ext cx="1144524" cy="1429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145" y="0"/>
                    </a:moveTo>
                    <a:cubicBezTo>
                      <a:pt x="-144" y="2959"/>
                      <a:pt x="14" y="6277"/>
                      <a:pt x="486" y="9912"/>
                    </a:cubicBezTo>
                    <a:cubicBezTo>
                      <a:pt x="6069" y="15323"/>
                      <a:pt x="12832" y="20903"/>
                      <a:pt x="21456" y="21600"/>
                    </a:cubicBezTo>
                    <a:cubicBezTo>
                      <a:pt x="21195" y="18451"/>
                      <a:pt x="20958" y="15302"/>
                      <a:pt x="20696" y="12131"/>
                    </a:cubicBezTo>
                    <a:cubicBezTo>
                      <a:pt x="20644" y="12153"/>
                      <a:pt x="20591" y="12174"/>
                      <a:pt x="20539" y="12174"/>
                    </a:cubicBezTo>
                    <a:cubicBezTo>
                      <a:pt x="12176" y="10864"/>
                      <a:pt x="5702" y="5347"/>
                      <a:pt x="14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5" name="Google Shape;3360;p79"/>
              <p:cNvSpPr/>
              <p:nvPr/>
            </p:nvSpPr>
            <p:spPr>
              <a:xfrm>
                <a:off x="298566" y="89155"/>
                <a:ext cx="767660" cy="104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2" y="0"/>
                    </a:moveTo>
                    <a:cubicBezTo>
                      <a:pt x="5312" y="1010"/>
                      <a:pt x="2361" y="2365"/>
                      <a:pt x="0" y="4037"/>
                    </a:cubicBezTo>
                    <a:cubicBezTo>
                      <a:pt x="2597" y="7268"/>
                      <a:pt x="5508" y="10325"/>
                      <a:pt x="8932" y="13122"/>
                    </a:cubicBezTo>
                    <a:cubicBezTo>
                      <a:pt x="12118" y="15746"/>
                      <a:pt x="16800" y="20303"/>
                      <a:pt x="21600" y="21600"/>
                    </a:cubicBezTo>
                    <a:cubicBezTo>
                      <a:pt x="21561" y="21081"/>
                      <a:pt x="21522" y="20562"/>
                      <a:pt x="21482" y="20043"/>
                    </a:cubicBezTo>
                    <a:cubicBezTo>
                      <a:pt x="21326" y="17447"/>
                      <a:pt x="21129" y="14794"/>
                      <a:pt x="20892" y="12170"/>
                    </a:cubicBezTo>
                    <a:cubicBezTo>
                      <a:pt x="15817" y="8680"/>
                      <a:pt x="11922" y="4528"/>
                      <a:pt x="89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6" name="Google Shape;3361;p79"/>
              <p:cNvSpPr/>
              <p:nvPr/>
            </p:nvSpPr>
            <p:spPr>
              <a:xfrm>
                <a:off x="1157127" y="1621711"/>
                <a:ext cx="321143" cy="82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1136" y="0"/>
                    </a:moveTo>
                    <a:cubicBezTo>
                      <a:pt x="14368" y="1574"/>
                      <a:pt x="7323" y="3002"/>
                      <a:pt x="0" y="4210"/>
                    </a:cubicBezTo>
                    <a:cubicBezTo>
                      <a:pt x="836" y="9995"/>
                      <a:pt x="1763" y="15816"/>
                      <a:pt x="2596" y="21600"/>
                    </a:cubicBezTo>
                    <a:cubicBezTo>
                      <a:pt x="8345" y="20502"/>
                      <a:pt x="13905" y="19367"/>
                      <a:pt x="19191" y="18085"/>
                    </a:cubicBezTo>
                    <a:cubicBezTo>
                      <a:pt x="21045" y="11752"/>
                      <a:pt x="21600" y="5710"/>
                      <a:pt x="2113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7" name="Google Shape;3362;p79"/>
              <p:cNvSpPr/>
              <p:nvPr/>
            </p:nvSpPr>
            <p:spPr>
              <a:xfrm>
                <a:off x="1199082" y="2378190"/>
                <a:ext cx="240507" cy="52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92" y="1785"/>
                      <a:pt x="7536" y="3167"/>
                      <a:pt x="0" y="4205"/>
                    </a:cubicBezTo>
                    <a:cubicBezTo>
                      <a:pt x="752" y="10021"/>
                      <a:pt x="1380" y="15782"/>
                      <a:pt x="2136" y="21600"/>
                    </a:cubicBezTo>
                    <a:cubicBezTo>
                      <a:pt x="5524" y="20679"/>
                      <a:pt x="9544" y="20448"/>
                      <a:pt x="13564" y="20160"/>
                    </a:cubicBezTo>
                    <a:cubicBezTo>
                      <a:pt x="17080" y="13305"/>
                      <a:pt x="19716" y="6566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8" name="Google Shape;3363;p79"/>
              <p:cNvSpPr/>
              <p:nvPr/>
            </p:nvSpPr>
            <p:spPr>
              <a:xfrm>
                <a:off x="1094195" y="441540"/>
                <a:ext cx="313237" cy="697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2" y="0"/>
                    </a:moveTo>
                    <a:cubicBezTo>
                      <a:pt x="10028" y="2596"/>
                      <a:pt x="5209" y="5064"/>
                      <a:pt x="0" y="5930"/>
                    </a:cubicBezTo>
                    <a:cubicBezTo>
                      <a:pt x="581" y="11168"/>
                      <a:pt x="1253" y="16406"/>
                      <a:pt x="1834" y="21600"/>
                    </a:cubicBezTo>
                    <a:cubicBezTo>
                      <a:pt x="9257" y="19739"/>
                      <a:pt x="15814" y="17531"/>
                      <a:pt x="21600" y="15150"/>
                    </a:cubicBezTo>
                    <a:cubicBezTo>
                      <a:pt x="19576" y="9566"/>
                      <a:pt x="16972" y="4502"/>
                      <a:pt x="1427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9" name="Google Shape;3364;p79"/>
              <p:cNvSpPr/>
              <p:nvPr/>
            </p:nvSpPr>
            <p:spPr>
              <a:xfrm>
                <a:off x="1123591" y="1002230"/>
                <a:ext cx="349535" cy="73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17" y="0"/>
                    </a:moveTo>
                    <a:cubicBezTo>
                      <a:pt x="12702" y="2181"/>
                      <a:pt x="6652" y="3950"/>
                      <a:pt x="0" y="5184"/>
                    </a:cubicBezTo>
                    <a:cubicBezTo>
                      <a:pt x="0" y="5555"/>
                      <a:pt x="85" y="5925"/>
                      <a:pt x="85" y="6295"/>
                    </a:cubicBezTo>
                    <a:cubicBezTo>
                      <a:pt x="603" y="11397"/>
                      <a:pt x="1293" y="16498"/>
                      <a:pt x="1899" y="21600"/>
                    </a:cubicBezTo>
                    <a:cubicBezTo>
                      <a:pt x="8813" y="20077"/>
                      <a:pt x="15380" y="18350"/>
                      <a:pt x="21600" y="16458"/>
                    </a:cubicBezTo>
                    <a:cubicBezTo>
                      <a:pt x="21171" y="10615"/>
                      <a:pt x="19960" y="5102"/>
                      <a:pt x="1831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0" name="Google Shape;3365;p79"/>
              <p:cNvSpPr/>
              <p:nvPr/>
            </p:nvSpPr>
            <p:spPr>
              <a:xfrm>
                <a:off x="1224246" y="2920708"/>
                <a:ext cx="113261" cy="24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69" y="628"/>
                      <a:pt x="7466" y="1132"/>
                      <a:pt x="0" y="1380"/>
                    </a:cubicBezTo>
                    <a:cubicBezTo>
                      <a:pt x="798" y="8164"/>
                      <a:pt x="1334" y="14820"/>
                      <a:pt x="2132" y="21600"/>
                    </a:cubicBezTo>
                    <a:cubicBezTo>
                      <a:pt x="4264" y="21600"/>
                      <a:pt x="6405" y="21600"/>
                      <a:pt x="9072" y="21476"/>
                    </a:cubicBezTo>
                    <a:cubicBezTo>
                      <a:pt x="13599" y="14316"/>
                      <a:pt x="17599" y="7160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1" name="Google Shape;3366;p79"/>
              <p:cNvSpPr/>
              <p:nvPr/>
            </p:nvSpPr>
            <p:spPr>
              <a:xfrm>
                <a:off x="382476" y="2715165"/>
                <a:ext cx="806808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73" y="19217"/>
                      <a:pt x="21001" y="21533"/>
                      <a:pt x="21600" y="21600"/>
                    </a:cubicBezTo>
                    <a:cubicBezTo>
                      <a:pt x="21488" y="18535"/>
                      <a:pt x="21413" y="15399"/>
                      <a:pt x="21301" y="12265"/>
                    </a:cubicBezTo>
                    <a:cubicBezTo>
                      <a:pt x="21264" y="12335"/>
                      <a:pt x="21264" y="12402"/>
                      <a:pt x="21189" y="12469"/>
                    </a:cubicBezTo>
                    <a:cubicBezTo>
                      <a:pt x="19930" y="13198"/>
                      <a:pt x="18626" y="13523"/>
                      <a:pt x="17299" y="13523"/>
                    </a:cubicBezTo>
                    <a:cubicBezTo>
                      <a:pt x="11171" y="13523"/>
                      <a:pt x="4585" y="6555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2" name="Google Shape;3367;p79"/>
              <p:cNvSpPr/>
              <p:nvPr/>
            </p:nvSpPr>
            <p:spPr>
              <a:xfrm>
                <a:off x="37083" y="1767127"/>
                <a:ext cx="1139643" cy="118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3" y="1068"/>
                      <a:pt x="291" y="2162"/>
                      <a:pt x="451" y="3256"/>
                    </a:cubicBezTo>
                    <a:cubicBezTo>
                      <a:pt x="1193" y="8217"/>
                      <a:pt x="2809" y="12033"/>
                      <a:pt x="4823" y="15035"/>
                    </a:cubicBezTo>
                    <a:cubicBezTo>
                      <a:pt x="9039" y="18797"/>
                      <a:pt x="13863" y="21600"/>
                      <a:pt x="18923" y="21600"/>
                    </a:cubicBezTo>
                    <a:cubicBezTo>
                      <a:pt x="19748" y="21600"/>
                      <a:pt x="20579" y="21526"/>
                      <a:pt x="21414" y="21369"/>
                    </a:cubicBezTo>
                    <a:cubicBezTo>
                      <a:pt x="21438" y="21361"/>
                      <a:pt x="21459" y="21358"/>
                      <a:pt x="21478" y="21358"/>
                    </a:cubicBezTo>
                    <a:cubicBezTo>
                      <a:pt x="21525" y="21358"/>
                      <a:pt x="21563" y="21377"/>
                      <a:pt x="21600" y="21394"/>
                    </a:cubicBezTo>
                    <a:cubicBezTo>
                      <a:pt x="21440" y="18672"/>
                      <a:pt x="21255" y="15925"/>
                      <a:pt x="21070" y="13203"/>
                    </a:cubicBezTo>
                    <a:cubicBezTo>
                      <a:pt x="20910" y="13152"/>
                      <a:pt x="20831" y="12974"/>
                      <a:pt x="20937" y="12872"/>
                    </a:cubicBezTo>
                    <a:cubicBezTo>
                      <a:pt x="12721" y="12847"/>
                      <a:pt x="5592" y="6309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3" name="Google Shape;3368;p79"/>
              <p:cNvSpPr/>
              <p:nvPr/>
            </p:nvSpPr>
            <p:spPr>
              <a:xfrm>
                <a:off x="1301164" y="124118"/>
                <a:ext cx="493617" cy="806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40" y="0"/>
                    </a:moveTo>
                    <a:cubicBezTo>
                      <a:pt x="7954" y="1272"/>
                      <a:pt x="6669" y="2546"/>
                      <a:pt x="5262" y="3781"/>
                    </a:cubicBezTo>
                    <a:cubicBezTo>
                      <a:pt x="3793" y="4979"/>
                      <a:pt x="2019" y="6776"/>
                      <a:pt x="0" y="8498"/>
                    </a:cubicBezTo>
                    <a:cubicBezTo>
                      <a:pt x="1713" y="12391"/>
                      <a:pt x="3366" y="16771"/>
                      <a:pt x="4711" y="21600"/>
                    </a:cubicBezTo>
                    <a:cubicBezTo>
                      <a:pt x="11319" y="17894"/>
                      <a:pt x="16704" y="13551"/>
                      <a:pt x="21600" y="8797"/>
                    </a:cubicBezTo>
                    <a:cubicBezTo>
                      <a:pt x="18295" y="5167"/>
                      <a:pt x="14196" y="2134"/>
                      <a:pt x="9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4" name="Google Shape;3369;p79"/>
              <p:cNvSpPr/>
              <p:nvPr/>
            </p:nvSpPr>
            <p:spPr>
              <a:xfrm>
                <a:off x="1158508" y="1058"/>
                <a:ext cx="307672" cy="371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52" y="5765"/>
                      <a:pt x="5694" y="13075"/>
                      <a:pt x="8639" y="21600"/>
                    </a:cubicBezTo>
                    <a:cubicBezTo>
                      <a:pt x="10112" y="19976"/>
                      <a:pt x="11291" y="18434"/>
                      <a:pt x="12273" y="17296"/>
                    </a:cubicBezTo>
                    <a:cubicBezTo>
                      <a:pt x="15512" y="13398"/>
                      <a:pt x="18655" y="9420"/>
                      <a:pt x="21600" y="5359"/>
                    </a:cubicBezTo>
                    <a:cubicBezTo>
                      <a:pt x="15218" y="2274"/>
                      <a:pt x="8052" y="3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5" name="Google Shape;3370;p79"/>
              <p:cNvSpPr/>
              <p:nvPr/>
            </p:nvSpPr>
            <p:spPr>
              <a:xfrm>
                <a:off x="1350112" y="1746150"/>
                <a:ext cx="717332" cy="1121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883" y="4767"/>
                      <a:pt x="10483" y="9345"/>
                      <a:pt x="2694" y="12174"/>
                    </a:cubicBezTo>
                    <a:cubicBezTo>
                      <a:pt x="2063" y="15244"/>
                      <a:pt x="1179" y="18395"/>
                      <a:pt x="0" y="21600"/>
                    </a:cubicBezTo>
                    <a:cubicBezTo>
                      <a:pt x="547" y="21546"/>
                      <a:pt x="1094" y="21465"/>
                      <a:pt x="1642" y="21358"/>
                    </a:cubicBezTo>
                    <a:cubicBezTo>
                      <a:pt x="7031" y="20227"/>
                      <a:pt x="11284" y="17856"/>
                      <a:pt x="15073" y="15217"/>
                    </a:cubicBezTo>
                    <a:cubicBezTo>
                      <a:pt x="16716" y="14086"/>
                      <a:pt x="18400" y="12981"/>
                      <a:pt x="20042" y="11850"/>
                    </a:cubicBezTo>
                    <a:cubicBezTo>
                      <a:pt x="21053" y="8511"/>
                      <a:pt x="21600" y="4390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6" name="Google Shape;3371;p79"/>
              <p:cNvSpPr/>
              <p:nvPr/>
            </p:nvSpPr>
            <p:spPr>
              <a:xfrm>
                <a:off x="1419990" y="512845"/>
                <a:ext cx="590087" cy="104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4" y="0"/>
                    </a:moveTo>
                    <a:cubicBezTo>
                      <a:pt x="10851" y="3744"/>
                      <a:pt x="5938" y="7344"/>
                      <a:pt x="0" y="10079"/>
                    </a:cubicBezTo>
                    <a:cubicBezTo>
                      <a:pt x="973" y="13651"/>
                      <a:pt x="1638" y="17510"/>
                      <a:pt x="1945" y="21600"/>
                    </a:cubicBezTo>
                    <a:cubicBezTo>
                      <a:pt x="9316" y="18950"/>
                      <a:pt x="15920" y="15811"/>
                      <a:pt x="21600" y="12182"/>
                    </a:cubicBezTo>
                    <a:cubicBezTo>
                      <a:pt x="20219" y="7776"/>
                      <a:pt x="17966" y="3571"/>
                      <a:pt x="14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7" name="Google Shape;3372;p79"/>
              <p:cNvSpPr/>
              <p:nvPr/>
            </p:nvSpPr>
            <p:spPr>
              <a:xfrm>
                <a:off x="1271814" y="2519420"/>
                <a:ext cx="706106" cy="64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47" y="2169"/>
                      <a:pt x="17409" y="4292"/>
                      <a:pt x="15312" y="6225"/>
                    </a:cubicBezTo>
                    <a:cubicBezTo>
                      <a:pt x="11164" y="10045"/>
                      <a:pt x="6972" y="12497"/>
                      <a:pt x="1967" y="13535"/>
                    </a:cubicBezTo>
                    <a:cubicBezTo>
                      <a:pt x="1368" y="16224"/>
                      <a:pt x="726" y="18911"/>
                      <a:pt x="0" y="21600"/>
                    </a:cubicBezTo>
                    <a:cubicBezTo>
                      <a:pt x="5004" y="21364"/>
                      <a:pt x="16340" y="18723"/>
                      <a:pt x="21386" y="895"/>
                    </a:cubicBezTo>
                    <a:cubicBezTo>
                      <a:pt x="21472" y="613"/>
                      <a:pt x="21516" y="28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8" name="Google Shape;3373;p79"/>
              <p:cNvSpPr/>
              <p:nvPr/>
            </p:nvSpPr>
            <p:spPr>
              <a:xfrm>
                <a:off x="1446580" y="1182609"/>
                <a:ext cx="619437" cy="112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7" y="0"/>
                    </a:moveTo>
                    <a:cubicBezTo>
                      <a:pt x="14530" y="3262"/>
                      <a:pt x="8095" y="6096"/>
                      <a:pt x="1023" y="8395"/>
                    </a:cubicBezTo>
                    <a:cubicBezTo>
                      <a:pt x="1267" y="12564"/>
                      <a:pt x="975" y="16976"/>
                      <a:pt x="0" y="21600"/>
                    </a:cubicBezTo>
                    <a:cubicBezTo>
                      <a:pt x="2974" y="20584"/>
                      <a:pt x="5802" y="19408"/>
                      <a:pt x="8435" y="17991"/>
                    </a:cubicBezTo>
                    <a:cubicBezTo>
                      <a:pt x="13409" y="15238"/>
                      <a:pt x="17456" y="12137"/>
                      <a:pt x="21600" y="9036"/>
                    </a:cubicBezTo>
                    <a:cubicBezTo>
                      <a:pt x="21454" y="6068"/>
                      <a:pt x="20966" y="2995"/>
                      <a:pt x="20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9" name="Google Shape;3374;p79"/>
              <p:cNvSpPr/>
              <p:nvPr/>
            </p:nvSpPr>
            <p:spPr>
              <a:xfrm>
                <a:off x="1102614" y="1782492"/>
                <a:ext cx="93663" cy="67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0"/>
                    </a:moveTo>
                    <a:cubicBezTo>
                      <a:pt x="0" y="134"/>
                      <a:pt x="0" y="179"/>
                      <a:pt x="0" y="268"/>
                    </a:cubicBezTo>
                    <a:lnTo>
                      <a:pt x="318" y="268"/>
                    </a:lnTo>
                    <a:cubicBezTo>
                      <a:pt x="615" y="275"/>
                      <a:pt x="870" y="287"/>
                      <a:pt x="1114" y="302"/>
                    </a:cubicBezTo>
                    <a:cubicBezTo>
                      <a:pt x="668" y="243"/>
                      <a:pt x="286" y="171"/>
                      <a:pt x="0" y="90"/>
                    </a:cubicBezTo>
                    <a:close/>
                    <a:moveTo>
                      <a:pt x="1114" y="302"/>
                    </a:moveTo>
                    <a:cubicBezTo>
                      <a:pt x="1400" y="340"/>
                      <a:pt x="1729" y="372"/>
                      <a:pt x="2079" y="396"/>
                    </a:cubicBezTo>
                    <a:cubicBezTo>
                      <a:pt x="1835" y="358"/>
                      <a:pt x="1506" y="325"/>
                      <a:pt x="1114" y="302"/>
                    </a:cubicBezTo>
                    <a:close/>
                    <a:moveTo>
                      <a:pt x="12572" y="0"/>
                    </a:moveTo>
                    <a:cubicBezTo>
                      <a:pt x="9994" y="134"/>
                      <a:pt x="7734" y="268"/>
                      <a:pt x="5156" y="403"/>
                    </a:cubicBezTo>
                    <a:cubicBezTo>
                      <a:pt x="4626" y="434"/>
                      <a:pt x="4116" y="449"/>
                      <a:pt x="3628" y="449"/>
                    </a:cubicBezTo>
                    <a:cubicBezTo>
                      <a:pt x="3077" y="449"/>
                      <a:pt x="2557" y="430"/>
                      <a:pt x="2079" y="396"/>
                    </a:cubicBezTo>
                    <a:cubicBezTo>
                      <a:pt x="3469" y="614"/>
                      <a:pt x="2578" y="1024"/>
                      <a:pt x="318" y="1162"/>
                    </a:cubicBezTo>
                    <a:cubicBezTo>
                      <a:pt x="3543" y="7871"/>
                      <a:pt x="6450" y="14535"/>
                      <a:pt x="9665" y="21198"/>
                    </a:cubicBezTo>
                    <a:cubicBezTo>
                      <a:pt x="10959" y="21242"/>
                      <a:pt x="12253" y="21287"/>
                      <a:pt x="13219" y="21287"/>
                    </a:cubicBezTo>
                    <a:cubicBezTo>
                      <a:pt x="14831" y="21287"/>
                      <a:pt x="15797" y="21466"/>
                      <a:pt x="16115" y="21600"/>
                    </a:cubicBezTo>
                    <a:cubicBezTo>
                      <a:pt x="18057" y="21466"/>
                      <a:pt x="19669" y="21332"/>
                      <a:pt x="21600" y="21242"/>
                    </a:cubicBezTo>
                    <a:cubicBezTo>
                      <a:pt x="18704" y="14132"/>
                      <a:pt x="15479" y="7067"/>
                      <a:pt x="125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0" name="Google Shape;3375;p79"/>
              <p:cNvSpPr/>
              <p:nvPr/>
            </p:nvSpPr>
            <p:spPr>
              <a:xfrm>
                <a:off x="1067651" y="1168623"/>
                <a:ext cx="86672" cy="59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2" y="7217"/>
                      <a:pt x="5228" y="14383"/>
                      <a:pt x="8358" y="21600"/>
                    </a:cubicBezTo>
                    <a:cubicBezTo>
                      <a:pt x="8713" y="21449"/>
                      <a:pt x="9057" y="21296"/>
                      <a:pt x="10456" y="21246"/>
                    </a:cubicBezTo>
                    <a:cubicBezTo>
                      <a:pt x="14285" y="20994"/>
                      <a:pt x="17771" y="20742"/>
                      <a:pt x="21600" y="20439"/>
                    </a:cubicBezTo>
                    <a:cubicBezTo>
                      <a:pt x="18814" y="14232"/>
                      <a:pt x="16372" y="7974"/>
                      <a:pt x="14285" y="1717"/>
                    </a:cubicBezTo>
                    <a:cubicBezTo>
                      <a:pt x="14285" y="1262"/>
                      <a:pt x="13941" y="757"/>
                      <a:pt x="13941" y="304"/>
                    </a:cubicBezTo>
                    <a:cubicBezTo>
                      <a:pt x="12199" y="405"/>
                      <a:pt x="10456" y="505"/>
                      <a:pt x="9057" y="606"/>
                    </a:cubicBezTo>
                    <a:cubicBezTo>
                      <a:pt x="8610" y="634"/>
                      <a:pt x="8186" y="646"/>
                      <a:pt x="7785" y="646"/>
                    </a:cubicBezTo>
                    <a:cubicBezTo>
                      <a:pt x="6031" y="646"/>
                      <a:pt x="4815" y="400"/>
                      <a:pt x="4529" y="153"/>
                    </a:cubicBezTo>
                    <a:cubicBezTo>
                      <a:pt x="2786" y="101"/>
                      <a:pt x="1387" y="5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1" name="Google Shape;3376;p79"/>
              <p:cNvSpPr/>
              <p:nvPr/>
            </p:nvSpPr>
            <p:spPr>
              <a:xfrm>
                <a:off x="1013090" y="461"/>
                <a:ext cx="107696" cy="1151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7" y="0"/>
                    </a:moveTo>
                    <a:cubicBezTo>
                      <a:pt x="9448" y="0"/>
                      <a:pt x="9070" y="3"/>
                      <a:pt x="8701" y="11"/>
                    </a:cubicBezTo>
                    <a:cubicBezTo>
                      <a:pt x="5610" y="11"/>
                      <a:pt x="3091" y="38"/>
                      <a:pt x="0" y="64"/>
                    </a:cubicBezTo>
                    <a:cubicBezTo>
                      <a:pt x="840" y="3998"/>
                      <a:pt x="2805" y="7934"/>
                      <a:pt x="5333" y="11842"/>
                    </a:cubicBezTo>
                    <a:cubicBezTo>
                      <a:pt x="7298" y="12052"/>
                      <a:pt x="9255" y="12287"/>
                      <a:pt x="11220" y="12497"/>
                    </a:cubicBezTo>
                    <a:cubicBezTo>
                      <a:pt x="13176" y="12680"/>
                      <a:pt x="11432" y="12941"/>
                      <a:pt x="9255" y="12941"/>
                    </a:cubicBezTo>
                    <a:cubicBezTo>
                      <a:pt x="8609" y="12941"/>
                      <a:pt x="7935" y="12918"/>
                      <a:pt x="7298" y="12865"/>
                    </a:cubicBezTo>
                    <a:cubicBezTo>
                      <a:pt x="6736" y="12812"/>
                      <a:pt x="6173" y="12759"/>
                      <a:pt x="5896" y="12708"/>
                    </a:cubicBezTo>
                    <a:cubicBezTo>
                      <a:pt x="7298" y="15121"/>
                      <a:pt x="8701" y="17534"/>
                      <a:pt x="9817" y="19895"/>
                    </a:cubicBezTo>
                    <a:cubicBezTo>
                      <a:pt x="10103" y="20367"/>
                      <a:pt x="10380" y="20839"/>
                      <a:pt x="10657" y="21311"/>
                    </a:cubicBezTo>
                    <a:cubicBezTo>
                      <a:pt x="12345" y="21390"/>
                      <a:pt x="14302" y="21469"/>
                      <a:pt x="15990" y="21521"/>
                    </a:cubicBezTo>
                    <a:cubicBezTo>
                      <a:pt x="16830" y="21521"/>
                      <a:pt x="17107" y="21573"/>
                      <a:pt x="17393" y="21600"/>
                    </a:cubicBezTo>
                    <a:cubicBezTo>
                      <a:pt x="18795" y="21521"/>
                      <a:pt x="20198" y="21442"/>
                      <a:pt x="21600" y="21364"/>
                    </a:cubicBezTo>
                    <a:cubicBezTo>
                      <a:pt x="19911" y="18216"/>
                      <a:pt x="17955" y="15042"/>
                      <a:pt x="16267" y="11842"/>
                    </a:cubicBezTo>
                    <a:cubicBezTo>
                      <a:pt x="14302" y="11921"/>
                      <a:pt x="12345" y="11973"/>
                      <a:pt x="10103" y="11999"/>
                    </a:cubicBezTo>
                    <a:cubicBezTo>
                      <a:pt x="9817" y="12005"/>
                      <a:pt x="9541" y="12008"/>
                      <a:pt x="9282" y="12008"/>
                    </a:cubicBezTo>
                    <a:cubicBezTo>
                      <a:pt x="5961" y="12008"/>
                      <a:pt x="4770" y="11570"/>
                      <a:pt x="8415" y="11449"/>
                    </a:cubicBezTo>
                    <a:cubicBezTo>
                      <a:pt x="10943" y="11343"/>
                      <a:pt x="13462" y="11212"/>
                      <a:pt x="15990" y="11055"/>
                    </a:cubicBezTo>
                    <a:cubicBezTo>
                      <a:pt x="14025" y="7356"/>
                      <a:pt x="12622" y="3684"/>
                      <a:pt x="12345" y="11"/>
                    </a:cubicBezTo>
                    <a:cubicBezTo>
                      <a:pt x="11404" y="11"/>
                      <a:pt x="10602" y="0"/>
                      <a:pt x="98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2" name="Google Shape;3377;p79"/>
              <p:cNvSpPr/>
              <p:nvPr/>
            </p:nvSpPr>
            <p:spPr>
              <a:xfrm>
                <a:off x="1148754" y="2480271"/>
                <a:ext cx="86672" cy="6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3" y="0"/>
                    </a:moveTo>
                    <a:cubicBezTo>
                      <a:pt x="8713" y="133"/>
                      <a:pt x="4873" y="309"/>
                      <a:pt x="1043" y="398"/>
                    </a:cubicBezTo>
                    <a:cubicBezTo>
                      <a:pt x="929" y="413"/>
                      <a:pt x="814" y="419"/>
                      <a:pt x="688" y="419"/>
                    </a:cubicBezTo>
                    <a:cubicBezTo>
                      <a:pt x="459" y="419"/>
                      <a:pt x="229" y="398"/>
                      <a:pt x="0" y="398"/>
                    </a:cubicBezTo>
                    <a:cubicBezTo>
                      <a:pt x="2431" y="5144"/>
                      <a:pt x="4873" y="9935"/>
                      <a:pt x="6971" y="14680"/>
                    </a:cubicBezTo>
                    <a:cubicBezTo>
                      <a:pt x="9401" y="14858"/>
                      <a:pt x="9757" y="15258"/>
                      <a:pt x="7315" y="15435"/>
                    </a:cubicBezTo>
                    <a:cubicBezTo>
                      <a:pt x="8358" y="17475"/>
                      <a:pt x="9057" y="19516"/>
                      <a:pt x="10101" y="21511"/>
                    </a:cubicBezTo>
                    <a:lnTo>
                      <a:pt x="10456" y="21511"/>
                    </a:lnTo>
                    <a:cubicBezTo>
                      <a:pt x="10456" y="21511"/>
                      <a:pt x="14629" y="21600"/>
                      <a:pt x="21600" y="21600"/>
                    </a:cubicBezTo>
                    <a:cubicBezTo>
                      <a:pt x="20557" y="19205"/>
                      <a:pt x="19857" y="16854"/>
                      <a:pt x="18814" y="14458"/>
                    </a:cubicBezTo>
                    <a:cubicBezTo>
                      <a:pt x="17771" y="14458"/>
                      <a:pt x="16727" y="14504"/>
                      <a:pt x="15329" y="14504"/>
                    </a:cubicBezTo>
                    <a:cubicBezTo>
                      <a:pt x="12887" y="14504"/>
                      <a:pt x="11499" y="14060"/>
                      <a:pt x="13242" y="13838"/>
                    </a:cubicBezTo>
                    <a:cubicBezTo>
                      <a:pt x="14985" y="13660"/>
                      <a:pt x="16727" y="13527"/>
                      <a:pt x="18470" y="13395"/>
                    </a:cubicBezTo>
                    <a:cubicBezTo>
                      <a:pt x="16372" y="8915"/>
                      <a:pt x="14629" y="4478"/>
                      <a:pt x="125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3" name="Google Shape;3378;p79"/>
              <p:cNvSpPr/>
              <p:nvPr/>
            </p:nvSpPr>
            <p:spPr>
              <a:xfrm>
                <a:off x="266411" y="284899"/>
                <a:ext cx="801241" cy="883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" y="0"/>
                    </a:moveTo>
                    <a:cubicBezTo>
                      <a:pt x="566" y="274"/>
                      <a:pt x="264" y="548"/>
                      <a:pt x="0" y="821"/>
                    </a:cubicBezTo>
                    <a:cubicBezTo>
                      <a:pt x="2526" y="4615"/>
                      <a:pt x="5391" y="8169"/>
                      <a:pt x="8633" y="11519"/>
                    </a:cubicBezTo>
                    <a:cubicBezTo>
                      <a:pt x="11686" y="14697"/>
                      <a:pt x="16662" y="20472"/>
                      <a:pt x="21600" y="21600"/>
                    </a:cubicBezTo>
                    <a:cubicBezTo>
                      <a:pt x="21600" y="21327"/>
                      <a:pt x="21562" y="21088"/>
                      <a:pt x="21562" y="20814"/>
                    </a:cubicBezTo>
                    <a:cubicBezTo>
                      <a:pt x="16963" y="19242"/>
                      <a:pt x="12477" y="13876"/>
                      <a:pt x="9424" y="10800"/>
                    </a:cubicBezTo>
                    <a:cubicBezTo>
                      <a:pt x="6144" y="7451"/>
                      <a:pt x="3355" y="3829"/>
                      <a:pt x="8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4" name="Google Shape;3379;p79"/>
              <p:cNvSpPr/>
              <p:nvPr/>
            </p:nvSpPr>
            <p:spPr>
              <a:xfrm>
                <a:off x="1066224" y="1136467"/>
                <a:ext cx="33584" cy="3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663"/>
                      <a:pt x="917" y="13299"/>
                      <a:pt x="917" y="19088"/>
                    </a:cubicBezTo>
                    <a:cubicBezTo>
                      <a:pt x="4498" y="19934"/>
                      <a:pt x="8995" y="20753"/>
                      <a:pt x="12605" y="21600"/>
                    </a:cubicBezTo>
                    <a:cubicBezTo>
                      <a:pt x="11688" y="18269"/>
                      <a:pt x="12605" y="14118"/>
                      <a:pt x="16185" y="12452"/>
                    </a:cubicBezTo>
                    <a:cubicBezTo>
                      <a:pt x="17990" y="11633"/>
                      <a:pt x="19795" y="9967"/>
                      <a:pt x="21600" y="9148"/>
                    </a:cubicBezTo>
                    <a:cubicBezTo>
                      <a:pt x="20683" y="8301"/>
                      <a:pt x="19795" y="7482"/>
                      <a:pt x="17102" y="6663"/>
                    </a:cubicBezTo>
                    <a:cubicBezTo>
                      <a:pt x="11688" y="4997"/>
                      <a:pt x="5415" y="251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5" name="Google Shape;3380;p79"/>
              <p:cNvSpPr/>
              <p:nvPr/>
            </p:nvSpPr>
            <p:spPr>
              <a:xfrm>
                <a:off x="7733" y="942103"/>
                <a:ext cx="1096261" cy="87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82" y="584"/>
                      <a:pt x="55" y="1202"/>
                      <a:pt x="0" y="1820"/>
                    </a:cubicBezTo>
                    <a:cubicBezTo>
                      <a:pt x="5841" y="10508"/>
                      <a:pt x="12645" y="19472"/>
                      <a:pt x="21435" y="21600"/>
                    </a:cubicBezTo>
                    <a:cubicBezTo>
                      <a:pt x="21489" y="21600"/>
                      <a:pt x="21545" y="21566"/>
                      <a:pt x="21600" y="21531"/>
                    </a:cubicBezTo>
                    <a:cubicBezTo>
                      <a:pt x="21600" y="21292"/>
                      <a:pt x="21573" y="21085"/>
                      <a:pt x="21573" y="20844"/>
                    </a:cubicBezTo>
                    <a:cubicBezTo>
                      <a:pt x="12260" y="18372"/>
                      <a:pt x="6281" y="8585"/>
                      <a:pt x="16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6" name="Google Shape;3381;p79"/>
              <p:cNvSpPr/>
              <p:nvPr/>
            </p:nvSpPr>
            <p:spPr>
              <a:xfrm>
                <a:off x="1094830" y="1790837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10" h="21600" fill="norm" stroke="1" extrusionOk="0">
                    <a:moveTo>
                      <a:pt x="0" y="0"/>
                    </a:moveTo>
                    <a:cubicBezTo>
                      <a:pt x="0" y="7567"/>
                      <a:pt x="1641" y="14068"/>
                      <a:pt x="1641" y="21600"/>
                    </a:cubicBezTo>
                    <a:cubicBezTo>
                      <a:pt x="16624" y="18367"/>
                      <a:pt x="21600" y="2167"/>
                      <a:pt x="16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7" name="Google Shape;3382;p79"/>
              <p:cNvSpPr/>
              <p:nvPr/>
            </p:nvSpPr>
            <p:spPr>
              <a:xfrm>
                <a:off x="27285" y="1672039"/>
                <a:ext cx="1120044" cy="80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" y="828"/>
                      <a:pt x="108" y="1694"/>
                      <a:pt x="189" y="2559"/>
                    </a:cubicBezTo>
                    <a:cubicBezTo>
                      <a:pt x="5879" y="11891"/>
                      <a:pt x="13133" y="21563"/>
                      <a:pt x="21493" y="21600"/>
                    </a:cubicBezTo>
                    <a:cubicBezTo>
                      <a:pt x="21519" y="21563"/>
                      <a:pt x="21519" y="21524"/>
                      <a:pt x="21546" y="21524"/>
                    </a:cubicBezTo>
                    <a:cubicBezTo>
                      <a:pt x="21546" y="21487"/>
                      <a:pt x="21573" y="21487"/>
                      <a:pt x="21600" y="21487"/>
                    </a:cubicBezTo>
                    <a:cubicBezTo>
                      <a:pt x="21573" y="21261"/>
                      <a:pt x="21573" y="21035"/>
                      <a:pt x="21573" y="20810"/>
                    </a:cubicBezTo>
                    <a:cubicBezTo>
                      <a:pt x="12674" y="19530"/>
                      <a:pt x="5717" y="963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8" name="Google Shape;3383;p79"/>
              <p:cNvSpPr/>
              <p:nvPr/>
            </p:nvSpPr>
            <p:spPr>
              <a:xfrm>
                <a:off x="1144495" y="244387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01" y="7187"/>
                      <a:pt x="1101" y="14374"/>
                      <a:pt x="2167" y="21600"/>
                    </a:cubicBezTo>
                    <a:cubicBezTo>
                      <a:pt x="8668" y="18007"/>
                      <a:pt x="15134" y="14374"/>
                      <a:pt x="21600" y="10780"/>
                    </a:cubicBezTo>
                    <a:cubicBezTo>
                      <a:pt x="20534" y="7187"/>
                      <a:pt x="17301" y="2369"/>
                      <a:pt x="11901" y="2369"/>
                    </a:cubicBezTo>
                    <a:cubicBezTo>
                      <a:pt x="8668" y="2369"/>
                      <a:pt x="4334" y="1185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9" name="Google Shape;3384;p79"/>
              <p:cNvSpPr/>
              <p:nvPr/>
            </p:nvSpPr>
            <p:spPr>
              <a:xfrm>
                <a:off x="291575" y="2593531"/>
                <a:ext cx="886532" cy="39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5" y="2345"/>
                      <a:pt x="1465" y="4539"/>
                      <a:pt x="2215" y="6583"/>
                    </a:cubicBezTo>
                    <a:cubicBezTo>
                      <a:pt x="6388" y="13862"/>
                      <a:pt x="12381" y="21600"/>
                      <a:pt x="17958" y="21600"/>
                    </a:cubicBezTo>
                    <a:cubicBezTo>
                      <a:pt x="19166" y="21600"/>
                      <a:pt x="20352" y="21239"/>
                      <a:pt x="21498" y="20430"/>
                    </a:cubicBezTo>
                    <a:cubicBezTo>
                      <a:pt x="21566" y="20355"/>
                      <a:pt x="21566" y="20280"/>
                      <a:pt x="21600" y="20203"/>
                    </a:cubicBezTo>
                    <a:cubicBezTo>
                      <a:pt x="21600" y="19825"/>
                      <a:pt x="21600" y="19372"/>
                      <a:pt x="21566" y="18916"/>
                    </a:cubicBezTo>
                    <a:cubicBezTo>
                      <a:pt x="21518" y="18864"/>
                      <a:pt x="21470" y="18809"/>
                      <a:pt x="21397" y="18809"/>
                    </a:cubicBezTo>
                    <a:cubicBezTo>
                      <a:pt x="21367" y="18809"/>
                      <a:pt x="21333" y="18819"/>
                      <a:pt x="21293" y="18841"/>
                    </a:cubicBezTo>
                    <a:cubicBezTo>
                      <a:pt x="20224" y="19307"/>
                      <a:pt x="19160" y="19529"/>
                      <a:pt x="18104" y="19529"/>
                    </a:cubicBezTo>
                    <a:cubicBezTo>
                      <a:pt x="11620" y="19529"/>
                      <a:pt x="5419" y="111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0" name="Google Shape;3385;p79"/>
              <p:cNvSpPr/>
              <p:nvPr/>
            </p:nvSpPr>
            <p:spPr>
              <a:xfrm>
                <a:off x="1166461" y="294094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4" h="21600" fill="norm" stroke="1" extrusionOk="0">
                    <a:moveTo>
                      <a:pt x="0" y="0"/>
                    </a:moveTo>
                    <a:cubicBezTo>
                      <a:pt x="3057" y="7646"/>
                      <a:pt x="3057" y="15250"/>
                      <a:pt x="3057" y="21600"/>
                    </a:cubicBezTo>
                    <a:cubicBezTo>
                      <a:pt x="21600" y="16545"/>
                      <a:pt x="21600" y="5097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1" name="Google Shape;3386;p79"/>
              <p:cNvSpPr/>
              <p:nvPr/>
            </p:nvSpPr>
            <p:spPr>
              <a:xfrm>
                <a:off x="615991" y="73790"/>
                <a:ext cx="426498" cy="605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7" y="0"/>
                    </a:moveTo>
                    <a:cubicBezTo>
                      <a:pt x="1559" y="149"/>
                      <a:pt x="778" y="348"/>
                      <a:pt x="0" y="548"/>
                    </a:cubicBezTo>
                    <a:cubicBezTo>
                      <a:pt x="5382" y="8380"/>
                      <a:pt x="12465" y="15564"/>
                      <a:pt x="21600" y="21600"/>
                    </a:cubicBezTo>
                    <a:lnTo>
                      <a:pt x="21458" y="19954"/>
                    </a:lnTo>
                    <a:cubicBezTo>
                      <a:pt x="13385" y="13868"/>
                      <a:pt x="7223" y="7184"/>
                      <a:pt x="240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2" name="Google Shape;3387;p79"/>
              <p:cNvSpPr/>
              <p:nvPr/>
            </p:nvSpPr>
            <p:spPr>
              <a:xfrm>
                <a:off x="1039680" y="631719"/>
                <a:ext cx="33417" cy="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8" h="21600" fill="norm" stroke="1" extrusionOk="0">
                    <a:moveTo>
                      <a:pt x="0" y="0"/>
                    </a:moveTo>
                    <a:cubicBezTo>
                      <a:pt x="0" y="6176"/>
                      <a:pt x="762" y="11334"/>
                      <a:pt x="1550" y="17019"/>
                    </a:cubicBezTo>
                    <a:cubicBezTo>
                      <a:pt x="2312" y="18037"/>
                      <a:pt x="3863" y="19072"/>
                      <a:pt x="5413" y="20107"/>
                    </a:cubicBezTo>
                    <a:cubicBezTo>
                      <a:pt x="6988" y="21159"/>
                      <a:pt x="8767" y="21600"/>
                      <a:pt x="10470" y="21600"/>
                    </a:cubicBezTo>
                    <a:cubicBezTo>
                      <a:pt x="16340" y="21600"/>
                      <a:pt x="21600" y="16476"/>
                      <a:pt x="16213" y="12879"/>
                    </a:cubicBezTo>
                    <a:cubicBezTo>
                      <a:pt x="10800" y="8755"/>
                      <a:pt x="5413" y="412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3" name="Google Shape;3388;p79"/>
              <p:cNvSpPr/>
              <p:nvPr/>
            </p:nvSpPr>
            <p:spPr>
              <a:xfrm>
                <a:off x="1092814" y="372995"/>
                <a:ext cx="208351" cy="260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16" y="0"/>
                    </a:moveTo>
                    <a:cubicBezTo>
                      <a:pt x="14208" y="6273"/>
                      <a:pt x="6958" y="14170"/>
                      <a:pt x="0" y="18001"/>
                    </a:cubicBezTo>
                    <a:cubicBezTo>
                      <a:pt x="143" y="19163"/>
                      <a:pt x="143" y="20439"/>
                      <a:pt x="143" y="21600"/>
                    </a:cubicBezTo>
                    <a:cubicBezTo>
                      <a:pt x="7974" y="19277"/>
                      <a:pt x="15219" y="12657"/>
                      <a:pt x="21600" y="5692"/>
                    </a:cubicBezTo>
                    <a:cubicBezTo>
                      <a:pt x="20875" y="3832"/>
                      <a:pt x="20293" y="1860"/>
                      <a:pt x="197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4" name="Google Shape;3389;p79"/>
              <p:cNvSpPr/>
              <p:nvPr/>
            </p:nvSpPr>
            <p:spPr>
              <a:xfrm>
                <a:off x="1281567" y="93340"/>
                <a:ext cx="230755" cy="34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1" y="0"/>
                    </a:moveTo>
                    <a:cubicBezTo>
                      <a:pt x="13354" y="4338"/>
                      <a:pt x="9164" y="8587"/>
                      <a:pt x="4844" y="12751"/>
                    </a:cubicBezTo>
                    <a:cubicBezTo>
                      <a:pt x="3535" y="13966"/>
                      <a:pt x="1964" y="15613"/>
                      <a:pt x="0" y="17348"/>
                    </a:cubicBezTo>
                    <a:cubicBezTo>
                      <a:pt x="655" y="18738"/>
                      <a:pt x="1180" y="20125"/>
                      <a:pt x="1834" y="21600"/>
                    </a:cubicBezTo>
                    <a:cubicBezTo>
                      <a:pt x="6154" y="17610"/>
                      <a:pt x="9947" y="13532"/>
                      <a:pt x="12957" y="10670"/>
                    </a:cubicBezTo>
                    <a:cubicBezTo>
                      <a:pt x="15972" y="7808"/>
                      <a:pt x="18848" y="4857"/>
                      <a:pt x="21600" y="1909"/>
                    </a:cubicBezTo>
                    <a:cubicBezTo>
                      <a:pt x="20157" y="1216"/>
                      <a:pt x="18719" y="608"/>
                      <a:pt x="1728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5" name="Google Shape;3390;p79"/>
              <p:cNvSpPr/>
              <p:nvPr/>
            </p:nvSpPr>
            <p:spPr>
              <a:xfrm>
                <a:off x="1043910" y="589764"/>
                <a:ext cx="50287" cy="51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3" h="21600" fill="norm" stroke="1" extrusionOk="0">
                    <a:moveTo>
                      <a:pt x="18297" y="0"/>
                    </a:moveTo>
                    <a:cubicBezTo>
                      <a:pt x="13581" y="3482"/>
                      <a:pt x="8882" y="6390"/>
                      <a:pt x="4166" y="8724"/>
                    </a:cubicBezTo>
                    <a:cubicBezTo>
                      <a:pt x="-2787" y="11479"/>
                      <a:pt x="-309" y="21600"/>
                      <a:pt x="6249" y="21600"/>
                    </a:cubicBezTo>
                    <a:cubicBezTo>
                      <a:pt x="6593" y="21600"/>
                      <a:pt x="6937" y="21562"/>
                      <a:pt x="7316" y="21504"/>
                    </a:cubicBezTo>
                    <a:cubicBezTo>
                      <a:pt x="11498" y="20930"/>
                      <a:pt x="15147" y="19189"/>
                      <a:pt x="18813" y="18022"/>
                    </a:cubicBezTo>
                    <a:cubicBezTo>
                      <a:pt x="18813" y="11632"/>
                      <a:pt x="18297" y="5816"/>
                      <a:pt x="1829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6" name="Google Shape;3391;p79"/>
              <p:cNvSpPr/>
              <p:nvPr/>
            </p:nvSpPr>
            <p:spPr>
              <a:xfrm>
                <a:off x="1120785" y="930925"/>
                <a:ext cx="299207" cy="2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93" y="0"/>
                    </a:moveTo>
                    <a:cubicBezTo>
                      <a:pt x="14636" y="6713"/>
                      <a:pt x="7771" y="12936"/>
                      <a:pt x="0" y="18183"/>
                    </a:cubicBezTo>
                    <a:cubicBezTo>
                      <a:pt x="100" y="19283"/>
                      <a:pt x="100" y="20379"/>
                      <a:pt x="203" y="21600"/>
                    </a:cubicBezTo>
                    <a:cubicBezTo>
                      <a:pt x="7974" y="17938"/>
                      <a:pt x="15041" y="12691"/>
                      <a:pt x="21600" y="6223"/>
                    </a:cubicBezTo>
                    <a:cubicBezTo>
                      <a:pt x="21298" y="4027"/>
                      <a:pt x="20996" y="2076"/>
                      <a:pt x="2069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7" name="Google Shape;3392;p79"/>
              <p:cNvSpPr/>
              <p:nvPr/>
            </p:nvSpPr>
            <p:spPr>
              <a:xfrm>
                <a:off x="1407432" y="452719"/>
                <a:ext cx="418079" cy="549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2" y="0"/>
                    </a:moveTo>
                    <a:cubicBezTo>
                      <a:pt x="14232" y="6980"/>
                      <a:pt x="7874" y="13356"/>
                      <a:pt x="0" y="18797"/>
                    </a:cubicBezTo>
                    <a:cubicBezTo>
                      <a:pt x="216" y="19732"/>
                      <a:pt x="433" y="20667"/>
                      <a:pt x="649" y="21600"/>
                    </a:cubicBezTo>
                    <a:cubicBezTo>
                      <a:pt x="9029" y="16379"/>
                      <a:pt x="15965" y="9508"/>
                      <a:pt x="21600" y="2363"/>
                    </a:cubicBezTo>
                    <a:cubicBezTo>
                      <a:pt x="21094" y="1539"/>
                      <a:pt x="20590" y="769"/>
                      <a:pt x="200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8" name="Google Shape;3393;p79"/>
              <p:cNvSpPr/>
              <p:nvPr/>
            </p:nvSpPr>
            <p:spPr>
              <a:xfrm>
                <a:off x="1085823" y="1139273"/>
                <a:ext cx="37769" cy="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5" y="0"/>
                    </a:moveTo>
                    <a:cubicBezTo>
                      <a:pt x="15996" y="1914"/>
                      <a:pt x="11997" y="3849"/>
                      <a:pt x="7998" y="5763"/>
                    </a:cubicBezTo>
                    <a:cubicBezTo>
                      <a:pt x="10945" y="9275"/>
                      <a:pt x="8472" y="15501"/>
                      <a:pt x="1868" y="15501"/>
                    </a:cubicBezTo>
                    <a:cubicBezTo>
                      <a:pt x="1263" y="15501"/>
                      <a:pt x="658" y="15459"/>
                      <a:pt x="0" y="15353"/>
                    </a:cubicBezTo>
                    <a:cubicBezTo>
                      <a:pt x="658" y="18487"/>
                      <a:pt x="3447" y="21600"/>
                      <a:pt x="7472" y="21600"/>
                    </a:cubicBezTo>
                    <a:cubicBezTo>
                      <a:pt x="8393" y="21600"/>
                      <a:pt x="9366" y="21453"/>
                      <a:pt x="10392" y="21095"/>
                    </a:cubicBezTo>
                    <a:cubicBezTo>
                      <a:pt x="14391" y="19812"/>
                      <a:pt x="17601" y="18550"/>
                      <a:pt x="21600" y="17898"/>
                    </a:cubicBezTo>
                    <a:cubicBezTo>
                      <a:pt x="20784" y="11505"/>
                      <a:pt x="20784" y="5763"/>
                      <a:pt x="1999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9" name="Google Shape;3394;p79"/>
              <p:cNvSpPr/>
              <p:nvPr/>
            </p:nvSpPr>
            <p:spPr>
              <a:xfrm>
                <a:off x="1079619" y="114851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89" h="21600" fill="norm" stroke="1" extrusionOk="0">
                    <a:moveTo>
                      <a:pt x="15232" y="0"/>
                    </a:moveTo>
                    <a:cubicBezTo>
                      <a:pt x="12284" y="1400"/>
                      <a:pt x="9337" y="4245"/>
                      <a:pt x="6389" y="4245"/>
                    </a:cubicBezTo>
                    <a:cubicBezTo>
                      <a:pt x="542" y="8491"/>
                      <a:pt x="-956" y="15582"/>
                      <a:pt x="542" y="21273"/>
                    </a:cubicBezTo>
                    <a:cubicBezTo>
                      <a:pt x="1750" y="21507"/>
                      <a:pt x="2861" y="21600"/>
                      <a:pt x="3973" y="21600"/>
                    </a:cubicBezTo>
                    <a:cubicBezTo>
                      <a:pt x="16102" y="21600"/>
                      <a:pt x="20644" y="7791"/>
                      <a:pt x="15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0" name="Google Shape;3395;p79"/>
              <p:cNvSpPr/>
              <p:nvPr/>
            </p:nvSpPr>
            <p:spPr>
              <a:xfrm>
                <a:off x="1087126" y="17621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47" h="21600" fill="norm" stroke="1" extrusionOk="0">
                    <a:moveTo>
                      <a:pt x="7769" y="0"/>
                    </a:moveTo>
                    <a:cubicBezTo>
                      <a:pt x="-6553" y="6617"/>
                      <a:pt x="725" y="14929"/>
                      <a:pt x="15047" y="21600"/>
                    </a:cubicBezTo>
                    <a:cubicBezTo>
                      <a:pt x="15047" y="14929"/>
                      <a:pt x="7769" y="6617"/>
                      <a:pt x="776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1" name="Google Shape;3396;p79"/>
              <p:cNvSpPr/>
              <p:nvPr/>
            </p:nvSpPr>
            <p:spPr>
              <a:xfrm>
                <a:off x="1154321" y="1561584"/>
                <a:ext cx="321609" cy="220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2" y="0"/>
                    </a:moveTo>
                    <a:cubicBezTo>
                      <a:pt x="14651" y="6288"/>
                      <a:pt x="7514" y="11893"/>
                      <a:pt x="0" y="16953"/>
                    </a:cubicBezTo>
                    <a:cubicBezTo>
                      <a:pt x="0" y="18591"/>
                      <a:pt x="96" y="20098"/>
                      <a:pt x="188" y="21600"/>
                    </a:cubicBezTo>
                    <a:cubicBezTo>
                      <a:pt x="7607" y="17088"/>
                      <a:pt x="14744" y="11758"/>
                      <a:pt x="21600" y="5879"/>
                    </a:cubicBezTo>
                    <a:cubicBezTo>
                      <a:pt x="21507" y="3963"/>
                      <a:pt x="21507" y="1912"/>
                      <a:pt x="214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2" name="Google Shape;3397;p79"/>
              <p:cNvSpPr/>
              <p:nvPr/>
            </p:nvSpPr>
            <p:spPr>
              <a:xfrm>
                <a:off x="1473124" y="1104310"/>
                <a:ext cx="549558" cy="517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5" y="0"/>
                    </a:moveTo>
                    <a:cubicBezTo>
                      <a:pt x="15006" y="7356"/>
                      <a:pt x="7914" y="13718"/>
                      <a:pt x="0" y="19090"/>
                    </a:cubicBezTo>
                    <a:cubicBezTo>
                      <a:pt x="56" y="19906"/>
                      <a:pt x="110" y="20782"/>
                      <a:pt x="110" y="21600"/>
                    </a:cubicBezTo>
                    <a:cubicBezTo>
                      <a:pt x="8081" y="16580"/>
                      <a:pt x="15335" y="10392"/>
                      <a:pt x="21600" y="3269"/>
                    </a:cubicBezTo>
                    <a:cubicBezTo>
                      <a:pt x="21490" y="2161"/>
                      <a:pt x="21271" y="1051"/>
                      <a:pt x="211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3" name="Google Shape;3398;p79"/>
              <p:cNvSpPr/>
              <p:nvPr/>
            </p:nvSpPr>
            <p:spPr>
              <a:xfrm>
                <a:off x="1101187" y="1734971"/>
                <a:ext cx="55941" cy="6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6" y="0"/>
                    </a:moveTo>
                    <a:cubicBezTo>
                      <a:pt x="14584" y="2407"/>
                      <a:pt x="9184" y="5289"/>
                      <a:pt x="3251" y="7696"/>
                    </a:cubicBezTo>
                    <a:cubicBezTo>
                      <a:pt x="1616" y="8662"/>
                      <a:pt x="551" y="9628"/>
                      <a:pt x="0" y="11069"/>
                    </a:cubicBezTo>
                    <a:cubicBezTo>
                      <a:pt x="0" y="12985"/>
                      <a:pt x="551" y="15392"/>
                      <a:pt x="551" y="17324"/>
                    </a:cubicBezTo>
                    <a:cubicBezTo>
                      <a:pt x="1830" y="19621"/>
                      <a:pt x="4139" y="21600"/>
                      <a:pt x="6928" y="21600"/>
                    </a:cubicBezTo>
                    <a:cubicBezTo>
                      <a:pt x="7656" y="21600"/>
                      <a:pt x="8402" y="21473"/>
                      <a:pt x="9184" y="21172"/>
                    </a:cubicBezTo>
                    <a:cubicBezTo>
                      <a:pt x="13500" y="19731"/>
                      <a:pt x="17284" y="17799"/>
                      <a:pt x="21600" y="16358"/>
                    </a:cubicBezTo>
                    <a:cubicBezTo>
                      <a:pt x="21067" y="11069"/>
                      <a:pt x="20516" y="5764"/>
                      <a:pt x="205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4" name="Google Shape;3399;p79"/>
              <p:cNvSpPr/>
              <p:nvPr/>
            </p:nvSpPr>
            <p:spPr>
              <a:xfrm>
                <a:off x="1129964" y="2469731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71" h="21600" fill="norm" stroke="1" extrusionOk="0">
                    <a:moveTo>
                      <a:pt x="4389" y="0"/>
                    </a:moveTo>
                    <a:cubicBezTo>
                      <a:pt x="-5229" y="6671"/>
                      <a:pt x="1945" y="18264"/>
                      <a:pt x="16371" y="21600"/>
                    </a:cubicBezTo>
                    <a:cubicBezTo>
                      <a:pt x="13927" y="14929"/>
                      <a:pt x="13927" y="6671"/>
                      <a:pt x="139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5" name="Google Shape;3400;p79"/>
              <p:cNvSpPr/>
              <p:nvPr/>
            </p:nvSpPr>
            <p:spPr>
              <a:xfrm>
                <a:off x="1196277" y="2312451"/>
                <a:ext cx="250305" cy="167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20" y="6300"/>
                      <a:pt x="7483" y="11878"/>
                      <a:pt x="0" y="17278"/>
                    </a:cubicBezTo>
                    <a:cubicBezTo>
                      <a:pt x="123" y="18716"/>
                      <a:pt x="123" y="20155"/>
                      <a:pt x="123" y="21600"/>
                    </a:cubicBezTo>
                    <a:cubicBezTo>
                      <a:pt x="7483" y="18355"/>
                      <a:pt x="14359" y="14039"/>
                      <a:pt x="20997" y="8461"/>
                    </a:cubicBezTo>
                    <a:cubicBezTo>
                      <a:pt x="21239" y="5578"/>
                      <a:pt x="21358" y="2878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6" name="Google Shape;3401;p79"/>
              <p:cNvSpPr/>
              <p:nvPr/>
            </p:nvSpPr>
            <p:spPr>
              <a:xfrm>
                <a:off x="1439588" y="1655247"/>
                <a:ext cx="626429" cy="722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54" y="4846"/>
                      <a:pt x="13501" y="9693"/>
                      <a:pt x="8582" y="13954"/>
                    </a:cubicBezTo>
                    <a:cubicBezTo>
                      <a:pt x="5979" y="16211"/>
                      <a:pt x="3182" y="18048"/>
                      <a:pt x="241" y="19636"/>
                    </a:cubicBezTo>
                    <a:cubicBezTo>
                      <a:pt x="144" y="20304"/>
                      <a:pt x="97" y="20931"/>
                      <a:pt x="0" y="21600"/>
                    </a:cubicBezTo>
                    <a:cubicBezTo>
                      <a:pt x="8872" y="17213"/>
                      <a:pt x="16248" y="10111"/>
                      <a:pt x="21600" y="2716"/>
                    </a:cubicBezTo>
                    <a:cubicBezTo>
                      <a:pt x="21600" y="1796"/>
                      <a:pt x="21600" y="92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7" name="Google Shape;3402;p79"/>
              <p:cNvSpPr/>
              <p:nvPr/>
            </p:nvSpPr>
            <p:spPr>
              <a:xfrm>
                <a:off x="1147329" y="2446689"/>
                <a:ext cx="51755" cy="4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9" y="0"/>
                    </a:moveTo>
                    <a:cubicBezTo>
                      <a:pt x="16934" y="1933"/>
                      <a:pt x="14016" y="3228"/>
                      <a:pt x="10502" y="5161"/>
                    </a:cubicBezTo>
                    <a:cubicBezTo>
                      <a:pt x="11098" y="9048"/>
                      <a:pt x="9926" y="12913"/>
                      <a:pt x="5261" y="12913"/>
                    </a:cubicBezTo>
                    <a:cubicBezTo>
                      <a:pt x="4666" y="13126"/>
                      <a:pt x="4090" y="13189"/>
                      <a:pt x="3514" y="13189"/>
                    </a:cubicBezTo>
                    <a:cubicBezTo>
                      <a:pt x="2342" y="13189"/>
                      <a:pt x="1171" y="12913"/>
                      <a:pt x="0" y="12913"/>
                    </a:cubicBezTo>
                    <a:cubicBezTo>
                      <a:pt x="0" y="15504"/>
                      <a:pt x="0" y="18074"/>
                      <a:pt x="595" y="21303"/>
                    </a:cubicBezTo>
                    <a:cubicBezTo>
                      <a:pt x="979" y="21303"/>
                      <a:pt x="1363" y="21600"/>
                      <a:pt x="1747" y="21600"/>
                    </a:cubicBezTo>
                    <a:cubicBezTo>
                      <a:pt x="1958" y="21600"/>
                      <a:pt x="2150" y="21515"/>
                      <a:pt x="2342" y="21303"/>
                    </a:cubicBezTo>
                    <a:cubicBezTo>
                      <a:pt x="8755" y="20007"/>
                      <a:pt x="15187" y="17437"/>
                      <a:pt x="21600" y="15504"/>
                    </a:cubicBezTo>
                    <a:cubicBezTo>
                      <a:pt x="21024" y="10322"/>
                      <a:pt x="21024" y="5161"/>
                      <a:pt x="204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8" name="Google Shape;3403;p79"/>
              <p:cNvSpPr/>
              <p:nvPr/>
            </p:nvSpPr>
            <p:spPr>
              <a:xfrm>
                <a:off x="1130532" y="245855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5" y="0"/>
                      <a:pt x="10711" y="7121"/>
                      <a:pt x="10711" y="7121"/>
                    </a:cubicBezTo>
                    <a:cubicBezTo>
                      <a:pt x="5355" y="7121"/>
                      <a:pt x="0" y="14479"/>
                      <a:pt x="0" y="21600"/>
                    </a:cubicBezTo>
                    <a:lnTo>
                      <a:pt x="21600" y="21600"/>
                    </a:lnTo>
                    <a:cubicBezTo>
                      <a:pt x="21600" y="14479"/>
                      <a:pt x="21600" y="712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9" name="Google Shape;3404;p79"/>
              <p:cNvSpPr/>
              <p:nvPr/>
            </p:nvSpPr>
            <p:spPr>
              <a:xfrm>
                <a:off x="1145378" y="2452550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20499" y="0"/>
                    </a:moveTo>
                    <a:cubicBezTo>
                      <a:pt x="14033" y="5200"/>
                      <a:pt x="7567" y="10457"/>
                      <a:pt x="0" y="15657"/>
                    </a:cubicBezTo>
                    <a:cubicBezTo>
                      <a:pt x="1066" y="17371"/>
                      <a:pt x="1066" y="19143"/>
                      <a:pt x="1066" y="20857"/>
                    </a:cubicBezTo>
                    <a:cubicBezTo>
                      <a:pt x="3233" y="20857"/>
                      <a:pt x="5400" y="21600"/>
                      <a:pt x="7567" y="21600"/>
                    </a:cubicBezTo>
                    <a:cubicBezTo>
                      <a:pt x="8633" y="21600"/>
                      <a:pt x="9699" y="21429"/>
                      <a:pt x="10800" y="20857"/>
                    </a:cubicBezTo>
                    <a:cubicBezTo>
                      <a:pt x="19433" y="20857"/>
                      <a:pt x="21600" y="10457"/>
                      <a:pt x="2049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0" name="Google Shape;3405;p79"/>
              <p:cNvSpPr/>
              <p:nvPr/>
            </p:nvSpPr>
            <p:spPr>
              <a:xfrm>
                <a:off x="1222865" y="2867574"/>
                <a:ext cx="127248" cy="6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02" y="2205"/>
                      <a:pt x="6403" y="3975"/>
                      <a:pt x="0" y="11025"/>
                    </a:cubicBezTo>
                    <a:cubicBezTo>
                      <a:pt x="0" y="14550"/>
                      <a:pt x="234" y="18075"/>
                      <a:pt x="234" y="21600"/>
                    </a:cubicBezTo>
                    <a:cubicBezTo>
                      <a:pt x="6880" y="20730"/>
                      <a:pt x="13291" y="18960"/>
                      <a:pt x="19226" y="16755"/>
                    </a:cubicBezTo>
                    <a:cubicBezTo>
                      <a:pt x="20171" y="11025"/>
                      <a:pt x="20882" y="573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1" name="Google Shape;3406;p79"/>
              <p:cNvSpPr/>
              <p:nvPr/>
            </p:nvSpPr>
            <p:spPr>
              <a:xfrm>
                <a:off x="1336127" y="2361400"/>
                <a:ext cx="679563" cy="55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67" y="2267"/>
                      <a:pt x="18089" y="4482"/>
                      <a:pt x="16355" y="6749"/>
                    </a:cubicBezTo>
                    <a:cubicBezTo>
                      <a:pt x="12356" y="12042"/>
                      <a:pt x="7867" y="16794"/>
                      <a:pt x="2177" y="19063"/>
                    </a:cubicBezTo>
                    <a:cubicBezTo>
                      <a:pt x="1600" y="19278"/>
                      <a:pt x="1022" y="19440"/>
                      <a:pt x="445" y="19548"/>
                    </a:cubicBezTo>
                    <a:cubicBezTo>
                      <a:pt x="310" y="20250"/>
                      <a:pt x="177" y="20952"/>
                      <a:pt x="0" y="21600"/>
                    </a:cubicBezTo>
                    <a:cubicBezTo>
                      <a:pt x="5200" y="20411"/>
                      <a:pt x="9510" y="17604"/>
                      <a:pt x="13866" y="13230"/>
                    </a:cubicBezTo>
                    <a:cubicBezTo>
                      <a:pt x="16045" y="11017"/>
                      <a:pt x="18222" y="8586"/>
                      <a:pt x="20400" y="6103"/>
                    </a:cubicBezTo>
                    <a:cubicBezTo>
                      <a:pt x="20844" y="4266"/>
                      <a:pt x="21245" y="221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2" name="Google Shape;3407;p79"/>
              <p:cNvSpPr/>
              <p:nvPr/>
            </p:nvSpPr>
            <p:spPr>
              <a:xfrm>
                <a:off x="1197484" y="2902536"/>
                <a:ext cx="28028" cy="3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1600" fill="norm" stroke="1" extrusionOk="0">
                    <a:moveTo>
                      <a:pt x="17920" y="0"/>
                    </a:moveTo>
                    <a:cubicBezTo>
                      <a:pt x="12725" y="2580"/>
                      <a:pt x="7530" y="5159"/>
                      <a:pt x="2335" y="9468"/>
                    </a:cubicBezTo>
                    <a:cubicBezTo>
                      <a:pt x="-2655" y="12784"/>
                      <a:pt x="934" y="21600"/>
                      <a:pt x="7632" y="21600"/>
                    </a:cubicBezTo>
                    <a:cubicBezTo>
                      <a:pt x="7940" y="21600"/>
                      <a:pt x="8248" y="21572"/>
                      <a:pt x="8555" y="21543"/>
                    </a:cubicBezTo>
                    <a:cubicBezTo>
                      <a:pt x="12725" y="21543"/>
                      <a:pt x="15835" y="20665"/>
                      <a:pt x="18945" y="20665"/>
                    </a:cubicBezTo>
                    <a:cubicBezTo>
                      <a:pt x="18945" y="13776"/>
                      <a:pt x="17920" y="6888"/>
                      <a:pt x="1792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3" name="Google Shape;3408;p79"/>
              <p:cNvSpPr/>
              <p:nvPr/>
            </p:nvSpPr>
            <p:spPr>
              <a:xfrm>
                <a:off x="2470156" y="3105273"/>
                <a:ext cx="405475" cy="588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02" y="1232"/>
                      <a:pt x="7001" y="2361"/>
                      <a:pt x="0" y="3745"/>
                    </a:cubicBezTo>
                    <a:lnTo>
                      <a:pt x="2904" y="21600"/>
                    </a:lnTo>
                    <a:lnTo>
                      <a:pt x="168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4" name="Google Shape;3409;p79"/>
              <p:cNvSpPr/>
              <p:nvPr/>
            </p:nvSpPr>
            <p:spPr>
              <a:xfrm>
                <a:off x="2444992" y="2838223"/>
                <a:ext cx="471213" cy="36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0"/>
                    </a:lnTo>
                    <a:lnTo>
                      <a:pt x="1153" y="21600"/>
                    </a:lnTo>
                    <a:cubicBezTo>
                      <a:pt x="7178" y="19393"/>
                      <a:pt x="13460" y="17592"/>
                      <a:pt x="19740" y="156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5" name="Google Shape;3410;p79"/>
              <p:cNvSpPr/>
              <p:nvPr/>
            </p:nvSpPr>
            <p:spPr>
              <a:xfrm>
                <a:off x="2177896" y="343645"/>
                <a:ext cx="321609" cy="536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98" y="0"/>
                    </a:moveTo>
                    <a:cubicBezTo>
                      <a:pt x="12492" y="394"/>
                      <a:pt x="5821" y="1181"/>
                      <a:pt x="0" y="2306"/>
                    </a:cubicBezTo>
                    <a:cubicBezTo>
                      <a:pt x="5447" y="9281"/>
                      <a:pt x="12492" y="15693"/>
                      <a:pt x="21600" y="21600"/>
                    </a:cubicBezTo>
                    <a:cubicBezTo>
                      <a:pt x="20849" y="14399"/>
                      <a:pt x="20284" y="7201"/>
                      <a:pt x="20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6" name="Google Shape;3411;p79"/>
              <p:cNvSpPr/>
              <p:nvPr/>
            </p:nvSpPr>
            <p:spPr>
              <a:xfrm>
                <a:off x="1622774" y="610741"/>
                <a:ext cx="931246" cy="125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5" y="0"/>
                    </a:moveTo>
                    <a:cubicBezTo>
                      <a:pt x="2140" y="2301"/>
                      <a:pt x="616" y="5394"/>
                      <a:pt x="0" y="9158"/>
                    </a:cubicBezTo>
                    <a:cubicBezTo>
                      <a:pt x="6194" y="14312"/>
                      <a:pt x="12195" y="20138"/>
                      <a:pt x="21600" y="21600"/>
                    </a:cubicBezTo>
                    <a:cubicBezTo>
                      <a:pt x="21568" y="21576"/>
                      <a:pt x="21568" y="21552"/>
                      <a:pt x="21568" y="21528"/>
                    </a:cubicBezTo>
                    <a:cubicBezTo>
                      <a:pt x="21503" y="21432"/>
                      <a:pt x="21503" y="21360"/>
                      <a:pt x="21568" y="21264"/>
                    </a:cubicBezTo>
                    <a:cubicBezTo>
                      <a:pt x="21309" y="18339"/>
                      <a:pt x="21081" y="15415"/>
                      <a:pt x="20887" y="12490"/>
                    </a:cubicBezTo>
                    <a:cubicBezTo>
                      <a:pt x="17254" y="11795"/>
                      <a:pt x="13590" y="8342"/>
                      <a:pt x="11351" y="6425"/>
                    </a:cubicBezTo>
                    <a:cubicBezTo>
                      <a:pt x="8951" y="4411"/>
                      <a:pt x="6843" y="2277"/>
                      <a:pt x="499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7" name="Google Shape;3412;p79"/>
              <p:cNvSpPr/>
              <p:nvPr/>
            </p:nvSpPr>
            <p:spPr>
              <a:xfrm>
                <a:off x="2528856" y="338816"/>
                <a:ext cx="177575" cy="505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8" y="0"/>
                    </a:moveTo>
                    <a:cubicBezTo>
                      <a:pt x="4007" y="0"/>
                      <a:pt x="2042" y="28"/>
                      <a:pt x="0" y="28"/>
                    </a:cubicBezTo>
                    <a:cubicBezTo>
                      <a:pt x="341" y="7197"/>
                      <a:pt x="1024" y="14428"/>
                      <a:pt x="2042" y="21600"/>
                    </a:cubicBezTo>
                    <a:cubicBezTo>
                      <a:pt x="8847" y="19866"/>
                      <a:pt x="16161" y="16400"/>
                      <a:pt x="21600" y="13652"/>
                    </a:cubicBezTo>
                    <a:cubicBezTo>
                      <a:pt x="17353" y="8273"/>
                      <a:pt x="12759" y="3731"/>
                      <a:pt x="8674" y="28"/>
                    </a:cubicBezTo>
                    <a:cubicBezTo>
                      <a:pt x="7767" y="8"/>
                      <a:pt x="6844" y="0"/>
                      <a:pt x="58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8" name="Google Shape;3413;p79"/>
              <p:cNvSpPr/>
              <p:nvPr/>
            </p:nvSpPr>
            <p:spPr>
              <a:xfrm>
                <a:off x="1610279" y="1209199"/>
                <a:ext cx="980131" cy="122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151" y="0"/>
                    </a:moveTo>
                    <a:cubicBezTo>
                      <a:pt x="-155" y="2941"/>
                      <a:pt x="29" y="6253"/>
                      <a:pt x="488" y="9885"/>
                    </a:cubicBezTo>
                    <a:cubicBezTo>
                      <a:pt x="6056" y="15322"/>
                      <a:pt x="12817" y="20883"/>
                      <a:pt x="21445" y="21600"/>
                    </a:cubicBezTo>
                    <a:cubicBezTo>
                      <a:pt x="21169" y="18461"/>
                      <a:pt x="20925" y="15298"/>
                      <a:pt x="20680" y="12134"/>
                    </a:cubicBezTo>
                    <a:cubicBezTo>
                      <a:pt x="20619" y="12159"/>
                      <a:pt x="20557" y="12159"/>
                      <a:pt x="20496" y="12159"/>
                    </a:cubicBezTo>
                    <a:cubicBezTo>
                      <a:pt x="12144" y="10874"/>
                      <a:pt x="5689" y="5338"/>
                      <a:pt x="1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9" name="Google Shape;3414;p79"/>
              <p:cNvSpPr/>
              <p:nvPr/>
            </p:nvSpPr>
            <p:spPr>
              <a:xfrm>
                <a:off x="1864659" y="414951"/>
                <a:ext cx="657204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6" y="0"/>
                    </a:moveTo>
                    <a:cubicBezTo>
                      <a:pt x="5331" y="1011"/>
                      <a:pt x="2390" y="2359"/>
                      <a:pt x="0" y="4044"/>
                    </a:cubicBezTo>
                    <a:cubicBezTo>
                      <a:pt x="2620" y="7279"/>
                      <a:pt x="5516" y="10345"/>
                      <a:pt x="8961" y="13142"/>
                    </a:cubicBezTo>
                    <a:cubicBezTo>
                      <a:pt x="12134" y="15770"/>
                      <a:pt x="16821" y="20285"/>
                      <a:pt x="21600" y="21600"/>
                    </a:cubicBezTo>
                    <a:cubicBezTo>
                      <a:pt x="21555" y="21094"/>
                      <a:pt x="21508" y="20589"/>
                      <a:pt x="21508" y="20050"/>
                    </a:cubicBezTo>
                    <a:cubicBezTo>
                      <a:pt x="21325" y="17455"/>
                      <a:pt x="21140" y="14793"/>
                      <a:pt x="20911" y="12165"/>
                    </a:cubicBezTo>
                    <a:cubicBezTo>
                      <a:pt x="15856" y="8694"/>
                      <a:pt x="11904" y="4550"/>
                      <a:pt x="89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0" name="Google Shape;3415;p79"/>
              <p:cNvSpPr/>
              <p:nvPr/>
            </p:nvSpPr>
            <p:spPr>
              <a:xfrm>
                <a:off x="2598782" y="1726552"/>
                <a:ext cx="275895" cy="706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21170" y="0"/>
                    </a:moveTo>
                    <a:cubicBezTo>
                      <a:pt x="14366" y="1583"/>
                      <a:pt x="7344" y="2994"/>
                      <a:pt x="0" y="4234"/>
                    </a:cubicBezTo>
                    <a:cubicBezTo>
                      <a:pt x="974" y="10009"/>
                      <a:pt x="1837" y="15783"/>
                      <a:pt x="2700" y="21600"/>
                    </a:cubicBezTo>
                    <a:cubicBezTo>
                      <a:pt x="8425" y="20488"/>
                      <a:pt x="13932" y="19375"/>
                      <a:pt x="19223" y="18093"/>
                    </a:cubicBezTo>
                    <a:cubicBezTo>
                      <a:pt x="21060" y="11763"/>
                      <a:pt x="21600" y="5731"/>
                      <a:pt x="2117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1" name="Google Shape;3416;p79"/>
              <p:cNvSpPr/>
              <p:nvPr/>
            </p:nvSpPr>
            <p:spPr>
              <a:xfrm>
                <a:off x="2635124" y="2373958"/>
                <a:ext cx="205544" cy="44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842" y="1751"/>
                      <a:pt x="7643" y="3164"/>
                      <a:pt x="0" y="4239"/>
                    </a:cubicBezTo>
                    <a:cubicBezTo>
                      <a:pt x="735" y="10026"/>
                      <a:pt x="1470" y="15813"/>
                      <a:pt x="2204" y="21600"/>
                    </a:cubicBezTo>
                    <a:cubicBezTo>
                      <a:pt x="5584" y="20659"/>
                      <a:pt x="9553" y="20458"/>
                      <a:pt x="13667" y="20121"/>
                    </a:cubicBezTo>
                    <a:cubicBezTo>
                      <a:pt x="17196" y="13256"/>
                      <a:pt x="19840" y="652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2" name="Google Shape;3417;p79"/>
              <p:cNvSpPr/>
              <p:nvPr/>
            </p:nvSpPr>
            <p:spPr>
              <a:xfrm>
                <a:off x="2547028" y="717009"/>
                <a:ext cx="268475" cy="597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75" y="0"/>
                    </a:moveTo>
                    <a:cubicBezTo>
                      <a:pt x="10015" y="2580"/>
                      <a:pt x="5063" y="5058"/>
                      <a:pt x="0" y="5918"/>
                    </a:cubicBezTo>
                    <a:cubicBezTo>
                      <a:pt x="563" y="11179"/>
                      <a:pt x="1240" y="16389"/>
                      <a:pt x="1802" y="21600"/>
                    </a:cubicBezTo>
                    <a:cubicBezTo>
                      <a:pt x="9227" y="19678"/>
                      <a:pt x="15637" y="17503"/>
                      <a:pt x="21600" y="15124"/>
                    </a:cubicBezTo>
                    <a:cubicBezTo>
                      <a:pt x="19464" y="9559"/>
                      <a:pt x="16877" y="4502"/>
                      <a:pt x="1417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3" name="Google Shape;3418;p79"/>
              <p:cNvSpPr/>
              <p:nvPr/>
            </p:nvSpPr>
            <p:spPr>
              <a:xfrm>
                <a:off x="2570811" y="1196594"/>
                <a:ext cx="300633" cy="627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85" y="0"/>
                    </a:moveTo>
                    <a:cubicBezTo>
                      <a:pt x="12659" y="2165"/>
                      <a:pt x="6630" y="3946"/>
                      <a:pt x="0" y="5148"/>
                    </a:cubicBezTo>
                    <a:cubicBezTo>
                      <a:pt x="0" y="5533"/>
                      <a:pt x="102" y="5918"/>
                      <a:pt x="102" y="6302"/>
                    </a:cubicBezTo>
                    <a:cubicBezTo>
                      <a:pt x="704" y="11401"/>
                      <a:pt x="1306" y="16501"/>
                      <a:pt x="1910" y="21600"/>
                    </a:cubicBezTo>
                    <a:cubicBezTo>
                      <a:pt x="8742" y="20060"/>
                      <a:pt x="15373" y="18329"/>
                      <a:pt x="21600" y="16453"/>
                    </a:cubicBezTo>
                    <a:cubicBezTo>
                      <a:pt x="20998" y="10583"/>
                      <a:pt x="19891" y="5099"/>
                      <a:pt x="1828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4" name="Google Shape;3419;p79"/>
              <p:cNvSpPr/>
              <p:nvPr/>
            </p:nvSpPr>
            <p:spPr>
              <a:xfrm>
                <a:off x="2657527" y="2838223"/>
                <a:ext cx="96470" cy="205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09" y="735"/>
                      <a:pt x="7509" y="1175"/>
                      <a:pt x="0" y="1320"/>
                    </a:cubicBezTo>
                    <a:cubicBezTo>
                      <a:pt x="937" y="8083"/>
                      <a:pt x="1246" y="14842"/>
                      <a:pt x="2184" y="21600"/>
                    </a:cubicBezTo>
                    <a:lnTo>
                      <a:pt x="9075" y="21600"/>
                    </a:lnTo>
                    <a:cubicBezTo>
                      <a:pt x="13772" y="14252"/>
                      <a:pt x="17840" y="719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5" name="Google Shape;3420;p79"/>
              <p:cNvSpPr/>
              <p:nvPr/>
            </p:nvSpPr>
            <p:spPr>
              <a:xfrm>
                <a:off x="1937391" y="2663410"/>
                <a:ext cx="689361" cy="378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94" y="19209"/>
                      <a:pt x="21031" y="21440"/>
                      <a:pt x="21600" y="21600"/>
                    </a:cubicBezTo>
                    <a:cubicBezTo>
                      <a:pt x="21512" y="18490"/>
                      <a:pt x="21424" y="15302"/>
                      <a:pt x="21338" y="12195"/>
                    </a:cubicBezTo>
                    <a:cubicBezTo>
                      <a:pt x="21293" y="12274"/>
                      <a:pt x="21293" y="12355"/>
                      <a:pt x="21205" y="12355"/>
                    </a:cubicBezTo>
                    <a:cubicBezTo>
                      <a:pt x="19939" y="13097"/>
                      <a:pt x="18625" y="13430"/>
                      <a:pt x="17289" y="13430"/>
                    </a:cubicBezTo>
                    <a:cubicBezTo>
                      <a:pt x="11178" y="13430"/>
                      <a:pt x="4601" y="647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6" name="Google Shape;3421;p79"/>
              <p:cNvSpPr/>
              <p:nvPr/>
            </p:nvSpPr>
            <p:spPr>
              <a:xfrm>
                <a:off x="1642325" y="1850992"/>
                <a:ext cx="974628" cy="101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4" y="1071"/>
                      <a:pt x="279" y="2140"/>
                      <a:pt x="434" y="3269"/>
                    </a:cubicBezTo>
                    <a:cubicBezTo>
                      <a:pt x="1178" y="8202"/>
                      <a:pt x="2789" y="12036"/>
                      <a:pt x="4835" y="15007"/>
                    </a:cubicBezTo>
                    <a:cubicBezTo>
                      <a:pt x="9016" y="18786"/>
                      <a:pt x="13838" y="21600"/>
                      <a:pt x="18888" y="21600"/>
                    </a:cubicBezTo>
                    <a:cubicBezTo>
                      <a:pt x="19714" y="21600"/>
                      <a:pt x="20547" y="21525"/>
                      <a:pt x="21383" y="21366"/>
                    </a:cubicBezTo>
                    <a:cubicBezTo>
                      <a:pt x="21410" y="21358"/>
                      <a:pt x="21435" y="21354"/>
                      <a:pt x="21457" y="21354"/>
                    </a:cubicBezTo>
                    <a:cubicBezTo>
                      <a:pt x="21512" y="21354"/>
                      <a:pt x="21556" y="21375"/>
                      <a:pt x="21600" y="21396"/>
                    </a:cubicBezTo>
                    <a:cubicBezTo>
                      <a:pt x="21445" y="18662"/>
                      <a:pt x="21259" y="15929"/>
                      <a:pt x="21042" y="13194"/>
                    </a:cubicBezTo>
                    <a:cubicBezTo>
                      <a:pt x="20887" y="13165"/>
                      <a:pt x="20825" y="12986"/>
                      <a:pt x="20918" y="12868"/>
                    </a:cubicBezTo>
                    <a:cubicBezTo>
                      <a:pt x="12707" y="12837"/>
                      <a:pt x="5579" y="630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7" name="Google Shape;3422;p79"/>
              <p:cNvSpPr/>
              <p:nvPr/>
            </p:nvSpPr>
            <p:spPr>
              <a:xfrm>
                <a:off x="2723221" y="445727"/>
                <a:ext cx="422311" cy="68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6" y="0"/>
                    </a:moveTo>
                    <a:cubicBezTo>
                      <a:pt x="7939" y="1270"/>
                      <a:pt x="6652" y="2541"/>
                      <a:pt x="5221" y="3768"/>
                    </a:cubicBezTo>
                    <a:cubicBezTo>
                      <a:pt x="3791" y="4995"/>
                      <a:pt x="2002" y="6747"/>
                      <a:pt x="0" y="8500"/>
                    </a:cubicBezTo>
                    <a:cubicBezTo>
                      <a:pt x="1718" y="12399"/>
                      <a:pt x="3362" y="16780"/>
                      <a:pt x="4649" y="21600"/>
                    </a:cubicBezTo>
                    <a:cubicBezTo>
                      <a:pt x="11301" y="17875"/>
                      <a:pt x="16664" y="13538"/>
                      <a:pt x="21600" y="8806"/>
                    </a:cubicBezTo>
                    <a:cubicBezTo>
                      <a:pt x="18311" y="5170"/>
                      <a:pt x="14233" y="2103"/>
                      <a:pt x="9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8" name="Google Shape;3423;p79"/>
              <p:cNvSpPr/>
              <p:nvPr/>
            </p:nvSpPr>
            <p:spPr>
              <a:xfrm>
                <a:off x="2600162" y="339460"/>
                <a:ext cx="264290" cy="318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45" y="5872"/>
                      <a:pt x="5831" y="13072"/>
                      <a:pt x="8685" y="21600"/>
                    </a:cubicBezTo>
                    <a:cubicBezTo>
                      <a:pt x="10057" y="19895"/>
                      <a:pt x="11317" y="18474"/>
                      <a:pt x="12343" y="17336"/>
                    </a:cubicBezTo>
                    <a:cubicBezTo>
                      <a:pt x="15543" y="13452"/>
                      <a:pt x="18630" y="9472"/>
                      <a:pt x="21600" y="5398"/>
                    </a:cubicBezTo>
                    <a:cubicBezTo>
                      <a:pt x="15314" y="2272"/>
                      <a:pt x="8117" y="37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9" name="Google Shape;3424;p79"/>
              <p:cNvSpPr/>
              <p:nvPr/>
            </p:nvSpPr>
            <p:spPr>
              <a:xfrm>
                <a:off x="2765175" y="1832819"/>
                <a:ext cx="612528" cy="959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21550" y="0"/>
                    </a:moveTo>
                    <a:cubicBezTo>
                      <a:pt x="16877" y="4755"/>
                      <a:pt x="10479" y="9352"/>
                      <a:pt x="2656" y="12185"/>
                    </a:cubicBezTo>
                    <a:cubicBezTo>
                      <a:pt x="2067" y="15240"/>
                      <a:pt x="1182" y="18388"/>
                      <a:pt x="0" y="21600"/>
                    </a:cubicBezTo>
                    <a:cubicBezTo>
                      <a:pt x="541" y="21537"/>
                      <a:pt x="1083" y="21474"/>
                      <a:pt x="1624" y="21379"/>
                    </a:cubicBezTo>
                    <a:cubicBezTo>
                      <a:pt x="7037" y="20246"/>
                      <a:pt x="11268" y="17884"/>
                      <a:pt x="15056" y="15240"/>
                    </a:cubicBezTo>
                    <a:cubicBezTo>
                      <a:pt x="16679" y="14107"/>
                      <a:pt x="18353" y="13004"/>
                      <a:pt x="20025" y="11870"/>
                    </a:cubicBezTo>
                    <a:cubicBezTo>
                      <a:pt x="21009" y="8501"/>
                      <a:pt x="21600" y="4409"/>
                      <a:pt x="21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0" name="Google Shape;3425;p79"/>
              <p:cNvSpPr/>
              <p:nvPr/>
            </p:nvSpPr>
            <p:spPr>
              <a:xfrm>
                <a:off x="2825301" y="778515"/>
                <a:ext cx="504796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8" y="0"/>
                    </a:moveTo>
                    <a:cubicBezTo>
                      <a:pt x="10831" y="3740"/>
                      <a:pt x="5923" y="7346"/>
                      <a:pt x="0" y="10075"/>
                    </a:cubicBezTo>
                    <a:cubicBezTo>
                      <a:pt x="957" y="13647"/>
                      <a:pt x="1616" y="17523"/>
                      <a:pt x="1915" y="21600"/>
                    </a:cubicBezTo>
                    <a:cubicBezTo>
                      <a:pt x="9334" y="18972"/>
                      <a:pt x="15856" y="15804"/>
                      <a:pt x="21600" y="12165"/>
                    </a:cubicBezTo>
                    <a:cubicBezTo>
                      <a:pt x="20163" y="7750"/>
                      <a:pt x="17950" y="3572"/>
                      <a:pt x="14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1" name="Google Shape;3426;p79"/>
              <p:cNvSpPr/>
              <p:nvPr/>
            </p:nvSpPr>
            <p:spPr>
              <a:xfrm>
                <a:off x="2698056" y="2495636"/>
                <a:ext cx="604071" cy="54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50" y="2148"/>
                      <a:pt x="17450" y="4242"/>
                      <a:pt x="15300" y="6171"/>
                    </a:cubicBezTo>
                    <a:cubicBezTo>
                      <a:pt x="11150" y="9972"/>
                      <a:pt x="6950" y="12452"/>
                      <a:pt x="2000" y="13500"/>
                    </a:cubicBezTo>
                    <a:cubicBezTo>
                      <a:pt x="1400" y="16200"/>
                      <a:pt x="750" y="18844"/>
                      <a:pt x="0" y="21600"/>
                    </a:cubicBezTo>
                    <a:cubicBezTo>
                      <a:pt x="5001" y="21324"/>
                      <a:pt x="16300" y="18680"/>
                      <a:pt x="21399" y="881"/>
                    </a:cubicBezTo>
                    <a:cubicBezTo>
                      <a:pt x="21450" y="605"/>
                      <a:pt x="21551" y="276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2" name="Google Shape;3427;p79"/>
              <p:cNvSpPr/>
              <p:nvPr/>
            </p:nvSpPr>
            <p:spPr>
              <a:xfrm>
                <a:off x="2847660" y="1350430"/>
                <a:ext cx="529959" cy="96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9" y="0"/>
                    </a:moveTo>
                    <a:cubicBezTo>
                      <a:pt x="14533" y="3282"/>
                      <a:pt x="8094" y="6095"/>
                      <a:pt x="1028" y="8408"/>
                    </a:cubicBezTo>
                    <a:cubicBezTo>
                      <a:pt x="1254" y="12566"/>
                      <a:pt x="969" y="17005"/>
                      <a:pt x="0" y="21600"/>
                    </a:cubicBezTo>
                    <a:cubicBezTo>
                      <a:pt x="2964" y="20600"/>
                      <a:pt x="5814" y="19443"/>
                      <a:pt x="8436" y="18006"/>
                    </a:cubicBezTo>
                    <a:cubicBezTo>
                      <a:pt x="13393" y="15255"/>
                      <a:pt x="17441" y="12160"/>
                      <a:pt x="21600" y="9066"/>
                    </a:cubicBezTo>
                    <a:cubicBezTo>
                      <a:pt x="21429" y="6065"/>
                      <a:pt x="20974" y="3001"/>
                      <a:pt x="20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3" name="Google Shape;3428;p79"/>
              <p:cNvSpPr/>
              <p:nvPr/>
            </p:nvSpPr>
            <p:spPr>
              <a:xfrm>
                <a:off x="2552641" y="1864976"/>
                <a:ext cx="81105" cy="577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89" y="0"/>
                    </a:moveTo>
                    <a:cubicBezTo>
                      <a:pt x="10059" y="105"/>
                      <a:pt x="7817" y="262"/>
                      <a:pt x="5219" y="420"/>
                    </a:cubicBezTo>
                    <a:cubicBezTo>
                      <a:pt x="4815" y="439"/>
                      <a:pt x="4423" y="447"/>
                      <a:pt x="4043" y="447"/>
                    </a:cubicBezTo>
                    <a:cubicBezTo>
                      <a:pt x="2328" y="447"/>
                      <a:pt x="919" y="267"/>
                      <a:pt x="0" y="53"/>
                    </a:cubicBezTo>
                    <a:cubicBezTo>
                      <a:pt x="0" y="105"/>
                      <a:pt x="0" y="158"/>
                      <a:pt x="0" y="262"/>
                    </a:cubicBezTo>
                    <a:lnTo>
                      <a:pt x="368" y="262"/>
                    </a:lnTo>
                    <a:cubicBezTo>
                      <a:pt x="4092" y="366"/>
                      <a:pt x="3357" y="994"/>
                      <a:pt x="747" y="1151"/>
                    </a:cubicBezTo>
                    <a:cubicBezTo>
                      <a:pt x="3725" y="7846"/>
                      <a:pt x="6702" y="14539"/>
                      <a:pt x="9679" y="21234"/>
                    </a:cubicBezTo>
                    <a:cubicBezTo>
                      <a:pt x="11174" y="21234"/>
                      <a:pt x="11921" y="21285"/>
                      <a:pt x="13404" y="21285"/>
                    </a:cubicBezTo>
                    <a:cubicBezTo>
                      <a:pt x="14898" y="21285"/>
                      <a:pt x="15646" y="21443"/>
                      <a:pt x="16013" y="21600"/>
                    </a:cubicBezTo>
                    <a:lnTo>
                      <a:pt x="21600" y="21234"/>
                    </a:lnTo>
                    <a:cubicBezTo>
                      <a:pt x="18623" y="14121"/>
                      <a:pt x="15266" y="7061"/>
                      <a:pt x="12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4" name="Google Shape;3429;p79"/>
              <p:cNvSpPr/>
              <p:nvPr/>
            </p:nvSpPr>
            <p:spPr>
              <a:xfrm>
                <a:off x="2523290" y="1339250"/>
                <a:ext cx="74114" cy="51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0" y="7200"/>
                      <a:pt x="5296" y="14400"/>
                      <a:pt x="8152" y="21600"/>
                    </a:cubicBezTo>
                    <a:cubicBezTo>
                      <a:pt x="8554" y="21483"/>
                      <a:pt x="9372" y="21307"/>
                      <a:pt x="10190" y="21247"/>
                    </a:cubicBezTo>
                    <a:cubicBezTo>
                      <a:pt x="14266" y="21012"/>
                      <a:pt x="17926" y="20717"/>
                      <a:pt x="21600" y="20480"/>
                    </a:cubicBezTo>
                    <a:cubicBezTo>
                      <a:pt x="19146" y="14223"/>
                      <a:pt x="16706" y="7967"/>
                      <a:pt x="14266" y="1711"/>
                    </a:cubicBezTo>
                    <a:cubicBezTo>
                      <a:pt x="14266" y="1239"/>
                      <a:pt x="13850" y="767"/>
                      <a:pt x="13850" y="295"/>
                    </a:cubicBezTo>
                    <a:cubicBezTo>
                      <a:pt x="12228" y="412"/>
                      <a:pt x="10592" y="530"/>
                      <a:pt x="8956" y="590"/>
                    </a:cubicBezTo>
                    <a:cubicBezTo>
                      <a:pt x="8527" y="610"/>
                      <a:pt x="8125" y="619"/>
                      <a:pt x="7736" y="619"/>
                    </a:cubicBezTo>
                    <a:cubicBezTo>
                      <a:pt x="5980" y="619"/>
                      <a:pt x="4813" y="410"/>
                      <a:pt x="4478" y="118"/>
                    </a:cubicBezTo>
                    <a:cubicBezTo>
                      <a:pt x="2842" y="118"/>
                      <a:pt x="1622" y="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5" name="Google Shape;3430;p79"/>
              <p:cNvSpPr/>
              <p:nvPr/>
            </p:nvSpPr>
            <p:spPr>
              <a:xfrm>
                <a:off x="2477148" y="340241"/>
                <a:ext cx="92284" cy="985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cubicBezTo>
                      <a:pt x="9346" y="0"/>
                      <a:pt x="8937" y="3"/>
                      <a:pt x="8506" y="13"/>
                    </a:cubicBezTo>
                    <a:cubicBezTo>
                      <a:pt x="5556" y="13"/>
                      <a:pt x="2940" y="44"/>
                      <a:pt x="0" y="75"/>
                    </a:cubicBezTo>
                    <a:cubicBezTo>
                      <a:pt x="646" y="4000"/>
                      <a:pt x="2940" y="7924"/>
                      <a:pt x="5233" y="11849"/>
                    </a:cubicBezTo>
                    <a:cubicBezTo>
                      <a:pt x="7193" y="12033"/>
                      <a:pt x="9163" y="12279"/>
                      <a:pt x="11123" y="12462"/>
                    </a:cubicBezTo>
                    <a:cubicBezTo>
                      <a:pt x="13190" y="12656"/>
                      <a:pt x="11177" y="12925"/>
                      <a:pt x="8959" y="12925"/>
                    </a:cubicBezTo>
                    <a:cubicBezTo>
                      <a:pt x="8356" y="12925"/>
                      <a:pt x="7753" y="12906"/>
                      <a:pt x="7193" y="12861"/>
                    </a:cubicBezTo>
                    <a:cubicBezTo>
                      <a:pt x="6547" y="12799"/>
                      <a:pt x="6213" y="12769"/>
                      <a:pt x="5556" y="12708"/>
                    </a:cubicBezTo>
                    <a:cubicBezTo>
                      <a:pt x="7193" y="15130"/>
                      <a:pt x="8506" y="17522"/>
                      <a:pt x="9809" y="19883"/>
                    </a:cubicBezTo>
                    <a:cubicBezTo>
                      <a:pt x="10143" y="20373"/>
                      <a:pt x="10466" y="20833"/>
                      <a:pt x="10466" y="21324"/>
                    </a:cubicBezTo>
                    <a:cubicBezTo>
                      <a:pt x="12437" y="21385"/>
                      <a:pt x="14073" y="21477"/>
                      <a:pt x="16033" y="21508"/>
                    </a:cubicBezTo>
                    <a:cubicBezTo>
                      <a:pt x="16690" y="21538"/>
                      <a:pt x="17013" y="21569"/>
                      <a:pt x="17347" y="21600"/>
                    </a:cubicBezTo>
                    <a:cubicBezTo>
                      <a:pt x="18650" y="21538"/>
                      <a:pt x="19963" y="21447"/>
                      <a:pt x="21600" y="21355"/>
                    </a:cubicBezTo>
                    <a:cubicBezTo>
                      <a:pt x="19963" y="18196"/>
                      <a:pt x="17993" y="15038"/>
                      <a:pt x="16356" y="11849"/>
                    </a:cubicBezTo>
                    <a:cubicBezTo>
                      <a:pt x="14073" y="11911"/>
                      <a:pt x="12103" y="11972"/>
                      <a:pt x="10143" y="12002"/>
                    </a:cubicBezTo>
                    <a:cubicBezTo>
                      <a:pt x="9896" y="12005"/>
                      <a:pt x="9659" y="12008"/>
                      <a:pt x="9433" y="12008"/>
                    </a:cubicBezTo>
                    <a:cubicBezTo>
                      <a:pt x="5750" y="12008"/>
                      <a:pt x="4802" y="11565"/>
                      <a:pt x="8506" y="11419"/>
                    </a:cubicBezTo>
                    <a:cubicBezTo>
                      <a:pt x="10800" y="11359"/>
                      <a:pt x="13417" y="11206"/>
                      <a:pt x="16033" y="11052"/>
                    </a:cubicBezTo>
                    <a:cubicBezTo>
                      <a:pt x="14073" y="7372"/>
                      <a:pt x="12760" y="3693"/>
                      <a:pt x="12103" y="13"/>
                    </a:cubicBezTo>
                    <a:cubicBezTo>
                      <a:pt x="11231" y="13"/>
                      <a:pt x="10509" y="0"/>
                      <a:pt x="973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6" name="Google Shape;3431;p79"/>
              <p:cNvSpPr/>
              <p:nvPr/>
            </p:nvSpPr>
            <p:spPr>
              <a:xfrm>
                <a:off x="2591788" y="2460674"/>
                <a:ext cx="74113" cy="58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0" y="0"/>
                    </a:moveTo>
                    <a:cubicBezTo>
                      <a:pt x="8970" y="155"/>
                      <a:pt x="5296" y="310"/>
                      <a:pt x="1220" y="414"/>
                    </a:cubicBezTo>
                    <a:cubicBezTo>
                      <a:pt x="1086" y="431"/>
                      <a:pt x="952" y="438"/>
                      <a:pt x="818" y="438"/>
                    </a:cubicBezTo>
                    <a:cubicBezTo>
                      <a:pt x="550" y="438"/>
                      <a:pt x="268" y="414"/>
                      <a:pt x="0" y="414"/>
                    </a:cubicBezTo>
                    <a:cubicBezTo>
                      <a:pt x="2440" y="5181"/>
                      <a:pt x="4894" y="9945"/>
                      <a:pt x="7334" y="14710"/>
                    </a:cubicBezTo>
                    <a:cubicBezTo>
                      <a:pt x="9372" y="14865"/>
                      <a:pt x="9788" y="15228"/>
                      <a:pt x="7750" y="15436"/>
                    </a:cubicBezTo>
                    <a:cubicBezTo>
                      <a:pt x="8554" y="17456"/>
                      <a:pt x="9372" y="19477"/>
                      <a:pt x="10190" y="21549"/>
                    </a:cubicBezTo>
                    <a:lnTo>
                      <a:pt x="10592" y="21549"/>
                    </a:lnTo>
                    <a:cubicBezTo>
                      <a:pt x="10592" y="21549"/>
                      <a:pt x="14668" y="21600"/>
                      <a:pt x="21600" y="21600"/>
                    </a:cubicBezTo>
                    <a:cubicBezTo>
                      <a:pt x="20782" y="19218"/>
                      <a:pt x="19964" y="16835"/>
                      <a:pt x="19160" y="14451"/>
                    </a:cubicBezTo>
                    <a:cubicBezTo>
                      <a:pt x="17926" y="14504"/>
                      <a:pt x="17122" y="14504"/>
                      <a:pt x="15888" y="14504"/>
                    </a:cubicBezTo>
                    <a:cubicBezTo>
                      <a:pt x="15741" y="14506"/>
                      <a:pt x="15607" y="14507"/>
                      <a:pt x="15459" y="14507"/>
                    </a:cubicBezTo>
                    <a:cubicBezTo>
                      <a:pt x="12925" y="14507"/>
                      <a:pt x="11906" y="14078"/>
                      <a:pt x="13448" y="13882"/>
                    </a:cubicBezTo>
                    <a:cubicBezTo>
                      <a:pt x="15084" y="13674"/>
                      <a:pt x="17122" y="13519"/>
                      <a:pt x="18744" y="13415"/>
                    </a:cubicBezTo>
                    <a:cubicBezTo>
                      <a:pt x="16706" y="8960"/>
                      <a:pt x="14668" y="4506"/>
                      <a:pt x="1263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7" name="Google Shape;3432;p79"/>
              <p:cNvSpPr/>
              <p:nvPr/>
            </p:nvSpPr>
            <p:spPr>
              <a:xfrm>
                <a:off x="1838115" y="582770"/>
                <a:ext cx="685175" cy="75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cubicBezTo>
                      <a:pt x="573" y="278"/>
                      <a:pt x="264" y="558"/>
                      <a:pt x="0" y="838"/>
                    </a:cubicBezTo>
                    <a:cubicBezTo>
                      <a:pt x="2512" y="4591"/>
                      <a:pt x="5378" y="8144"/>
                      <a:pt x="8639" y="11499"/>
                    </a:cubicBezTo>
                    <a:cubicBezTo>
                      <a:pt x="11682" y="14692"/>
                      <a:pt x="16662" y="20441"/>
                      <a:pt x="21600" y="21600"/>
                    </a:cubicBezTo>
                    <a:cubicBezTo>
                      <a:pt x="21600" y="21320"/>
                      <a:pt x="21600" y="21081"/>
                      <a:pt x="21555" y="20801"/>
                    </a:cubicBezTo>
                    <a:cubicBezTo>
                      <a:pt x="16971" y="19243"/>
                      <a:pt x="12475" y="13893"/>
                      <a:pt x="9432" y="10780"/>
                    </a:cubicBezTo>
                    <a:cubicBezTo>
                      <a:pt x="6127" y="7466"/>
                      <a:pt x="3350" y="3833"/>
                      <a:pt x="8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8" name="Google Shape;3433;p79"/>
              <p:cNvSpPr/>
              <p:nvPr/>
            </p:nvSpPr>
            <p:spPr>
              <a:xfrm>
                <a:off x="2521835" y="1311280"/>
                <a:ext cx="28027" cy="30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877"/>
                      <a:pt x="1101" y="12753"/>
                      <a:pt x="1101" y="19630"/>
                    </a:cubicBezTo>
                    <a:cubicBezTo>
                      <a:pt x="5400" y="20599"/>
                      <a:pt x="8633" y="21600"/>
                      <a:pt x="12967" y="21600"/>
                    </a:cubicBezTo>
                    <a:cubicBezTo>
                      <a:pt x="11901" y="18630"/>
                      <a:pt x="12967" y="14723"/>
                      <a:pt x="17301" y="12753"/>
                    </a:cubicBezTo>
                    <a:cubicBezTo>
                      <a:pt x="18367" y="11785"/>
                      <a:pt x="20534" y="10784"/>
                      <a:pt x="21600" y="9815"/>
                    </a:cubicBezTo>
                    <a:cubicBezTo>
                      <a:pt x="20534" y="8814"/>
                      <a:pt x="20534" y="6877"/>
                      <a:pt x="18367" y="6877"/>
                    </a:cubicBezTo>
                    <a:cubicBezTo>
                      <a:pt x="11901" y="4908"/>
                      <a:pt x="6501" y="197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9" name="Google Shape;3434;p79"/>
              <p:cNvSpPr/>
              <p:nvPr/>
            </p:nvSpPr>
            <p:spPr>
              <a:xfrm>
                <a:off x="1617160" y="1144886"/>
                <a:ext cx="938285" cy="75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" y="0"/>
                    </a:moveTo>
                    <a:cubicBezTo>
                      <a:pt x="96" y="602"/>
                      <a:pt x="33" y="1205"/>
                      <a:pt x="0" y="1847"/>
                    </a:cubicBezTo>
                    <a:cubicBezTo>
                      <a:pt x="5827" y="10518"/>
                      <a:pt x="12618" y="19512"/>
                      <a:pt x="21406" y="21600"/>
                    </a:cubicBezTo>
                    <a:cubicBezTo>
                      <a:pt x="21471" y="21600"/>
                      <a:pt x="21535" y="21600"/>
                      <a:pt x="21600" y="21559"/>
                    </a:cubicBezTo>
                    <a:lnTo>
                      <a:pt x="21567" y="20837"/>
                    </a:lnTo>
                    <a:cubicBezTo>
                      <a:pt x="12233" y="18388"/>
                      <a:pt x="6277" y="8632"/>
                      <a:pt x="1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0" name="Google Shape;3435;p79"/>
              <p:cNvSpPr/>
              <p:nvPr/>
            </p:nvSpPr>
            <p:spPr>
              <a:xfrm>
                <a:off x="2544824" y="186915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1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185"/>
                    </a:cubicBezTo>
                    <a:cubicBezTo>
                      <a:pt x="71" y="1224"/>
                      <a:pt x="142" y="1224"/>
                      <a:pt x="142" y="1224"/>
                    </a:cubicBezTo>
                    <a:lnTo>
                      <a:pt x="0" y="0"/>
                    </a:lnTo>
                    <a:close/>
                    <a:moveTo>
                      <a:pt x="142" y="1224"/>
                    </a:moveTo>
                    <a:lnTo>
                      <a:pt x="2203" y="21600"/>
                    </a:lnTo>
                    <a:cubicBezTo>
                      <a:pt x="17266" y="18007"/>
                      <a:pt x="21600" y="3672"/>
                      <a:pt x="142" y="1224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1" name="Google Shape;3436;p79"/>
              <p:cNvSpPr/>
              <p:nvPr/>
            </p:nvSpPr>
            <p:spPr>
              <a:xfrm>
                <a:off x="1632573" y="1768508"/>
                <a:ext cx="959218" cy="687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2" y="835"/>
                      <a:pt x="125" y="1713"/>
                      <a:pt x="220" y="2590"/>
                    </a:cubicBezTo>
                    <a:cubicBezTo>
                      <a:pt x="5888" y="11897"/>
                      <a:pt x="13130" y="21555"/>
                      <a:pt x="21474" y="21600"/>
                    </a:cubicBezTo>
                    <a:cubicBezTo>
                      <a:pt x="21506" y="21555"/>
                      <a:pt x="21506" y="21512"/>
                      <a:pt x="21537" y="21512"/>
                    </a:cubicBezTo>
                    <a:cubicBezTo>
                      <a:pt x="21537" y="21512"/>
                      <a:pt x="21569" y="21512"/>
                      <a:pt x="21600" y="21469"/>
                    </a:cubicBezTo>
                    <a:cubicBezTo>
                      <a:pt x="21569" y="21249"/>
                      <a:pt x="21569" y="21029"/>
                      <a:pt x="21569" y="20810"/>
                    </a:cubicBezTo>
                    <a:cubicBezTo>
                      <a:pt x="12689" y="19536"/>
                      <a:pt x="5731" y="96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2" name="Google Shape;3437;p79"/>
              <p:cNvSpPr/>
              <p:nvPr/>
            </p:nvSpPr>
            <p:spPr>
              <a:xfrm>
                <a:off x="2586861" y="24277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5" y="7200"/>
                      <a:pt x="1295" y="14400"/>
                      <a:pt x="1295" y="21600"/>
                    </a:cubicBezTo>
                    <a:cubicBezTo>
                      <a:pt x="8899" y="18711"/>
                      <a:pt x="15250" y="14400"/>
                      <a:pt x="21600" y="11511"/>
                    </a:cubicBezTo>
                    <a:cubicBezTo>
                      <a:pt x="20347" y="7200"/>
                      <a:pt x="17798" y="2842"/>
                      <a:pt x="12701" y="2842"/>
                    </a:cubicBezTo>
                    <a:cubicBezTo>
                      <a:pt x="8899" y="1421"/>
                      <a:pt x="5097" y="142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3" name="Google Shape;3438;p79"/>
              <p:cNvSpPr/>
              <p:nvPr/>
            </p:nvSpPr>
            <p:spPr>
              <a:xfrm>
                <a:off x="1859093" y="2557143"/>
                <a:ext cx="759286" cy="341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6" y="2386"/>
                      <a:pt x="1471" y="4595"/>
                      <a:pt x="2227" y="6626"/>
                    </a:cubicBezTo>
                    <a:cubicBezTo>
                      <a:pt x="6406" y="13875"/>
                      <a:pt x="12379" y="21600"/>
                      <a:pt x="17926" y="21600"/>
                    </a:cubicBezTo>
                    <a:cubicBezTo>
                      <a:pt x="19138" y="21600"/>
                      <a:pt x="20331" y="21231"/>
                      <a:pt x="21480" y="20408"/>
                    </a:cubicBezTo>
                    <a:cubicBezTo>
                      <a:pt x="21559" y="20408"/>
                      <a:pt x="21559" y="20318"/>
                      <a:pt x="21600" y="20231"/>
                    </a:cubicBezTo>
                    <a:cubicBezTo>
                      <a:pt x="21600" y="19789"/>
                      <a:pt x="21559" y="19435"/>
                      <a:pt x="21559" y="18993"/>
                    </a:cubicBezTo>
                    <a:cubicBezTo>
                      <a:pt x="21503" y="18932"/>
                      <a:pt x="21447" y="18868"/>
                      <a:pt x="21376" y="18868"/>
                    </a:cubicBezTo>
                    <a:cubicBezTo>
                      <a:pt x="21347" y="18868"/>
                      <a:pt x="21316" y="18880"/>
                      <a:pt x="21281" y="18906"/>
                    </a:cubicBezTo>
                    <a:cubicBezTo>
                      <a:pt x="20208" y="19377"/>
                      <a:pt x="19138" y="19600"/>
                      <a:pt x="18078" y="19600"/>
                    </a:cubicBezTo>
                    <a:cubicBezTo>
                      <a:pt x="11595" y="19600"/>
                      <a:pt x="5401" y="11236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4" name="Google Shape;3439;p79"/>
              <p:cNvSpPr/>
              <p:nvPr/>
            </p:nvSpPr>
            <p:spPr>
              <a:xfrm>
                <a:off x="2605946" y="285356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24" h="21600" fill="norm" stroke="1" extrusionOk="0">
                    <a:moveTo>
                      <a:pt x="0" y="0"/>
                    </a:moveTo>
                    <a:lnTo>
                      <a:pt x="3659" y="21600"/>
                    </a:lnTo>
                    <a:cubicBezTo>
                      <a:pt x="21600" y="15414"/>
                      <a:pt x="17941" y="4614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5" name="Google Shape;3440;p79"/>
              <p:cNvSpPr/>
              <p:nvPr/>
            </p:nvSpPr>
            <p:spPr>
              <a:xfrm>
                <a:off x="2135940" y="400966"/>
                <a:ext cx="364946" cy="51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83" y="0"/>
                    </a:moveTo>
                    <a:cubicBezTo>
                      <a:pt x="1655" y="234"/>
                      <a:pt x="828" y="408"/>
                      <a:pt x="0" y="582"/>
                    </a:cubicBezTo>
                    <a:cubicBezTo>
                      <a:pt x="5380" y="8443"/>
                      <a:pt x="12498" y="15603"/>
                      <a:pt x="21600" y="21600"/>
                    </a:cubicBezTo>
                    <a:cubicBezTo>
                      <a:pt x="21600" y="21018"/>
                      <a:pt x="21518" y="20495"/>
                      <a:pt x="21518" y="19970"/>
                    </a:cubicBezTo>
                    <a:cubicBezTo>
                      <a:pt x="13491" y="13856"/>
                      <a:pt x="7283" y="7219"/>
                      <a:pt x="24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6" name="Google Shape;3441;p79"/>
              <p:cNvSpPr/>
              <p:nvPr/>
            </p:nvSpPr>
            <p:spPr>
              <a:xfrm>
                <a:off x="2499505" y="880596"/>
                <a:ext cx="28859" cy="4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0" h="21600" fill="norm" stroke="1" extrusionOk="0">
                    <a:moveTo>
                      <a:pt x="0" y="0"/>
                    </a:moveTo>
                    <a:cubicBezTo>
                      <a:pt x="0" y="5621"/>
                      <a:pt x="883" y="11836"/>
                      <a:pt x="883" y="17456"/>
                    </a:cubicBezTo>
                    <a:cubicBezTo>
                      <a:pt x="2678" y="18072"/>
                      <a:pt x="3590" y="19323"/>
                      <a:pt x="5356" y="19959"/>
                    </a:cubicBezTo>
                    <a:cubicBezTo>
                      <a:pt x="7033" y="21108"/>
                      <a:pt x="8887" y="21600"/>
                      <a:pt x="10653" y="21600"/>
                    </a:cubicBezTo>
                    <a:cubicBezTo>
                      <a:pt x="16538" y="21600"/>
                      <a:pt x="21600" y="16308"/>
                      <a:pt x="16097" y="12472"/>
                    </a:cubicBezTo>
                    <a:cubicBezTo>
                      <a:pt x="10741" y="8738"/>
                      <a:pt x="5356" y="4369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7" name="Google Shape;3442;p79"/>
              <p:cNvSpPr/>
              <p:nvPr/>
            </p:nvSpPr>
            <p:spPr>
              <a:xfrm>
                <a:off x="2544267" y="658262"/>
                <a:ext cx="178954" cy="222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73" y="0"/>
                    </a:moveTo>
                    <a:cubicBezTo>
                      <a:pt x="14176" y="6248"/>
                      <a:pt x="6919" y="14127"/>
                      <a:pt x="0" y="18069"/>
                    </a:cubicBezTo>
                    <a:lnTo>
                      <a:pt x="333" y="21600"/>
                    </a:lnTo>
                    <a:cubicBezTo>
                      <a:pt x="7929" y="19289"/>
                      <a:pt x="15359" y="12635"/>
                      <a:pt x="21600" y="5707"/>
                    </a:cubicBezTo>
                    <a:cubicBezTo>
                      <a:pt x="20928" y="3803"/>
                      <a:pt x="20251" y="1765"/>
                      <a:pt x="195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8" name="Google Shape;3443;p79"/>
              <p:cNvSpPr/>
              <p:nvPr/>
            </p:nvSpPr>
            <p:spPr>
              <a:xfrm>
                <a:off x="2706429" y="419137"/>
                <a:ext cx="197171" cy="297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11" y="0"/>
                    </a:moveTo>
                    <a:cubicBezTo>
                      <a:pt x="13330" y="4360"/>
                      <a:pt x="9192" y="8620"/>
                      <a:pt x="4904" y="12777"/>
                    </a:cubicBezTo>
                    <a:cubicBezTo>
                      <a:pt x="3528" y="13994"/>
                      <a:pt x="1839" y="15515"/>
                      <a:pt x="0" y="17340"/>
                    </a:cubicBezTo>
                    <a:cubicBezTo>
                      <a:pt x="615" y="18658"/>
                      <a:pt x="1230" y="20179"/>
                      <a:pt x="1839" y="21600"/>
                    </a:cubicBezTo>
                    <a:cubicBezTo>
                      <a:pt x="6128" y="17544"/>
                      <a:pt x="9958" y="13487"/>
                      <a:pt x="13022" y="10648"/>
                    </a:cubicBezTo>
                    <a:cubicBezTo>
                      <a:pt x="16087" y="7809"/>
                      <a:pt x="18843" y="4867"/>
                      <a:pt x="21600" y="1928"/>
                    </a:cubicBezTo>
                    <a:cubicBezTo>
                      <a:pt x="20224" y="1218"/>
                      <a:pt x="18843" y="610"/>
                      <a:pt x="1731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9" name="Google Shape;3444;p79"/>
              <p:cNvSpPr/>
              <p:nvPr/>
            </p:nvSpPr>
            <p:spPr>
              <a:xfrm>
                <a:off x="2503163" y="844254"/>
                <a:ext cx="43865" cy="4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7969" y="0"/>
                    </a:moveTo>
                    <a:cubicBezTo>
                      <a:pt x="13685" y="3467"/>
                      <a:pt x="8798" y="6227"/>
                      <a:pt x="3891" y="8302"/>
                    </a:cubicBezTo>
                    <a:cubicBezTo>
                      <a:pt x="-2424" y="11587"/>
                      <a:pt x="-634" y="21600"/>
                      <a:pt x="6244" y="21600"/>
                    </a:cubicBezTo>
                    <a:cubicBezTo>
                      <a:pt x="6667" y="21600"/>
                      <a:pt x="7109" y="21554"/>
                      <a:pt x="7572" y="21486"/>
                    </a:cubicBezTo>
                    <a:cubicBezTo>
                      <a:pt x="11232" y="20802"/>
                      <a:pt x="14912" y="19410"/>
                      <a:pt x="19176" y="18019"/>
                    </a:cubicBezTo>
                    <a:lnTo>
                      <a:pt x="17969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0" name="Google Shape;3445;p79"/>
              <p:cNvSpPr/>
              <p:nvPr/>
            </p:nvSpPr>
            <p:spPr>
              <a:xfrm>
                <a:off x="2569431" y="1135088"/>
                <a:ext cx="255871" cy="21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6" y="0"/>
                    </a:moveTo>
                    <a:cubicBezTo>
                      <a:pt x="14517" y="6866"/>
                      <a:pt x="7790" y="13016"/>
                      <a:pt x="0" y="18311"/>
                    </a:cubicBezTo>
                    <a:cubicBezTo>
                      <a:pt x="0" y="19454"/>
                      <a:pt x="117" y="20598"/>
                      <a:pt x="117" y="21600"/>
                    </a:cubicBezTo>
                    <a:cubicBezTo>
                      <a:pt x="7907" y="18024"/>
                      <a:pt x="14990" y="12729"/>
                      <a:pt x="21600" y="6292"/>
                    </a:cubicBezTo>
                    <a:cubicBezTo>
                      <a:pt x="21247" y="4146"/>
                      <a:pt x="21010" y="2146"/>
                      <a:pt x="2065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1" name="Google Shape;3446;p79"/>
              <p:cNvSpPr/>
              <p:nvPr/>
            </p:nvSpPr>
            <p:spPr>
              <a:xfrm>
                <a:off x="2814122" y="726761"/>
                <a:ext cx="357953" cy="469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8" y="0"/>
                    </a:moveTo>
                    <a:cubicBezTo>
                      <a:pt x="14174" y="6943"/>
                      <a:pt x="7848" y="13307"/>
                      <a:pt x="0" y="18772"/>
                    </a:cubicBezTo>
                    <a:cubicBezTo>
                      <a:pt x="253" y="19737"/>
                      <a:pt x="422" y="20636"/>
                      <a:pt x="675" y="21600"/>
                    </a:cubicBezTo>
                    <a:cubicBezTo>
                      <a:pt x="9028" y="16393"/>
                      <a:pt x="15948" y="9515"/>
                      <a:pt x="21600" y="2379"/>
                    </a:cubicBezTo>
                    <a:cubicBezTo>
                      <a:pt x="21095" y="1544"/>
                      <a:pt x="20590" y="772"/>
                      <a:pt x="199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2" name="Google Shape;3447;p79"/>
              <p:cNvSpPr/>
              <p:nvPr/>
            </p:nvSpPr>
            <p:spPr>
              <a:xfrm>
                <a:off x="2538654" y="1314086"/>
                <a:ext cx="32158" cy="39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165"/>
                    </a:moveTo>
                    <a:cubicBezTo>
                      <a:pt x="0" y="15913"/>
                      <a:pt x="0" y="15913"/>
                      <a:pt x="0" y="15913"/>
                    </a:cubicBezTo>
                    <a:cubicBezTo>
                      <a:pt x="62" y="15913"/>
                      <a:pt x="124" y="15913"/>
                      <a:pt x="185" y="15938"/>
                    </a:cubicBezTo>
                    <a:cubicBezTo>
                      <a:pt x="124" y="15664"/>
                      <a:pt x="62" y="15414"/>
                      <a:pt x="0" y="15165"/>
                    </a:cubicBezTo>
                    <a:close/>
                    <a:moveTo>
                      <a:pt x="20673" y="0"/>
                    </a:moveTo>
                    <a:cubicBezTo>
                      <a:pt x="15976" y="1497"/>
                      <a:pt x="12206" y="3791"/>
                      <a:pt x="7509" y="6061"/>
                    </a:cubicBezTo>
                    <a:cubicBezTo>
                      <a:pt x="11959" y="9653"/>
                      <a:pt x="8807" y="15963"/>
                      <a:pt x="1267" y="15963"/>
                    </a:cubicBezTo>
                    <a:cubicBezTo>
                      <a:pt x="927" y="15963"/>
                      <a:pt x="556" y="15963"/>
                      <a:pt x="185" y="15938"/>
                    </a:cubicBezTo>
                    <a:cubicBezTo>
                      <a:pt x="1143" y="19255"/>
                      <a:pt x="3739" y="21600"/>
                      <a:pt x="7509" y="21600"/>
                    </a:cubicBezTo>
                    <a:cubicBezTo>
                      <a:pt x="8405" y="21600"/>
                      <a:pt x="9332" y="21475"/>
                      <a:pt x="10321" y="21226"/>
                    </a:cubicBezTo>
                    <a:cubicBezTo>
                      <a:pt x="14091" y="20453"/>
                      <a:pt x="17861" y="18931"/>
                      <a:pt x="21600" y="17435"/>
                    </a:cubicBezTo>
                    <a:cubicBezTo>
                      <a:pt x="21600" y="12122"/>
                      <a:pt x="20673" y="6061"/>
                      <a:pt x="206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3" name="Google Shape;3448;p79"/>
              <p:cNvSpPr/>
              <p:nvPr/>
            </p:nvSpPr>
            <p:spPr>
              <a:xfrm>
                <a:off x="2531776" y="132038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4" h="21600" fill="norm" stroke="1" extrusionOk="0">
                    <a:moveTo>
                      <a:pt x="14682" y="0"/>
                    </a:moveTo>
                    <a:cubicBezTo>
                      <a:pt x="11537" y="1632"/>
                      <a:pt x="9939" y="3319"/>
                      <a:pt x="6846" y="4951"/>
                    </a:cubicBezTo>
                    <a:cubicBezTo>
                      <a:pt x="557" y="8270"/>
                      <a:pt x="-990" y="14853"/>
                      <a:pt x="557" y="19859"/>
                    </a:cubicBezTo>
                    <a:cubicBezTo>
                      <a:pt x="557" y="21491"/>
                      <a:pt x="557" y="21491"/>
                      <a:pt x="557" y="21491"/>
                    </a:cubicBezTo>
                    <a:cubicBezTo>
                      <a:pt x="1278" y="21546"/>
                      <a:pt x="2000" y="21600"/>
                      <a:pt x="2670" y="21600"/>
                    </a:cubicBezTo>
                    <a:cubicBezTo>
                      <a:pt x="15300" y="21600"/>
                      <a:pt x="20610" y="7835"/>
                      <a:pt x="146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4" name="Google Shape;3449;p79"/>
              <p:cNvSpPr/>
              <p:nvPr/>
            </p:nvSpPr>
            <p:spPr>
              <a:xfrm>
                <a:off x="2537574" y="1844684"/>
                <a:ext cx="28028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16200" y="0"/>
                    </a:moveTo>
                    <a:cubicBezTo>
                      <a:pt x="-5400" y="7866"/>
                      <a:pt x="-5400" y="13734"/>
                      <a:pt x="16200" y="21600"/>
                    </a:cubicBezTo>
                    <a:cubicBezTo>
                      <a:pt x="16200" y="13734"/>
                      <a:pt x="16200" y="7866"/>
                      <a:pt x="162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5" name="Google Shape;3450;p79"/>
              <p:cNvSpPr/>
              <p:nvPr/>
            </p:nvSpPr>
            <p:spPr>
              <a:xfrm>
                <a:off x="2597401" y="1674845"/>
                <a:ext cx="275470" cy="18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8" y="0"/>
                    </a:moveTo>
                    <a:cubicBezTo>
                      <a:pt x="14692" y="6238"/>
                      <a:pt x="7564" y="11998"/>
                      <a:pt x="0" y="17120"/>
                    </a:cubicBezTo>
                    <a:cubicBezTo>
                      <a:pt x="0" y="18562"/>
                      <a:pt x="108" y="20158"/>
                      <a:pt x="108" y="21600"/>
                    </a:cubicBezTo>
                    <a:cubicBezTo>
                      <a:pt x="7564" y="17120"/>
                      <a:pt x="14692" y="11840"/>
                      <a:pt x="21600" y="5917"/>
                    </a:cubicBezTo>
                    <a:cubicBezTo>
                      <a:pt x="21600" y="4001"/>
                      <a:pt x="21488" y="1916"/>
                      <a:pt x="214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6" name="Google Shape;3451;p79"/>
              <p:cNvSpPr/>
              <p:nvPr/>
            </p:nvSpPr>
            <p:spPr>
              <a:xfrm>
                <a:off x="2870063" y="1283310"/>
                <a:ext cx="471212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8" y="0"/>
                    </a:moveTo>
                    <a:cubicBezTo>
                      <a:pt x="14997" y="7360"/>
                      <a:pt x="7948" y="13695"/>
                      <a:pt x="0" y="19080"/>
                    </a:cubicBezTo>
                    <a:cubicBezTo>
                      <a:pt x="63" y="19896"/>
                      <a:pt x="129" y="20784"/>
                      <a:pt x="129" y="21600"/>
                    </a:cubicBezTo>
                    <a:cubicBezTo>
                      <a:pt x="8077" y="16558"/>
                      <a:pt x="15318" y="10424"/>
                      <a:pt x="21600" y="3271"/>
                    </a:cubicBezTo>
                    <a:cubicBezTo>
                      <a:pt x="21408" y="2181"/>
                      <a:pt x="21279" y="1090"/>
                      <a:pt x="210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7" name="Google Shape;3452;p79"/>
              <p:cNvSpPr/>
              <p:nvPr/>
            </p:nvSpPr>
            <p:spPr>
              <a:xfrm>
                <a:off x="2552639" y="1824447"/>
                <a:ext cx="46142" cy="52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54" y="0"/>
                    </a:moveTo>
                    <a:cubicBezTo>
                      <a:pt x="15053" y="2310"/>
                      <a:pt x="9174" y="5187"/>
                      <a:pt x="3273" y="7478"/>
                    </a:cubicBezTo>
                    <a:cubicBezTo>
                      <a:pt x="1314" y="8065"/>
                      <a:pt x="646" y="9787"/>
                      <a:pt x="0" y="10923"/>
                    </a:cubicBezTo>
                    <a:cubicBezTo>
                      <a:pt x="0" y="13233"/>
                      <a:pt x="0" y="14955"/>
                      <a:pt x="0" y="17265"/>
                    </a:cubicBezTo>
                    <a:cubicBezTo>
                      <a:pt x="1615" y="19612"/>
                      <a:pt x="4092" y="21600"/>
                      <a:pt x="7107" y="21600"/>
                    </a:cubicBezTo>
                    <a:cubicBezTo>
                      <a:pt x="7774" y="21600"/>
                      <a:pt x="8463" y="21505"/>
                      <a:pt x="9174" y="21297"/>
                    </a:cubicBezTo>
                    <a:cubicBezTo>
                      <a:pt x="13740" y="19555"/>
                      <a:pt x="17681" y="17833"/>
                      <a:pt x="21600" y="16110"/>
                    </a:cubicBezTo>
                    <a:cubicBezTo>
                      <a:pt x="21600" y="10923"/>
                      <a:pt x="20954" y="5187"/>
                      <a:pt x="2095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8" name="Google Shape;3453;p79"/>
              <p:cNvSpPr/>
              <p:nvPr/>
            </p:nvSpPr>
            <p:spPr>
              <a:xfrm>
                <a:off x="2573988" y="2450158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8" h="21600" fill="norm" stroke="1" extrusionOk="0">
                    <a:moveTo>
                      <a:pt x="4326" y="0"/>
                    </a:moveTo>
                    <a:cubicBezTo>
                      <a:pt x="-4902" y="7825"/>
                      <a:pt x="1284" y="19660"/>
                      <a:pt x="16698" y="21600"/>
                    </a:cubicBezTo>
                    <a:cubicBezTo>
                      <a:pt x="16698" y="13775"/>
                      <a:pt x="16698" y="7825"/>
                      <a:pt x="166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9" name="Google Shape;3454;p79"/>
              <p:cNvSpPr/>
              <p:nvPr/>
            </p:nvSpPr>
            <p:spPr>
              <a:xfrm>
                <a:off x="2633744" y="2318064"/>
                <a:ext cx="213916" cy="143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83" y="6287"/>
                      <a:pt x="7483" y="11745"/>
                      <a:pt x="0" y="17197"/>
                    </a:cubicBezTo>
                    <a:cubicBezTo>
                      <a:pt x="0" y="18667"/>
                      <a:pt x="139" y="20137"/>
                      <a:pt x="139" y="21600"/>
                    </a:cubicBezTo>
                    <a:cubicBezTo>
                      <a:pt x="7339" y="18246"/>
                      <a:pt x="14400" y="13843"/>
                      <a:pt x="20894" y="8385"/>
                    </a:cubicBezTo>
                    <a:cubicBezTo>
                      <a:pt x="21177" y="5452"/>
                      <a:pt x="21321" y="2726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0" name="Google Shape;3455;p79"/>
              <p:cNvSpPr/>
              <p:nvPr/>
            </p:nvSpPr>
            <p:spPr>
              <a:xfrm>
                <a:off x="2840666" y="1755948"/>
                <a:ext cx="536953" cy="618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95" y="4838"/>
                      <a:pt x="13500" y="9676"/>
                      <a:pt x="8607" y="13977"/>
                    </a:cubicBezTo>
                    <a:cubicBezTo>
                      <a:pt x="6020" y="16225"/>
                      <a:pt x="3207" y="18034"/>
                      <a:pt x="281" y="19646"/>
                    </a:cubicBezTo>
                    <a:cubicBezTo>
                      <a:pt x="170" y="20282"/>
                      <a:pt x="113" y="20917"/>
                      <a:pt x="0" y="21600"/>
                    </a:cubicBezTo>
                    <a:cubicBezTo>
                      <a:pt x="8944" y="17203"/>
                      <a:pt x="16257" y="10067"/>
                      <a:pt x="21600" y="2687"/>
                    </a:cubicBezTo>
                    <a:cubicBezTo>
                      <a:pt x="21600" y="1807"/>
                      <a:pt x="21600" y="879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1" name="Google Shape;3456;p79"/>
              <p:cNvSpPr/>
              <p:nvPr/>
            </p:nvSpPr>
            <p:spPr>
              <a:xfrm>
                <a:off x="2591788" y="2432704"/>
                <a:ext cx="43337" cy="4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2" y="0"/>
                    </a:moveTo>
                    <a:cubicBezTo>
                      <a:pt x="17427" y="1494"/>
                      <a:pt x="13941" y="3722"/>
                      <a:pt x="10456" y="5216"/>
                    </a:cubicBezTo>
                    <a:cubicBezTo>
                      <a:pt x="11144" y="8939"/>
                      <a:pt x="9768" y="12661"/>
                      <a:pt x="5572" y="12661"/>
                    </a:cubicBezTo>
                    <a:lnTo>
                      <a:pt x="0" y="12661"/>
                    </a:lnTo>
                    <a:cubicBezTo>
                      <a:pt x="0" y="15624"/>
                      <a:pt x="0" y="17878"/>
                      <a:pt x="0" y="20841"/>
                    </a:cubicBezTo>
                    <a:cubicBezTo>
                      <a:pt x="688" y="20841"/>
                      <a:pt x="1399" y="21600"/>
                      <a:pt x="2087" y="21600"/>
                    </a:cubicBezTo>
                    <a:cubicBezTo>
                      <a:pt x="9057" y="19347"/>
                      <a:pt x="15340" y="17118"/>
                      <a:pt x="21600" y="15624"/>
                    </a:cubicBezTo>
                    <a:cubicBezTo>
                      <a:pt x="21600" y="10433"/>
                      <a:pt x="20912" y="5216"/>
                      <a:pt x="20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2" name="Google Shape;3457;p79"/>
              <p:cNvSpPr/>
              <p:nvPr/>
            </p:nvSpPr>
            <p:spPr>
              <a:xfrm>
                <a:off x="2574969" y="244038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9" y="0"/>
                    </a:moveTo>
                    <a:cubicBezTo>
                      <a:pt x="16289" y="7121"/>
                      <a:pt x="10800" y="7121"/>
                      <a:pt x="10800" y="7121"/>
                    </a:cubicBezTo>
                    <a:cubicBezTo>
                      <a:pt x="5489" y="7121"/>
                      <a:pt x="5489" y="14242"/>
                      <a:pt x="0" y="21600"/>
                    </a:cubicBezTo>
                    <a:lnTo>
                      <a:pt x="21600" y="21600"/>
                    </a:lnTo>
                    <a:cubicBezTo>
                      <a:pt x="21600" y="14242"/>
                      <a:pt x="21600" y="7121"/>
                      <a:pt x="16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3" name="Google Shape;3458;p79"/>
              <p:cNvSpPr/>
              <p:nvPr/>
            </p:nvSpPr>
            <p:spPr>
              <a:xfrm>
                <a:off x="2587743" y="2435482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fill="norm" stroke="1" extrusionOk="0">
                    <a:moveTo>
                      <a:pt x="20344" y="0"/>
                    </a:moveTo>
                    <a:cubicBezTo>
                      <a:pt x="13981" y="4334"/>
                      <a:pt x="7619" y="10800"/>
                      <a:pt x="0" y="15134"/>
                    </a:cubicBezTo>
                    <a:cubicBezTo>
                      <a:pt x="1256" y="17266"/>
                      <a:pt x="1256" y="19397"/>
                      <a:pt x="1256" y="21600"/>
                    </a:cubicBezTo>
                    <a:lnTo>
                      <a:pt x="11428" y="21600"/>
                    </a:lnTo>
                    <a:cubicBezTo>
                      <a:pt x="19088" y="21600"/>
                      <a:pt x="21600" y="10800"/>
                      <a:pt x="2034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4" name="Google Shape;3459;p79"/>
              <p:cNvSpPr/>
              <p:nvPr/>
            </p:nvSpPr>
            <p:spPr>
              <a:xfrm>
                <a:off x="2656102" y="2792083"/>
                <a:ext cx="109074" cy="5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1" y="2573"/>
                      <a:pt x="6368" y="4113"/>
                      <a:pt x="0" y="11308"/>
                    </a:cubicBezTo>
                    <a:cubicBezTo>
                      <a:pt x="0" y="14913"/>
                      <a:pt x="282" y="18519"/>
                      <a:pt x="282" y="21600"/>
                    </a:cubicBezTo>
                    <a:cubicBezTo>
                      <a:pt x="6924" y="21092"/>
                      <a:pt x="13292" y="19027"/>
                      <a:pt x="19386" y="16979"/>
                    </a:cubicBezTo>
                    <a:cubicBezTo>
                      <a:pt x="20215" y="11308"/>
                      <a:pt x="20771" y="565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5" name="Google Shape;3460;p79"/>
              <p:cNvSpPr/>
              <p:nvPr/>
            </p:nvSpPr>
            <p:spPr>
              <a:xfrm>
                <a:off x="2753997" y="2359972"/>
                <a:ext cx="580288" cy="47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31" y="2275"/>
                      <a:pt x="18061" y="4486"/>
                      <a:pt x="16343" y="6759"/>
                    </a:cubicBezTo>
                    <a:cubicBezTo>
                      <a:pt x="12336" y="12063"/>
                      <a:pt x="7860" y="16800"/>
                      <a:pt x="2134" y="19073"/>
                    </a:cubicBezTo>
                    <a:cubicBezTo>
                      <a:pt x="1562" y="19263"/>
                      <a:pt x="988" y="19389"/>
                      <a:pt x="416" y="19516"/>
                    </a:cubicBezTo>
                    <a:cubicBezTo>
                      <a:pt x="260" y="20210"/>
                      <a:pt x="156" y="20904"/>
                      <a:pt x="0" y="21600"/>
                    </a:cubicBezTo>
                    <a:cubicBezTo>
                      <a:pt x="5153" y="20399"/>
                      <a:pt x="9524" y="17557"/>
                      <a:pt x="13845" y="13200"/>
                    </a:cubicBezTo>
                    <a:cubicBezTo>
                      <a:pt x="16083" y="10989"/>
                      <a:pt x="18269" y="8589"/>
                      <a:pt x="20403" y="6063"/>
                    </a:cubicBezTo>
                    <a:cubicBezTo>
                      <a:pt x="20872" y="4232"/>
                      <a:pt x="21235" y="221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6" name="Google Shape;3461;p79"/>
              <p:cNvSpPr/>
              <p:nvPr/>
            </p:nvSpPr>
            <p:spPr>
              <a:xfrm>
                <a:off x="2632447" y="2822812"/>
                <a:ext cx="28027" cy="2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7974" y="0"/>
                    </a:moveTo>
                    <a:cubicBezTo>
                      <a:pt x="13143" y="2056"/>
                      <a:pt x="7074" y="5122"/>
                      <a:pt x="2203" y="9233"/>
                    </a:cubicBezTo>
                    <a:cubicBezTo>
                      <a:pt x="-2388" y="13108"/>
                      <a:pt x="646" y="21600"/>
                      <a:pt x="7154" y="21600"/>
                    </a:cubicBezTo>
                    <a:cubicBezTo>
                      <a:pt x="7514" y="21600"/>
                      <a:pt x="7913" y="21566"/>
                      <a:pt x="8272" y="21533"/>
                    </a:cubicBezTo>
                    <a:cubicBezTo>
                      <a:pt x="11906" y="21533"/>
                      <a:pt x="15539" y="21533"/>
                      <a:pt x="19212" y="20488"/>
                    </a:cubicBezTo>
                    <a:lnTo>
                      <a:pt x="17974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85" name="Google Shape;3462;p79"/>
            <p:cNvGrpSpPr/>
            <p:nvPr/>
          </p:nvGrpSpPr>
          <p:grpSpPr>
            <a:xfrm>
              <a:off x="35" y="1021538"/>
              <a:ext cx="9186445" cy="4410395"/>
              <a:chOff x="35" y="35"/>
              <a:chExt cx="9186444" cy="4410393"/>
            </a:xfrm>
          </p:grpSpPr>
          <p:grpSp>
            <p:nvGrpSpPr>
              <p:cNvPr id="1883" name="Google Shape;3463;p79"/>
              <p:cNvGrpSpPr/>
              <p:nvPr/>
            </p:nvGrpSpPr>
            <p:grpSpPr>
              <a:xfrm>
                <a:off x="35" y="35"/>
                <a:ext cx="9186445" cy="4410394"/>
                <a:chOff x="35" y="35"/>
                <a:chExt cx="9186444" cy="4410393"/>
              </a:xfrm>
            </p:grpSpPr>
            <p:sp>
              <p:nvSpPr>
                <p:cNvPr id="1848" name="Google Shape;3464;p79"/>
                <p:cNvSpPr/>
                <p:nvPr/>
              </p:nvSpPr>
              <p:spPr>
                <a:xfrm>
                  <a:off x="7647000" y="2865761"/>
                  <a:ext cx="1465572" cy="14816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87"/>
                      </a:lnTo>
                      <a:lnTo>
                        <a:pt x="1626" y="21600"/>
                      </a:lnTo>
                      <a:lnTo>
                        <a:pt x="20510" y="2103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9" name="Google Shape;3465;p79"/>
                <p:cNvSpPr/>
                <p:nvPr/>
              </p:nvSpPr>
              <p:spPr>
                <a:xfrm>
                  <a:off x="7222787" y="2512215"/>
                  <a:ext cx="1904764" cy="1851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21600"/>
                      </a:lnTo>
                      <a:lnTo>
                        <a:pt x="6062" y="21412"/>
                      </a:lnTo>
                      <a:lnTo>
                        <a:pt x="4811" y="5075"/>
                      </a:lnTo>
                      <a:lnTo>
                        <a:pt x="21430" y="4125"/>
                      </a:lnTo>
                      <a:lnTo>
                        <a:pt x="21600" y="70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0" name="Google Shape;3466;p79"/>
                <p:cNvSpPr/>
                <p:nvPr/>
              </p:nvSpPr>
              <p:spPr>
                <a:xfrm>
                  <a:off x="7276324" y="1833003"/>
                  <a:ext cx="1910157" cy="74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8" y="0"/>
                      </a:moveTo>
                      <a:lnTo>
                        <a:pt x="0" y="19818"/>
                      </a:lnTo>
                      <a:lnTo>
                        <a:pt x="21600" y="21600"/>
                      </a:lnTo>
                      <a:lnTo>
                        <a:pt x="19020" y="5283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1" name="Google Shape;3467;p79"/>
                <p:cNvSpPr/>
                <p:nvPr/>
              </p:nvSpPr>
              <p:spPr>
                <a:xfrm>
                  <a:off x="7266702" y="2512215"/>
                  <a:ext cx="1919779" cy="141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" y="0"/>
                      </a:moveTo>
                      <a:lnTo>
                        <a:pt x="0" y="18494"/>
                      </a:lnTo>
                      <a:lnTo>
                        <a:pt x="21263" y="21600"/>
                      </a:lnTo>
                      <a:lnTo>
                        <a:pt x="21600" y="933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2" name="Google Shape;3468;p79"/>
                <p:cNvSpPr/>
                <p:nvPr/>
              </p:nvSpPr>
              <p:spPr>
                <a:xfrm>
                  <a:off x="1868389" y="199276"/>
                  <a:ext cx="5487239" cy="1347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51" y="0"/>
                      </a:moveTo>
                      <a:lnTo>
                        <a:pt x="0" y="14268"/>
                      </a:lnTo>
                      <a:lnTo>
                        <a:pt x="42" y="20226"/>
                      </a:lnTo>
                      <a:lnTo>
                        <a:pt x="21528" y="21600"/>
                      </a:lnTo>
                      <a:lnTo>
                        <a:pt x="21600" y="14268"/>
                      </a:lnTo>
                      <a:lnTo>
                        <a:pt x="105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3" name="Google Shape;3469;p79"/>
                <p:cNvSpPr/>
                <p:nvPr/>
              </p:nvSpPr>
              <p:spPr>
                <a:xfrm>
                  <a:off x="2112639" y="352488"/>
                  <a:ext cx="5018018" cy="995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46" y="0"/>
                      </a:moveTo>
                      <a:lnTo>
                        <a:pt x="194" y="15857"/>
                      </a:lnTo>
                      <a:lnTo>
                        <a:pt x="0" y="19717"/>
                      </a:lnTo>
                      <a:lnTo>
                        <a:pt x="21600" y="21600"/>
                      </a:lnTo>
                      <a:lnTo>
                        <a:pt x="21600" y="17345"/>
                      </a:lnTo>
                      <a:lnTo>
                        <a:pt x="10546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4" name="Google Shape;3470;p79"/>
                <p:cNvSpPr/>
                <p:nvPr/>
              </p:nvSpPr>
              <p:spPr>
                <a:xfrm>
                  <a:off x="1879103" y="1461270"/>
                  <a:ext cx="5458303" cy="2931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31" y="21600"/>
                      </a:lnTo>
                      <a:lnTo>
                        <a:pt x="4434" y="21537"/>
                      </a:lnTo>
                      <a:cubicBezTo>
                        <a:pt x="3820" y="16634"/>
                        <a:pt x="2612" y="6600"/>
                        <a:pt x="2612" y="6600"/>
                      </a:cubicBezTo>
                      <a:lnTo>
                        <a:pt x="21498" y="5321"/>
                      </a:lnTo>
                      <a:lnTo>
                        <a:pt x="21600" y="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5" name="Google Shape;3471;p79"/>
                <p:cNvSpPr/>
                <p:nvPr/>
              </p:nvSpPr>
              <p:spPr>
                <a:xfrm>
                  <a:off x="2539037" y="2183341"/>
                  <a:ext cx="4772675" cy="220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704"/>
                      </a:lnTo>
                      <a:cubicBezTo>
                        <a:pt x="0" y="1704"/>
                        <a:pt x="1382" y="15070"/>
                        <a:pt x="2085" y="21600"/>
                      </a:cubicBezTo>
                      <a:lnTo>
                        <a:pt x="21202" y="2122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6" name="Google Shape;3472;p79"/>
                <p:cNvSpPr/>
                <p:nvPr/>
              </p:nvSpPr>
              <p:spPr>
                <a:xfrm rot="21538116">
                  <a:off x="3249863" y="2484773"/>
                  <a:ext cx="2571050" cy="189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27"/>
                      </a:lnTo>
                      <a:lnTo>
                        <a:pt x="1494" y="21332"/>
                      </a:lnTo>
                      <a:lnTo>
                        <a:pt x="2565" y="21332"/>
                      </a:lnTo>
                      <a:lnTo>
                        <a:pt x="19638" y="21600"/>
                      </a:lnTo>
                      <a:lnTo>
                        <a:pt x="207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7" name="Google Shape;3473;p79"/>
                <p:cNvSpPr/>
                <p:nvPr/>
              </p:nvSpPr>
              <p:spPr>
                <a:xfrm>
                  <a:off x="58965" y="2541151"/>
                  <a:ext cx="1868355" cy="1813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02" y="0"/>
                      </a:moveTo>
                      <a:lnTo>
                        <a:pt x="0" y="714"/>
                      </a:lnTo>
                      <a:lnTo>
                        <a:pt x="1028" y="21409"/>
                      </a:lnTo>
                      <a:lnTo>
                        <a:pt x="7555" y="21600"/>
                      </a:lnTo>
                      <a:lnTo>
                        <a:pt x="4619" y="5983"/>
                      </a:lnTo>
                      <a:lnTo>
                        <a:pt x="21600" y="7157"/>
                      </a:lnTo>
                      <a:lnTo>
                        <a:pt x="2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8" name="Google Shape;3474;p79"/>
                <p:cNvSpPr/>
                <p:nvPr/>
              </p:nvSpPr>
              <p:spPr>
                <a:xfrm>
                  <a:off x="458541" y="3043573"/>
                  <a:ext cx="1504130" cy="1348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646" y="21000"/>
                      </a:lnTo>
                      <a:lnTo>
                        <a:pt x="21600" y="21600"/>
                      </a:lnTo>
                      <a:lnTo>
                        <a:pt x="21092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9" name="Google Shape;3475;p79"/>
                <p:cNvSpPr/>
                <p:nvPr/>
              </p:nvSpPr>
              <p:spPr>
                <a:xfrm>
                  <a:off x="35" y="1862996"/>
                  <a:ext cx="1910121" cy="740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82" y="0"/>
                      </a:moveTo>
                      <a:lnTo>
                        <a:pt x="2580" y="5283"/>
                      </a:lnTo>
                      <a:lnTo>
                        <a:pt x="0" y="21600"/>
                      </a:lnTo>
                      <a:lnTo>
                        <a:pt x="21600" y="19787"/>
                      </a:lnTo>
                      <a:lnTo>
                        <a:pt x="21382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0" name="Google Shape;3476;p79"/>
                <p:cNvSpPr/>
                <p:nvPr/>
              </p:nvSpPr>
              <p:spPr>
                <a:xfrm>
                  <a:off x="1783765" y="1347710"/>
                  <a:ext cx="5626493" cy="34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11" y="21600"/>
                      </a:lnTo>
                      <a:lnTo>
                        <a:pt x="21600" y="21600"/>
                      </a:lnTo>
                      <a:lnTo>
                        <a:pt x="21600" y="3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1" name="Google Shape;3477;p79"/>
                <p:cNvSpPr/>
                <p:nvPr/>
              </p:nvSpPr>
              <p:spPr>
                <a:xfrm>
                  <a:off x="1812666" y="1691598"/>
                  <a:ext cx="5597592" cy="107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82" y="21600"/>
                      </a:lnTo>
                      <a:lnTo>
                        <a:pt x="2136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2" name="Google Shape;3478;p79"/>
                <p:cNvSpPr/>
                <p:nvPr/>
              </p:nvSpPr>
              <p:spPr>
                <a:xfrm>
                  <a:off x="1722685" y="38593"/>
                  <a:ext cx="5764690" cy="1212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4" y="0"/>
                      </a:moveTo>
                      <a:lnTo>
                        <a:pt x="0" y="16848"/>
                      </a:lnTo>
                      <a:lnTo>
                        <a:pt x="56" y="20608"/>
                      </a:lnTo>
                      <a:lnTo>
                        <a:pt x="10682" y="3930"/>
                      </a:lnTo>
                      <a:lnTo>
                        <a:pt x="21600" y="21600"/>
                      </a:lnTo>
                      <a:lnTo>
                        <a:pt x="21600" y="16123"/>
                      </a:lnTo>
                      <a:lnTo>
                        <a:pt x="10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3" name="Google Shape;3479;p79"/>
                <p:cNvSpPr/>
                <p:nvPr/>
              </p:nvSpPr>
              <p:spPr>
                <a:xfrm>
                  <a:off x="1701256" y="35"/>
                  <a:ext cx="5786119" cy="1212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lnTo>
                        <a:pt x="0" y="16772"/>
                      </a:lnTo>
                      <a:lnTo>
                        <a:pt x="136" y="20627"/>
                      </a:lnTo>
                      <a:lnTo>
                        <a:pt x="10722" y="3931"/>
                      </a:lnTo>
                      <a:lnTo>
                        <a:pt x="21600" y="21600"/>
                      </a:lnTo>
                      <a:lnTo>
                        <a:pt x="21600" y="16143"/>
                      </a:lnTo>
                      <a:lnTo>
                        <a:pt x="10834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4" name="Google Shape;3480;p79"/>
                <p:cNvSpPr/>
                <p:nvPr/>
              </p:nvSpPr>
              <p:spPr>
                <a:xfrm>
                  <a:off x="6291817" y="2603289"/>
                  <a:ext cx="474579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5" name="Google Shape;3481;p79"/>
                <p:cNvSpPr/>
                <p:nvPr/>
              </p:nvSpPr>
              <p:spPr>
                <a:xfrm>
                  <a:off x="2505801" y="2747901"/>
                  <a:ext cx="475671" cy="16071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6" name="Google Shape;3482;p79"/>
                <p:cNvSpPr/>
                <p:nvPr/>
              </p:nvSpPr>
              <p:spPr>
                <a:xfrm>
                  <a:off x="6694636" y="2971814"/>
                  <a:ext cx="475636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7" name="Google Shape;3483;p79"/>
                <p:cNvSpPr/>
                <p:nvPr/>
              </p:nvSpPr>
              <p:spPr>
                <a:xfrm>
                  <a:off x="8482631" y="2977171"/>
                  <a:ext cx="475671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8" name="Google Shape;3484;p79"/>
                <p:cNvSpPr/>
                <p:nvPr/>
              </p:nvSpPr>
              <p:spPr>
                <a:xfrm>
                  <a:off x="6122534" y="3610318"/>
                  <a:ext cx="474614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9" name="Google Shape;3485;p79"/>
                <p:cNvSpPr/>
                <p:nvPr/>
              </p:nvSpPr>
              <p:spPr>
                <a:xfrm>
                  <a:off x="1129189" y="3221421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0" name="Google Shape;3486;p79"/>
                <p:cNvSpPr/>
                <p:nvPr/>
              </p:nvSpPr>
              <p:spPr>
                <a:xfrm>
                  <a:off x="5664027" y="966320"/>
                  <a:ext cx="474580" cy="1607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1" name="Google Shape;3487;p79"/>
                <p:cNvSpPr/>
                <p:nvPr/>
              </p:nvSpPr>
              <p:spPr>
                <a:xfrm>
                  <a:off x="3463557" y="769228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2" name="Google Shape;3488;p79"/>
                <p:cNvSpPr/>
                <p:nvPr/>
              </p:nvSpPr>
              <p:spPr>
                <a:xfrm rot="21538116">
                  <a:off x="3167989" y="2424523"/>
                  <a:ext cx="2732784" cy="1961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84"/>
                      </a:lnTo>
                      <a:lnTo>
                        <a:pt x="1499" y="21317"/>
                      </a:lnTo>
                      <a:lnTo>
                        <a:pt x="2566" y="21317"/>
                      </a:lnTo>
                      <a:lnTo>
                        <a:pt x="965" y="1392"/>
                      </a:lnTo>
                      <a:lnTo>
                        <a:pt x="20601" y="1050"/>
                      </a:lnTo>
                      <a:lnTo>
                        <a:pt x="19644" y="21600"/>
                      </a:lnTo>
                      <a:lnTo>
                        <a:pt x="2075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3" name="Google Shape;3489;p79"/>
                <p:cNvSpPr/>
                <p:nvPr/>
              </p:nvSpPr>
              <p:spPr>
                <a:xfrm>
                  <a:off x="7337405" y="1204156"/>
                  <a:ext cx="149970" cy="193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05" y="0"/>
                      </a:moveTo>
                      <a:lnTo>
                        <a:pt x="0" y="21600"/>
                      </a:lnTo>
                      <a:lnTo>
                        <a:pt x="21600" y="5253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4" name="Google Shape;3490;p79"/>
                <p:cNvSpPr/>
                <p:nvPr/>
              </p:nvSpPr>
              <p:spPr>
                <a:xfrm>
                  <a:off x="1737699" y="1152733"/>
                  <a:ext cx="139256" cy="196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36" y="0"/>
                      </a:moveTo>
                      <a:lnTo>
                        <a:pt x="0" y="4721"/>
                      </a:lnTo>
                      <a:lnTo>
                        <a:pt x="21600" y="21600"/>
                      </a:lnTo>
                      <a:lnTo>
                        <a:pt x="204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5" name="Google Shape;3491;p79"/>
                <p:cNvSpPr/>
                <p:nvPr/>
              </p:nvSpPr>
              <p:spPr>
                <a:xfrm>
                  <a:off x="4160991" y="471406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58"/>
                        <a:pt x="5677" y="21600"/>
                        <a:pt x="11484" y="21600"/>
                      </a:cubicBezTo>
                      <a:cubicBezTo>
                        <a:pt x="17264" y="21600"/>
                        <a:pt x="21600" y="15562"/>
                        <a:pt x="21600" y="10018"/>
                      </a:cubicBezTo>
                      <a:cubicBezTo>
                        <a:pt x="21600" y="4500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6" name="Google Shape;3492;p79"/>
                <p:cNvSpPr/>
                <p:nvPr/>
              </p:nvSpPr>
              <p:spPr>
                <a:xfrm>
                  <a:off x="4135262" y="458541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85"/>
                        <a:pt x="5704" y="21600"/>
                        <a:pt x="11484" y="21600"/>
                      </a:cubicBezTo>
                      <a:cubicBezTo>
                        <a:pt x="17265" y="21600"/>
                        <a:pt x="21600" y="15562"/>
                        <a:pt x="21600" y="10018"/>
                      </a:cubicBezTo>
                      <a:cubicBezTo>
                        <a:pt x="21600" y="4501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7" name="Google Shape;3493;p79"/>
                <p:cNvSpPr/>
                <p:nvPr/>
              </p:nvSpPr>
              <p:spPr>
                <a:xfrm>
                  <a:off x="4254180" y="504607"/>
                  <a:ext cx="728486" cy="454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81" y="0"/>
                      </a:moveTo>
                      <a:cubicBezTo>
                        <a:pt x="5337" y="0"/>
                        <a:pt x="2033" y="3158"/>
                        <a:pt x="0" y="7693"/>
                      </a:cubicBezTo>
                      <a:cubicBezTo>
                        <a:pt x="6924" y="12888"/>
                        <a:pt x="13913" y="17881"/>
                        <a:pt x="21156" y="21600"/>
                      </a:cubicBezTo>
                      <a:cubicBezTo>
                        <a:pt x="21441" y="19969"/>
                        <a:pt x="21600" y="18236"/>
                        <a:pt x="21600" y="16555"/>
                      </a:cubicBezTo>
                      <a:cubicBezTo>
                        <a:pt x="21600" y="7386"/>
                        <a:pt x="15534" y="0"/>
                        <a:pt x="9181" y="0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8" name="Google Shape;3494;p79"/>
                <p:cNvSpPr/>
                <p:nvPr/>
              </p:nvSpPr>
              <p:spPr>
                <a:xfrm>
                  <a:off x="4183478" y="666383"/>
                  <a:ext cx="784209" cy="5891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47" y="0"/>
                      </a:moveTo>
                      <a:cubicBezTo>
                        <a:pt x="738" y="2317"/>
                        <a:pt x="0" y="5026"/>
                        <a:pt x="0" y="7815"/>
                      </a:cubicBezTo>
                      <a:cubicBezTo>
                        <a:pt x="0" y="16730"/>
                        <a:pt x="5813" y="21600"/>
                        <a:pt x="11714" y="21600"/>
                      </a:cubicBezTo>
                      <a:cubicBezTo>
                        <a:pt x="16525" y="21600"/>
                        <a:pt x="20360" y="16455"/>
                        <a:pt x="21600" y="10722"/>
                      </a:cubicBezTo>
                      <a:cubicBezTo>
                        <a:pt x="14871" y="7855"/>
                        <a:pt x="8380" y="4006"/>
                        <a:pt x="1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9" name="Google Shape;3495;p79"/>
                <p:cNvSpPr/>
                <p:nvPr/>
              </p:nvSpPr>
              <p:spPr>
                <a:xfrm>
                  <a:off x="4527366" y="687812"/>
                  <a:ext cx="112504" cy="226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89" y="0"/>
                      </a:moveTo>
                      <a:lnTo>
                        <a:pt x="0" y="7370"/>
                      </a:lnTo>
                      <a:lnTo>
                        <a:pt x="8432" y="7370"/>
                      </a:lnTo>
                      <a:lnTo>
                        <a:pt x="8432" y="21600"/>
                      </a:lnTo>
                      <a:lnTo>
                        <a:pt x="14400" y="21600"/>
                      </a:lnTo>
                      <a:lnTo>
                        <a:pt x="12546" y="6346"/>
                      </a:lnTo>
                      <a:lnTo>
                        <a:pt x="21600" y="6346"/>
                      </a:lnTo>
                      <a:lnTo>
                        <a:pt x="10489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0" name="Google Shape;3496;p79"/>
                <p:cNvSpPr/>
                <p:nvPr/>
              </p:nvSpPr>
              <p:spPr>
                <a:xfrm>
                  <a:off x="4567017" y="797072"/>
                  <a:ext cx="355661" cy="12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66" y="0"/>
                      </a:moveTo>
                      <a:lnTo>
                        <a:pt x="16981" y="7449"/>
                      </a:lnTo>
                      <a:lnTo>
                        <a:pt x="0" y="16387"/>
                      </a:lnTo>
                      <a:lnTo>
                        <a:pt x="520" y="21600"/>
                      </a:lnTo>
                      <a:lnTo>
                        <a:pt x="17957" y="10426"/>
                      </a:lnTo>
                      <a:lnTo>
                        <a:pt x="18738" y="18433"/>
                      </a:lnTo>
                      <a:lnTo>
                        <a:pt x="21600" y="5587"/>
                      </a:lnTo>
                      <a:lnTo>
                        <a:pt x="16266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1" name="Google Shape;3497;p79"/>
                <p:cNvSpPr/>
                <p:nvPr/>
              </p:nvSpPr>
              <p:spPr>
                <a:xfrm>
                  <a:off x="35" y="2541151"/>
                  <a:ext cx="1919778" cy="1424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91" y="0"/>
                      </a:moveTo>
                      <a:lnTo>
                        <a:pt x="0" y="9421"/>
                      </a:lnTo>
                      <a:lnTo>
                        <a:pt x="337" y="21600"/>
                      </a:lnTo>
                      <a:lnTo>
                        <a:pt x="21600" y="18517"/>
                      </a:lnTo>
                      <a:lnTo>
                        <a:pt x="2149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2" name="Google Shape;3498;p79"/>
                <p:cNvSpPr/>
                <p:nvPr/>
              </p:nvSpPr>
              <p:spPr>
                <a:xfrm>
                  <a:off x="3443220" y="2683613"/>
                  <a:ext cx="2210094" cy="1137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3397"/>
                      </a:lnTo>
                      <a:lnTo>
                        <a:pt x="1089" y="21600"/>
                      </a:lnTo>
                      <a:lnTo>
                        <a:pt x="20993" y="1543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84" name="Google Shape;3499;p79"/>
              <p:cNvSpPr/>
              <p:nvPr/>
            </p:nvSpPr>
            <p:spPr>
              <a:xfrm>
                <a:off x="4517576" y="2440030"/>
                <a:ext cx="153891" cy="193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8" h="21600" fill="norm" stroke="1" extrusionOk="0">
                    <a:moveTo>
                      <a:pt x="20310" y="0"/>
                    </a:moveTo>
                    <a:cubicBezTo>
                      <a:pt x="20295" y="0"/>
                      <a:pt x="20286" y="2"/>
                      <a:pt x="20271" y="5"/>
                    </a:cubicBezTo>
                    <a:cubicBezTo>
                      <a:pt x="19726" y="133"/>
                      <a:pt x="17505" y="176"/>
                      <a:pt x="14787" y="176"/>
                    </a:cubicBezTo>
                    <a:cubicBezTo>
                      <a:pt x="9358" y="176"/>
                      <a:pt x="1937" y="5"/>
                      <a:pt x="1937" y="5"/>
                    </a:cubicBezTo>
                    <a:lnTo>
                      <a:pt x="0" y="21526"/>
                    </a:lnTo>
                    <a:lnTo>
                      <a:pt x="11923" y="21600"/>
                    </a:lnTo>
                    <a:cubicBezTo>
                      <a:pt x="11923" y="21600"/>
                      <a:pt x="21600" y="0"/>
                      <a:pt x="20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952" name="Google Shape;4676;p82"/>
          <p:cNvGrpSpPr/>
          <p:nvPr/>
        </p:nvGrpSpPr>
        <p:grpSpPr>
          <a:xfrm>
            <a:off x="20859731" y="5881823"/>
            <a:ext cx="2994158" cy="5854274"/>
            <a:chOff x="0" y="0"/>
            <a:chExt cx="2994156" cy="5854273"/>
          </a:xfrm>
        </p:grpSpPr>
        <p:sp>
          <p:nvSpPr>
            <p:cNvPr id="1887" name="Google Shape;4677;p82"/>
            <p:cNvSpPr/>
            <p:nvPr/>
          </p:nvSpPr>
          <p:spPr>
            <a:xfrm>
              <a:off x="0" y="690984"/>
              <a:ext cx="2994158" cy="283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4678;p82"/>
            <p:cNvSpPr/>
            <p:nvPr/>
          </p:nvSpPr>
          <p:spPr>
            <a:xfrm>
              <a:off x="600820" y="1971337"/>
              <a:ext cx="1522500" cy="170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4679;p82"/>
            <p:cNvSpPr/>
            <p:nvPr/>
          </p:nvSpPr>
          <p:spPr>
            <a:xfrm>
              <a:off x="658822" y="1967297"/>
              <a:ext cx="1520783" cy="170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4680;p82"/>
            <p:cNvSpPr/>
            <p:nvPr/>
          </p:nvSpPr>
          <p:spPr>
            <a:xfrm>
              <a:off x="804448" y="4393574"/>
              <a:ext cx="590147" cy="63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4681;p82"/>
            <p:cNvSpPr/>
            <p:nvPr/>
          </p:nvSpPr>
          <p:spPr>
            <a:xfrm>
              <a:off x="841013" y="4686522"/>
              <a:ext cx="549260" cy="92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4682;p82"/>
            <p:cNvSpPr/>
            <p:nvPr/>
          </p:nvSpPr>
          <p:spPr>
            <a:xfrm>
              <a:off x="670775" y="5725231"/>
              <a:ext cx="723825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4683;p82"/>
            <p:cNvSpPr/>
            <p:nvPr/>
          </p:nvSpPr>
          <p:spPr>
            <a:xfrm>
              <a:off x="670434" y="5629921"/>
              <a:ext cx="265395" cy="19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4684;p82"/>
            <p:cNvSpPr/>
            <p:nvPr/>
          </p:nvSpPr>
          <p:spPr>
            <a:xfrm>
              <a:off x="834565" y="5569616"/>
              <a:ext cx="564101" cy="25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4685;p82"/>
            <p:cNvSpPr/>
            <p:nvPr/>
          </p:nvSpPr>
          <p:spPr>
            <a:xfrm>
              <a:off x="829220" y="5470479"/>
              <a:ext cx="121276" cy="16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4686;p82"/>
            <p:cNvSpPr/>
            <p:nvPr/>
          </p:nvSpPr>
          <p:spPr>
            <a:xfrm>
              <a:off x="1646259" y="4070156"/>
              <a:ext cx="887742" cy="79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4687;p82"/>
            <p:cNvSpPr/>
            <p:nvPr/>
          </p:nvSpPr>
          <p:spPr>
            <a:xfrm>
              <a:off x="1849038" y="4824351"/>
              <a:ext cx="863750" cy="53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4688;p82"/>
            <p:cNvSpPr/>
            <p:nvPr/>
          </p:nvSpPr>
          <p:spPr>
            <a:xfrm>
              <a:off x="2167851" y="5287157"/>
              <a:ext cx="656971" cy="38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4689;p82"/>
            <p:cNvSpPr/>
            <p:nvPr/>
          </p:nvSpPr>
          <p:spPr>
            <a:xfrm>
              <a:off x="2165780" y="5459779"/>
              <a:ext cx="271280" cy="19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4690;p82"/>
            <p:cNvSpPr/>
            <p:nvPr/>
          </p:nvSpPr>
          <p:spPr>
            <a:xfrm>
              <a:off x="2256146" y="5138840"/>
              <a:ext cx="557984" cy="43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4691;p82"/>
            <p:cNvSpPr/>
            <p:nvPr/>
          </p:nvSpPr>
          <p:spPr>
            <a:xfrm>
              <a:off x="2212928" y="5280779"/>
              <a:ext cx="140856" cy="14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4692;p82"/>
            <p:cNvSpPr/>
            <p:nvPr/>
          </p:nvSpPr>
          <p:spPr>
            <a:xfrm>
              <a:off x="2161402" y="690701"/>
              <a:ext cx="550060" cy="107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4693;p82"/>
            <p:cNvSpPr/>
            <p:nvPr/>
          </p:nvSpPr>
          <p:spPr>
            <a:xfrm>
              <a:off x="2010606" y="1683916"/>
              <a:ext cx="564353" cy="87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4694;p82"/>
            <p:cNvSpPr/>
            <p:nvPr/>
          </p:nvSpPr>
          <p:spPr>
            <a:xfrm>
              <a:off x="401663" y="3353235"/>
              <a:ext cx="2033271" cy="129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4695;p82"/>
            <p:cNvSpPr/>
            <p:nvPr/>
          </p:nvSpPr>
          <p:spPr>
            <a:xfrm>
              <a:off x="554585" y="1890694"/>
              <a:ext cx="1705010" cy="140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4696;p82"/>
            <p:cNvSpPr/>
            <p:nvPr/>
          </p:nvSpPr>
          <p:spPr>
            <a:xfrm>
              <a:off x="444656" y="2504580"/>
              <a:ext cx="1568148" cy="93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4697;p82"/>
            <p:cNvSpPr/>
            <p:nvPr/>
          </p:nvSpPr>
          <p:spPr>
            <a:xfrm>
              <a:off x="832439" y="3297253"/>
              <a:ext cx="1708010" cy="96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4698;p82"/>
            <p:cNvSpPr/>
            <p:nvPr/>
          </p:nvSpPr>
          <p:spPr>
            <a:xfrm>
              <a:off x="1606206" y="2022358"/>
              <a:ext cx="555197" cy="138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4699;p82"/>
            <p:cNvSpPr/>
            <p:nvPr/>
          </p:nvSpPr>
          <p:spPr>
            <a:xfrm>
              <a:off x="1545698" y="2101795"/>
              <a:ext cx="618657" cy="13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4700;p82"/>
            <p:cNvSpPr/>
            <p:nvPr/>
          </p:nvSpPr>
          <p:spPr>
            <a:xfrm>
              <a:off x="78528" y="1386788"/>
              <a:ext cx="385566" cy="23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4701;p82"/>
            <p:cNvSpPr/>
            <p:nvPr/>
          </p:nvSpPr>
          <p:spPr>
            <a:xfrm>
              <a:off x="70621" y="1261219"/>
              <a:ext cx="367608" cy="22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4702;p82"/>
            <p:cNvSpPr/>
            <p:nvPr/>
          </p:nvSpPr>
          <p:spPr>
            <a:xfrm>
              <a:off x="181607" y="1397630"/>
              <a:ext cx="252300" cy="17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4703;p82"/>
            <p:cNvSpPr/>
            <p:nvPr/>
          </p:nvSpPr>
          <p:spPr>
            <a:xfrm>
              <a:off x="288210" y="1447021"/>
              <a:ext cx="135953" cy="6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4704;p82"/>
            <p:cNvSpPr/>
            <p:nvPr/>
          </p:nvSpPr>
          <p:spPr>
            <a:xfrm>
              <a:off x="2081682" y="1063015"/>
              <a:ext cx="366184" cy="24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3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4705;p82"/>
            <p:cNvSpPr/>
            <p:nvPr/>
          </p:nvSpPr>
          <p:spPr>
            <a:xfrm>
              <a:off x="2064462" y="962885"/>
              <a:ext cx="383369" cy="17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4706;p82"/>
            <p:cNvSpPr/>
            <p:nvPr/>
          </p:nvSpPr>
          <p:spPr>
            <a:xfrm>
              <a:off x="2128540" y="1074636"/>
              <a:ext cx="205490" cy="2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4707;p82"/>
            <p:cNvSpPr/>
            <p:nvPr/>
          </p:nvSpPr>
          <p:spPr>
            <a:xfrm>
              <a:off x="2126892" y="1139759"/>
              <a:ext cx="119551" cy="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4708;p82"/>
            <p:cNvSpPr/>
            <p:nvPr/>
          </p:nvSpPr>
          <p:spPr>
            <a:xfrm>
              <a:off x="1131835" y="2035042"/>
              <a:ext cx="428580" cy="21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4709;p82"/>
            <p:cNvSpPr/>
            <p:nvPr/>
          </p:nvSpPr>
          <p:spPr>
            <a:xfrm>
              <a:off x="1131835" y="1873475"/>
              <a:ext cx="460893" cy="23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4710;p82"/>
            <p:cNvSpPr/>
            <p:nvPr/>
          </p:nvSpPr>
          <p:spPr>
            <a:xfrm>
              <a:off x="357464" y="289546"/>
              <a:ext cx="1761812" cy="16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4711;p82"/>
            <p:cNvSpPr/>
            <p:nvPr/>
          </p:nvSpPr>
          <p:spPr>
            <a:xfrm>
              <a:off x="793013" y="1224653"/>
              <a:ext cx="100391" cy="11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4712;p82"/>
            <p:cNvSpPr/>
            <p:nvPr/>
          </p:nvSpPr>
          <p:spPr>
            <a:xfrm>
              <a:off x="1600711" y="1091431"/>
              <a:ext cx="100393" cy="1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4713;p82"/>
            <p:cNvSpPr/>
            <p:nvPr/>
          </p:nvSpPr>
          <p:spPr>
            <a:xfrm>
              <a:off x="1196321" y="1107942"/>
              <a:ext cx="127321" cy="2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4714;p82"/>
            <p:cNvSpPr/>
            <p:nvPr/>
          </p:nvSpPr>
          <p:spPr>
            <a:xfrm>
              <a:off x="1226139" y="1422715"/>
              <a:ext cx="167149" cy="10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4715;p82"/>
            <p:cNvSpPr/>
            <p:nvPr/>
          </p:nvSpPr>
          <p:spPr>
            <a:xfrm>
              <a:off x="604118" y="951618"/>
              <a:ext cx="144607" cy="14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4716;p82"/>
            <p:cNvSpPr/>
            <p:nvPr/>
          </p:nvSpPr>
          <p:spPr>
            <a:xfrm>
              <a:off x="1563691" y="789696"/>
              <a:ext cx="184812" cy="6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4717;p82"/>
            <p:cNvSpPr/>
            <p:nvPr/>
          </p:nvSpPr>
          <p:spPr>
            <a:xfrm>
              <a:off x="692307" y="1435967"/>
              <a:ext cx="329744" cy="31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4718;p82"/>
            <p:cNvSpPr/>
            <p:nvPr/>
          </p:nvSpPr>
          <p:spPr>
            <a:xfrm>
              <a:off x="1584544" y="1287934"/>
              <a:ext cx="330826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4719;p82"/>
            <p:cNvSpPr/>
            <p:nvPr/>
          </p:nvSpPr>
          <p:spPr>
            <a:xfrm>
              <a:off x="775973" y="1530994"/>
              <a:ext cx="31010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4720;p82"/>
            <p:cNvSpPr/>
            <p:nvPr/>
          </p:nvSpPr>
          <p:spPr>
            <a:xfrm>
              <a:off x="896633" y="1612841"/>
              <a:ext cx="30959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4721;p82"/>
            <p:cNvSpPr/>
            <p:nvPr/>
          </p:nvSpPr>
          <p:spPr>
            <a:xfrm>
              <a:off x="780300" y="1700782"/>
              <a:ext cx="31006" cy="3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4722;p82"/>
            <p:cNvSpPr/>
            <p:nvPr/>
          </p:nvSpPr>
          <p:spPr>
            <a:xfrm>
              <a:off x="950442" y="1476784"/>
              <a:ext cx="31011" cy="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4723;p82"/>
            <p:cNvSpPr/>
            <p:nvPr/>
          </p:nvSpPr>
          <p:spPr>
            <a:xfrm>
              <a:off x="1066778" y="1621061"/>
              <a:ext cx="30980" cy="3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4724;p82"/>
            <p:cNvSpPr/>
            <p:nvPr/>
          </p:nvSpPr>
          <p:spPr>
            <a:xfrm>
              <a:off x="1553557" y="1403512"/>
              <a:ext cx="31005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4725;p82"/>
            <p:cNvSpPr/>
            <p:nvPr/>
          </p:nvSpPr>
          <p:spPr>
            <a:xfrm>
              <a:off x="1642164" y="1558701"/>
              <a:ext cx="30795" cy="3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4726;p82"/>
            <p:cNvSpPr/>
            <p:nvPr/>
          </p:nvSpPr>
          <p:spPr>
            <a:xfrm>
              <a:off x="1745241" y="1381969"/>
              <a:ext cx="31006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4727;p82"/>
            <p:cNvSpPr/>
            <p:nvPr/>
          </p:nvSpPr>
          <p:spPr>
            <a:xfrm>
              <a:off x="1857270" y="1490106"/>
              <a:ext cx="31011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4728;p82"/>
            <p:cNvSpPr/>
            <p:nvPr/>
          </p:nvSpPr>
          <p:spPr>
            <a:xfrm>
              <a:off x="1728430" y="1494003"/>
              <a:ext cx="32314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4729;p82"/>
            <p:cNvSpPr/>
            <p:nvPr/>
          </p:nvSpPr>
          <p:spPr>
            <a:xfrm>
              <a:off x="545974" y="823002"/>
              <a:ext cx="1428032" cy="74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4730;p82"/>
            <p:cNvSpPr/>
            <p:nvPr/>
          </p:nvSpPr>
          <p:spPr>
            <a:xfrm>
              <a:off x="2403" y="568179"/>
              <a:ext cx="603842" cy="51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4731;p82"/>
            <p:cNvSpPr/>
            <p:nvPr/>
          </p:nvSpPr>
          <p:spPr>
            <a:xfrm>
              <a:off x="97944" y="992"/>
              <a:ext cx="1494784" cy="95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4732;p82"/>
            <p:cNvSpPr/>
            <p:nvPr/>
          </p:nvSpPr>
          <p:spPr>
            <a:xfrm>
              <a:off x="1011226" y="0"/>
              <a:ext cx="708630" cy="92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4733;p82"/>
            <p:cNvSpPr/>
            <p:nvPr/>
          </p:nvSpPr>
          <p:spPr>
            <a:xfrm>
              <a:off x="1463544" y="16794"/>
              <a:ext cx="730429" cy="9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4734;p82"/>
            <p:cNvSpPr/>
            <p:nvPr/>
          </p:nvSpPr>
          <p:spPr>
            <a:xfrm>
              <a:off x="7452" y="934399"/>
              <a:ext cx="532040" cy="41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947" name="Google Shape;4735;p82"/>
            <p:cNvGrpSpPr/>
            <p:nvPr/>
          </p:nvGrpSpPr>
          <p:grpSpPr>
            <a:xfrm>
              <a:off x="1387807" y="652982"/>
              <a:ext cx="30795" cy="30795"/>
              <a:chOff x="0" y="0"/>
              <a:chExt cx="30794" cy="30794"/>
            </a:xfrm>
          </p:grpSpPr>
          <p:sp>
            <p:nvSpPr>
              <p:cNvPr id="1945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6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948" name="Google Shape;4736;p82"/>
            <p:cNvSpPr/>
            <p:nvPr/>
          </p:nvSpPr>
          <p:spPr>
            <a:xfrm>
              <a:off x="679018" y="2143888"/>
              <a:ext cx="364945" cy="139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4737;p82"/>
            <p:cNvSpPr/>
            <p:nvPr/>
          </p:nvSpPr>
          <p:spPr>
            <a:xfrm>
              <a:off x="681642" y="2144880"/>
              <a:ext cx="422315" cy="145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4738;p82"/>
            <p:cNvSpPr/>
            <p:nvPr/>
          </p:nvSpPr>
          <p:spPr>
            <a:xfrm>
              <a:off x="358578" y="2855706"/>
              <a:ext cx="383370" cy="4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4739;p82"/>
            <p:cNvSpPr/>
            <p:nvPr/>
          </p:nvSpPr>
          <p:spPr>
            <a:xfrm>
              <a:off x="289374" y="2664518"/>
              <a:ext cx="964176" cy="102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53" name="ختاماً"/>
          <p:cNvSpPr txBox="1"/>
          <p:nvPr/>
        </p:nvSpPr>
        <p:spPr>
          <a:xfrm>
            <a:off x="4731798" y="814052"/>
            <a:ext cx="2515963" cy="19888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 defTabSz="1219200">
              <a:defRPr sz="8800">
                <a:solidFill>
                  <a:schemeClr val="accent1"/>
                </a:solidFill>
                <a:latin typeface="Khalid"/>
                <a:ea typeface="Khalid"/>
                <a:cs typeface="Khalid"/>
                <a:sym typeface="Khalid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1954" name="لا يكفي الوصول إلى النجاح المهم أن نبقى ناجحين."/>
          <p:cNvSpPr txBox="1"/>
          <p:nvPr/>
        </p:nvSpPr>
        <p:spPr>
          <a:xfrm>
            <a:off x="10843886" y="4609297"/>
            <a:ext cx="10015845" cy="33354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>
                    <a:satOff val="-36113"/>
                    <a:lumOff val="-13490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لا يكفي الوصول إلى النجاح المهم أن نبقى ناجحين.</a:t>
            </a:r>
          </a:p>
        </p:txBody>
      </p:sp>
      <p:grpSp>
        <p:nvGrpSpPr>
          <p:cNvPr id="1960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955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958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956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57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959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0" grpId="4"/>
      <p:bldP build="whole" bldLvl="1" animBg="1" rev="0" advAuto="0" spid="1952" grpId="2"/>
      <p:bldP build="whole" bldLvl="1" animBg="1" rev="0" advAuto="0" spid="1954" grpId="3"/>
      <p:bldP build="whole" bldLvl="1" animBg="1" rev="0" advAuto="0" spid="19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الفكرة العامة"/>
          <p:cNvSpPr txBox="1"/>
          <p:nvPr/>
        </p:nvSpPr>
        <p:spPr>
          <a:xfrm>
            <a:off x="12863795" y="2780356"/>
            <a:ext cx="7495864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الفكرة العامة</a:t>
            </a:r>
          </a:p>
        </p:txBody>
      </p:sp>
      <p:sp>
        <p:nvSpPr>
          <p:cNvPr id="943" name="أستعمل مصطلحات هندسية لوصف الزوايا والمضلعات."/>
          <p:cNvSpPr txBox="1"/>
          <p:nvPr/>
        </p:nvSpPr>
        <p:spPr>
          <a:xfrm>
            <a:off x="3340019" y="5280659"/>
            <a:ext cx="16253964" cy="1577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marL="541421" indent="-541421" algn="r">
              <a:lnSpc>
                <a:spcPct val="150000"/>
              </a:lnSpc>
              <a:buSzPct val="52000"/>
              <a:buBlip>
                <a:blip r:embed="rId2"/>
              </a:buBlip>
              <a:defRPr sz="54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أستعمل مصطلحات هندسية لوصف الزوايا والمضلعات.</a:t>
            </a:r>
          </a:p>
        </p:txBody>
      </p:sp>
      <p:grpSp>
        <p:nvGrpSpPr>
          <p:cNvPr id="949" name="تجميع"/>
          <p:cNvGrpSpPr/>
          <p:nvPr/>
        </p:nvGrpSpPr>
        <p:grpSpPr>
          <a:xfrm>
            <a:off x="14943601" y="-120758"/>
            <a:ext cx="8782202" cy="2461195"/>
            <a:chOff x="0" y="0"/>
            <a:chExt cx="8782201" cy="2461193"/>
          </a:xfrm>
        </p:grpSpPr>
        <p:sp>
          <p:nvSpPr>
            <p:cNvPr id="944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47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945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46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948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9" grpId="2"/>
      <p:bldP build="whole" bldLvl="1" animBg="1" rev="0" advAuto="0" spid="9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730;p43"/>
          <p:cNvGrpSpPr/>
          <p:nvPr/>
        </p:nvGrpSpPr>
        <p:grpSpPr>
          <a:xfrm>
            <a:off x="17802682" y="2734246"/>
            <a:ext cx="6068436" cy="10448554"/>
            <a:chOff x="0" y="151"/>
            <a:chExt cx="6068435" cy="10448553"/>
          </a:xfrm>
        </p:grpSpPr>
        <p:sp>
          <p:nvSpPr>
            <p:cNvPr id="951" name="Google Shape;731;p43"/>
            <p:cNvSpPr/>
            <p:nvPr/>
          </p:nvSpPr>
          <p:spPr>
            <a:xfrm>
              <a:off x="2343934" y="3807135"/>
              <a:ext cx="2513456" cy="153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732;p43"/>
            <p:cNvSpPr/>
            <p:nvPr/>
          </p:nvSpPr>
          <p:spPr>
            <a:xfrm>
              <a:off x="1889724" y="3068796"/>
              <a:ext cx="348741" cy="299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733;p43"/>
            <p:cNvSpPr/>
            <p:nvPr/>
          </p:nvSpPr>
          <p:spPr>
            <a:xfrm>
              <a:off x="2215520" y="3068796"/>
              <a:ext cx="20628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33"/>
                  </a:lnTo>
                  <a:lnTo>
                    <a:pt x="2160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734;p43"/>
            <p:cNvSpPr/>
            <p:nvPr/>
          </p:nvSpPr>
          <p:spPr>
            <a:xfrm>
              <a:off x="4600500" y="3142132"/>
              <a:ext cx="426607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735;p43"/>
            <p:cNvSpPr/>
            <p:nvPr/>
          </p:nvSpPr>
          <p:spPr>
            <a:xfrm>
              <a:off x="4953758" y="3142132"/>
              <a:ext cx="275250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736;p43"/>
            <p:cNvSpPr/>
            <p:nvPr/>
          </p:nvSpPr>
          <p:spPr>
            <a:xfrm>
              <a:off x="2334729" y="6251818"/>
              <a:ext cx="353118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67"/>
                  </a:lnTo>
                  <a:lnTo>
                    <a:pt x="21600" y="21600"/>
                  </a:lnTo>
                  <a:lnTo>
                    <a:pt x="2104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737;p43"/>
            <p:cNvSpPr/>
            <p:nvPr/>
          </p:nvSpPr>
          <p:spPr>
            <a:xfrm>
              <a:off x="2678782" y="6261024"/>
              <a:ext cx="206286" cy="291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511"/>
                  </a:lnTo>
                  <a:lnTo>
                    <a:pt x="187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38;p43"/>
            <p:cNvSpPr/>
            <p:nvPr/>
          </p:nvSpPr>
          <p:spPr>
            <a:xfrm>
              <a:off x="4710657" y="6393965"/>
              <a:ext cx="408195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39;p43"/>
            <p:cNvSpPr/>
            <p:nvPr/>
          </p:nvSpPr>
          <p:spPr>
            <a:xfrm>
              <a:off x="5054709" y="6398641"/>
              <a:ext cx="256840" cy="291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46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40;p43"/>
            <p:cNvSpPr/>
            <p:nvPr/>
          </p:nvSpPr>
          <p:spPr>
            <a:xfrm>
              <a:off x="2160439" y="3550307"/>
              <a:ext cx="2582421" cy="161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41;p43"/>
            <p:cNvSpPr/>
            <p:nvPr/>
          </p:nvSpPr>
          <p:spPr>
            <a:xfrm>
              <a:off x="660489" y="1260141"/>
              <a:ext cx="5407947" cy="377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2972" y="0"/>
                  </a:moveTo>
                  <a:cubicBezTo>
                    <a:pt x="8825" y="0"/>
                    <a:pt x="2987" y="1905"/>
                    <a:pt x="2987" y="1905"/>
                  </a:cubicBezTo>
                  <a:cubicBezTo>
                    <a:pt x="2987" y="1905"/>
                    <a:pt x="1173" y="18170"/>
                    <a:pt x="0" y="19963"/>
                  </a:cubicBezTo>
                  <a:cubicBezTo>
                    <a:pt x="0" y="19963"/>
                    <a:pt x="592" y="21385"/>
                    <a:pt x="2399" y="21385"/>
                  </a:cubicBezTo>
                  <a:cubicBezTo>
                    <a:pt x="2577" y="21385"/>
                    <a:pt x="2766" y="21371"/>
                    <a:pt x="2968" y="21340"/>
                  </a:cubicBezTo>
                  <a:cubicBezTo>
                    <a:pt x="5240" y="21029"/>
                    <a:pt x="17973" y="21600"/>
                    <a:pt x="19255" y="19495"/>
                  </a:cubicBezTo>
                  <a:lnTo>
                    <a:pt x="18907" y="16975"/>
                  </a:lnTo>
                  <a:lnTo>
                    <a:pt x="20171" y="19106"/>
                  </a:lnTo>
                  <a:cubicBezTo>
                    <a:pt x="20171" y="19106"/>
                    <a:pt x="20977" y="18457"/>
                    <a:pt x="21600" y="17547"/>
                  </a:cubicBezTo>
                  <a:cubicBezTo>
                    <a:pt x="21600" y="17547"/>
                    <a:pt x="17844" y="6192"/>
                    <a:pt x="16983" y="1905"/>
                  </a:cubicBezTo>
                  <a:cubicBezTo>
                    <a:pt x="16696" y="476"/>
                    <a:pt x="15045" y="0"/>
                    <a:pt x="1297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42;p43"/>
            <p:cNvSpPr/>
            <p:nvPr/>
          </p:nvSpPr>
          <p:spPr>
            <a:xfrm>
              <a:off x="2518224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68"/>
                    <a:pt x="14517" y="13984"/>
                    <a:pt x="21363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43;p43"/>
            <p:cNvSpPr/>
            <p:nvPr/>
          </p:nvSpPr>
          <p:spPr>
            <a:xfrm>
              <a:off x="2600767" y="7870946"/>
              <a:ext cx="747581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110"/>
                    <a:pt x="6627" y="2858"/>
                    <a:pt x="0" y="5479"/>
                  </a:cubicBezTo>
                  <a:lnTo>
                    <a:pt x="3314" y="21443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44;p43"/>
            <p:cNvSpPr/>
            <p:nvPr/>
          </p:nvSpPr>
          <p:spPr>
            <a:xfrm>
              <a:off x="2460354" y="9044169"/>
              <a:ext cx="878946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1" y="0"/>
                  </a:moveTo>
                  <a:cubicBezTo>
                    <a:pt x="16411" y="0"/>
                    <a:pt x="16053" y="3778"/>
                    <a:pt x="11255" y="3778"/>
                  </a:cubicBezTo>
                  <a:cubicBezTo>
                    <a:pt x="9649" y="3778"/>
                    <a:pt x="7549" y="3356"/>
                    <a:pt x="4794" y="2228"/>
                  </a:cubicBezTo>
                  <a:cubicBezTo>
                    <a:pt x="4794" y="2228"/>
                    <a:pt x="-4776" y="21053"/>
                    <a:pt x="3127" y="21579"/>
                  </a:cubicBezTo>
                  <a:cubicBezTo>
                    <a:pt x="3283" y="21593"/>
                    <a:pt x="3436" y="21600"/>
                    <a:pt x="3589" y="21600"/>
                  </a:cubicBezTo>
                  <a:cubicBezTo>
                    <a:pt x="12162" y="21600"/>
                    <a:pt x="16824" y="1702"/>
                    <a:pt x="16824" y="1702"/>
                  </a:cubicBezTo>
                  <a:cubicBezTo>
                    <a:pt x="16639" y="460"/>
                    <a:pt x="16613" y="0"/>
                    <a:pt x="165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45;p43"/>
            <p:cNvSpPr/>
            <p:nvPr/>
          </p:nvSpPr>
          <p:spPr>
            <a:xfrm>
              <a:off x="2486083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893"/>
                    <a:pt x="0" y="20469"/>
                  </a:cubicBezTo>
                  <a:cubicBezTo>
                    <a:pt x="2183" y="19370"/>
                    <a:pt x="4385" y="18863"/>
                    <a:pt x="6583" y="18863"/>
                  </a:cubicBezTo>
                  <a:cubicBezTo>
                    <a:pt x="9644" y="18863"/>
                    <a:pt x="12694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18" y="1001"/>
                    <a:pt x="15079" y="1001"/>
                  </a:cubicBezTo>
                  <a:cubicBezTo>
                    <a:pt x="10406" y="1001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746;p43"/>
            <p:cNvSpPr/>
            <p:nvPr/>
          </p:nvSpPr>
          <p:spPr>
            <a:xfrm>
              <a:off x="2722659" y="8771501"/>
              <a:ext cx="391273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79" h="21600" fill="norm" stroke="1" extrusionOk="0">
                  <a:moveTo>
                    <a:pt x="3485" y="2170"/>
                  </a:moveTo>
                  <a:cubicBezTo>
                    <a:pt x="5264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62" y="2472"/>
                    <a:pt x="3140" y="2170"/>
                    <a:pt x="3485" y="2170"/>
                  </a:cubicBezTo>
                  <a:close/>
                  <a:moveTo>
                    <a:pt x="11324" y="6658"/>
                  </a:moveTo>
                  <a:cubicBezTo>
                    <a:pt x="12179" y="6658"/>
                    <a:pt x="12879" y="7686"/>
                    <a:pt x="12632" y="9117"/>
                  </a:cubicBezTo>
                  <a:cubicBezTo>
                    <a:pt x="12345" y="12819"/>
                    <a:pt x="10044" y="15829"/>
                    <a:pt x="7685" y="18368"/>
                  </a:cubicBezTo>
                  <a:cubicBezTo>
                    <a:pt x="7703" y="17938"/>
                    <a:pt x="7725" y="17455"/>
                    <a:pt x="7748" y="16937"/>
                  </a:cubicBezTo>
                  <a:cubicBezTo>
                    <a:pt x="7869" y="15036"/>
                    <a:pt x="8070" y="13162"/>
                    <a:pt x="8621" y="11361"/>
                  </a:cubicBezTo>
                  <a:cubicBezTo>
                    <a:pt x="8971" y="10138"/>
                    <a:pt x="9315" y="8096"/>
                    <a:pt x="10187" y="7276"/>
                  </a:cubicBezTo>
                  <a:cubicBezTo>
                    <a:pt x="10555" y="6853"/>
                    <a:pt x="10956" y="6658"/>
                    <a:pt x="11324" y="6658"/>
                  </a:cubicBezTo>
                  <a:close/>
                  <a:moveTo>
                    <a:pt x="3898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2" y="21412"/>
                    <a:pt x="6216" y="21600"/>
                    <a:pt x="6561" y="21600"/>
                  </a:cubicBezTo>
                  <a:cubicBezTo>
                    <a:pt x="7198" y="21600"/>
                    <a:pt x="7846" y="20942"/>
                    <a:pt x="7703" y="20129"/>
                  </a:cubicBezTo>
                  <a:cubicBezTo>
                    <a:pt x="11461" y="17105"/>
                    <a:pt x="18009" y="9547"/>
                    <a:pt x="13154" y="4622"/>
                  </a:cubicBezTo>
                  <a:cubicBezTo>
                    <a:pt x="12730" y="4239"/>
                    <a:pt x="12259" y="4078"/>
                    <a:pt x="11771" y="4078"/>
                  </a:cubicBezTo>
                  <a:cubicBezTo>
                    <a:pt x="10463" y="4078"/>
                    <a:pt x="9080" y="5267"/>
                    <a:pt x="8443" y="6463"/>
                  </a:cubicBezTo>
                  <a:cubicBezTo>
                    <a:pt x="8156" y="7021"/>
                    <a:pt x="7898" y="7605"/>
                    <a:pt x="7668" y="8197"/>
                  </a:cubicBezTo>
                  <a:cubicBezTo>
                    <a:pt x="7318" y="3830"/>
                    <a:pt x="6325" y="0"/>
                    <a:pt x="389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747;p43"/>
            <p:cNvSpPr/>
            <p:nvPr/>
          </p:nvSpPr>
          <p:spPr>
            <a:xfrm>
              <a:off x="2459573" y="9542436"/>
              <a:ext cx="631938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53" y="0"/>
                  </a:moveTo>
                  <a:cubicBezTo>
                    <a:pt x="6454" y="0"/>
                    <a:pt x="3651" y="688"/>
                    <a:pt x="873" y="2183"/>
                  </a:cubicBezTo>
                  <a:cubicBezTo>
                    <a:pt x="-787" y="12139"/>
                    <a:pt x="-489" y="20811"/>
                    <a:pt x="5406" y="21575"/>
                  </a:cubicBezTo>
                  <a:cubicBezTo>
                    <a:pt x="5595" y="21592"/>
                    <a:pt x="5778" y="21600"/>
                    <a:pt x="5962" y="21600"/>
                  </a:cubicBezTo>
                  <a:cubicBezTo>
                    <a:pt x="12195" y="21600"/>
                    <a:pt x="17145" y="13381"/>
                    <a:pt x="20813" y="3719"/>
                  </a:cubicBezTo>
                  <a:cubicBezTo>
                    <a:pt x="17031" y="1343"/>
                    <a:pt x="13149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748;p43"/>
            <p:cNvSpPr/>
            <p:nvPr/>
          </p:nvSpPr>
          <p:spPr>
            <a:xfrm>
              <a:off x="2659645" y="9241093"/>
              <a:ext cx="504470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2714" y="0"/>
                  </a:moveTo>
                  <a:cubicBezTo>
                    <a:pt x="8571" y="0"/>
                    <a:pt x="4332" y="7486"/>
                    <a:pt x="221" y="12629"/>
                  </a:cubicBezTo>
                  <a:cubicBezTo>
                    <a:pt x="56" y="12629"/>
                    <a:pt x="-110" y="16457"/>
                    <a:pt x="94" y="16457"/>
                  </a:cubicBezTo>
                  <a:cubicBezTo>
                    <a:pt x="126" y="16457"/>
                    <a:pt x="170" y="16343"/>
                    <a:pt x="221" y="16114"/>
                  </a:cubicBezTo>
                  <a:cubicBezTo>
                    <a:pt x="4269" y="14114"/>
                    <a:pt x="8067" y="9429"/>
                    <a:pt x="11860" y="9429"/>
                  </a:cubicBezTo>
                  <a:cubicBezTo>
                    <a:pt x="14791" y="9429"/>
                    <a:pt x="17723" y="12229"/>
                    <a:pt x="20757" y="21314"/>
                  </a:cubicBezTo>
                  <a:cubicBezTo>
                    <a:pt x="20802" y="21486"/>
                    <a:pt x="20846" y="21600"/>
                    <a:pt x="20885" y="21600"/>
                  </a:cubicBezTo>
                  <a:cubicBezTo>
                    <a:pt x="21222" y="21600"/>
                    <a:pt x="21490" y="15886"/>
                    <a:pt x="21146" y="14343"/>
                  </a:cubicBezTo>
                  <a:cubicBezTo>
                    <a:pt x="18437" y="3657"/>
                    <a:pt x="15601" y="0"/>
                    <a:pt x="1271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749;p43"/>
            <p:cNvSpPr/>
            <p:nvPr/>
          </p:nvSpPr>
          <p:spPr>
            <a:xfrm>
              <a:off x="2612235" y="9372220"/>
              <a:ext cx="502421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2261" y="0"/>
                  </a:moveTo>
                  <a:cubicBezTo>
                    <a:pt x="8249" y="0"/>
                    <a:pt x="4179" y="6941"/>
                    <a:pt x="289" y="12146"/>
                  </a:cubicBezTo>
                  <a:cubicBezTo>
                    <a:pt x="-96" y="12146"/>
                    <a:pt x="-96" y="17591"/>
                    <a:pt x="289" y="17591"/>
                  </a:cubicBezTo>
                  <a:cubicBezTo>
                    <a:pt x="4263" y="14480"/>
                    <a:pt x="8108" y="9693"/>
                    <a:pt x="11933" y="9693"/>
                  </a:cubicBezTo>
                  <a:cubicBezTo>
                    <a:pt x="14880" y="9693"/>
                    <a:pt x="17813" y="12505"/>
                    <a:pt x="20779" y="21241"/>
                  </a:cubicBezTo>
                  <a:cubicBezTo>
                    <a:pt x="20862" y="21480"/>
                    <a:pt x="20933" y="21600"/>
                    <a:pt x="20997" y="21600"/>
                  </a:cubicBezTo>
                  <a:cubicBezTo>
                    <a:pt x="21408" y="21600"/>
                    <a:pt x="21504" y="17352"/>
                    <a:pt x="21170" y="15796"/>
                  </a:cubicBezTo>
                  <a:cubicBezTo>
                    <a:pt x="18307" y="4009"/>
                    <a:pt x="15303" y="0"/>
                    <a:pt x="122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750;p43"/>
            <p:cNvSpPr/>
            <p:nvPr/>
          </p:nvSpPr>
          <p:spPr>
            <a:xfrm>
              <a:off x="3366737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68"/>
                    <a:pt x="14637" y="13984"/>
                    <a:pt x="21367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751;p43"/>
            <p:cNvSpPr/>
            <p:nvPr/>
          </p:nvSpPr>
          <p:spPr>
            <a:xfrm>
              <a:off x="3449280" y="7870946"/>
              <a:ext cx="747729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2"/>
                    <a:pt x="6626" y="2858"/>
                    <a:pt x="0" y="5401"/>
                  </a:cubicBezTo>
                  <a:lnTo>
                    <a:pt x="3313" y="21443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752;p43"/>
            <p:cNvSpPr/>
            <p:nvPr/>
          </p:nvSpPr>
          <p:spPr>
            <a:xfrm>
              <a:off x="3308898" y="9044169"/>
              <a:ext cx="878915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0" y="0"/>
                  </a:moveTo>
                  <a:cubicBezTo>
                    <a:pt x="16410" y="0"/>
                    <a:pt x="16052" y="3778"/>
                    <a:pt x="11254" y="3778"/>
                  </a:cubicBezTo>
                  <a:cubicBezTo>
                    <a:pt x="9651" y="3778"/>
                    <a:pt x="7548" y="3356"/>
                    <a:pt x="4795" y="2228"/>
                  </a:cubicBezTo>
                  <a:cubicBezTo>
                    <a:pt x="4795" y="2228"/>
                    <a:pt x="-4777" y="21053"/>
                    <a:pt x="3126" y="21579"/>
                  </a:cubicBezTo>
                  <a:cubicBezTo>
                    <a:pt x="3282" y="21593"/>
                    <a:pt x="3435" y="21600"/>
                    <a:pt x="3588" y="21600"/>
                  </a:cubicBezTo>
                  <a:cubicBezTo>
                    <a:pt x="12161" y="21600"/>
                    <a:pt x="16823" y="1702"/>
                    <a:pt x="16823" y="1702"/>
                  </a:cubicBezTo>
                  <a:cubicBezTo>
                    <a:pt x="16641" y="460"/>
                    <a:pt x="16612" y="0"/>
                    <a:pt x="1656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753;p43"/>
            <p:cNvSpPr/>
            <p:nvPr/>
          </p:nvSpPr>
          <p:spPr>
            <a:xfrm>
              <a:off x="3334595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893"/>
                    <a:pt x="0" y="20469"/>
                  </a:cubicBezTo>
                  <a:cubicBezTo>
                    <a:pt x="2132" y="19370"/>
                    <a:pt x="4330" y="18863"/>
                    <a:pt x="6536" y="18863"/>
                  </a:cubicBezTo>
                  <a:cubicBezTo>
                    <a:pt x="9605" y="18863"/>
                    <a:pt x="12698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22" y="1001"/>
                    <a:pt x="15083" y="1001"/>
                  </a:cubicBezTo>
                  <a:cubicBezTo>
                    <a:pt x="10406" y="1001"/>
                    <a:pt x="5818" y="0"/>
                    <a:pt x="5818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754;p43"/>
            <p:cNvSpPr/>
            <p:nvPr/>
          </p:nvSpPr>
          <p:spPr>
            <a:xfrm>
              <a:off x="3571172" y="8771501"/>
              <a:ext cx="391295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0" h="21600" fill="norm" stroke="1" extrusionOk="0">
                  <a:moveTo>
                    <a:pt x="3422" y="2170"/>
                  </a:moveTo>
                  <a:cubicBezTo>
                    <a:pt x="5143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33" y="2472"/>
                    <a:pt x="3094" y="2170"/>
                    <a:pt x="3422" y="2170"/>
                  </a:cubicBezTo>
                  <a:close/>
                  <a:moveTo>
                    <a:pt x="11324" y="6658"/>
                  </a:moveTo>
                  <a:cubicBezTo>
                    <a:pt x="12184" y="6658"/>
                    <a:pt x="12879" y="7686"/>
                    <a:pt x="12632" y="9117"/>
                  </a:cubicBezTo>
                  <a:cubicBezTo>
                    <a:pt x="12345" y="12826"/>
                    <a:pt x="10038" y="15836"/>
                    <a:pt x="7674" y="18382"/>
                  </a:cubicBezTo>
                  <a:cubicBezTo>
                    <a:pt x="7789" y="15983"/>
                    <a:pt x="7938" y="13612"/>
                    <a:pt x="8621" y="11361"/>
                  </a:cubicBezTo>
                  <a:cubicBezTo>
                    <a:pt x="8971" y="10138"/>
                    <a:pt x="9321" y="8096"/>
                    <a:pt x="10193" y="7276"/>
                  </a:cubicBezTo>
                  <a:cubicBezTo>
                    <a:pt x="10560" y="6853"/>
                    <a:pt x="10956" y="6658"/>
                    <a:pt x="11324" y="6658"/>
                  </a:cubicBezTo>
                  <a:close/>
                  <a:moveTo>
                    <a:pt x="3892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8" y="21412"/>
                    <a:pt x="6216" y="21600"/>
                    <a:pt x="6561" y="21600"/>
                  </a:cubicBezTo>
                  <a:cubicBezTo>
                    <a:pt x="7203" y="21600"/>
                    <a:pt x="7846" y="20942"/>
                    <a:pt x="7703" y="20129"/>
                  </a:cubicBezTo>
                  <a:cubicBezTo>
                    <a:pt x="11467" y="17105"/>
                    <a:pt x="18009" y="9547"/>
                    <a:pt x="13154" y="4622"/>
                  </a:cubicBezTo>
                  <a:cubicBezTo>
                    <a:pt x="12735" y="4239"/>
                    <a:pt x="12259" y="4078"/>
                    <a:pt x="11777" y="4078"/>
                  </a:cubicBezTo>
                  <a:cubicBezTo>
                    <a:pt x="10463" y="4078"/>
                    <a:pt x="9086" y="5267"/>
                    <a:pt x="8449" y="6463"/>
                  </a:cubicBezTo>
                  <a:cubicBezTo>
                    <a:pt x="8133" y="7034"/>
                    <a:pt x="7852" y="7626"/>
                    <a:pt x="7605" y="8230"/>
                  </a:cubicBezTo>
                  <a:cubicBezTo>
                    <a:pt x="7272" y="3843"/>
                    <a:pt x="6314" y="0"/>
                    <a:pt x="38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755;p43"/>
            <p:cNvSpPr/>
            <p:nvPr/>
          </p:nvSpPr>
          <p:spPr>
            <a:xfrm>
              <a:off x="3308119" y="9542436"/>
              <a:ext cx="631905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192" y="0"/>
                  </a:moveTo>
                  <a:cubicBezTo>
                    <a:pt x="6384" y="0"/>
                    <a:pt x="3586" y="688"/>
                    <a:pt x="872" y="2183"/>
                  </a:cubicBezTo>
                  <a:cubicBezTo>
                    <a:pt x="-788" y="12139"/>
                    <a:pt x="-485" y="20811"/>
                    <a:pt x="5405" y="21575"/>
                  </a:cubicBezTo>
                  <a:cubicBezTo>
                    <a:pt x="5594" y="21592"/>
                    <a:pt x="5777" y="21600"/>
                    <a:pt x="5966" y="21600"/>
                  </a:cubicBezTo>
                  <a:cubicBezTo>
                    <a:pt x="12199" y="21600"/>
                    <a:pt x="17144" y="13381"/>
                    <a:pt x="20812" y="3719"/>
                  </a:cubicBezTo>
                  <a:cubicBezTo>
                    <a:pt x="17035" y="1343"/>
                    <a:pt x="13098" y="0"/>
                    <a:pt x="91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756;p43"/>
            <p:cNvSpPr/>
            <p:nvPr/>
          </p:nvSpPr>
          <p:spPr>
            <a:xfrm>
              <a:off x="3510438" y="9241093"/>
              <a:ext cx="502187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716" y="0"/>
                  </a:moveTo>
                  <a:cubicBezTo>
                    <a:pt x="8571" y="0"/>
                    <a:pt x="4342" y="7486"/>
                    <a:pt x="325" y="12629"/>
                  </a:cubicBezTo>
                  <a:cubicBezTo>
                    <a:pt x="-9" y="12629"/>
                    <a:pt x="-60" y="16457"/>
                    <a:pt x="56" y="16457"/>
                  </a:cubicBezTo>
                  <a:cubicBezTo>
                    <a:pt x="75" y="16457"/>
                    <a:pt x="100" y="16343"/>
                    <a:pt x="133" y="16114"/>
                  </a:cubicBezTo>
                  <a:cubicBezTo>
                    <a:pt x="4201" y="14114"/>
                    <a:pt x="8026" y="9429"/>
                    <a:pt x="11850" y="9429"/>
                  </a:cubicBezTo>
                  <a:cubicBezTo>
                    <a:pt x="14796" y="9429"/>
                    <a:pt x="17747" y="12229"/>
                    <a:pt x="20802" y="21314"/>
                  </a:cubicBezTo>
                  <a:cubicBezTo>
                    <a:pt x="20847" y="21486"/>
                    <a:pt x="20892" y="21600"/>
                    <a:pt x="20930" y="21600"/>
                  </a:cubicBezTo>
                  <a:cubicBezTo>
                    <a:pt x="21270" y="21600"/>
                    <a:pt x="21540" y="15886"/>
                    <a:pt x="21193" y="14343"/>
                  </a:cubicBezTo>
                  <a:cubicBezTo>
                    <a:pt x="18466" y="3657"/>
                    <a:pt x="15611" y="0"/>
                    <a:pt x="1271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757;p43"/>
            <p:cNvSpPr/>
            <p:nvPr/>
          </p:nvSpPr>
          <p:spPr>
            <a:xfrm>
              <a:off x="3460786" y="9372220"/>
              <a:ext cx="502618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2259" y="0"/>
                  </a:moveTo>
                  <a:cubicBezTo>
                    <a:pt x="8247" y="0"/>
                    <a:pt x="4177" y="6941"/>
                    <a:pt x="294" y="12146"/>
                  </a:cubicBezTo>
                  <a:cubicBezTo>
                    <a:pt x="-98" y="12146"/>
                    <a:pt x="-98" y="17591"/>
                    <a:pt x="294" y="17591"/>
                  </a:cubicBezTo>
                  <a:cubicBezTo>
                    <a:pt x="4261" y="14480"/>
                    <a:pt x="8106" y="9693"/>
                    <a:pt x="11970" y="9693"/>
                  </a:cubicBezTo>
                  <a:cubicBezTo>
                    <a:pt x="14942" y="9693"/>
                    <a:pt x="17920" y="12505"/>
                    <a:pt x="20976" y="21241"/>
                  </a:cubicBezTo>
                  <a:cubicBezTo>
                    <a:pt x="21027" y="21480"/>
                    <a:pt x="21078" y="21600"/>
                    <a:pt x="21123" y="21600"/>
                  </a:cubicBezTo>
                  <a:cubicBezTo>
                    <a:pt x="21406" y="21600"/>
                    <a:pt x="21502" y="17352"/>
                    <a:pt x="21168" y="15796"/>
                  </a:cubicBezTo>
                  <a:cubicBezTo>
                    <a:pt x="18305" y="4009"/>
                    <a:pt x="15301" y="0"/>
                    <a:pt x="1225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758;p43"/>
            <p:cNvSpPr/>
            <p:nvPr/>
          </p:nvSpPr>
          <p:spPr>
            <a:xfrm>
              <a:off x="5082171" y="5325310"/>
              <a:ext cx="807338" cy="164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759;p43"/>
            <p:cNvSpPr/>
            <p:nvPr/>
          </p:nvSpPr>
          <p:spPr>
            <a:xfrm>
              <a:off x="1738371" y="6733484"/>
              <a:ext cx="44501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760;p43"/>
            <p:cNvSpPr/>
            <p:nvPr/>
          </p:nvSpPr>
          <p:spPr>
            <a:xfrm>
              <a:off x="2096156" y="6733484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761;p43"/>
            <p:cNvSpPr/>
            <p:nvPr/>
          </p:nvSpPr>
          <p:spPr>
            <a:xfrm>
              <a:off x="5187652" y="6692138"/>
              <a:ext cx="371525" cy="302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762;p43"/>
            <p:cNvSpPr/>
            <p:nvPr/>
          </p:nvSpPr>
          <p:spPr>
            <a:xfrm>
              <a:off x="5472101" y="6430632"/>
              <a:ext cx="288832" cy="328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2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763;p43"/>
            <p:cNvSpPr/>
            <p:nvPr/>
          </p:nvSpPr>
          <p:spPr>
            <a:xfrm>
              <a:off x="362461" y="6971900"/>
              <a:ext cx="4765700" cy="49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764;p43"/>
            <p:cNvSpPr/>
            <p:nvPr/>
          </p:nvSpPr>
          <p:spPr>
            <a:xfrm>
              <a:off x="5082171" y="5861900"/>
              <a:ext cx="733848" cy="160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935"/>
                  </a:lnTo>
                  <a:lnTo>
                    <a:pt x="1350" y="21600"/>
                  </a:lnTo>
                  <a:lnTo>
                    <a:pt x="21063" y="59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765;p43"/>
            <p:cNvSpPr/>
            <p:nvPr/>
          </p:nvSpPr>
          <p:spPr>
            <a:xfrm>
              <a:off x="550485" y="7467296"/>
              <a:ext cx="444864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766;p43"/>
            <p:cNvSpPr/>
            <p:nvPr/>
          </p:nvSpPr>
          <p:spPr>
            <a:xfrm>
              <a:off x="908267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767;p43"/>
            <p:cNvSpPr/>
            <p:nvPr/>
          </p:nvSpPr>
          <p:spPr>
            <a:xfrm>
              <a:off x="4435414" y="7467296"/>
              <a:ext cx="444865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768;p43"/>
            <p:cNvSpPr/>
            <p:nvPr/>
          </p:nvSpPr>
          <p:spPr>
            <a:xfrm>
              <a:off x="4793200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769;p43"/>
            <p:cNvSpPr/>
            <p:nvPr/>
          </p:nvSpPr>
          <p:spPr>
            <a:xfrm>
              <a:off x="-1" y="6494914"/>
              <a:ext cx="1325693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770;p43"/>
            <p:cNvSpPr/>
            <p:nvPr/>
          </p:nvSpPr>
          <p:spPr>
            <a:xfrm>
              <a:off x="995338" y="6494914"/>
              <a:ext cx="701856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232"/>
                    <a:pt x="6776" y="15785"/>
                    <a:pt x="10166" y="21600"/>
                  </a:cubicBezTo>
                  <a:lnTo>
                    <a:pt x="21600" y="21600"/>
                  </a:lnTo>
                  <a:cubicBezTo>
                    <a:pt x="18493" y="15368"/>
                    <a:pt x="14258" y="602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771;p43"/>
            <p:cNvSpPr/>
            <p:nvPr/>
          </p:nvSpPr>
          <p:spPr>
            <a:xfrm>
              <a:off x="1348595" y="6494914"/>
              <a:ext cx="779722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860" y="15368"/>
                    <a:pt x="9657" y="21600"/>
                  </a:cubicBezTo>
                  <a:lnTo>
                    <a:pt x="21600" y="21600"/>
                  </a:lnTo>
                  <a:cubicBezTo>
                    <a:pt x="19439" y="15368"/>
                    <a:pt x="16011" y="602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772;p43"/>
            <p:cNvSpPr/>
            <p:nvPr/>
          </p:nvSpPr>
          <p:spPr>
            <a:xfrm>
              <a:off x="2518224" y="6494914"/>
              <a:ext cx="2628144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437"/>
                    <a:pt x="1583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773;p43"/>
            <p:cNvSpPr/>
            <p:nvPr/>
          </p:nvSpPr>
          <p:spPr>
            <a:xfrm>
              <a:off x="1853055" y="6494914"/>
              <a:ext cx="949490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232"/>
                    <a:pt x="4487" y="15368"/>
                    <a:pt x="6262" y="21600"/>
                  </a:cubicBezTo>
                  <a:lnTo>
                    <a:pt x="21600" y="21600"/>
                  </a:lnTo>
                  <a:cubicBezTo>
                    <a:pt x="19513" y="15163"/>
                    <a:pt x="16698" y="6437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774;p43"/>
            <p:cNvSpPr/>
            <p:nvPr/>
          </p:nvSpPr>
          <p:spPr>
            <a:xfrm>
              <a:off x="13883" y="5233566"/>
              <a:ext cx="5894008" cy="126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775;p43"/>
            <p:cNvSpPr/>
            <p:nvPr/>
          </p:nvSpPr>
          <p:spPr>
            <a:xfrm>
              <a:off x="2843868" y="5325310"/>
              <a:ext cx="1807227" cy="102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42"/>
                  </a:moveTo>
                  <a:cubicBezTo>
                    <a:pt x="19899" y="1842"/>
                    <a:pt x="20173" y="2228"/>
                    <a:pt x="20173" y="2712"/>
                  </a:cubicBezTo>
                  <a:cubicBezTo>
                    <a:pt x="20173" y="3196"/>
                    <a:pt x="19899" y="3585"/>
                    <a:pt x="19571" y="3585"/>
                  </a:cubicBezTo>
                  <a:cubicBezTo>
                    <a:pt x="19243" y="3585"/>
                    <a:pt x="18969" y="3196"/>
                    <a:pt x="18969" y="2712"/>
                  </a:cubicBezTo>
                  <a:cubicBezTo>
                    <a:pt x="18969" y="2228"/>
                    <a:pt x="19243" y="1842"/>
                    <a:pt x="19571" y="1842"/>
                  </a:cubicBezTo>
                  <a:close/>
                  <a:moveTo>
                    <a:pt x="18364" y="9009"/>
                  </a:moveTo>
                  <a:cubicBezTo>
                    <a:pt x="18694" y="9009"/>
                    <a:pt x="18969" y="9493"/>
                    <a:pt x="18969" y="9978"/>
                  </a:cubicBezTo>
                  <a:cubicBezTo>
                    <a:pt x="18969" y="10462"/>
                    <a:pt x="18694" y="10848"/>
                    <a:pt x="18364" y="10848"/>
                  </a:cubicBezTo>
                  <a:cubicBezTo>
                    <a:pt x="18036" y="10848"/>
                    <a:pt x="17762" y="10363"/>
                    <a:pt x="17762" y="9978"/>
                  </a:cubicBezTo>
                  <a:cubicBezTo>
                    <a:pt x="17762" y="9493"/>
                    <a:pt x="18036" y="9009"/>
                    <a:pt x="18364" y="9009"/>
                  </a:cubicBezTo>
                  <a:close/>
                  <a:moveTo>
                    <a:pt x="16611" y="17824"/>
                  </a:moveTo>
                  <a:cubicBezTo>
                    <a:pt x="16939" y="17824"/>
                    <a:pt x="17214" y="18212"/>
                    <a:pt x="17214" y="18697"/>
                  </a:cubicBezTo>
                  <a:cubicBezTo>
                    <a:pt x="17214" y="19082"/>
                    <a:pt x="16885" y="19567"/>
                    <a:pt x="16611" y="19567"/>
                  </a:cubicBezTo>
                  <a:cubicBezTo>
                    <a:pt x="16281" y="19567"/>
                    <a:pt x="16007" y="19178"/>
                    <a:pt x="16007" y="18697"/>
                  </a:cubicBezTo>
                  <a:cubicBezTo>
                    <a:pt x="16007" y="18212"/>
                    <a:pt x="16227" y="17824"/>
                    <a:pt x="16611" y="17824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776;p43"/>
            <p:cNvSpPr/>
            <p:nvPr/>
          </p:nvSpPr>
          <p:spPr>
            <a:xfrm>
              <a:off x="4063147" y="5358660"/>
              <a:ext cx="308719" cy="93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64" y="0"/>
                  </a:moveTo>
                  <a:cubicBezTo>
                    <a:pt x="20130" y="0"/>
                    <a:pt x="19818" y="59"/>
                    <a:pt x="19693" y="185"/>
                  </a:cubicBezTo>
                  <a:cubicBezTo>
                    <a:pt x="11774" y="6975"/>
                    <a:pt x="5439" y="14296"/>
                    <a:pt x="52" y="21300"/>
                  </a:cubicBezTo>
                  <a:cubicBezTo>
                    <a:pt x="-136" y="21485"/>
                    <a:pt x="218" y="21600"/>
                    <a:pt x="604" y="21600"/>
                  </a:cubicBezTo>
                  <a:cubicBezTo>
                    <a:pt x="885" y="21600"/>
                    <a:pt x="1187" y="21541"/>
                    <a:pt x="1323" y="21408"/>
                  </a:cubicBezTo>
                  <a:cubicBezTo>
                    <a:pt x="9242" y="14722"/>
                    <a:pt x="16202" y="7401"/>
                    <a:pt x="21276" y="398"/>
                  </a:cubicBezTo>
                  <a:cubicBezTo>
                    <a:pt x="21464" y="140"/>
                    <a:pt x="20953" y="0"/>
                    <a:pt x="2046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777;p43"/>
            <p:cNvSpPr/>
            <p:nvPr/>
          </p:nvSpPr>
          <p:spPr>
            <a:xfrm>
              <a:off x="3030796" y="6035434"/>
              <a:ext cx="1240658" cy="5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473" y="0"/>
                  </a:moveTo>
                  <a:cubicBezTo>
                    <a:pt x="8704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78" y="19339"/>
                    <a:pt x="6810" y="21600"/>
                    <a:pt x="10740" y="21600"/>
                  </a:cubicBezTo>
                  <a:cubicBezTo>
                    <a:pt x="14672" y="21600"/>
                    <a:pt x="18604" y="19339"/>
                    <a:pt x="21303" y="14817"/>
                  </a:cubicBezTo>
                  <a:cubicBezTo>
                    <a:pt x="21541" y="14817"/>
                    <a:pt x="21541" y="5772"/>
                    <a:pt x="21303" y="3927"/>
                  </a:cubicBezTo>
                  <a:cubicBezTo>
                    <a:pt x="19210" y="1190"/>
                    <a:pt x="16423" y="0"/>
                    <a:pt x="1347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778;p43"/>
            <p:cNvSpPr/>
            <p:nvPr/>
          </p:nvSpPr>
          <p:spPr>
            <a:xfrm>
              <a:off x="3071990" y="5860846"/>
              <a:ext cx="1242567" cy="5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3032" y="0"/>
                  </a:moveTo>
                  <a:cubicBezTo>
                    <a:pt x="8411" y="0"/>
                    <a:pt x="3455" y="2812"/>
                    <a:pt x="178" y="6327"/>
                  </a:cubicBezTo>
                  <a:cubicBezTo>
                    <a:pt x="-59" y="8244"/>
                    <a:pt x="-59" y="16040"/>
                    <a:pt x="178" y="16040"/>
                  </a:cubicBezTo>
                  <a:cubicBezTo>
                    <a:pt x="2757" y="19683"/>
                    <a:pt x="6391" y="21600"/>
                    <a:pt x="10080" y="21600"/>
                  </a:cubicBezTo>
                  <a:cubicBezTo>
                    <a:pt x="14200" y="21600"/>
                    <a:pt x="18386" y="19172"/>
                    <a:pt x="21226" y="14059"/>
                  </a:cubicBezTo>
                  <a:cubicBezTo>
                    <a:pt x="21541" y="14059"/>
                    <a:pt x="21463" y="4346"/>
                    <a:pt x="21226" y="4346"/>
                  </a:cubicBezTo>
                  <a:cubicBezTo>
                    <a:pt x="19042" y="1278"/>
                    <a:pt x="16111" y="0"/>
                    <a:pt x="13032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779;p43"/>
            <p:cNvSpPr/>
            <p:nvPr/>
          </p:nvSpPr>
          <p:spPr>
            <a:xfrm>
              <a:off x="3191241" y="5715532"/>
              <a:ext cx="1157705" cy="4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88" y="0"/>
                  </a:moveTo>
                  <a:cubicBezTo>
                    <a:pt x="9319" y="0"/>
                    <a:pt x="3699" y="4075"/>
                    <a:pt x="193" y="8083"/>
                  </a:cubicBezTo>
                  <a:cubicBezTo>
                    <a:pt x="-64" y="8083"/>
                    <a:pt x="-64" y="16370"/>
                    <a:pt x="193" y="16370"/>
                  </a:cubicBezTo>
                  <a:cubicBezTo>
                    <a:pt x="2541" y="19970"/>
                    <a:pt x="5839" y="21600"/>
                    <a:pt x="9260" y="21600"/>
                  </a:cubicBezTo>
                  <a:cubicBezTo>
                    <a:pt x="13641" y="21600"/>
                    <a:pt x="18224" y="18951"/>
                    <a:pt x="21281" y="14332"/>
                  </a:cubicBezTo>
                  <a:cubicBezTo>
                    <a:pt x="21536" y="12226"/>
                    <a:pt x="21536" y="4008"/>
                    <a:pt x="21195" y="4008"/>
                  </a:cubicBezTo>
                  <a:cubicBezTo>
                    <a:pt x="19346" y="1155"/>
                    <a:pt x="16906" y="0"/>
                    <a:pt x="1428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780;p43"/>
            <p:cNvSpPr/>
            <p:nvPr/>
          </p:nvSpPr>
          <p:spPr>
            <a:xfrm>
              <a:off x="3215845" y="5575347"/>
              <a:ext cx="1156559" cy="4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4226" y="0"/>
                  </a:moveTo>
                  <a:cubicBezTo>
                    <a:pt x="9271" y="0"/>
                    <a:pt x="3707" y="3223"/>
                    <a:pt x="162" y="7269"/>
                  </a:cubicBezTo>
                  <a:cubicBezTo>
                    <a:pt x="-95" y="7269"/>
                    <a:pt x="-8" y="15634"/>
                    <a:pt x="162" y="15634"/>
                  </a:cubicBezTo>
                  <a:cubicBezTo>
                    <a:pt x="2731" y="19543"/>
                    <a:pt x="6362" y="21600"/>
                    <a:pt x="10052" y="21600"/>
                  </a:cubicBezTo>
                  <a:cubicBezTo>
                    <a:pt x="14178" y="21600"/>
                    <a:pt x="18377" y="19063"/>
                    <a:pt x="21250" y="13509"/>
                  </a:cubicBezTo>
                  <a:cubicBezTo>
                    <a:pt x="21505" y="13509"/>
                    <a:pt x="21505" y="3086"/>
                    <a:pt x="21250" y="3086"/>
                  </a:cubicBezTo>
                  <a:cubicBezTo>
                    <a:pt x="19354" y="960"/>
                    <a:pt x="16878" y="0"/>
                    <a:pt x="142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781;p43"/>
            <p:cNvSpPr/>
            <p:nvPr/>
          </p:nvSpPr>
          <p:spPr>
            <a:xfrm>
              <a:off x="3260052" y="5431090"/>
              <a:ext cx="1158225" cy="4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4329" y="0"/>
                  </a:moveTo>
                  <a:cubicBezTo>
                    <a:pt x="9358" y="0"/>
                    <a:pt x="3755" y="4063"/>
                    <a:pt x="193" y="8125"/>
                  </a:cubicBezTo>
                  <a:cubicBezTo>
                    <a:pt x="-64" y="8125"/>
                    <a:pt x="-64" y="16318"/>
                    <a:pt x="193" y="16318"/>
                  </a:cubicBezTo>
                  <a:cubicBezTo>
                    <a:pt x="2577" y="19975"/>
                    <a:pt x="5881" y="21600"/>
                    <a:pt x="9294" y="21600"/>
                  </a:cubicBezTo>
                  <a:cubicBezTo>
                    <a:pt x="13666" y="21600"/>
                    <a:pt x="18224" y="18892"/>
                    <a:pt x="21281" y="14287"/>
                  </a:cubicBezTo>
                  <a:cubicBezTo>
                    <a:pt x="21536" y="12256"/>
                    <a:pt x="21536" y="3995"/>
                    <a:pt x="21281" y="3995"/>
                  </a:cubicBezTo>
                  <a:cubicBezTo>
                    <a:pt x="19401" y="1151"/>
                    <a:pt x="16954" y="0"/>
                    <a:pt x="1432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782;p43"/>
            <p:cNvSpPr/>
            <p:nvPr/>
          </p:nvSpPr>
          <p:spPr>
            <a:xfrm>
              <a:off x="3692381" y="6201419"/>
              <a:ext cx="45097" cy="6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5" h="21600" fill="norm" stroke="1" extrusionOk="0">
                  <a:moveTo>
                    <a:pt x="13775" y="0"/>
                  </a:moveTo>
                  <a:cubicBezTo>
                    <a:pt x="7890" y="6150"/>
                    <a:pt x="0" y="12350"/>
                    <a:pt x="0" y="21600"/>
                  </a:cubicBezTo>
                  <a:cubicBezTo>
                    <a:pt x="7890" y="21600"/>
                    <a:pt x="15715" y="20075"/>
                    <a:pt x="17720" y="16975"/>
                  </a:cubicBezTo>
                  <a:cubicBezTo>
                    <a:pt x="21600" y="13875"/>
                    <a:pt x="17720" y="7725"/>
                    <a:pt x="137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783;p43"/>
            <p:cNvSpPr/>
            <p:nvPr/>
          </p:nvSpPr>
          <p:spPr>
            <a:xfrm>
              <a:off x="3132843" y="5848170"/>
              <a:ext cx="481537" cy="41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0" y="0"/>
                  </a:moveTo>
                  <a:lnTo>
                    <a:pt x="0" y="6482"/>
                  </a:lnTo>
                  <a:lnTo>
                    <a:pt x="20781" y="21355"/>
                  </a:lnTo>
                  <a:lnTo>
                    <a:pt x="20781" y="21600"/>
                  </a:lnTo>
                  <a:lnTo>
                    <a:pt x="20984" y="21600"/>
                  </a:lnTo>
                  <a:cubicBezTo>
                    <a:pt x="21187" y="21118"/>
                    <a:pt x="21397" y="20882"/>
                    <a:pt x="21600" y="20637"/>
                  </a:cubicBezTo>
                  <a:cubicBezTo>
                    <a:pt x="16049" y="17282"/>
                    <a:pt x="8847" y="12482"/>
                    <a:pt x="4732" y="6718"/>
                  </a:cubicBezTo>
                  <a:cubicBezTo>
                    <a:pt x="3493" y="4800"/>
                    <a:pt x="3703" y="2645"/>
                    <a:pt x="4522" y="718"/>
                  </a:cubicBezTo>
                  <a:lnTo>
                    <a:pt x="329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784;p43"/>
            <p:cNvSpPr/>
            <p:nvPr/>
          </p:nvSpPr>
          <p:spPr>
            <a:xfrm>
              <a:off x="3218780" y="5861900"/>
              <a:ext cx="459880" cy="38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686" y="0"/>
                  </a:moveTo>
                  <a:cubicBezTo>
                    <a:pt x="-157" y="2089"/>
                    <a:pt x="-373" y="4426"/>
                    <a:pt x="902" y="6507"/>
                  </a:cubicBezTo>
                  <a:cubicBezTo>
                    <a:pt x="5137" y="12756"/>
                    <a:pt x="12548" y="17696"/>
                    <a:pt x="18260" y="21600"/>
                  </a:cubicBezTo>
                  <a:cubicBezTo>
                    <a:pt x="18685" y="21078"/>
                    <a:pt x="19109" y="20821"/>
                    <a:pt x="19109" y="20821"/>
                  </a:cubicBezTo>
                  <a:cubicBezTo>
                    <a:pt x="18051" y="18218"/>
                    <a:pt x="20593" y="17439"/>
                    <a:pt x="20593" y="17439"/>
                  </a:cubicBezTo>
                  <a:cubicBezTo>
                    <a:pt x="20168" y="16395"/>
                    <a:pt x="20593" y="15616"/>
                    <a:pt x="21227" y="15359"/>
                  </a:cubicBezTo>
                  <a:cubicBezTo>
                    <a:pt x="21011" y="15093"/>
                    <a:pt x="21011" y="15093"/>
                    <a:pt x="21011" y="15093"/>
                  </a:cubicBezTo>
                  <a:lnTo>
                    <a:pt x="21011" y="1535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785;p43"/>
            <p:cNvSpPr/>
            <p:nvPr/>
          </p:nvSpPr>
          <p:spPr>
            <a:xfrm>
              <a:off x="3600633" y="6238052"/>
              <a:ext cx="50402" cy="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5" y="0"/>
                  </a:moveTo>
                  <a:cubicBezTo>
                    <a:pt x="3945" y="4405"/>
                    <a:pt x="1940" y="8668"/>
                    <a:pt x="0" y="17337"/>
                  </a:cubicBezTo>
                  <a:cubicBezTo>
                    <a:pt x="3945" y="17337"/>
                    <a:pt x="11770" y="17337"/>
                    <a:pt x="21600" y="21600"/>
                  </a:cubicBezTo>
                  <a:lnTo>
                    <a:pt x="5885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786;p43"/>
            <p:cNvSpPr/>
            <p:nvPr/>
          </p:nvSpPr>
          <p:spPr>
            <a:xfrm>
              <a:off x="3614365" y="6132609"/>
              <a:ext cx="110160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2107" y="0"/>
                  </a:moveTo>
                  <a:cubicBezTo>
                    <a:pt x="9521" y="736"/>
                    <a:pt x="7787" y="2967"/>
                    <a:pt x="9521" y="5958"/>
                  </a:cubicBezTo>
                  <a:cubicBezTo>
                    <a:pt x="9521" y="5958"/>
                    <a:pt x="-853" y="8189"/>
                    <a:pt x="3467" y="15642"/>
                  </a:cubicBezTo>
                  <a:cubicBezTo>
                    <a:pt x="3467" y="15642"/>
                    <a:pt x="1733" y="16378"/>
                    <a:pt x="0" y="17873"/>
                  </a:cubicBezTo>
                  <a:lnTo>
                    <a:pt x="6906" y="21600"/>
                  </a:lnTo>
                  <a:lnTo>
                    <a:pt x="13841" y="21600"/>
                  </a:lnTo>
                  <a:cubicBezTo>
                    <a:pt x="14693" y="17138"/>
                    <a:pt x="18161" y="14147"/>
                    <a:pt x="20747" y="11180"/>
                  </a:cubicBezTo>
                  <a:cubicBezTo>
                    <a:pt x="19013" y="8189"/>
                    <a:pt x="12960" y="736"/>
                    <a:pt x="12107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787;p43"/>
            <p:cNvSpPr/>
            <p:nvPr/>
          </p:nvSpPr>
          <p:spPr>
            <a:xfrm>
              <a:off x="3074742" y="5871105"/>
              <a:ext cx="67154" cy="9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8" h="21600" fill="norm" stroke="1" extrusionOk="0">
                  <a:moveTo>
                    <a:pt x="6311" y="0"/>
                  </a:moveTo>
                  <a:lnTo>
                    <a:pt x="889" y="6365"/>
                  </a:lnTo>
                  <a:cubicBezTo>
                    <a:pt x="889" y="8452"/>
                    <a:pt x="-1822" y="13739"/>
                    <a:pt x="2222" y="15861"/>
                  </a:cubicBezTo>
                  <a:lnTo>
                    <a:pt x="11689" y="21148"/>
                  </a:lnTo>
                  <a:cubicBezTo>
                    <a:pt x="12089" y="21461"/>
                    <a:pt x="12489" y="21600"/>
                    <a:pt x="12889" y="21600"/>
                  </a:cubicBezTo>
                  <a:cubicBezTo>
                    <a:pt x="13822" y="21600"/>
                    <a:pt x="14800" y="20835"/>
                    <a:pt x="15734" y="20104"/>
                  </a:cubicBezTo>
                  <a:lnTo>
                    <a:pt x="19778" y="15861"/>
                  </a:lnTo>
                  <a:cubicBezTo>
                    <a:pt x="11689" y="11652"/>
                    <a:pt x="7645" y="6365"/>
                    <a:pt x="631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788;p43"/>
            <p:cNvSpPr/>
            <p:nvPr/>
          </p:nvSpPr>
          <p:spPr>
            <a:xfrm>
              <a:off x="3096174" y="5813917"/>
              <a:ext cx="99674" cy="12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253" y="0"/>
                  </a:moveTo>
                  <a:cubicBezTo>
                    <a:pt x="8601" y="0"/>
                    <a:pt x="5723" y="2871"/>
                    <a:pt x="4915" y="3518"/>
                  </a:cubicBezTo>
                  <a:lnTo>
                    <a:pt x="970" y="9028"/>
                  </a:lnTo>
                  <a:lnTo>
                    <a:pt x="0" y="10606"/>
                  </a:lnTo>
                  <a:cubicBezTo>
                    <a:pt x="970" y="15314"/>
                    <a:pt x="3913" y="19246"/>
                    <a:pt x="9798" y="21600"/>
                  </a:cubicBezTo>
                  <a:lnTo>
                    <a:pt x="13743" y="16090"/>
                  </a:lnTo>
                  <a:lnTo>
                    <a:pt x="14713" y="14538"/>
                  </a:lnTo>
                  <a:lnTo>
                    <a:pt x="20630" y="6674"/>
                  </a:lnTo>
                  <a:cubicBezTo>
                    <a:pt x="21600" y="5096"/>
                    <a:pt x="21600" y="4294"/>
                    <a:pt x="20630" y="3518"/>
                  </a:cubicBezTo>
                  <a:lnTo>
                    <a:pt x="12772" y="362"/>
                  </a:lnTo>
                  <a:cubicBezTo>
                    <a:pt x="12287" y="129"/>
                    <a:pt x="11770" y="0"/>
                    <a:pt x="11253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789;p43"/>
            <p:cNvSpPr/>
            <p:nvPr/>
          </p:nvSpPr>
          <p:spPr>
            <a:xfrm>
              <a:off x="3114431" y="5930711"/>
              <a:ext cx="36670" cy="4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lnTo>
                    <a:pt x="0" y="16791"/>
                  </a:lnTo>
                  <a:lnTo>
                    <a:pt x="10844" y="21600"/>
                  </a:lnTo>
                  <a:lnTo>
                    <a:pt x="21600" y="7253"/>
                  </a:lnTo>
                  <a:cubicBezTo>
                    <a:pt x="16178" y="4809"/>
                    <a:pt x="13511" y="2444"/>
                    <a:pt x="10844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790;p43"/>
            <p:cNvSpPr/>
            <p:nvPr/>
          </p:nvSpPr>
          <p:spPr>
            <a:xfrm>
              <a:off x="3132843" y="5834438"/>
              <a:ext cx="77867" cy="11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7" y="0"/>
                  </a:moveTo>
                  <a:lnTo>
                    <a:pt x="0" y="18878"/>
                  </a:lnTo>
                  <a:cubicBezTo>
                    <a:pt x="1256" y="19795"/>
                    <a:pt x="2512" y="20683"/>
                    <a:pt x="5065" y="21600"/>
                  </a:cubicBezTo>
                  <a:lnTo>
                    <a:pt x="21600" y="2693"/>
                  </a:lnTo>
                  <a:lnTo>
                    <a:pt x="15237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791;p43"/>
            <p:cNvSpPr/>
            <p:nvPr/>
          </p:nvSpPr>
          <p:spPr>
            <a:xfrm>
              <a:off x="1467807" y="3637678"/>
              <a:ext cx="3541114" cy="165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5" y="0"/>
                  </a:moveTo>
                  <a:cubicBezTo>
                    <a:pt x="13651" y="0"/>
                    <a:pt x="13262" y="177"/>
                    <a:pt x="13262" y="177"/>
                  </a:cubicBezTo>
                  <a:lnTo>
                    <a:pt x="12954" y="2211"/>
                  </a:lnTo>
                  <a:cubicBezTo>
                    <a:pt x="12283" y="2871"/>
                    <a:pt x="11191" y="2930"/>
                    <a:pt x="10828" y="2989"/>
                  </a:cubicBezTo>
                  <a:lnTo>
                    <a:pt x="10800" y="2989"/>
                  </a:lnTo>
                  <a:cubicBezTo>
                    <a:pt x="10408" y="2930"/>
                    <a:pt x="9317" y="2871"/>
                    <a:pt x="8645" y="2211"/>
                  </a:cubicBezTo>
                  <a:lnTo>
                    <a:pt x="8618" y="415"/>
                  </a:lnTo>
                  <a:cubicBezTo>
                    <a:pt x="8618" y="415"/>
                    <a:pt x="8151" y="195"/>
                    <a:pt x="7419" y="195"/>
                  </a:cubicBezTo>
                  <a:cubicBezTo>
                    <a:pt x="5565" y="195"/>
                    <a:pt x="2006" y="1611"/>
                    <a:pt x="0" y="11606"/>
                  </a:cubicBezTo>
                  <a:cubicBezTo>
                    <a:pt x="0" y="11606"/>
                    <a:pt x="3246" y="16394"/>
                    <a:pt x="4225" y="16753"/>
                  </a:cubicBezTo>
                  <a:lnTo>
                    <a:pt x="4449" y="21063"/>
                  </a:lnTo>
                  <a:lnTo>
                    <a:pt x="10492" y="21301"/>
                  </a:lnTo>
                  <a:lnTo>
                    <a:pt x="11136" y="21301"/>
                  </a:lnTo>
                  <a:lnTo>
                    <a:pt x="17207" y="21600"/>
                  </a:lnTo>
                  <a:lnTo>
                    <a:pt x="17375" y="16753"/>
                  </a:lnTo>
                  <a:cubicBezTo>
                    <a:pt x="18382" y="16394"/>
                    <a:pt x="21600" y="11606"/>
                    <a:pt x="21600" y="11606"/>
                  </a:cubicBezTo>
                  <a:cubicBezTo>
                    <a:pt x="19543" y="1358"/>
                    <a:pt x="16005" y="0"/>
                    <a:pt x="142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792;p43"/>
            <p:cNvSpPr/>
            <p:nvPr/>
          </p:nvSpPr>
          <p:spPr>
            <a:xfrm>
              <a:off x="2802520" y="3224672"/>
              <a:ext cx="981632" cy="66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141"/>
                  </a:lnTo>
                  <a:cubicBezTo>
                    <a:pt x="0" y="3141"/>
                    <a:pt x="1919" y="9875"/>
                    <a:pt x="2019" y="20049"/>
                  </a:cubicBezTo>
                  <a:cubicBezTo>
                    <a:pt x="2019" y="20049"/>
                    <a:pt x="5728" y="21600"/>
                    <a:pt x="10134" y="21600"/>
                  </a:cubicBezTo>
                  <a:cubicBezTo>
                    <a:pt x="12429" y="21600"/>
                    <a:pt x="14912" y="21182"/>
                    <a:pt x="17157" y="199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793;p43"/>
            <p:cNvSpPr/>
            <p:nvPr/>
          </p:nvSpPr>
          <p:spPr>
            <a:xfrm>
              <a:off x="1064148" y="2236447"/>
              <a:ext cx="683444" cy="42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2" y="0"/>
                  </a:moveTo>
                  <a:cubicBezTo>
                    <a:pt x="7979" y="0"/>
                    <a:pt x="3610" y="2226"/>
                    <a:pt x="0" y="6663"/>
                  </a:cubicBezTo>
                  <a:cubicBezTo>
                    <a:pt x="949" y="14320"/>
                    <a:pt x="5032" y="21600"/>
                    <a:pt x="12200" y="21600"/>
                  </a:cubicBezTo>
                  <a:cubicBezTo>
                    <a:pt x="14899" y="21600"/>
                    <a:pt x="18033" y="20568"/>
                    <a:pt x="21600" y="18134"/>
                  </a:cubicBezTo>
                  <a:lnTo>
                    <a:pt x="21166" y="3151"/>
                  </a:lnTo>
                  <a:cubicBezTo>
                    <a:pt x="18390" y="1055"/>
                    <a:pt x="15376" y="0"/>
                    <a:pt x="12362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794;p43"/>
            <p:cNvSpPr/>
            <p:nvPr/>
          </p:nvSpPr>
          <p:spPr>
            <a:xfrm>
              <a:off x="1057530" y="1996368"/>
              <a:ext cx="676330" cy="37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912" y="0"/>
                  </a:moveTo>
                  <a:cubicBezTo>
                    <a:pt x="8602" y="0"/>
                    <a:pt x="6098" y="1029"/>
                    <a:pt x="3642" y="3958"/>
                  </a:cubicBezTo>
                  <a:cubicBezTo>
                    <a:pt x="635" y="7695"/>
                    <a:pt x="-509" y="14916"/>
                    <a:pt x="206" y="21600"/>
                  </a:cubicBezTo>
                  <a:cubicBezTo>
                    <a:pt x="3769" y="16534"/>
                    <a:pt x="8079" y="13993"/>
                    <a:pt x="12404" y="13993"/>
                  </a:cubicBezTo>
                  <a:cubicBezTo>
                    <a:pt x="15378" y="13993"/>
                    <a:pt x="18352" y="15197"/>
                    <a:pt x="21091" y="17590"/>
                  </a:cubicBezTo>
                  <a:lnTo>
                    <a:pt x="20804" y="5831"/>
                  </a:lnTo>
                  <a:cubicBezTo>
                    <a:pt x="20804" y="5831"/>
                    <a:pt x="16409" y="0"/>
                    <a:pt x="10912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795;p43"/>
            <p:cNvSpPr/>
            <p:nvPr/>
          </p:nvSpPr>
          <p:spPr>
            <a:xfrm>
              <a:off x="1262545" y="2253195"/>
              <a:ext cx="429963" cy="3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9694" y="0"/>
                  </a:moveTo>
                  <a:cubicBezTo>
                    <a:pt x="6443" y="0"/>
                    <a:pt x="3011" y="1168"/>
                    <a:pt x="175" y="2251"/>
                  </a:cubicBezTo>
                  <a:cubicBezTo>
                    <a:pt x="-59" y="2251"/>
                    <a:pt x="-59" y="2831"/>
                    <a:pt x="175" y="2831"/>
                  </a:cubicBezTo>
                  <a:cubicBezTo>
                    <a:pt x="3268" y="2508"/>
                    <a:pt x="6723" y="1273"/>
                    <a:pt x="9974" y="1273"/>
                  </a:cubicBezTo>
                  <a:cubicBezTo>
                    <a:pt x="12514" y="1273"/>
                    <a:pt x="14933" y="2033"/>
                    <a:pt x="16952" y="4559"/>
                  </a:cubicBezTo>
                  <a:cubicBezTo>
                    <a:pt x="19938" y="8606"/>
                    <a:pt x="19938" y="15530"/>
                    <a:pt x="20165" y="20736"/>
                  </a:cubicBezTo>
                  <a:cubicBezTo>
                    <a:pt x="20278" y="21306"/>
                    <a:pt x="20626" y="21600"/>
                    <a:pt x="20944" y="21600"/>
                  </a:cubicBezTo>
                  <a:cubicBezTo>
                    <a:pt x="21254" y="21600"/>
                    <a:pt x="21541" y="21306"/>
                    <a:pt x="21541" y="20736"/>
                  </a:cubicBezTo>
                  <a:cubicBezTo>
                    <a:pt x="21314" y="14960"/>
                    <a:pt x="21087" y="7447"/>
                    <a:pt x="17179" y="3410"/>
                  </a:cubicBezTo>
                  <a:cubicBezTo>
                    <a:pt x="15160" y="864"/>
                    <a:pt x="12491" y="0"/>
                    <a:pt x="96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796;p43"/>
            <p:cNvSpPr/>
            <p:nvPr/>
          </p:nvSpPr>
          <p:spPr>
            <a:xfrm>
              <a:off x="1446423" y="2348714"/>
              <a:ext cx="239507" cy="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7174" y="0"/>
                  </a:moveTo>
                  <a:cubicBezTo>
                    <a:pt x="4917" y="0"/>
                    <a:pt x="2568" y="1481"/>
                    <a:pt x="258" y="4983"/>
                  </a:cubicBezTo>
                  <a:cubicBezTo>
                    <a:pt x="-424" y="6229"/>
                    <a:pt x="376" y="7991"/>
                    <a:pt x="1124" y="7991"/>
                  </a:cubicBezTo>
                  <a:cubicBezTo>
                    <a:pt x="1229" y="7991"/>
                    <a:pt x="1348" y="7944"/>
                    <a:pt x="1466" y="7850"/>
                  </a:cubicBezTo>
                  <a:cubicBezTo>
                    <a:pt x="3460" y="5711"/>
                    <a:pt x="5350" y="4442"/>
                    <a:pt x="7240" y="4442"/>
                  </a:cubicBezTo>
                  <a:cubicBezTo>
                    <a:pt x="9142" y="4442"/>
                    <a:pt x="11032" y="5711"/>
                    <a:pt x="13027" y="8555"/>
                  </a:cubicBezTo>
                  <a:cubicBezTo>
                    <a:pt x="15428" y="12128"/>
                    <a:pt x="17016" y="17134"/>
                    <a:pt x="19011" y="20707"/>
                  </a:cubicBezTo>
                  <a:cubicBezTo>
                    <a:pt x="19247" y="21341"/>
                    <a:pt x="19549" y="21600"/>
                    <a:pt x="19837" y="21600"/>
                  </a:cubicBezTo>
                  <a:cubicBezTo>
                    <a:pt x="20533" y="21600"/>
                    <a:pt x="21176" y="20072"/>
                    <a:pt x="20612" y="18568"/>
                  </a:cubicBezTo>
                  <a:cubicBezTo>
                    <a:pt x="17777" y="8908"/>
                    <a:pt x="12725" y="0"/>
                    <a:pt x="7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797;p43"/>
            <p:cNvSpPr/>
            <p:nvPr/>
          </p:nvSpPr>
          <p:spPr>
            <a:xfrm>
              <a:off x="4774788" y="2057936"/>
              <a:ext cx="669714" cy="42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3" y="0"/>
                  </a:moveTo>
                  <a:cubicBezTo>
                    <a:pt x="6960" y="0"/>
                    <a:pt x="3227" y="1516"/>
                    <a:pt x="0" y="4508"/>
                  </a:cubicBezTo>
                  <a:lnTo>
                    <a:pt x="448" y="19396"/>
                  </a:lnTo>
                  <a:cubicBezTo>
                    <a:pt x="3460" y="20926"/>
                    <a:pt x="6142" y="21600"/>
                    <a:pt x="8498" y="21600"/>
                  </a:cubicBezTo>
                  <a:cubicBezTo>
                    <a:pt x="16889" y="21600"/>
                    <a:pt x="21138" y="13096"/>
                    <a:pt x="21600" y="4738"/>
                  </a:cubicBezTo>
                  <a:cubicBezTo>
                    <a:pt x="18315" y="1569"/>
                    <a:pt x="14504" y="0"/>
                    <a:pt x="10693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798;p43"/>
            <p:cNvSpPr/>
            <p:nvPr/>
          </p:nvSpPr>
          <p:spPr>
            <a:xfrm>
              <a:off x="4761058" y="1815294"/>
              <a:ext cx="685666" cy="3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847" y="0"/>
                  </a:moveTo>
                  <a:cubicBezTo>
                    <a:pt x="4759" y="0"/>
                    <a:pt x="0" y="8341"/>
                    <a:pt x="0" y="8341"/>
                  </a:cubicBezTo>
                  <a:lnTo>
                    <a:pt x="425" y="21309"/>
                  </a:lnTo>
                  <a:cubicBezTo>
                    <a:pt x="3525" y="17517"/>
                    <a:pt x="7111" y="15596"/>
                    <a:pt x="10697" y="15596"/>
                  </a:cubicBezTo>
                  <a:cubicBezTo>
                    <a:pt x="14358" y="15596"/>
                    <a:pt x="18019" y="17585"/>
                    <a:pt x="21175" y="21600"/>
                  </a:cubicBezTo>
                  <a:cubicBezTo>
                    <a:pt x="21600" y="13938"/>
                    <a:pt x="20038" y="6566"/>
                    <a:pt x="16911" y="3036"/>
                  </a:cubicBezTo>
                  <a:cubicBezTo>
                    <a:pt x="14830" y="834"/>
                    <a:pt x="12768" y="0"/>
                    <a:pt x="10847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799;p43"/>
            <p:cNvSpPr/>
            <p:nvPr/>
          </p:nvSpPr>
          <p:spPr>
            <a:xfrm>
              <a:off x="4838498" y="2075440"/>
              <a:ext cx="403076" cy="36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2954" y="0"/>
                  </a:moveTo>
                  <a:cubicBezTo>
                    <a:pt x="9244" y="0"/>
                    <a:pt x="5636" y="938"/>
                    <a:pt x="3149" y="4225"/>
                  </a:cubicBezTo>
                  <a:cubicBezTo>
                    <a:pt x="-451" y="8567"/>
                    <a:pt x="-206" y="15356"/>
                    <a:pt x="267" y="20787"/>
                  </a:cubicBezTo>
                  <a:cubicBezTo>
                    <a:pt x="267" y="21332"/>
                    <a:pt x="567" y="21600"/>
                    <a:pt x="867" y="21600"/>
                  </a:cubicBezTo>
                  <a:cubicBezTo>
                    <a:pt x="1167" y="21600"/>
                    <a:pt x="1467" y="21332"/>
                    <a:pt x="1467" y="20787"/>
                  </a:cubicBezTo>
                  <a:cubicBezTo>
                    <a:pt x="1467" y="16169"/>
                    <a:pt x="749" y="10469"/>
                    <a:pt x="3149" y="6128"/>
                  </a:cubicBezTo>
                  <a:cubicBezTo>
                    <a:pt x="5391" y="2010"/>
                    <a:pt x="9015" y="1215"/>
                    <a:pt x="12836" y="1215"/>
                  </a:cubicBezTo>
                  <a:cubicBezTo>
                    <a:pt x="15236" y="1215"/>
                    <a:pt x="17715" y="1528"/>
                    <a:pt x="19973" y="1528"/>
                  </a:cubicBezTo>
                  <a:cubicBezTo>
                    <a:pt x="20288" y="1528"/>
                    <a:pt x="20604" y="1528"/>
                    <a:pt x="20904" y="1510"/>
                  </a:cubicBezTo>
                  <a:cubicBezTo>
                    <a:pt x="21149" y="1510"/>
                    <a:pt x="21149" y="1242"/>
                    <a:pt x="20904" y="965"/>
                  </a:cubicBezTo>
                  <a:cubicBezTo>
                    <a:pt x="18465" y="509"/>
                    <a:pt x="15678" y="0"/>
                    <a:pt x="12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800;p43"/>
            <p:cNvSpPr/>
            <p:nvPr/>
          </p:nvSpPr>
          <p:spPr>
            <a:xfrm>
              <a:off x="4836958" y="2179104"/>
              <a:ext cx="228624" cy="15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3942" y="0"/>
                  </a:moveTo>
                  <a:cubicBezTo>
                    <a:pt x="7729" y="0"/>
                    <a:pt x="2697" y="9454"/>
                    <a:pt x="195" y="19619"/>
                  </a:cubicBezTo>
                  <a:cubicBezTo>
                    <a:pt x="-347" y="20889"/>
                    <a:pt x="334" y="21600"/>
                    <a:pt x="1112" y="21600"/>
                  </a:cubicBezTo>
                  <a:cubicBezTo>
                    <a:pt x="1543" y="21600"/>
                    <a:pt x="2002" y="21385"/>
                    <a:pt x="2308" y="20911"/>
                  </a:cubicBezTo>
                  <a:cubicBezTo>
                    <a:pt x="4421" y="16345"/>
                    <a:pt x="5685" y="11112"/>
                    <a:pt x="8646" y="7171"/>
                  </a:cubicBezTo>
                  <a:cubicBezTo>
                    <a:pt x="10411" y="4781"/>
                    <a:pt x="12288" y="3812"/>
                    <a:pt x="14289" y="3812"/>
                  </a:cubicBezTo>
                  <a:cubicBezTo>
                    <a:pt x="16110" y="3812"/>
                    <a:pt x="18042" y="4609"/>
                    <a:pt x="20058" y="5858"/>
                  </a:cubicBezTo>
                  <a:cubicBezTo>
                    <a:pt x="20169" y="5965"/>
                    <a:pt x="20280" y="5987"/>
                    <a:pt x="20377" y="5987"/>
                  </a:cubicBezTo>
                  <a:cubicBezTo>
                    <a:pt x="21003" y="5987"/>
                    <a:pt x="21253" y="4458"/>
                    <a:pt x="20892" y="3898"/>
                  </a:cubicBezTo>
                  <a:cubicBezTo>
                    <a:pt x="18473" y="1163"/>
                    <a:pt x="16138" y="0"/>
                    <a:pt x="139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801;p43"/>
            <p:cNvSpPr/>
            <p:nvPr/>
          </p:nvSpPr>
          <p:spPr>
            <a:xfrm>
              <a:off x="1665006" y="393690"/>
              <a:ext cx="3189676" cy="30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7967" y="0"/>
                  </a:moveTo>
                  <a:cubicBezTo>
                    <a:pt x="3582" y="0"/>
                    <a:pt x="-550" y="2301"/>
                    <a:pt x="60" y="11334"/>
                  </a:cubicBezTo>
                  <a:cubicBezTo>
                    <a:pt x="60" y="11334"/>
                    <a:pt x="149" y="15401"/>
                    <a:pt x="1135" y="17355"/>
                  </a:cubicBezTo>
                  <a:cubicBezTo>
                    <a:pt x="2120" y="19340"/>
                    <a:pt x="5225" y="21422"/>
                    <a:pt x="9256" y="21585"/>
                  </a:cubicBezTo>
                  <a:cubicBezTo>
                    <a:pt x="9461" y="21596"/>
                    <a:pt x="9669" y="21600"/>
                    <a:pt x="9879" y="21600"/>
                  </a:cubicBezTo>
                  <a:cubicBezTo>
                    <a:pt x="13787" y="21600"/>
                    <a:pt x="18595" y="19891"/>
                    <a:pt x="19587" y="16833"/>
                  </a:cubicBezTo>
                  <a:cubicBezTo>
                    <a:pt x="20662" y="13611"/>
                    <a:pt x="21050" y="11398"/>
                    <a:pt x="20542" y="8209"/>
                  </a:cubicBezTo>
                  <a:cubicBezTo>
                    <a:pt x="20005" y="5020"/>
                    <a:pt x="19796" y="3587"/>
                    <a:pt x="16989" y="2286"/>
                  </a:cubicBezTo>
                  <a:cubicBezTo>
                    <a:pt x="15692" y="1699"/>
                    <a:pt x="11736" y="0"/>
                    <a:pt x="796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802;p43"/>
            <p:cNvSpPr/>
            <p:nvPr/>
          </p:nvSpPr>
          <p:spPr>
            <a:xfrm>
              <a:off x="3147371" y="1913979"/>
              <a:ext cx="224354" cy="38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3102" y="0"/>
                  </a:moveTo>
                  <a:cubicBezTo>
                    <a:pt x="2893" y="0"/>
                    <a:pt x="2670" y="68"/>
                    <a:pt x="2461" y="194"/>
                  </a:cubicBezTo>
                  <a:cubicBezTo>
                    <a:pt x="1194" y="3276"/>
                    <a:pt x="1194" y="6612"/>
                    <a:pt x="345" y="9432"/>
                  </a:cubicBezTo>
                  <a:cubicBezTo>
                    <a:pt x="-73" y="11492"/>
                    <a:pt x="-505" y="13798"/>
                    <a:pt x="1612" y="15343"/>
                  </a:cubicBezTo>
                  <a:cubicBezTo>
                    <a:pt x="2670" y="16407"/>
                    <a:pt x="4327" y="16947"/>
                    <a:pt x="6068" y="16947"/>
                  </a:cubicBezTo>
                  <a:cubicBezTo>
                    <a:pt x="6416" y="16947"/>
                    <a:pt x="6765" y="16922"/>
                    <a:pt x="7127" y="16880"/>
                  </a:cubicBezTo>
                  <a:cubicBezTo>
                    <a:pt x="8394" y="16626"/>
                    <a:pt x="9661" y="16111"/>
                    <a:pt x="10511" y="15596"/>
                  </a:cubicBezTo>
                  <a:cubicBezTo>
                    <a:pt x="10929" y="15596"/>
                    <a:pt x="13045" y="14313"/>
                    <a:pt x="13895" y="14313"/>
                  </a:cubicBezTo>
                  <a:cubicBezTo>
                    <a:pt x="14745" y="15596"/>
                    <a:pt x="16012" y="16880"/>
                    <a:pt x="17279" y="18163"/>
                  </a:cubicBezTo>
                  <a:cubicBezTo>
                    <a:pt x="16012" y="19193"/>
                    <a:pt x="14745" y="19700"/>
                    <a:pt x="13045" y="20215"/>
                  </a:cubicBezTo>
                  <a:cubicBezTo>
                    <a:pt x="11959" y="20435"/>
                    <a:pt x="12739" y="21600"/>
                    <a:pt x="13784" y="21600"/>
                  </a:cubicBezTo>
                  <a:cubicBezTo>
                    <a:pt x="13965" y="21600"/>
                    <a:pt x="14132" y="21575"/>
                    <a:pt x="14313" y="21499"/>
                  </a:cubicBezTo>
                  <a:cubicBezTo>
                    <a:pt x="18129" y="20468"/>
                    <a:pt x="21095" y="18417"/>
                    <a:pt x="20663" y="15850"/>
                  </a:cubicBezTo>
                  <a:cubicBezTo>
                    <a:pt x="19953" y="14102"/>
                    <a:pt x="17391" y="12919"/>
                    <a:pt x="14550" y="12919"/>
                  </a:cubicBezTo>
                  <a:cubicBezTo>
                    <a:pt x="14062" y="12919"/>
                    <a:pt x="13547" y="12953"/>
                    <a:pt x="13045" y="13029"/>
                  </a:cubicBezTo>
                  <a:cubicBezTo>
                    <a:pt x="11360" y="13283"/>
                    <a:pt x="10511" y="14059"/>
                    <a:pt x="9244" y="14566"/>
                  </a:cubicBezTo>
                  <a:cubicBezTo>
                    <a:pt x="8060" y="14845"/>
                    <a:pt x="7071" y="14971"/>
                    <a:pt x="6249" y="14971"/>
                  </a:cubicBezTo>
                  <a:cubicBezTo>
                    <a:pt x="1765" y="14971"/>
                    <a:pt x="2169" y="11273"/>
                    <a:pt x="2893" y="8664"/>
                  </a:cubicBezTo>
                  <a:cubicBezTo>
                    <a:pt x="3311" y="6358"/>
                    <a:pt x="5845" y="2508"/>
                    <a:pt x="3729" y="194"/>
                  </a:cubicBezTo>
                  <a:cubicBezTo>
                    <a:pt x="3520" y="68"/>
                    <a:pt x="3311" y="0"/>
                    <a:pt x="31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803;p43"/>
            <p:cNvSpPr/>
            <p:nvPr/>
          </p:nvSpPr>
          <p:spPr>
            <a:xfrm>
              <a:off x="2151234" y="1477133"/>
              <a:ext cx="288087" cy="22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0256" y="0"/>
                  </a:moveTo>
                  <a:cubicBezTo>
                    <a:pt x="12494" y="0"/>
                    <a:pt x="1355" y="10353"/>
                    <a:pt x="0" y="20692"/>
                  </a:cubicBezTo>
                  <a:cubicBezTo>
                    <a:pt x="0" y="21231"/>
                    <a:pt x="255" y="21600"/>
                    <a:pt x="533" y="21600"/>
                  </a:cubicBezTo>
                  <a:cubicBezTo>
                    <a:pt x="711" y="21600"/>
                    <a:pt x="888" y="21458"/>
                    <a:pt x="1011" y="21132"/>
                  </a:cubicBezTo>
                  <a:cubicBezTo>
                    <a:pt x="5741" y="11644"/>
                    <a:pt x="11472" y="5602"/>
                    <a:pt x="20589" y="2595"/>
                  </a:cubicBezTo>
                  <a:cubicBezTo>
                    <a:pt x="21600" y="2156"/>
                    <a:pt x="21267" y="440"/>
                    <a:pt x="2025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804;p43"/>
            <p:cNvSpPr/>
            <p:nvPr/>
          </p:nvSpPr>
          <p:spPr>
            <a:xfrm>
              <a:off x="3951516" y="1365770"/>
              <a:ext cx="327594" cy="13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4065" y="0"/>
                  </a:moveTo>
                  <a:cubicBezTo>
                    <a:pt x="2797" y="0"/>
                    <a:pt x="1576" y="316"/>
                    <a:pt x="443" y="949"/>
                  </a:cubicBezTo>
                  <a:cubicBezTo>
                    <a:pt x="-148" y="949"/>
                    <a:pt x="-148" y="3162"/>
                    <a:pt x="443" y="3916"/>
                  </a:cubicBezTo>
                  <a:cubicBezTo>
                    <a:pt x="7213" y="6859"/>
                    <a:pt x="13693" y="8343"/>
                    <a:pt x="18992" y="20919"/>
                  </a:cubicBezTo>
                  <a:cubicBezTo>
                    <a:pt x="19244" y="21405"/>
                    <a:pt x="19515" y="21600"/>
                    <a:pt x="19767" y="21600"/>
                  </a:cubicBezTo>
                  <a:cubicBezTo>
                    <a:pt x="20696" y="21600"/>
                    <a:pt x="21452" y="18949"/>
                    <a:pt x="20755" y="17222"/>
                  </a:cubicBezTo>
                  <a:cubicBezTo>
                    <a:pt x="17113" y="6835"/>
                    <a:pt x="10061" y="0"/>
                    <a:pt x="406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805;p43"/>
            <p:cNvSpPr/>
            <p:nvPr/>
          </p:nvSpPr>
          <p:spPr>
            <a:xfrm>
              <a:off x="2104013" y="2386812"/>
              <a:ext cx="704414" cy="66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0555" y="0"/>
                  </a:moveTo>
                  <a:cubicBezTo>
                    <a:pt x="10350" y="0"/>
                    <a:pt x="10145" y="6"/>
                    <a:pt x="9939" y="17"/>
                  </a:cubicBezTo>
                  <a:cubicBezTo>
                    <a:pt x="4180" y="366"/>
                    <a:pt x="-300" y="5410"/>
                    <a:pt x="16" y="11330"/>
                  </a:cubicBezTo>
                  <a:cubicBezTo>
                    <a:pt x="174" y="17135"/>
                    <a:pt x="4954" y="21600"/>
                    <a:pt x="10576" y="21600"/>
                  </a:cubicBezTo>
                  <a:cubicBezTo>
                    <a:pt x="10687" y="21600"/>
                    <a:pt x="10792" y="21600"/>
                    <a:pt x="10897" y="21594"/>
                  </a:cubicBezTo>
                  <a:cubicBezTo>
                    <a:pt x="16820" y="21245"/>
                    <a:pt x="21300" y="16201"/>
                    <a:pt x="20979" y="10282"/>
                  </a:cubicBezTo>
                  <a:cubicBezTo>
                    <a:pt x="20674" y="4574"/>
                    <a:pt x="16188" y="0"/>
                    <a:pt x="10555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806;p43"/>
            <p:cNvSpPr/>
            <p:nvPr/>
          </p:nvSpPr>
          <p:spPr>
            <a:xfrm>
              <a:off x="3714653" y="2275718"/>
              <a:ext cx="780911" cy="72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0791" y="0"/>
                  </a:moveTo>
                  <a:cubicBezTo>
                    <a:pt x="10579" y="0"/>
                    <a:pt x="10372" y="6"/>
                    <a:pt x="10160" y="17"/>
                  </a:cubicBezTo>
                  <a:cubicBezTo>
                    <a:pt x="4358" y="196"/>
                    <a:pt x="-155" y="5277"/>
                    <a:pt x="4" y="11414"/>
                  </a:cubicBezTo>
                  <a:cubicBezTo>
                    <a:pt x="317" y="17159"/>
                    <a:pt x="4973" y="21600"/>
                    <a:pt x="10504" y="21600"/>
                  </a:cubicBezTo>
                  <a:cubicBezTo>
                    <a:pt x="10711" y="21600"/>
                    <a:pt x="10918" y="21594"/>
                    <a:pt x="11130" y="21583"/>
                  </a:cubicBezTo>
                  <a:cubicBezTo>
                    <a:pt x="16932" y="21231"/>
                    <a:pt x="21445" y="16150"/>
                    <a:pt x="21286" y="10186"/>
                  </a:cubicBezTo>
                  <a:cubicBezTo>
                    <a:pt x="20973" y="4441"/>
                    <a:pt x="16322" y="0"/>
                    <a:pt x="1079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807;p43"/>
            <p:cNvSpPr/>
            <p:nvPr/>
          </p:nvSpPr>
          <p:spPr>
            <a:xfrm>
              <a:off x="3063227" y="2451173"/>
              <a:ext cx="265955" cy="1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715" y="0"/>
                  </a:moveTo>
                  <a:cubicBezTo>
                    <a:pt x="417" y="0"/>
                    <a:pt x="61" y="233"/>
                    <a:pt x="61" y="833"/>
                  </a:cubicBezTo>
                  <a:cubicBezTo>
                    <a:pt x="-982" y="15517"/>
                    <a:pt x="11561" y="20583"/>
                    <a:pt x="19231" y="21600"/>
                  </a:cubicBezTo>
                  <a:cubicBezTo>
                    <a:pt x="20274" y="21600"/>
                    <a:pt x="20618" y="19067"/>
                    <a:pt x="19575" y="19067"/>
                  </a:cubicBezTo>
                  <a:cubicBezTo>
                    <a:pt x="15745" y="17550"/>
                    <a:pt x="11905" y="16533"/>
                    <a:pt x="8075" y="14000"/>
                  </a:cubicBezTo>
                  <a:cubicBezTo>
                    <a:pt x="4246" y="10967"/>
                    <a:pt x="2503" y="6917"/>
                    <a:pt x="1105" y="333"/>
                  </a:cubicBezTo>
                  <a:cubicBezTo>
                    <a:pt x="1105" y="117"/>
                    <a:pt x="92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808;p43"/>
            <p:cNvSpPr/>
            <p:nvPr/>
          </p:nvSpPr>
          <p:spPr>
            <a:xfrm>
              <a:off x="2440209" y="2004216"/>
              <a:ext cx="165542" cy="19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810" y="0"/>
                  </a:moveTo>
                  <a:cubicBezTo>
                    <a:pt x="10502" y="0"/>
                    <a:pt x="10214" y="16"/>
                    <a:pt x="9926" y="49"/>
                  </a:cubicBezTo>
                  <a:cubicBezTo>
                    <a:pt x="4090" y="544"/>
                    <a:pt x="0" y="5557"/>
                    <a:pt x="0" y="11575"/>
                  </a:cubicBezTo>
                  <a:cubicBezTo>
                    <a:pt x="576" y="17082"/>
                    <a:pt x="5837" y="21600"/>
                    <a:pt x="11674" y="21600"/>
                  </a:cubicBezTo>
                  <a:cubicBezTo>
                    <a:pt x="17510" y="21089"/>
                    <a:pt x="21600" y="16076"/>
                    <a:pt x="21005" y="10075"/>
                  </a:cubicBezTo>
                  <a:cubicBezTo>
                    <a:pt x="20448" y="4353"/>
                    <a:pt x="16224" y="0"/>
                    <a:pt x="1081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809;p43"/>
            <p:cNvSpPr/>
            <p:nvPr/>
          </p:nvSpPr>
          <p:spPr>
            <a:xfrm>
              <a:off x="3784129" y="1912620"/>
              <a:ext cx="165492" cy="19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714" y="0"/>
                  </a:moveTo>
                  <a:cubicBezTo>
                    <a:pt x="10445" y="0"/>
                    <a:pt x="10195" y="0"/>
                    <a:pt x="9926" y="33"/>
                  </a:cubicBezTo>
                  <a:cubicBezTo>
                    <a:pt x="4090" y="528"/>
                    <a:pt x="0" y="5544"/>
                    <a:pt x="0" y="11567"/>
                  </a:cubicBezTo>
                  <a:cubicBezTo>
                    <a:pt x="576" y="17079"/>
                    <a:pt x="5837" y="21600"/>
                    <a:pt x="11674" y="21600"/>
                  </a:cubicBezTo>
                  <a:cubicBezTo>
                    <a:pt x="16915" y="21088"/>
                    <a:pt x="21600" y="16089"/>
                    <a:pt x="21005" y="10066"/>
                  </a:cubicBezTo>
                  <a:cubicBezTo>
                    <a:pt x="20448" y="4356"/>
                    <a:pt x="15686" y="0"/>
                    <a:pt x="10714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810;p43"/>
            <p:cNvSpPr/>
            <p:nvPr/>
          </p:nvSpPr>
          <p:spPr>
            <a:xfrm>
              <a:off x="1412545" y="449824"/>
              <a:ext cx="738712" cy="16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9992" y="0"/>
                  </a:moveTo>
                  <a:cubicBezTo>
                    <a:pt x="11428" y="1776"/>
                    <a:pt x="4600" y="5146"/>
                    <a:pt x="2366" y="8392"/>
                  </a:cubicBezTo>
                  <a:cubicBezTo>
                    <a:pt x="-1608" y="14151"/>
                    <a:pt x="626" y="20645"/>
                    <a:pt x="626" y="20645"/>
                  </a:cubicBezTo>
                  <a:cubicBezTo>
                    <a:pt x="2117" y="20768"/>
                    <a:pt x="6462" y="21441"/>
                    <a:pt x="7205" y="21564"/>
                  </a:cubicBezTo>
                  <a:cubicBezTo>
                    <a:pt x="7291" y="21588"/>
                    <a:pt x="7360" y="21600"/>
                    <a:pt x="7413" y="21600"/>
                  </a:cubicBezTo>
                  <a:cubicBezTo>
                    <a:pt x="8144" y="21600"/>
                    <a:pt x="6172" y="19403"/>
                    <a:pt x="7332" y="19173"/>
                  </a:cubicBezTo>
                  <a:cubicBezTo>
                    <a:pt x="10060" y="18746"/>
                    <a:pt x="12792" y="18377"/>
                    <a:pt x="15524" y="18133"/>
                  </a:cubicBezTo>
                  <a:cubicBezTo>
                    <a:pt x="14034" y="12925"/>
                    <a:pt x="15275" y="7719"/>
                    <a:pt x="18379" y="2941"/>
                  </a:cubicBezTo>
                  <a:cubicBezTo>
                    <a:pt x="19000" y="1959"/>
                    <a:pt x="19494" y="980"/>
                    <a:pt x="1999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811;p43"/>
            <p:cNvSpPr/>
            <p:nvPr/>
          </p:nvSpPr>
          <p:spPr>
            <a:xfrm>
              <a:off x="1963786" y="376337"/>
              <a:ext cx="453501" cy="143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18927" y="0"/>
                  </a:moveTo>
                  <a:cubicBezTo>
                    <a:pt x="15253" y="210"/>
                    <a:pt x="11794" y="624"/>
                    <a:pt x="8529" y="1109"/>
                  </a:cubicBezTo>
                  <a:cubicBezTo>
                    <a:pt x="7510" y="2216"/>
                    <a:pt x="6699" y="3323"/>
                    <a:pt x="5881" y="4432"/>
                  </a:cubicBezTo>
                  <a:cubicBezTo>
                    <a:pt x="786" y="9832"/>
                    <a:pt x="-1453" y="15715"/>
                    <a:pt x="994" y="21600"/>
                  </a:cubicBezTo>
                  <a:cubicBezTo>
                    <a:pt x="7510" y="21115"/>
                    <a:pt x="13832" y="20769"/>
                    <a:pt x="20147" y="20491"/>
                  </a:cubicBezTo>
                  <a:cubicBezTo>
                    <a:pt x="15662" y="13708"/>
                    <a:pt x="15461" y="6785"/>
                    <a:pt x="18927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812;p43"/>
            <p:cNvSpPr/>
            <p:nvPr/>
          </p:nvSpPr>
          <p:spPr>
            <a:xfrm>
              <a:off x="2335890" y="151"/>
              <a:ext cx="2026237" cy="175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138" y="0"/>
                  </a:moveTo>
                  <a:cubicBezTo>
                    <a:pt x="10121" y="0"/>
                    <a:pt x="10105" y="0"/>
                    <a:pt x="10087" y="2"/>
                  </a:cubicBezTo>
                  <a:cubicBezTo>
                    <a:pt x="8588" y="58"/>
                    <a:pt x="7913" y="4683"/>
                    <a:pt x="7913" y="4683"/>
                  </a:cubicBezTo>
                  <a:cubicBezTo>
                    <a:pt x="7913" y="4683"/>
                    <a:pt x="7385" y="1555"/>
                    <a:pt x="6030" y="1555"/>
                  </a:cubicBezTo>
                  <a:cubicBezTo>
                    <a:pt x="5908" y="1555"/>
                    <a:pt x="5778" y="1581"/>
                    <a:pt x="5641" y="1636"/>
                  </a:cubicBezTo>
                  <a:cubicBezTo>
                    <a:pt x="3999" y="2314"/>
                    <a:pt x="6318" y="4852"/>
                    <a:pt x="6318" y="4852"/>
                  </a:cubicBezTo>
                  <a:cubicBezTo>
                    <a:pt x="5234" y="4440"/>
                    <a:pt x="4135" y="4260"/>
                    <a:pt x="3056" y="4260"/>
                  </a:cubicBezTo>
                  <a:cubicBezTo>
                    <a:pt x="2210" y="4260"/>
                    <a:pt x="1374" y="4371"/>
                    <a:pt x="568" y="4570"/>
                  </a:cubicBezTo>
                  <a:cubicBezTo>
                    <a:pt x="-254" y="10152"/>
                    <a:pt x="-206" y="15793"/>
                    <a:pt x="857" y="21318"/>
                  </a:cubicBezTo>
                  <a:cubicBezTo>
                    <a:pt x="3797" y="20938"/>
                    <a:pt x="6528" y="20847"/>
                    <a:pt x="8472" y="20847"/>
                  </a:cubicBezTo>
                  <a:cubicBezTo>
                    <a:pt x="10267" y="20847"/>
                    <a:pt x="11391" y="20925"/>
                    <a:pt x="11391" y="20925"/>
                  </a:cubicBezTo>
                  <a:cubicBezTo>
                    <a:pt x="11391" y="20925"/>
                    <a:pt x="11036" y="15539"/>
                    <a:pt x="11502" y="15539"/>
                  </a:cubicBezTo>
                  <a:cubicBezTo>
                    <a:pt x="11552" y="15539"/>
                    <a:pt x="11612" y="15600"/>
                    <a:pt x="11682" y="15735"/>
                  </a:cubicBezTo>
                  <a:cubicBezTo>
                    <a:pt x="12407" y="17145"/>
                    <a:pt x="12793" y="21036"/>
                    <a:pt x="12793" y="21036"/>
                  </a:cubicBezTo>
                  <a:lnTo>
                    <a:pt x="17287" y="20980"/>
                  </a:lnTo>
                  <a:cubicBezTo>
                    <a:pt x="17480" y="19683"/>
                    <a:pt x="16996" y="13819"/>
                    <a:pt x="16996" y="13819"/>
                  </a:cubicBezTo>
                  <a:cubicBezTo>
                    <a:pt x="18060" y="15735"/>
                    <a:pt x="19171" y="21207"/>
                    <a:pt x="19171" y="21207"/>
                  </a:cubicBezTo>
                  <a:cubicBezTo>
                    <a:pt x="19751" y="21318"/>
                    <a:pt x="20524" y="21489"/>
                    <a:pt x="21346" y="21600"/>
                  </a:cubicBezTo>
                  <a:cubicBezTo>
                    <a:pt x="20185" y="15340"/>
                    <a:pt x="17383" y="9251"/>
                    <a:pt x="14338" y="3724"/>
                  </a:cubicBezTo>
                  <a:cubicBezTo>
                    <a:pt x="11488" y="3893"/>
                    <a:pt x="9168" y="4625"/>
                    <a:pt x="9168" y="4625"/>
                  </a:cubicBezTo>
                  <a:cubicBezTo>
                    <a:pt x="9168" y="4625"/>
                    <a:pt x="11528" y="0"/>
                    <a:pt x="10138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813;p43"/>
            <p:cNvSpPr/>
            <p:nvPr/>
          </p:nvSpPr>
          <p:spPr>
            <a:xfrm>
              <a:off x="3696906" y="301492"/>
              <a:ext cx="1050443" cy="150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" y="0"/>
                  </a:moveTo>
                  <a:cubicBezTo>
                    <a:pt x="1269" y="0"/>
                    <a:pt x="630" y="6"/>
                    <a:pt x="0" y="22"/>
                  </a:cubicBezTo>
                  <a:cubicBezTo>
                    <a:pt x="5942" y="6534"/>
                    <a:pt x="11413" y="13640"/>
                    <a:pt x="13678" y="20875"/>
                  </a:cubicBezTo>
                  <a:cubicBezTo>
                    <a:pt x="16319" y="21139"/>
                    <a:pt x="19242" y="21403"/>
                    <a:pt x="21600" y="21600"/>
                  </a:cubicBezTo>
                  <a:cubicBezTo>
                    <a:pt x="20374" y="13969"/>
                    <a:pt x="16036" y="6402"/>
                    <a:pt x="9151" y="416"/>
                  </a:cubicBezTo>
                  <a:cubicBezTo>
                    <a:pt x="6709" y="106"/>
                    <a:pt x="4264" y="0"/>
                    <a:pt x="191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814;p43"/>
            <p:cNvSpPr/>
            <p:nvPr/>
          </p:nvSpPr>
          <p:spPr>
            <a:xfrm>
              <a:off x="4141911" y="330464"/>
              <a:ext cx="844010" cy="155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8524" y="5798"/>
                    <a:pt x="13894" y="13127"/>
                    <a:pt x="15412" y="20518"/>
                  </a:cubicBezTo>
                  <a:cubicBezTo>
                    <a:pt x="16111" y="20581"/>
                    <a:pt x="16814" y="20581"/>
                    <a:pt x="17513" y="20646"/>
                  </a:cubicBezTo>
                  <a:cubicBezTo>
                    <a:pt x="19380" y="20772"/>
                    <a:pt x="17163" y="21537"/>
                    <a:pt x="18097" y="21600"/>
                  </a:cubicBezTo>
                  <a:cubicBezTo>
                    <a:pt x="19030" y="21600"/>
                    <a:pt x="21485" y="20837"/>
                    <a:pt x="21485" y="20837"/>
                  </a:cubicBezTo>
                  <a:cubicBezTo>
                    <a:pt x="21485" y="20837"/>
                    <a:pt x="21600" y="15676"/>
                    <a:pt x="14359" y="5863"/>
                  </a:cubicBezTo>
                  <a:cubicBezTo>
                    <a:pt x="11674" y="2358"/>
                    <a:pt x="6069" y="702"/>
                    <a:pt x="0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815;p43"/>
            <p:cNvSpPr/>
            <p:nvPr/>
          </p:nvSpPr>
          <p:spPr>
            <a:xfrm>
              <a:off x="949436" y="4545626"/>
              <a:ext cx="990864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845" y="0"/>
                  </a:moveTo>
                  <a:cubicBezTo>
                    <a:pt x="11845" y="0"/>
                    <a:pt x="-98" y="14016"/>
                    <a:pt x="0" y="18927"/>
                  </a:cubicBezTo>
                  <a:cubicBezTo>
                    <a:pt x="43" y="20991"/>
                    <a:pt x="2057" y="21600"/>
                    <a:pt x="4415" y="21600"/>
                  </a:cubicBezTo>
                  <a:cubicBezTo>
                    <a:pt x="7781" y="21600"/>
                    <a:pt x="11845" y="20361"/>
                    <a:pt x="11845" y="20361"/>
                  </a:cubicBezTo>
                  <a:lnTo>
                    <a:pt x="21502" y="521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816;p43"/>
            <p:cNvSpPr/>
            <p:nvPr/>
          </p:nvSpPr>
          <p:spPr>
            <a:xfrm>
              <a:off x="2022818" y="3458562"/>
              <a:ext cx="116498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3" y="0"/>
                  </a:moveTo>
                  <a:lnTo>
                    <a:pt x="2465" y="3316"/>
                  </a:lnTo>
                  <a:lnTo>
                    <a:pt x="0" y="16091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50" y="312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817;p43"/>
            <p:cNvSpPr/>
            <p:nvPr/>
          </p:nvSpPr>
          <p:spPr>
            <a:xfrm>
              <a:off x="2302587" y="3408164"/>
              <a:ext cx="935756" cy="203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2" y="0"/>
                  </a:moveTo>
                  <a:lnTo>
                    <a:pt x="2435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64" y="3170"/>
                    <a:pt x="3602" y="0"/>
                    <a:pt x="3602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818;p43"/>
            <p:cNvSpPr/>
            <p:nvPr/>
          </p:nvSpPr>
          <p:spPr>
            <a:xfrm>
              <a:off x="2605295" y="3371494"/>
              <a:ext cx="63757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4" y="0"/>
                  </a:moveTo>
                  <a:lnTo>
                    <a:pt x="2331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408" y="3168"/>
                    <a:pt x="3574" y="0"/>
                    <a:pt x="357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819;p43"/>
            <p:cNvSpPr/>
            <p:nvPr/>
          </p:nvSpPr>
          <p:spPr>
            <a:xfrm>
              <a:off x="3247527" y="3449358"/>
              <a:ext cx="1164981" cy="20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27" y="0"/>
                  </a:moveTo>
                  <a:cubicBezTo>
                    <a:pt x="18027" y="0"/>
                    <a:pt x="4250" y="3170"/>
                    <a:pt x="0" y="6583"/>
                  </a:cubicBezTo>
                  <a:lnTo>
                    <a:pt x="0" y="21600"/>
                  </a:lnTo>
                  <a:lnTo>
                    <a:pt x="21600" y="16138"/>
                  </a:lnTo>
                  <a:lnTo>
                    <a:pt x="19219" y="3316"/>
                  </a:lnTo>
                  <a:lnTo>
                    <a:pt x="1802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820;p43"/>
            <p:cNvSpPr/>
            <p:nvPr/>
          </p:nvSpPr>
          <p:spPr>
            <a:xfrm>
              <a:off x="3196974" y="3398959"/>
              <a:ext cx="935756" cy="20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2" y="0"/>
                  </a:moveTo>
                  <a:cubicBezTo>
                    <a:pt x="18002" y="0"/>
                    <a:pt x="4236" y="3170"/>
                    <a:pt x="0" y="6582"/>
                  </a:cubicBezTo>
                  <a:lnTo>
                    <a:pt x="0" y="21600"/>
                  </a:lnTo>
                  <a:lnTo>
                    <a:pt x="21600" y="16139"/>
                  </a:lnTo>
                  <a:lnTo>
                    <a:pt x="19165" y="3316"/>
                  </a:lnTo>
                  <a:lnTo>
                    <a:pt x="1800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821;p43"/>
            <p:cNvSpPr/>
            <p:nvPr/>
          </p:nvSpPr>
          <p:spPr>
            <a:xfrm>
              <a:off x="3192447" y="3366818"/>
              <a:ext cx="642097" cy="20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2" y="0"/>
                  </a:moveTo>
                  <a:cubicBezTo>
                    <a:pt x="18052" y="0"/>
                    <a:pt x="4320" y="3129"/>
                    <a:pt x="0" y="6548"/>
                  </a:cubicBezTo>
                  <a:lnTo>
                    <a:pt x="0" y="21600"/>
                  </a:lnTo>
                  <a:lnTo>
                    <a:pt x="21600" y="16127"/>
                  </a:lnTo>
                  <a:lnTo>
                    <a:pt x="19133" y="3275"/>
                  </a:lnTo>
                  <a:lnTo>
                    <a:pt x="1805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822;p43"/>
            <p:cNvSpPr/>
            <p:nvPr/>
          </p:nvSpPr>
          <p:spPr>
            <a:xfrm>
              <a:off x="1883757" y="3581394"/>
              <a:ext cx="1235385" cy="196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618" y="0"/>
                  </a:moveTo>
                  <a:cubicBezTo>
                    <a:pt x="-435" y="0"/>
                    <a:pt x="25" y="2282"/>
                    <a:pt x="25" y="2282"/>
                  </a:cubicBezTo>
                  <a:lnTo>
                    <a:pt x="734" y="16102"/>
                  </a:lnTo>
                  <a:cubicBezTo>
                    <a:pt x="5447" y="16708"/>
                    <a:pt x="21165" y="21600"/>
                    <a:pt x="21165" y="21600"/>
                  </a:cubicBezTo>
                  <a:lnTo>
                    <a:pt x="21165" y="5307"/>
                  </a:lnTo>
                  <a:cubicBezTo>
                    <a:pt x="19906" y="4703"/>
                    <a:pt x="7569" y="566"/>
                    <a:pt x="3562" y="61"/>
                  </a:cubicBezTo>
                  <a:cubicBezTo>
                    <a:pt x="3215" y="18"/>
                    <a:pt x="2903" y="0"/>
                    <a:pt x="2618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823;p43"/>
            <p:cNvSpPr/>
            <p:nvPr/>
          </p:nvSpPr>
          <p:spPr>
            <a:xfrm>
              <a:off x="3366737" y="3553778"/>
              <a:ext cx="1235253" cy="196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8544" y="0"/>
                  </a:moveTo>
                  <a:cubicBezTo>
                    <a:pt x="18262" y="0"/>
                    <a:pt x="17947" y="20"/>
                    <a:pt x="17603" y="63"/>
                  </a:cubicBezTo>
                  <a:cubicBezTo>
                    <a:pt x="13593" y="516"/>
                    <a:pt x="1256" y="4905"/>
                    <a:pt x="0" y="5511"/>
                  </a:cubicBezTo>
                  <a:lnTo>
                    <a:pt x="0" y="21600"/>
                  </a:lnTo>
                  <a:cubicBezTo>
                    <a:pt x="0" y="21600"/>
                    <a:pt x="15716" y="16707"/>
                    <a:pt x="20431" y="16051"/>
                  </a:cubicBezTo>
                  <a:lnTo>
                    <a:pt x="21137" y="2282"/>
                  </a:lnTo>
                  <a:cubicBezTo>
                    <a:pt x="21137" y="2282"/>
                    <a:pt x="21600" y="0"/>
                    <a:pt x="18544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824;p43"/>
            <p:cNvSpPr/>
            <p:nvPr/>
          </p:nvSpPr>
          <p:spPr>
            <a:xfrm>
              <a:off x="3119110" y="4018390"/>
              <a:ext cx="247636" cy="154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5" y="0"/>
                  </a:moveTo>
                  <a:cubicBezTo>
                    <a:pt x="6634" y="0"/>
                    <a:pt x="0" y="637"/>
                    <a:pt x="0" y="637"/>
                  </a:cubicBezTo>
                  <a:lnTo>
                    <a:pt x="0" y="21361"/>
                  </a:lnTo>
                  <a:cubicBezTo>
                    <a:pt x="4488" y="21535"/>
                    <a:pt x="8082" y="21600"/>
                    <a:pt x="10938" y="21600"/>
                  </a:cubicBezTo>
                  <a:cubicBezTo>
                    <a:pt x="19770" y="21600"/>
                    <a:pt x="21600" y="20977"/>
                    <a:pt x="21600" y="20977"/>
                  </a:cubicBezTo>
                  <a:lnTo>
                    <a:pt x="21600" y="511"/>
                  </a:lnTo>
                  <a:cubicBezTo>
                    <a:pt x="19231" y="131"/>
                    <a:pt x="16243" y="0"/>
                    <a:pt x="1325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825;p43"/>
            <p:cNvSpPr/>
            <p:nvPr/>
          </p:nvSpPr>
          <p:spPr>
            <a:xfrm>
              <a:off x="941985" y="4459009"/>
              <a:ext cx="1557895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515" y="0"/>
                  </a:moveTo>
                  <a:cubicBezTo>
                    <a:pt x="15915" y="0"/>
                    <a:pt x="13756" y="3820"/>
                    <a:pt x="13756" y="3820"/>
                  </a:cubicBezTo>
                  <a:cubicBezTo>
                    <a:pt x="13756" y="3820"/>
                    <a:pt x="13219" y="70"/>
                    <a:pt x="11741" y="70"/>
                  </a:cubicBezTo>
                  <a:cubicBezTo>
                    <a:pt x="11633" y="70"/>
                    <a:pt x="11518" y="89"/>
                    <a:pt x="11398" y="133"/>
                  </a:cubicBezTo>
                  <a:cubicBezTo>
                    <a:pt x="9599" y="700"/>
                    <a:pt x="11398" y="6158"/>
                    <a:pt x="11398" y="6158"/>
                  </a:cubicBezTo>
                  <a:lnTo>
                    <a:pt x="2399" y="11969"/>
                  </a:lnTo>
                  <a:cubicBezTo>
                    <a:pt x="2399" y="11969"/>
                    <a:pt x="351" y="13105"/>
                    <a:pt x="40" y="14451"/>
                  </a:cubicBezTo>
                  <a:cubicBezTo>
                    <a:pt x="-458" y="17410"/>
                    <a:pt x="3802" y="21600"/>
                    <a:pt x="7365" y="21600"/>
                  </a:cubicBezTo>
                  <a:cubicBezTo>
                    <a:pt x="8241" y="21600"/>
                    <a:pt x="9074" y="21346"/>
                    <a:pt x="9785" y="20758"/>
                  </a:cubicBezTo>
                  <a:cubicBezTo>
                    <a:pt x="13446" y="17853"/>
                    <a:pt x="21142" y="6583"/>
                    <a:pt x="21081" y="5520"/>
                  </a:cubicBezTo>
                  <a:cubicBezTo>
                    <a:pt x="21081" y="4918"/>
                    <a:pt x="20803" y="4706"/>
                    <a:pt x="20413" y="4706"/>
                  </a:cubicBezTo>
                  <a:cubicBezTo>
                    <a:pt x="19849" y="4706"/>
                    <a:pt x="19049" y="5144"/>
                    <a:pt x="18496" y="5501"/>
                  </a:cubicBezTo>
                  <a:cubicBezTo>
                    <a:pt x="19455" y="4790"/>
                    <a:pt x="21042" y="3402"/>
                    <a:pt x="19964" y="2684"/>
                  </a:cubicBezTo>
                  <a:cubicBezTo>
                    <a:pt x="19768" y="2549"/>
                    <a:pt x="19559" y="2490"/>
                    <a:pt x="19347" y="2490"/>
                  </a:cubicBezTo>
                  <a:cubicBezTo>
                    <a:pt x="18492" y="2490"/>
                    <a:pt x="17556" y="3446"/>
                    <a:pt x="16995" y="4132"/>
                  </a:cubicBezTo>
                  <a:cubicBezTo>
                    <a:pt x="17756" y="2950"/>
                    <a:pt x="19055" y="543"/>
                    <a:pt x="17854" y="63"/>
                  </a:cubicBezTo>
                  <a:cubicBezTo>
                    <a:pt x="17744" y="19"/>
                    <a:pt x="17632" y="0"/>
                    <a:pt x="17515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826;p43"/>
            <p:cNvSpPr/>
            <p:nvPr/>
          </p:nvSpPr>
          <p:spPr>
            <a:xfrm>
              <a:off x="4536366" y="4545626"/>
              <a:ext cx="995392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9711" y="0"/>
                  </a:moveTo>
                  <a:lnTo>
                    <a:pt x="0" y="5217"/>
                  </a:lnTo>
                  <a:lnTo>
                    <a:pt x="9711" y="20361"/>
                  </a:lnTo>
                  <a:cubicBezTo>
                    <a:pt x="9711" y="20361"/>
                    <a:pt x="13757" y="21600"/>
                    <a:pt x="17108" y="21600"/>
                  </a:cubicBezTo>
                  <a:cubicBezTo>
                    <a:pt x="19455" y="21600"/>
                    <a:pt x="21460" y="20991"/>
                    <a:pt x="21502" y="18927"/>
                  </a:cubicBezTo>
                  <a:cubicBezTo>
                    <a:pt x="21600" y="14016"/>
                    <a:pt x="9711" y="0"/>
                    <a:pt x="971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827;p43"/>
            <p:cNvSpPr/>
            <p:nvPr/>
          </p:nvSpPr>
          <p:spPr>
            <a:xfrm>
              <a:off x="3976828" y="4459009"/>
              <a:ext cx="1557892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3637" y="0"/>
                  </a:moveTo>
                  <a:cubicBezTo>
                    <a:pt x="3520" y="0"/>
                    <a:pt x="3408" y="19"/>
                    <a:pt x="3297" y="63"/>
                  </a:cubicBezTo>
                  <a:cubicBezTo>
                    <a:pt x="1990" y="560"/>
                    <a:pt x="3485" y="3111"/>
                    <a:pt x="4231" y="4244"/>
                  </a:cubicBezTo>
                  <a:cubicBezTo>
                    <a:pt x="4481" y="4598"/>
                    <a:pt x="4605" y="4811"/>
                    <a:pt x="4605" y="4811"/>
                  </a:cubicBezTo>
                  <a:cubicBezTo>
                    <a:pt x="4605" y="4811"/>
                    <a:pt x="3123" y="2490"/>
                    <a:pt x="1796" y="2490"/>
                  </a:cubicBezTo>
                  <a:cubicBezTo>
                    <a:pt x="1585" y="2490"/>
                    <a:pt x="1378" y="2549"/>
                    <a:pt x="1182" y="2684"/>
                  </a:cubicBezTo>
                  <a:cubicBezTo>
                    <a:pt x="96" y="3405"/>
                    <a:pt x="1702" y="4799"/>
                    <a:pt x="2664" y="5508"/>
                  </a:cubicBezTo>
                  <a:cubicBezTo>
                    <a:pt x="2105" y="5151"/>
                    <a:pt x="1290" y="4706"/>
                    <a:pt x="711" y="4706"/>
                  </a:cubicBezTo>
                  <a:cubicBezTo>
                    <a:pt x="307" y="4706"/>
                    <a:pt x="16" y="4918"/>
                    <a:pt x="0" y="5520"/>
                  </a:cubicBezTo>
                  <a:cubicBezTo>
                    <a:pt x="0" y="6583"/>
                    <a:pt x="7718" y="17853"/>
                    <a:pt x="11390" y="20758"/>
                  </a:cubicBezTo>
                  <a:cubicBezTo>
                    <a:pt x="12102" y="21346"/>
                    <a:pt x="12936" y="21600"/>
                    <a:pt x="13810" y="21600"/>
                  </a:cubicBezTo>
                  <a:cubicBezTo>
                    <a:pt x="17367" y="21600"/>
                    <a:pt x="21600" y="17410"/>
                    <a:pt x="21100" y="14451"/>
                  </a:cubicBezTo>
                  <a:cubicBezTo>
                    <a:pt x="20851" y="13105"/>
                    <a:pt x="18735" y="11969"/>
                    <a:pt x="18735" y="11969"/>
                  </a:cubicBezTo>
                  <a:lnTo>
                    <a:pt x="9772" y="6158"/>
                  </a:lnTo>
                  <a:cubicBezTo>
                    <a:pt x="9772" y="6158"/>
                    <a:pt x="11515" y="700"/>
                    <a:pt x="9772" y="133"/>
                  </a:cubicBezTo>
                  <a:cubicBezTo>
                    <a:pt x="9647" y="89"/>
                    <a:pt x="9528" y="70"/>
                    <a:pt x="9416" y="70"/>
                  </a:cubicBezTo>
                  <a:cubicBezTo>
                    <a:pt x="7884" y="70"/>
                    <a:pt x="7343" y="3820"/>
                    <a:pt x="7343" y="3820"/>
                  </a:cubicBezTo>
                  <a:cubicBezTo>
                    <a:pt x="7343" y="3820"/>
                    <a:pt x="5234" y="0"/>
                    <a:pt x="363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4" name="Google Shape;829;p43"/>
          <p:cNvGrpSpPr/>
          <p:nvPr/>
        </p:nvGrpSpPr>
        <p:grpSpPr>
          <a:xfrm>
            <a:off x="2492939" y="1182866"/>
            <a:ext cx="2175873" cy="2549120"/>
            <a:chOff x="0" y="0"/>
            <a:chExt cx="2175872" cy="2549119"/>
          </a:xfrm>
        </p:grpSpPr>
        <p:sp>
          <p:nvSpPr>
            <p:cNvPr id="1049" name="Google Shape;830;p43"/>
            <p:cNvSpPr/>
            <p:nvPr/>
          </p:nvSpPr>
          <p:spPr>
            <a:xfrm>
              <a:off x="0" y="4435"/>
              <a:ext cx="2175873" cy="254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831;p43"/>
            <p:cNvSpPr/>
            <p:nvPr/>
          </p:nvSpPr>
          <p:spPr>
            <a:xfrm>
              <a:off x="61213" y="178819"/>
              <a:ext cx="2051742" cy="230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832;p43"/>
            <p:cNvSpPr/>
            <p:nvPr/>
          </p:nvSpPr>
          <p:spPr>
            <a:xfrm>
              <a:off x="45067" y="128437"/>
              <a:ext cx="2051686" cy="229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833;p43"/>
            <p:cNvSpPr/>
            <p:nvPr/>
          </p:nvSpPr>
          <p:spPr>
            <a:xfrm>
              <a:off x="32530" y="0"/>
              <a:ext cx="2052523" cy="234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834;p43"/>
            <p:cNvSpPr/>
            <p:nvPr/>
          </p:nvSpPr>
          <p:spPr>
            <a:xfrm>
              <a:off x="654379" y="517653"/>
              <a:ext cx="853710" cy="59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7" name="Google Shape;835;p43"/>
          <p:cNvGrpSpPr/>
          <p:nvPr/>
        </p:nvGrpSpPr>
        <p:grpSpPr>
          <a:xfrm>
            <a:off x="16439264" y="4747986"/>
            <a:ext cx="1363418" cy="1464311"/>
            <a:chOff x="0" y="0"/>
            <a:chExt cx="1363416" cy="1464309"/>
          </a:xfrm>
        </p:grpSpPr>
        <p:sp>
          <p:nvSpPr>
            <p:cNvPr id="105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6" name="١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060" name="Google Shape;836;p43"/>
          <p:cNvGrpSpPr/>
          <p:nvPr/>
        </p:nvGrpSpPr>
        <p:grpSpPr>
          <a:xfrm>
            <a:off x="16439264" y="7593043"/>
            <a:ext cx="1363418" cy="1464311"/>
            <a:chOff x="0" y="0"/>
            <a:chExt cx="1363416" cy="1464309"/>
          </a:xfrm>
        </p:grpSpPr>
        <p:sp>
          <p:nvSpPr>
            <p:cNvPr id="1058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9" name="٣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061" name="المفردات"/>
          <p:cNvSpPr txBox="1"/>
          <p:nvPr/>
        </p:nvSpPr>
        <p:spPr>
          <a:xfrm>
            <a:off x="4337937" y="1618604"/>
            <a:ext cx="4490740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1062" name="الزاوية"/>
          <p:cNvSpPr txBox="1"/>
          <p:nvPr/>
        </p:nvSpPr>
        <p:spPr>
          <a:xfrm>
            <a:off x="13301198" y="4471711"/>
            <a:ext cx="2793820" cy="1882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r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الزاوية</a:t>
            </a:r>
          </a:p>
        </p:txBody>
      </p:sp>
      <p:sp>
        <p:nvSpPr>
          <p:cNvPr id="1063" name="الدرجة"/>
          <p:cNvSpPr txBox="1"/>
          <p:nvPr/>
        </p:nvSpPr>
        <p:spPr>
          <a:xfrm>
            <a:off x="11467000" y="7351107"/>
            <a:ext cx="4628019" cy="1898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r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الدرجة</a:t>
            </a:r>
          </a:p>
        </p:txBody>
      </p:sp>
      <p:sp>
        <p:nvSpPr>
          <p:cNvPr id="1064" name="رأس الزاوية"/>
          <p:cNvSpPr txBox="1"/>
          <p:nvPr/>
        </p:nvSpPr>
        <p:spPr>
          <a:xfrm>
            <a:off x="3358438" y="4940391"/>
            <a:ext cx="5527505" cy="1079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رأس الزاوية</a:t>
            </a:r>
          </a:p>
        </p:txBody>
      </p:sp>
      <p:grpSp>
        <p:nvGrpSpPr>
          <p:cNvPr id="1067" name="Google Shape;835;p43"/>
          <p:cNvGrpSpPr/>
          <p:nvPr/>
        </p:nvGrpSpPr>
        <p:grpSpPr>
          <a:xfrm>
            <a:off x="9060432" y="7785448"/>
            <a:ext cx="1363418" cy="1464310"/>
            <a:chOff x="0" y="0"/>
            <a:chExt cx="1363416" cy="1464309"/>
          </a:xfrm>
        </p:grpSpPr>
        <p:sp>
          <p:nvSpPr>
            <p:cNvPr id="106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6" name="٤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070" name="Google Shape;835;p43"/>
          <p:cNvGrpSpPr/>
          <p:nvPr/>
        </p:nvGrpSpPr>
        <p:grpSpPr>
          <a:xfrm>
            <a:off x="8885942" y="4680626"/>
            <a:ext cx="1363417" cy="1464311"/>
            <a:chOff x="0" y="0"/>
            <a:chExt cx="1363416" cy="1464309"/>
          </a:xfrm>
        </p:grpSpPr>
        <p:sp>
          <p:nvSpPr>
            <p:cNvPr id="1068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9" name="٢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sp>
        <p:nvSpPr>
          <p:cNvPr id="1071" name="الشكل الرباعي"/>
          <p:cNvSpPr txBox="1"/>
          <p:nvPr/>
        </p:nvSpPr>
        <p:spPr>
          <a:xfrm>
            <a:off x="2627953" y="8170257"/>
            <a:ext cx="6200724" cy="1079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الشكل الرباعي</a:t>
            </a:r>
          </a:p>
        </p:txBody>
      </p:sp>
      <p:grpSp>
        <p:nvGrpSpPr>
          <p:cNvPr id="1077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072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5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073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74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076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ntr" nodeType="after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Class="entr" nodeType="afterEffect" presetSubtype="10" presetID="19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5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1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2" grpId="3"/>
      <p:bldP build="whole" bldLvl="1" animBg="1" rev="0" advAuto="0" spid="1063" grpId="4"/>
      <p:bldP build="whole" bldLvl="1" animBg="1" rev="0" advAuto="0" spid="1064" grpId="5"/>
      <p:bldP build="whole" bldLvl="1" animBg="1" rev="0" advAuto="0" spid="1061" grpId="2"/>
      <p:bldP build="whole" bldLvl="1" animBg="1" rev="0" advAuto="0" spid="1071" grpId="6"/>
      <p:bldP build="whole" bldLvl="1" animBg="1" rev="0" advAuto="0" spid="1077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848;p44"/>
          <p:cNvGrpSpPr/>
          <p:nvPr/>
        </p:nvGrpSpPr>
        <p:grpSpPr>
          <a:xfrm>
            <a:off x="21091318" y="10227341"/>
            <a:ext cx="3292683" cy="2527479"/>
            <a:chOff x="0" y="0"/>
            <a:chExt cx="3292681" cy="2527478"/>
          </a:xfrm>
        </p:grpSpPr>
        <p:sp>
          <p:nvSpPr>
            <p:cNvPr id="1079" name="Google Shape;849;p44"/>
            <p:cNvSpPr/>
            <p:nvPr/>
          </p:nvSpPr>
          <p:spPr>
            <a:xfrm>
              <a:off x="515367" y="264579"/>
              <a:ext cx="1894280" cy="110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1" y="0"/>
                  </a:moveTo>
                  <a:cubicBezTo>
                    <a:pt x="2547" y="0"/>
                    <a:pt x="1311" y="137"/>
                    <a:pt x="0" y="433"/>
                  </a:cubicBezTo>
                  <a:cubicBezTo>
                    <a:pt x="461" y="2015"/>
                    <a:pt x="1093" y="3993"/>
                    <a:pt x="2016" y="5972"/>
                  </a:cubicBezTo>
                  <a:cubicBezTo>
                    <a:pt x="5069" y="6467"/>
                    <a:pt x="10944" y="9038"/>
                    <a:pt x="15725" y="20116"/>
                  </a:cubicBezTo>
                  <a:cubicBezTo>
                    <a:pt x="17454" y="20809"/>
                    <a:pt x="19354" y="21304"/>
                    <a:pt x="21428" y="21600"/>
                  </a:cubicBezTo>
                  <a:cubicBezTo>
                    <a:pt x="21543" y="21206"/>
                    <a:pt x="21600" y="21008"/>
                    <a:pt x="21600" y="21008"/>
                  </a:cubicBezTo>
                  <a:cubicBezTo>
                    <a:pt x="21600" y="21008"/>
                    <a:pt x="18147" y="0"/>
                    <a:pt x="37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850;p44"/>
            <p:cNvSpPr/>
            <p:nvPr/>
          </p:nvSpPr>
          <p:spPr>
            <a:xfrm>
              <a:off x="0" y="286684"/>
              <a:ext cx="2394522" cy="220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1" y="0"/>
                  </a:moveTo>
                  <a:cubicBezTo>
                    <a:pt x="1869" y="7283"/>
                    <a:pt x="0" y="12683"/>
                    <a:pt x="0" y="12683"/>
                  </a:cubicBezTo>
                  <a:cubicBezTo>
                    <a:pt x="0" y="12683"/>
                    <a:pt x="2415" y="21403"/>
                    <a:pt x="13854" y="21600"/>
                  </a:cubicBezTo>
                  <a:cubicBezTo>
                    <a:pt x="17590" y="17638"/>
                    <a:pt x="20916" y="11840"/>
                    <a:pt x="21600" y="10552"/>
                  </a:cubicBezTo>
                  <a:cubicBezTo>
                    <a:pt x="10527" y="9710"/>
                    <a:pt x="6153" y="3369"/>
                    <a:pt x="464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851;p44"/>
            <p:cNvSpPr/>
            <p:nvPr/>
          </p:nvSpPr>
          <p:spPr>
            <a:xfrm>
              <a:off x="692194" y="569547"/>
              <a:ext cx="368619" cy="24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7" y="7050"/>
                    <a:pt x="8287" y="14115"/>
                    <a:pt x="13614" y="21600"/>
                  </a:cubicBezTo>
                  <a:cubicBezTo>
                    <a:pt x="14208" y="19395"/>
                    <a:pt x="15095" y="17190"/>
                    <a:pt x="15981" y="15435"/>
                  </a:cubicBezTo>
                  <a:cubicBezTo>
                    <a:pt x="17461" y="12345"/>
                    <a:pt x="19234" y="9705"/>
                    <a:pt x="21600" y="7500"/>
                  </a:cubicBezTo>
                  <a:cubicBezTo>
                    <a:pt x="13020" y="3090"/>
                    <a:pt x="5619" y="885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852;p44"/>
            <p:cNvSpPr/>
            <p:nvPr/>
          </p:nvSpPr>
          <p:spPr>
            <a:xfrm>
              <a:off x="924532" y="655471"/>
              <a:ext cx="969910" cy="63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5" y="0"/>
                  </a:moveTo>
                  <a:cubicBezTo>
                    <a:pt x="2136" y="857"/>
                    <a:pt x="1462" y="1884"/>
                    <a:pt x="899" y="3086"/>
                  </a:cubicBezTo>
                  <a:cubicBezTo>
                    <a:pt x="563" y="3768"/>
                    <a:pt x="226" y="4626"/>
                    <a:pt x="0" y="5483"/>
                  </a:cubicBezTo>
                  <a:cubicBezTo>
                    <a:pt x="4837" y="11999"/>
                    <a:pt x="11810" y="18176"/>
                    <a:pt x="21600" y="21600"/>
                  </a:cubicBezTo>
                  <a:cubicBezTo>
                    <a:pt x="15523" y="9257"/>
                    <a:pt x="8661" y="3086"/>
                    <a:pt x="3035" y="0"/>
                  </a:cubicBezTo>
                  <a:close/>
                </a:path>
              </a:pathLst>
            </a:custGeom>
            <a:solidFill>
              <a:srgbClr val="FFC78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853;p44"/>
            <p:cNvSpPr/>
            <p:nvPr/>
          </p:nvSpPr>
          <p:spPr>
            <a:xfrm>
              <a:off x="1490257" y="0"/>
              <a:ext cx="1802425" cy="122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19760" y="0"/>
                  </a:moveTo>
                  <a:cubicBezTo>
                    <a:pt x="17630" y="0"/>
                    <a:pt x="0" y="20618"/>
                    <a:pt x="0" y="20618"/>
                  </a:cubicBezTo>
                  <a:lnTo>
                    <a:pt x="1571" y="21600"/>
                  </a:lnTo>
                  <a:cubicBezTo>
                    <a:pt x="1571" y="21600"/>
                    <a:pt x="21600" y="2122"/>
                    <a:pt x="19918" y="68"/>
                  </a:cubicBezTo>
                  <a:cubicBezTo>
                    <a:pt x="19882" y="21"/>
                    <a:pt x="19830" y="0"/>
                    <a:pt x="19760" y="0"/>
                  </a:cubicBezTo>
                  <a:close/>
                </a:path>
              </a:pathLst>
            </a:custGeom>
            <a:solidFill>
              <a:srgbClr val="30395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854;p44"/>
            <p:cNvSpPr/>
            <p:nvPr/>
          </p:nvSpPr>
          <p:spPr>
            <a:xfrm>
              <a:off x="1712625" y="1749692"/>
              <a:ext cx="830671" cy="77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11601" y="0"/>
                  </a:moveTo>
                  <a:cubicBezTo>
                    <a:pt x="10945" y="0"/>
                    <a:pt x="10529" y="51"/>
                    <a:pt x="10529" y="51"/>
                  </a:cubicBezTo>
                  <a:cubicBezTo>
                    <a:pt x="10529" y="51"/>
                    <a:pt x="9416" y="1735"/>
                    <a:pt x="7680" y="4122"/>
                  </a:cubicBezTo>
                  <a:cubicBezTo>
                    <a:pt x="10158" y="4962"/>
                    <a:pt x="14866" y="7066"/>
                    <a:pt x="14369" y="11418"/>
                  </a:cubicBezTo>
                  <a:cubicBezTo>
                    <a:pt x="14018" y="13805"/>
                    <a:pt x="11947" y="14968"/>
                    <a:pt x="9616" y="14968"/>
                  </a:cubicBezTo>
                  <a:cubicBezTo>
                    <a:pt x="7015" y="14968"/>
                    <a:pt x="4088" y="13523"/>
                    <a:pt x="2849" y="10717"/>
                  </a:cubicBezTo>
                  <a:cubicBezTo>
                    <a:pt x="1855" y="11977"/>
                    <a:pt x="991" y="13242"/>
                    <a:pt x="0" y="14502"/>
                  </a:cubicBezTo>
                  <a:cubicBezTo>
                    <a:pt x="3338" y="19412"/>
                    <a:pt x="7166" y="21600"/>
                    <a:pt x="10594" y="21600"/>
                  </a:cubicBezTo>
                  <a:cubicBezTo>
                    <a:pt x="15302" y="21600"/>
                    <a:pt x="19260" y="17474"/>
                    <a:pt x="20194" y="10574"/>
                  </a:cubicBezTo>
                  <a:cubicBezTo>
                    <a:pt x="21600" y="923"/>
                    <a:pt x="14397" y="0"/>
                    <a:pt x="116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86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88363" t="12667" r="4670" b="55258"/>
          <a:stretch>
            <a:fillRect/>
          </a:stretch>
        </p:blipFill>
        <p:spPr>
          <a:xfrm>
            <a:off x="14881924" y="1896957"/>
            <a:ext cx="1875945" cy="20580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الربط مع الحياة"/>
          <p:cNvSpPr txBox="1"/>
          <p:nvPr/>
        </p:nvSpPr>
        <p:spPr>
          <a:xfrm>
            <a:off x="9254177" y="2033752"/>
            <a:ext cx="6265016" cy="12430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7100">
                <a:solidFill>
                  <a:srgbClr val="2C0977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الربط مع الحياة</a:t>
            </a:r>
          </a:p>
        </p:txBody>
      </p:sp>
      <p:sp>
        <p:nvSpPr>
          <p:cNvPr id="1088" name="قاطرة كهربائية:…"/>
          <p:cNvSpPr txBox="1"/>
          <p:nvPr/>
        </p:nvSpPr>
        <p:spPr>
          <a:xfrm>
            <a:off x="10540562" y="5320584"/>
            <a:ext cx="12197098" cy="3948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rtl="0">
              <a:lnSpc>
                <a:spcPct val="125000"/>
              </a:lnSpc>
              <a:defRPr b="1" sz="4500">
                <a:solidFill>
                  <a:srgbClr val="0061FE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قاطرة كهربائية:</a:t>
            </a:r>
          </a:p>
          <a:p>
            <a:pPr algn="r" rtl="0">
              <a:lnSpc>
                <a:spcPct val="125000"/>
              </a:lnSpc>
              <a:defRPr b="1" sz="4500">
                <a:latin typeface="Almarai"/>
                <a:ea typeface="Almarai"/>
                <a:cs typeface="Almarai"/>
                <a:sym typeface="Almarai"/>
              </a:defRPr>
            </a:pPr>
            <a:r>
              <a:t>يشهد ركاب القاطرة الكهربائية في إحدى مدن الألعاب تجربة الهبوط من ارتفاع ٤٢ مترا بزاوية 70°</a:t>
            </a:r>
          </a:p>
        </p:txBody>
      </p:sp>
      <p:pic>
        <p:nvPicPr>
          <p:cNvPr id="1089" name="IMG_9855.jpeg" descr="IMG_985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523" y="5119460"/>
            <a:ext cx="8627657" cy="48314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5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090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93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091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92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094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7" grpId="2"/>
      <p:bldP build="whole" bldLvl="1" animBg="1" rev="0" advAuto="0" spid="1086" grpId="1"/>
      <p:bldP build="whole" bldLvl="1" animBg="1" rev="0" advAuto="0" spid="109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36;p52"/>
          <p:cNvGrpSpPr/>
          <p:nvPr/>
        </p:nvGrpSpPr>
        <p:grpSpPr>
          <a:xfrm>
            <a:off x="17799132" y="2081176"/>
            <a:ext cx="6256574" cy="10973211"/>
            <a:chOff x="0" y="0"/>
            <a:chExt cx="6256572" cy="10973210"/>
          </a:xfrm>
        </p:grpSpPr>
        <p:sp>
          <p:nvSpPr>
            <p:cNvPr id="1097" name="Google Shape;1237;p52"/>
            <p:cNvSpPr/>
            <p:nvPr/>
          </p:nvSpPr>
          <p:spPr>
            <a:xfrm>
              <a:off x="2487177" y="3939402"/>
              <a:ext cx="2657009" cy="16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238;p52"/>
            <p:cNvSpPr/>
            <p:nvPr/>
          </p:nvSpPr>
          <p:spPr>
            <a:xfrm>
              <a:off x="2001342" y="3152481"/>
              <a:ext cx="374116" cy="317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99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1239;p52"/>
            <p:cNvSpPr/>
            <p:nvPr/>
          </p:nvSpPr>
          <p:spPr>
            <a:xfrm>
              <a:off x="2351175" y="3152481"/>
              <a:ext cx="218621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67"/>
                  </a:lnTo>
                  <a:lnTo>
                    <a:pt x="21111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1240;p52"/>
            <p:cNvSpPr/>
            <p:nvPr/>
          </p:nvSpPr>
          <p:spPr>
            <a:xfrm>
              <a:off x="4877187" y="3235104"/>
              <a:ext cx="45162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241;p52"/>
            <p:cNvSpPr/>
            <p:nvPr/>
          </p:nvSpPr>
          <p:spPr>
            <a:xfrm>
              <a:off x="5246358" y="3235104"/>
              <a:ext cx="29133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242;p52"/>
            <p:cNvSpPr/>
            <p:nvPr/>
          </p:nvSpPr>
          <p:spPr>
            <a:xfrm>
              <a:off x="2477427" y="6523745"/>
              <a:ext cx="369164" cy="30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32"/>
                  </a:lnTo>
                  <a:lnTo>
                    <a:pt x="21600" y="21600"/>
                  </a:lnTo>
                  <a:lnTo>
                    <a:pt x="210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243;p52"/>
            <p:cNvSpPr/>
            <p:nvPr/>
          </p:nvSpPr>
          <p:spPr>
            <a:xfrm>
              <a:off x="2836848" y="6533334"/>
              <a:ext cx="223576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3"/>
                  </a:lnTo>
                  <a:lnTo>
                    <a:pt x="183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244;p52"/>
            <p:cNvSpPr/>
            <p:nvPr/>
          </p:nvSpPr>
          <p:spPr>
            <a:xfrm>
              <a:off x="4988896" y="6679084"/>
              <a:ext cx="432288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245;p52"/>
            <p:cNvSpPr/>
            <p:nvPr/>
          </p:nvSpPr>
          <p:spPr>
            <a:xfrm>
              <a:off x="5353112" y="6684040"/>
              <a:ext cx="276953" cy="308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78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246;p52"/>
            <p:cNvSpPr/>
            <p:nvPr/>
          </p:nvSpPr>
          <p:spPr>
            <a:xfrm>
              <a:off x="2292843" y="3667400"/>
              <a:ext cx="2734834" cy="170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247;p52"/>
            <p:cNvSpPr/>
            <p:nvPr/>
          </p:nvSpPr>
          <p:spPr>
            <a:xfrm>
              <a:off x="2001342" y="4298823"/>
              <a:ext cx="3138036" cy="76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2" y="0"/>
                  </a:moveTo>
                  <a:cubicBezTo>
                    <a:pt x="16607" y="3519"/>
                    <a:pt x="13189" y="5351"/>
                    <a:pt x="9767" y="5351"/>
                  </a:cubicBezTo>
                  <a:cubicBezTo>
                    <a:pt x="7151" y="5351"/>
                    <a:pt x="4533" y="4281"/>
                    <a:pt x="1939" y="2068"/>
                  </a:cubicBezTo>
                  <a:cubicBezTo>
                    <a:pt x="1639" y="3311"/>
                    <a:pt x="1372" y="4689"/>
                    <a:pt x="1137" y="6204"/>
                  </a:cubicBezTo>
                  <a:cubicBezTo>
                    <a:pt x="603" y="9791"/>
                    <a:pt x="268" y="12961"/>
                    <a:pt x="0" y="15854"/>
                  </a:cubicBezTo>
                  <a:cubicBezTo>
                    <a:pt x="2619" y="19863"/>
                    <a:pt x="5242" y="21600"/>
                    <a:pt x="7852" y="21600"/>
                  </a:cubicBezTo>
                  <a:cubicBezTo>
                    <a:pt x="12507" y="21600"/>
                    <a:pt x="17123" y="16085"/>
                    <a:pt x="21600" y="8136"/>
                  </a:cubicBezTo>
                  <a:cubicBezTo>
                    <a:pt x="21165" y="5378"/>
                    <a:pt x="20631" y="2621"/>
                    <a:pt x="19962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248;p52"/>
            <p:cNvSpPr/>
            <p:nvPr/>
          </p:nvSpPr>
          <p:spPr>
            <a:xfrm>
              <a:off x="1923621" y="4585527"/>
              <a:ext cx="3380840" cy="83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0517" y="0"/>
                  </a:moveTo>
                  <a:cubicBezTo>
                    <a:pt x="16367" y="7247"/>
                    <a:pt x="12089" y="12274"/>
                    <a:pt x="7774" y="12274"/>
                  </a:cubicBezTo>
                  <a:cubicBezTo>
                    <a:pt x="5354" y="12274"/>
                    <a:pt x="2924" y="10690"/>
                    <a:pt x="496" y="7036"/>
                  </a:cubicBezTo>
                  <a:cubicBezTo>
                    <a:pt x="-30" y="13067"/>
                    <a:pt x="1" y="17214"/>
                    <a:pt x="1" y="17214"/>
                  </a:cubicBezTo>
                  <a:cubicBezTo>
                    <a:pt x="1" y="17214"/>
                    <a:pt x="248" y="17966"/>
                    <a:pt x="745" y="18847"/>
                  </a:cubicBezTo>
                  <a:cubicBezTo>
                    <a:pt x="2795" y="20715"/>
                    <a:pt x="4869" y="21600"/>
                    <a:pt x="6940" y="21600"/>
                  </a:cubicBezTo>
                  <a:cubicBezTo>
                    <a:pt x="11973" y="21600"/>
                    <a:pt x="16981" y="16366"/>
                    <a:pt x="21570" y="7288"/>
                  </a:cubicBezTo>
                  <a:cubicBezTo>
                    <a:pt x="21322" y="5275"/>
                    <a:pt x="21012" y="2761"/>
                    <a:pt x="20517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249;p52"/>
            <p:cNvSpPr/>
            <p:nvPr/>
          </p:nvSpPr>
          <p:spPr>
            <a:xfrm>
              <a:off x="2409507" y="6159369"/>
              <a:ext cx="2457883" cy="84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9" y="0"/>
                  </a:moveTo>
                  <a:cubicBezTo>
                    <a:pt x="16249" y="5885"/>
                    <a:pt x="10926" y="8963"/>
                    <a:pt x="5490" y="8963"/>
                  </a:cubicBezTo>
                  <a:cubicBezTo>
                    <a:pt x="3698" y="8963"/>
                    <a:pt x="1895" y="8628"/>
                    <a:pt x="84" y="7949"/>
                  </a:cubicBezTo>
                  <a:lnTo>
                    <a:pt x="0" y="18384"/>
                  </a:lnTo>
                  <a:cubicBezTo>
                    <a:pt x="0" y="18384"/>
                    <a:pt x="4984" y="21600"/>
                    <a:pt x="11115" y="21600"/>
                  </a:cubicBezTo>
                  <a:cubicBezTo>
                    <a:pt x="14477" y="21600"/>
                    <a:pt x="18183" y="20631"/>
                    <a:pt x="21600" y="17640"/>
                  </a:cubicBezTo>
                  <a:lnTo>
                    <a:pt x="21556" y="15527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250;p52"/>
            <p:cNvSpPr/>
            <p:nvPr/>
          </p:nvSpPr>
          <p:spPr>
            <a:xfrm>
              <a:off x="2419095" y="5693035"/>
              <a:ext cx="2409461" cy="81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cubicBezTo>
                    <a:pt x="16680" y="5456"/>
                    <a:pt x="11577" y="8359"/>
                    <a:pt x="6573" y="8359"/>
                  </a:cubicBezTo>
                  <a:cubicBezTo>
                    <a:pt x="4394" y="8359"/>
                    <a:pt x="2232" y="7810"/>
                    <a:pt x="132" y="6682"/>
                  </a:cubicBezTo>
                  <a:lnTo>
                    <a:pt x="0" y="20552"/>
                  </a:lnTo>
                  <a:cubicBezTo>
                    <a:pt x="1847" y="21253"/>
                    <a:pt x="3686" y="21600"/>
                    <a:pt x="5514" y="21600"/>
                  </a:cubicBezTo>
                  <a:cubicBezTo>
                    <a:pt x="11060" y="21600"/>
                    <a:pt x="16490" y="18418"/>
                    <a:pt x="21600" y="12332"/>
                  </a:cubicBezTo>
                  <a:lnTo>
                    <a:pt x="21382" y="0"/>
                  </a:ln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251;p52"/>
            <p:cNvSpPr/>
            <p:nvPr/>
          </p:nvSpPr>
          <p:spPr>
            <a:xfrm>
              <a:off x="2040339" y="4867278"/>
              <a:ext cx="3317661" cy="114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1" y="0"/>
                  </a:moveTo>
                  <a:cubicBezTo>
                    <a:pt x="16568" y="6639"/>
                    <a:pt x="11458" y="10466"/>
                    <a:pt x="6322" y="10466"/>
                  </a:cubicBezTo>
                  <a:cubicBezTo>
                    <a:pt x="4209" y="10466"/>
                    <a:pt x="2092" y="9819"/>
                    <a:pt x="0" y="8453"/>
                  </a:cubicBezTo>
                  <a:cubicBezTo>
                    <a:pt x="537" y="9096"/>
                    <a:pt x="1328" y="9831"/>
                    <a:pt x="2371" y="10016"/>
                  </a:cubicBezTo>
                  <a:cubicBezTo>
                    <a:pt x="2466" y="10016"/>
                    <a:pt x="2562" y="10106"/>
                    <a:pt x="2624" y="10106"/>
                  </a:cubicBezTo>
                  <a:lnTo>
                    <a:pt x="2593" y="14151"/>
                  </a:lnTo>
                  <a:lnTo>
                    <a:pt x="2562" y="20400"/>
                  </a:lnTo>
                  <a:cubicBezTo>
                    <a:pt x="4087" y="21207"/>
                    <a:pt x="5657" y="21600"/>
                    <a:pt x="7238" y="21600"/>
                  </a:cubicBezTo>
                  <a:cubicBezTo>
                    <a:pt x="10871" y="21600"/>
                    <a:pt x="14571" y="19523"/>
                    <a:pt x="17963" y="15620"/>
                  </a:cubicBezTo>
                  <a:lnTo>
                    <a:pt x="17868" y="9740"/>
                  </a:lnTo>
                  <a:cubicBezTo>
                    <a:pt x="17868" y="9740"/>
                    <a:pt x="19924" y="8546"/>
                    <a:pt x="21600" y="2573"/>
                  </a:cubicBezTo>
                  <a:cubicBezTo>
                    <a:pt x="21600" y="2573"/>
                    <a:pt x="21473" y="1560"/>
                    <a:pt x="21251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252;p52"/>
            <p:cNvSpPr/>
            <p:nvPr/>
          </p:nvSpPr>
          <p:spPr>
            <a:xfrm>
              <a:off x="2283095" y="3903283"/>
              <a:ext cx="2618334" cy="58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3" y="0"/>
                  </a:moveTo>
                  <a:cubicBezTo>
                    <a:pt x="7091" y="0"/>
                    <a:pt x="5210" y="3493"/>
                    <a:pt x="5210" y="3493"/>
                  </a:cubicBezTo>
                  <a:cubicBezTo>
                    <a:pt x="5210" y="3493"/>
                    <a:pt x="2244" y="7086"/>
                    <a:pt x="0" y="17321"/>
                  </a:cubicBezTo>
                  <a:cubicBezTo>
                    <a:pt x="3109" y="20205"/>
                    <a:pt x="6246" y="21600"/>
                    <a:pt x="9381" y="21600"/>
                  </a:cubicBezTo>
                  <a:cubicBezTo>
                    <a:pt x="13483" y="21600"/>
                    <a:pt x="17579" y="19212"/>
                    <a:pt x="21600" y="14627"/>
                  </a:cubicBezTo>
                  <a:cubicBezTo>
                    <a:pt x="20156" y="8522"/>
                    <a:pt x="18233" y="3315"/>
                    <a:pt x="15789" y="1696"/>
                  </a:cubicBezTo>
                  <a:cubicBezTo>
                    <a:pt x="13907" y="455"/>
                    <a:pt x="12279" y="0"/>
                    <a:pt x="10903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253;p52"/>
            <p:cNvSpPr/>
            <p:nvPr/>
          </p:nvSpPr>
          <p:spPr>
            <a:xfrm>
              <a:off x="1282503" y="2771645"/>
              <a:ext cx="738324" cy="4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7" y="0"/>
                  </a:moveTo>
                  <a:cubicBezTo>
                    <a:pt x="9313" y="0"/>
                    <a:pt x="3717" y="3804"/>
                    <a:pt x="0" y="10940"/>
                  </a:cubicBezTo>
                  <a:cubicBezTo>
                    <a:pt x="1571" y="16749"/>
                    <a:pt x="5171" y="21600"/>
                    <a:pt x="10286" y="21600"/>
                  </a:cubicBezTo>
                  <a:cubicBezTo>
                    <a:pt x="13502" y="21600"/>
                    <a:pt x="17317" y="19679"/>
                    <a:pt x="21600" y="14866"/>
                  </a:cubicBezTo>
                  <a:lnTo>
                    <a:pt x="19328" y="782"/>
                  </a:lnTo>
                  <a:cubicBezTo>
                    <a:pt x="17888" y="258"/>
                    <a:pt x="16415" y="0"/>
                    <a:pt x="1494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254;p52"/>
            <p:cNvSpPr/>
            <p:nvPr/>
          </p:nvSpPr>
          <p:spPr>
            <a:xfrm>
              <a:off x="1253423" y="2545989"/>
              <a:ext cx="689737" cy="45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386" y="0"/>
                  </a:moveTo>
                  <a:cubicBezTo>
                    <a:pt x="9213" y="0"/>
                    <a:pt x="5475" y="1340"/>
                    <a:pt x="2365" y="6178"/>
                  </a:cubicBezTo>
                  <a:cubicBezTo>
                    <a:pt x="-297" y="10092"/>
                    <a:pt x="-594" y="16308"/>
                    <a:pt x="886" y="21600"/>
                  </a:cubicBezTo>
                  <a:cubicBezTo>
                    <a:pt x="4755" y="14483"/>
                    <a:pt x="10581" y="10690"/>
                    <a:pt x="16446" y="10690"/>
                  </a:cubicBezTo>
                  <a:cubicBezTo>
                    <a:pt x="17974" y="10690"/>
                    <a:pt x="19507" y="10948"/>
                    <a:pt x="21006" y="11470"/>
                  </a:cubicBezTo>
                  <a:lnTo>
                    <a:pt x="19376" y="2037"/>
                  </a:lnTo>
                  <a:cubicBezTo>
                    <a:pt x="19376" y="2037"/>
                    <a:pt x="16309" y="0"/>
                    <a:pt x="1238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255;p52"/>
            <p:cNvSpPr/>
            <p:nvPr/>
          </p:nvSpPr>
          <p:spPr>
            <a:xfrm>
              <a:off x="1467088" y="2798813"/>
              <a:ext cx="495413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7" y="0"/>
                  </a:moveTo>
                  <a:cubicBezTo>
                    <a:pt x="7023" y="0"/>
                    <a:pt x="3184" y="3076"/>
                    <a:pt x="0" y="5800"/>
                  </a:cubicBezTo>
                  <a:cubicBezTo>
                    <a:pt x="0" y="5800"/>
                    <a:pt x="0" y="6492"/>
                    <a:pt x="209" y="6492"/>
                  </a:cubicBezTo>
                  <a:cubicBezTo>
                    <a:pt x="3561" y="5006"/>
                    <a:pt x="7239" y="1373"/>
                    <a:pt x="10849" y="1373"/>
                  </a:cubicBezTo>
                  <a:cubicBezTo>
                    <a:pt x="12263" y="1373"/>
                    <a:pt x="13664" y="1930"/>
                    <a:pt x="15036" y="3382"/>
                  </a:cubicBezTo>
                  <a:cubicBezTo>
                    <a:pt x="18423" y="7185"/>
                    <a:pt x="19273" y="14767"/>
                    <a:pt x="20541" y="20976"/>
                  </a:cubicBezTo>
                  <a:cubicBezTo>
                    <a:pt x="20541" y="21418"/>
                    <a:pt x="20729" y="21600"/>
                    <a:pt x="20945" y="21600"/>
                  </a:cubicBezTo>
                  <a:cubicBezTo>
                    <a:pt x="21245" y="21600"/>
                    <a:pt x="21600" y="21237"/>
                    <a:pt x="21600" y="20635"/>
                  </a:cubicBezTo>
                  <a:cubicBezTo>
                    <a:pt x="20541" y="13734"/>
                    <a:pt x="19057" y="5460"/>
                    <a:pt x="15036" y="1657"/>
                  </a:cubicBezTo>
                  <a:cubicBezTo>
                    <a:pt x="13657" y="488"/>
                    <a:pt x="12207" y="0"/>
                    <a:pt x="1073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256;p52"/>
            <p:cNvSpPr/>
            <p:nvPr/>
          </p:nvSpPr>
          <p:spPr>
            <a:xfrm>
              <a:off x="1672733" y="2881757"/>
              <a:ext cx="258998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7961" y="0"/>
                  </a:moveTo>
                  <a:cubicBezTo>
                    <a:pt x="5184" y="0"/>
                    <a:pt x="2497" y="2898"/>
                    <a:pt x="260" y="9946"/>
                  </a:cubicBezTo>
                  <a:cubicBezTo>
                    <a:pt x="-383" y="11471"/>
                    <a:pt x="286" y="12997"/>
                    <a:pt x="980" y="12997"/>
                  </a:cubicBezTo>
                  <a:cubicBezTo>
                    <a:pt x="1134" y="12997"/>
                    <a:pt x="1288" y="12905"/>
                    <a:pt x="1430" y="12722"/>
                  </a:cubicBezTo>
                  <a:cubicBezTo>
                    <a:pt x="3667" y="7993"/>
                    <a:pt x="5750" y="5156"/>
                    <a:pt x="8090" y="5156"/>
                  </a:cubicBezTo>
                  <a:cubicBezTo>
                    <a:pt x="9414" y="5156"/>
                    <a:pt x="10816" y="6071"/>
                    <a:pt x="12371" y="8085"/>
                  </a:cubicBezTo>
                  <a:cubicBezTo>
                    <a:pt x="15110" y="11807"/>
                    <a:pt x="17064" y="16444"/>
                    <a:pt x="19404" y="21081"/>
                  </a:cubicBezTo>
                  <a:cubicBezTo>
                    <a:pt x="19558" y="21447"/>
                    <a:pt x="19726" y="21600"/>
                    <a:pt x="19880" y="21600"/>
                  </a:cubicBezTo>
                  <a:cubicBezTo>
                    <a:pt x="20561" y="21600"/>
                    <a:pt x="21217" y="18885"/>
                    <a:pt x="20574" y="17359"/>
                  </a:cubicBezTo>
                  <a:cubicBezTo>
                    <a:pt x="17193" y="7627"/>
                    <a:pt x="12461" y="0"/>
                    <a:pt x="79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257;p52"/>
            <p:cNvSpPr/>
            <p:nvPr/>
          </p:nvSpPr>
          <p:spPr>
            <a:xfrm>
              <a:off x="4969401" y="1815001"/>
              <a:ext cx="677580" cy="47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031" y="0"/>
                  </a:moveTo>
                  <a:cubicBezTo>
                    <a:pt x="8920" y="0"/>
                    <a:pt x="3824" y="2883"/>
                    <a:pt x="0" y="8066"/>
                  </a:cubicBezTo>
                  <a:lnTo>
                    <a:pt x="2404" y="21374"/>
                  </a:lnTo>
                  <a:cubicBezTo>
                    <a:pt x="3493" y="21527"/>
                    <a:pt x="4522" y="21600"/>
                    <a:pt x="5501" y="21600"/>
                  </a:cubicBezTo>
                  <a:cubicBezTo>
                    <a:pt x="17415" y="21600"/>
                    <a:pt x="21600" y="10869"/>
                    <a:pt x="20902" y="1847"/>
                  </a:cubicBezTo>
                  <a:cubicBezTo>
                    <a:pt x="18691" y="599"/>
                    <a:pt x="16361" y="0"/>
                    <a:pt x="1403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258;p52"/>
            <p:cNvSpPr/>
            <p:nvPr/>
          </p:nvSpPr>
          <p:spPr>
            <a:xfrm>
              <a:off x="4916023" y="1641924"/>
              <a:ext cx="728577" cy="34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3113" y="0"/>
                    <a:pt x="0" y="8993"/>
                    <a:pt x="0" y="8993"/>
                  </a:cubicBezTo>
                  <a:lnTo>
                    <a:pt x="1582" y="21600"/>
                  </a:lnTo>
                  <a:cubicBezTo>
                    <a:pt x="5245" y="14591"/>
                    <a:pt x="10125" y="10691"/>
                    <a:pt x="15019" y="10691"/>
                  </a:cubicBezTo>
                  <a:cubicBezTo>
                    <a:pt x="17251" y="10691"/>
                    <a:pt x="19482" y="11501"/>
                    <a:pt x="21600" y="13189"/>
                  </a:cubicBezTo>
                  <a:cubicBezTo>
                    <a:pt x="21311" y="5390"/>
                    <a:pt x="17137" y="3287"/>
                    <a:pt x="13678" y="1195"/>
                  </a:cubicBezTo>
                  <a:cubicBezTo>
                    <a:pt x="12157" y="346"/>
                    <a:pt x="10769" y="0"/>
                    <a:pt x="950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259;p52"/>
            <p:cNvSpPr/>
            <p:nvPr/>
          </p:nvSpPr>
          <p:spPr>
            <a:xfrm>
              <a:off x="5065910" y="1836098"/>
              <a:ext cx="363786" cy="43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20012" y="0"/>
                  </a:moveTo>
                  <a:cubicBezTo>
                    <a:pt x="13803" y="239"/>
                    <a:pt x="5437" y="725"/>
                    <a:pt x="1653" y="6053"/>
                  </a:cubicBezTo>
                  <a:cubicBezTo>
                    <a:pt x="-1313" y="10410"/>
                    <a:pt x="303" y="16463"/>
                    <a:pt x="1929" y="21058"/>
                  </a:cubicBezTo>
                  <a:cubicBezTo>
                    <a:pt x="2035" y="21449"/>
                    <a:pt x="2320" y="21600"/>
                    <a:pt x="2595" y="21600"/>
                  </a:cubicBezTo>
                  <a:cubicBezTo>
                    <a:pt x="3021" y="21600"/>
                    <a:pt x="3439" y="21258"/>
                    <a:pt x="3279" y="20819"/>
                  </a:cubicBezTo>
                  <a:cubicBezTo>
                    <a:pt x="2195" y="16463"/>
                    <a:pt x="303" y="11620"/>
                    <a:pt x="2471" y="7264"/>
                  </a:cubicBezTo>
                  <a:cubicBezTo>
                    <a:pt x="5437" y="1211"/>
                    <a:pt x="13803" y="1935"/>
                    <a:pt x="20012" y="486"/>
                  </a:cubicBezTo>
                  <a:cubicBezTo>
                    <a:pt x="20287" y="486"/>
                    <a:pt x="20287" y="0"/>
                    <a:pt x="2001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260;p52"/>
            <p:cNvSpPr/>
            <p:nvPr/>
          </p:nvSpPr>
          <p:spPr>
            <a:xfrm>
              <a:off x="5070638" y="1974176"/>
              <a:ext cx="208839" cy="18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4827" y="0"/>
                  </a:moveTo>
                  <a:cubicBezTo>
                    <a:pt x="6725" y="0"/>
                    <a:pt x="1281" y="9801"/>
                    <a:pt x="71" y="19621"/>
                  </a:cubicBezTo>
                  <a:cubicBezTo>
                    <a:pt x="-231" y="20723"/>
                    <a:pt x="469" y="21600"/>
                    <a:pt x="1281" y="21600"/>
                  </a:cubicBezTo>
                  <a:cubicBezTo>
                    <a:pt x="1711" y="21600"/>
                    <a:pt x="2157" y="21339"/>
                    <a:pt x="2491" y="20760"/>
                  </a:cubicBezTo>
                  <a:cubicBezTo>
                    <a:pt x="3955" y="16783"/>
                    <a:pt x="4910" y="12247"/>
                    <a:pt x="7330" y="8270"/>
                  </a:cubicBezTo>
                  <a:cubicBezTo>
                    <a:pt x="9447" y="4555"/>
                    <a:pt x="12328" y="3230"/>
                    <a:pt x="15607" y="3230"/>
                  </a:cubicBezTo>
                  <a:cubicBezTo>
                    <a:pt x="16833" y="3230"/>
                    <a:pt x="18122" y="3416"/>
                    <a:pt x="19427" y="3734"/>
                  </a:cubicBezTo>
                  <a:cubicBezTo>
                    <a:pt x="20398" y="3734"/>
                    <a:pt x="21369" y="2035"/>
                    <a:pt x="20398" y="1456"/>
                  </a:cubicBezTo>
                  <a:cubicBezTo>
                    <a:pt x="18424" y="448"/>
                    <a:pt x="16562" y="0"/>
                    <a:pt x="148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261;p52"/>
            <p:cNvSpPr/>
            <p:nvPr/>
          </p:nvSpPr>
          <p:spPr>
            <a:xfrm>
              <a:off x="3215767" y="3847188"/>
              <a:ext cx="806403" cy="41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3" y="1011"/>
                    <a:pt x="7547" y="3299"/>
                    <a:pt x="783" y="7868"/>
                  </a:cubicBezTo>
                  <a:cubicBezTo>
                    <a:pt x="522" y="9138"/>
                    <a:pt x="390" y="10658"/>
                    <a:pt x="0" y="11928"/>
                  </a:cubicBezTo>
                  <a:cubicBezTo>
                    <a:pt x="0" y="11928"/>
                    <a:pt x="4632" y="21600"/>
                    <a:pt x="11592" y="21600"/>
                  </a:cubicBezTo>
                  <a:cubicBezTo>
                    <a:pt x="14528" y="21600"/>
                    <a:pt x="17880" y="19871"/>
                    <a:pt x="21472" y="14976"/>
                  </a:cubicBezTo>
                  <a:cubicBezTo>
                    <a:pt x="21472" y="14976"/>
                    <a:pt x="21210" y="81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262;p52"/>
            <p:cNvSpPr/>
            <p:nvPr/>
          </p:nvSpPr>
          <p:spPr>
            <a:xfrm>
              <a:off x="3215767" y="3409941"/>
              <a:ext cx="952150" cy="58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500"/>
                  </a:lnTo>
                  <a:cubicBezTo>
                    <a:pt x="0" y="7500"/>
                    <a:pt x="1544" y="15351"/>
                    <a:pt x="663" y="21600"/>
                  </a:cubicBezTo>
                  <a:cubicBezTo>
                    <a:pt x="6392" y="18388"/>
                    <a:pt x="12232" y="16778"/>
                    <a:pt x="18294" y="16068"/>
                  </a:cubicBezTo>
                  <a:cubicBezTo>
                    <a:pt x="18402" y="12497"/>
                    <a:pt x="20828" y="3394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263;p52"/>
            <p:cNvSpPr/>
            <p:nvPr/>
          </p:nvSpPr>
          <p:spPr>
            <a:xfrm>
              <a:off x="1702402" y="570375"/>
              <a:ext cx="3340086" cy="289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5" h="21600" fill="norm" stroke="1" extrusionOk="0">
                  <a:moveTo>
                    <a:pt x="9223" y="0"/>
                  </a:moveTo>
                  <a:cubicBezTo>
                    <a:pt x="4204" y="0"/>
                    <a:pt x="-2068" y="2215"/>
                    <a:pt x="663" y="14350"/>
                  </a:cubicBezTo>
                  <a:cubicBezTo>
                    <a:pt x="663" y="14350"/>
                    <a:pt x="776" y="15001"/>
                    <a:pt x="1002" y="15906"/>
                  </a:cubicBezTo>
                  <a:cubicBezTo>
                    <a:pt x="4129" y="19794"/>
                    <a:pt x="8322" y="21600"/>
                    <a:pt x="12634" y="21600"/>
                  </a:cubicBezTo>
                  <a:cubicBezTo>
                    <a:pt x="13177" y="21600"/>
                    <a:pt x="13722" y="21571"/>
                    <a:pt x="14266" y="21514"/>
                  </a:cubicBezTo>
                  <a:cubicBezTo>
                    <a:pt x="16744" y="20104"/>
                    <a:pt x="18857" y="17860"/>
                    <a:pt x="19138" y="15399"/>
                  </a:cubicBezTo>
                  <a:cubicBezTo>
                    <a:pt x="19532" y="11708"/>
                    <a:pt x="19476" y="9283"/>
                    <a:pt x="18462" y="6027"/>
                  </a:cubicBezTo>
                  <a:cubicBezTo>
                    <a:pt x="17448" y="2770"/>
                    <a:pt x="16998" y="1323"/>
                    <a:pt x="14266" y="636"/>
                  </a:cubicBezTo>
                  <a:cubicBezTo>
                    <a:pt x="13427" y="436"/>
                    <a:pt x="11448" y="0"/>
                    <a:pt x="922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264;p52"/>
            <p:cNvSpPr/>
            <p:nvPr/>
          </p:nvSpPr>
          <p:spPr>
            <a:xfrm>
              <a:off x="1875090" y="2705642"/>
              <a:ext cx="2287845" cy="97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" y="4207"/>
                    <a:pt x="1513" y="10250"/>
                    <a:pt x="2705" y="13488"/>
                  </a:cubicBezTo>
                  <a:cubicBezTo>
                    <a:pt x="4335" y="17933"/>
                    <a:pt x="7997" y="21600"/>
                    <a:pt x="12460" y="21600"/>
                  </a:cubicBezTo>
                  <a:cubicBezTo>
                    <a:pt x="13525" y="21600"/>
                    <a:pt x="14637" y="21391"/>
                    <a:pt x="15776" y="20933"/>
                  </a:cubicBezTo>
                  <a:cubicBezTo>
                    <a:pt x="17656" y="20180"/>
                    <a:pt x="19675" y="18778"/>
                    <a:pt x="21600" y="16725"/>
                  </a:cubicBezTo>
                  <a:cubicBezTo>
                    <a:pt x="20714" y="16896"/>
                    <a:pt x="19827" y="16981"/>
                    <a:pt x="18943" y="16981"/>
                  </a:cubicBezTo>
                  <a:cubicBezTo>
                    <a:pt x="11921" y="16981"/>
                    <a:pt x="5092" y="11595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265;p52"/>
            <p:cNvSpPr/>
            <p:nvPr/>
          </p:nvSpPr>
          <p:spPr>
            <a:xfrm>
              <a:off x="2580587" y="2378664"/>
              <a:ext cx="192093" cy="2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8426" y="0"/>
                  </a:moveTo>
                  <a:cubicBezTo>
                    <a:pt x="7876" y="0"/>
                    <a:pt x="7327" y="46"/>
                    <a:pt x="6762" y="139"/>
                  </a:cubicBezTo>
                  <a:cubicBezTo>
                    <a:pt x="1850" y="1547"/>
                    <a:pt x="-1090" y="7195"/>
                    <a:pt x="380" y="13307"/>
                  </a:cubicBezTo>
                  <a:cubicBezTo>
                    <a:pt x="2060" y="18150"/>
                    <a:pt x="6277" y="21600"/>
                    <a:pt x="10526" y="21600"/>
                  </a:cubicBezTo>
                  <a:cubicBezTo>
                    <a:pt x="11237" y="21600"/>
                    <a:pt x="11948" y="21507"/>
                    <a:pt x="12658" y="21306"/>
                  </a:cubicBezTo>
                  <a:cubicBezTo>
                    <a:pt x="17570" y="20362"/>
                    <a:pt x="20510" y="14250"/>
                    <a:pt x="19040" y="8603"/>
                  </a:cubicBezTo>
                  <a:cubicBezTo>
                    <a:pt x="17715" y="3543"/>
                    <a:pt x="13240" y="0"/>
                    <a:pt x="8426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266;p52"/>
            <p:cNvSpPr/>
            <p:nvPr/>
          </p:nvSpPr>
          <p:spPr>
            <a:xfrm>
              <a:off x="4071412" y="1988398"/>
              <a:ext cx="188090" cy="22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9138" y="0"/>
                  </a:moveTo>
                  <a:cubicBezTo>
                    <a:pt x="8411" y="0"/>
                    <a:pt x="7684" y="108"/>
                    <a:pt x="6957" y="309"/>
                  </a:cubicBezTo>
                  <a:cubicBezTo>
                    <a:pt x="1437" y="1237"/>
                    <a:pt x="-1075" y="7344"/>
                    <a:pt x="429" y="12988"/>
                  </a:cubicBezTo>
                  <a:cubicBezTo>
                    <a:pt x="1784" y="18044"/>
                    <a:pt x="6362" y="21600"/>
                    <a:pt x="10923" y="21600"/>
                  </a:cubicBezTo>
                  <a:cubicBezTo>
                    <a:pt x="11452" y="21600"/>
                    <a:pt x="11964" y="21554"/>
                    <a:pt x="12493" y="21445"/>
                  </a:cubicBezTo>
                  <a:cubicBezTo>
                    <a:pt x="18013" y="20038"/>
                    <a:pt x="20525" y="14395"/>
                    <a:pt x="19021" y="8287"/>
                  </a:cubicBezTo>
                  <a:cubicBezTo>
                    <a:pt x="17732" y="3463"/>
                    <a:pt x="13485" y="0"/>
                    <a:pt x="913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267;p52"/>
            <p:cNvSpPr/>
            <p:nvPr/>
          </p:nvSpPr>
          <p:spPr>
            <a:xfrm>
              <a:off x="3311643" y="2096432"/>
              <a:ext cx="260148" cy="36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538" y="0"/>
                  </a:moveTo>
                  <a:cubicBezTo>
                    <a:pt x="288" y="0"/>
                    <a:pt x="101" y="198"/>
                    <a:pt x="101" y="406"/>
                  </a:cubicBezTo>
                  <a:cubicBezTo>
                    <a:pt x="-273" y="3561"/>
                    <a:pt x="488" y="7008"/>
                    <a:pt x="862" y="10162"/>
                  </a:cubicBezTo>
                  <a:cubicBezTo>
                    <a:pt x="1236" y="12458"/>
                    <a:pt x="1623" y="15045"/>
                    <a:pt x="3892" y="16481"/>
                  </a:cubicBezTo>
                  <a:cubicBezTo>
                    <a:pt x="4815" y="17170"/>
                    <a:pt x="6012" y="17558"/>
                    <a:pt x="7235" y="17558"/>
                  </a:cubicBezTo>
                  <a:cubicBezTo>
                    <a:pt x="8020" y="17558"/>
                    <a:pt x="8831" y="17397"/>
                    <a:pt x="9579" y="17057"/>
                  </a:cubicBezTo>
                  <a:cubicBezTo>
                    <a:pt x="10714" y="16481"/>
                    <a:pt x="11101" y="15622"/>
                    <a:pt x="11849" y="15045"/>
                  </a:cubicBezTo>
                  <a:cubicBezTo>
                    <a:pt x="12784" y="14516"/>
                    <a:pt x="14006" y="13119"/>
                    <a:pt x="15328" y="13119"/>
                  </a:cubicBezTo>
                  <a:cubicBezTo>
                    <a:pt x="16164" y="13119"/>
                    <a:pt x="17037" y="13666"/>
                    <a:pt x="17922" y="15329"/>
                  </a:cubicBezTo>
                  <a:cubicBezTo>
                    <a:pt x="18683" y="17057"/>
                    <a:pt x="16788" y="19059"/>
                    <a:pt x="15266" y="19928"/>
                  </a:cubicBezTo>
                  <a:cubicBezTo>
                    <a:pt x="14044" y="20391"/>
                    <a:pt x="14792" y="21600"/>
                    <a:pt x="15727" y="21600"/>
                  </a:cubicBezTo>
                  <a:cubicBezTo>
                    <a:pt x="15952" y="21600"/>
                    <a:pt x="16189" y="21524"/>
                    <a:pt x="16401" y="21364"/>
                  </a:cubicBezTo>
                  <a:cubicBezTo>
                    <a:pt x="19057" y="19928"/>
                    <a:pt x="21327" y="17057"/>
                    <a:pt x="19818" y="14186"/>
                  </a:cubicBezTo>
                  <a:cubicBezTo>
                    <a:pt x="18708" y="12920"/>
                    <a:pt x="16788" y="12118"/>
                    <a:pt x="14792" y="12118"/>
                  </a:cubicBezTo>
                  <a:cubicBezTo>
                    <a:pt x="14056" y="12118"/>
                    <a:pt x="13321" y="12231"/>
                    <a:pt x="12610" y="12458"/>
                  </a:cubicBezTo>
                  <a:cubicBezTo>
                    <a:pt x="11101" y="13034"/>
                    <a:pt x="10714" y="14186"/>
                    <a:pt x="9579" y="15045"/>
                  </a:cubicBezTo>
                  <a:cubicBezTo>
                    <a:pt x="8444" y="15659"/>
                    <a:pt x="7484" y="15924"/>
                    <a:pt x="6698" y="15924"/>
                  </a:cubicBezTo>
                  <a:cubicBezTo>
                    <a:pt x="3818" y="15924"/>
                    <a:pt x="3057" y="12476"/>
                    <a:pt x="2757" y="10446"/>
                  </a:cubicBezTo>
                  <a:cubicBezTo>
                    <a:pt x="2383" y="7584"/>
                    <a:pt x="3892" y="2408"/>
                    <a:pt x="862" y="113"/>
                  </a:cubicBezTo>
                  <a:cubicBezTo>
                    <a:pt x="750" y="28"/>
                    <a:pt x="637" y="0"/>
                    <a:pt x="53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268;p52"/>
            <p:cNvSpPr/>
            <p:nvPr/>
          </p:nvSpPr>
          <p:spPr>
            <a:xfrm>
              <a:off x="3429460" y="2654341"/>
              <a:ext cx="306761" cy="20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18716" y="0"/>
                  </a:moveTo>
                  <a:cubicBezTo>
                    <a:pt x="18130" y="0"/>
                    <a:pt x="17522" y="687"/>
                    <a:pt x="17522" y="1856"/>
                  </a:cubicBezTo>
                  <a:cubicBezTo>
                    <a:pt x="18161" y="9692"/>
                    <a:pt x="16254" y="15964"/>
                    <a:pt x="11160" y="18043"/>
                  </a:cubicBezTo>
                  <a:cubicBezTo>
                    <a:pt x="10500" y="18266"/>
                    <a:pt x="9724" y="18387"/>
                    <a:pt x="8917" y="18387"/>
                  </a:cubicBezTo>
                  <a:cubicBezTo>
                    <a:pt x="7775" y="18387"/>
                    <a:pt x="6538" y="18129"/>
                    <a:pt x="5417" y="17527"/>
                  </a:cubicBezTo>
                  <a:cubicBezTo>
                    <a:pt x="3195" y="15964"/>
                    <a:pt x="2231" y="13352"/>
                    <a:pt x="323" y="10740"/>
                  </a:cubicBezTo>
                  <a:cubicBezTo>
                    <a:pt x="323" y="10585"/>
                    <a:pt x="302" y="10516"/>
                    <a:pt x="261" y="10516"/>
                  </a:cubicBezTo>
                  <a:cubicBezTo>
                    <a:pt x="166" y="10516"/>
                    <a:pt x="9" y="10895"/>
                    <a:pt x="9" y="11255"/>
                  </a:cubicBezTo>
                  <a:cubicBezTo>
                    <a:pt x="-253" y="18541"/>
                    <a:pt x="5270" y="21600"/>
                    <a:pt x="9378" y="21600"/>
                  </a:cubicBezTo>
                  <a:cubicBezTo>
                    <a:pt x="10280" y="21600"/>
                    <a:pt x="11108" y="21463"/>
                    <a:pt x="11789" y="21188"/>
                  </a:cubicBezTo>
                  <a:cubicBezTo>
                    <a:pt x="17522" y="19091"/>
                    <a:pt x="21347" y="10740"/>
                    <a:pt x="19754" y="1340"/>
                  </a:cubicBezTo>
                  <a:cubicBezTo>
                    <a:pt x="19618" y="412"/>
                    <a:pt x="19167" y="0"/>
                    <a:pt x="1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269;p52"/>
            <p:cNvSpPr/>
            <p:nvPr/>
          </p:nvSpPr>
          <p:spPr>
            <a:xfrm rot="4096073">
              <a:off x="2421100" y="1659025"/>
              <a:ext cx="245814" cy="28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600" fill="norm" stroke="1" extrusionOk="0">
                  <a:moveTo>
                    <a:pt x="18840" y="0"/>
                  </a:moveTo>
                  <a:cubicBezTo>
                    <a:pt x="10040" y="1816"/>
                    <a:pt x="-760" y="12712"/>
                    <a:pt x="42" y="21062"/>
                  </a:cubicBezTo>
                  <a:cubicBezTo>
                    <a:pt x="42" y="21421"/>
                    <a:pt x="240" y="21600"/>
                    <a:pt x="490" y="21600"/>
                  </a:cubicBezTo>
                  <a:cubicBezTo>
                    <a:pt x="740" y="21600"/>
                    <a:pt x="1042" y="21421"/>
                    <a:pt x="1240" y="21062"/>
                  </a:cubicBezTo>
                  <a:cubicBezTo>
                    <a:pt x="4844" y="12341"/>
                    <a:pt x="10040" y="6177"/>
                    <a:pt x="19643" y="1816"/>
                  </a:cubicBezTo>
                  <a:cubicBezTo>
                    <a:pt x="20840" y="1446"/>
                    <a:pt x="20038" y="0"/>
                    <a:pt x="1884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270;p52"/>
            <p:cNvSpPr/>
            <p:nvPr/>
          </p:nvSpPr>
          <p:spPr>
            <a:xfrm>
              <a:off x="3939176" y="1424738"/>
              <a:ext cx="349630" cy="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8098" y="0"/>
                  </a:moveTo>
                  <a:cubicBezTo>
                    <a:pt x="5225" y="0"/>
                    <a:pt x="2467" y="2011"/>
                    <a:pt x="319" y="6443"/>
                  </a:cubicBezTo>
                  <a:cubicBezTo>
                    <a:pt x="-263" y="7560"/>
                    <a:pt x="23" y="9832"/>
                    <a:pt x="606" y="9832"/>
                  </a:cubicBezTo>
                  <a:cubicBezTo>
                    <a:pt x="2200" y="9832"/>
                    <a:pt x="3794" y="9683"/>
                    <a:pt x="5388" y="9683"/>
                  </a:cubicBezTo>
                  <a:cubicBezTo>
                    <a:pt x="10160" y="9683"/>
                    <a:pt x="14894" y="10949"/>
                    <a:pt x="19466" y="21153"/>
                  </a:cubicBezTo>
                  <a:cubicBezTo>
                    <a:pt x="19628" y="21451"/>
                    <a:pt x="19781" y="21600"/>
                    <a:pt x="19924" y="21600"/>
                  </a:cubicBezTo>
                  <a:cubicBezTo>
                    <a:pt x="20822" y="21600"/>
                    <a:pt x="21337" y="16163"/>
                    <a:pt x="20335" y="13221"/>
                  </a:cubicBezTo>
                  <a:cubicBezTo>
                    <a:pt x="17328" y="4916"/>
                    <a:pt x="12584" y="0"/>
                    <a:pt x="809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271;p52"/>
            <p:cNvSpPr/>
            <p:nvPr/>
          </p:nvSpPr>
          <p:spPr>
            <a:xfrm>
              <a:off x="2449517" y="2767649"/>
              <a:ext cx="619139" cy="58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21600" fill="norm" stroke="1" extrusionOk="0">
                  <a:moveTo>
                    <a:pt x="10149" y="0"/>
                  </a:moveTo>
                  <a:cubicBezTo>
                    <a:pt x="9286" y="0"/>
                    <a:pt x="8403" y="130"/>
                    <a:pt x="7520" y="401"/>
                  </a:cubicBezTo>
                  <a:cubicBezTo>
                    <a:pt x="2120" y="2012"/>
                    <a:pt x="-966" y="7930"/>
                    <a:pt x="272" y="13670"/>
                  </a:cubicBezTo>
                  <a:cubicBezTo>
                    <a:pt x="1298" y="18443"/>
                    <a:pt x="5205" y="21600"/>
                    <a:pt x="9509" y="21600"/>
                  </a:cubicBezTo>
                  <a:cubicBezTo>
                    <a:pt x="10377" y="21600"/>
                    <a:pt x="11265" y="21476"/>
                    <a:pt x="12148" y="21205"/>
                  </a:cubicBezTo>
                  <a:cubicBezTo>
                    <a:pt x="17391" y="19588"/>
                    <a:pt x="20634" y="13670"/>
                    <a:pt x="19401" y="7930"/>
                  </a:cubicBezTo>
                  <a:cubicBezTo>
                    <a:pt x="18244" y="3157"/>
                    <a:pt x="14422" y="0"/>
                    <a:pt x="1014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272;p52"/>
            <p:cNvSpPr/>
            <p:nvPr/>
          </p:nvSpPr>
          <p:spPr>
            <a:xfrm>
              <a:off x="4091605" y="2335193"/>
              <a:ext cx="620742" cy="5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fill="norm" stroke="1" extrusionOk="0">
                  <a:moveTo>
                    <a:pt x="10083" y="0"/>
                  </a:moveTo>
                  <a:cubicBezTo>
                    <a:pt x="9221" y="0"/>
                    <a:pt x="8339" y="130"/>
                    <a:pt x="7462" y="401"/>
                  </a:cubicBezTo>
                  <a:cubicBezTo>
                    <a:pt x="2251" y="2017"/>
                    <a:pt x="-964" y="7933"/>
                    <a:pt x="261" y="13673"/>
                  </a:cubicBezTo>
                  <a:cubicBezTo>
                    <a:pt x="1410" y="18444"/>
                    <a:pt x="5205" y="21600"/>
                    <a:pt x="9534" y="21600"/>
                  </a:cubicBezTo>
                  <a:cubicBezTo>
                    <a:pt x="10411" y="21600"/>
                    <a:pt x="11308" y="21470"/>
                    <a:pt x="12210" y="21199"/>
                  </a:cubicBezTo>
                  <a:cubicBezTo>
                    <a:pt x="17421" y="19589"/>
                    <a:pt x="20636" y="13673"/>
                    <a:pt x="19255" y="7933"/>
                  </a:cubicBezTo>
                  <a:cubicBezTo>
                    <a:pt x="18237" y="3162"/>
                    <a:pt x="14357" y="0"/>
                    <a:pt x="1008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273;p52"/>
            <p:cNvSpPr/>
            <p:nvPr/>
          </p:nvSpPr>
          <p:spPr>
            <a:xfrm>
              <a:off x="2597640" y="2961823"/>
              <a:ext cx="60809" cy="6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9087" y="0"/>
                  </a:moveTo>
                  <a:cubicBezTo>
                    <a:pt x="8223" y="0"/>
                    <a:pt x="7359" y="105"/>
                    <a:pt x="6596" y="420"/>
                  </a:cubicBezTo>
                  <a:cubicBezTo>
                    <a:pt x="1920" y="1997"/>
                    <a:pt x="-1129" y="6780"/>
                    <a:pt x="396" y="13191"/>
                  </a:cubicBezTo>
                  <a:cubicBezTo>
                    <a:pt x="1666" y="18499"/>
                    <a:pt x="5071" y="21600"/>
                    <a:pt x="9696" y="21600"/>
                  </a:cubicBezTo>
                  <a:cubicBezTo>
                    <a:pt x="10662" y="21600"/>
                    <a:pt x="11679" y="21442"/>
                    <a:pt x="12746" y="21180"/>
                  </a:cubicBezTo>
                  <a:cubicBezTo>
                    <a:pt x="17371" y="19550"/>
                    <a:pt x="20471" y="14768"/>
                    <a:pt x="18946" y="8409"/>
                  </a:cubicBezTo>
                  <a:cubicBezTo>
                    <a:pt x="17676" y="3101"/>
                    <a:pt x="13203" y="0"/>
                    <a:pt x="908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274;p52"/>
            <p:cNvSpPr/>
            <p:nvPr/>
          </p:nvSpPr>
          <p:spPr>
            <a:xfrm>
              <a:off x="2840009" y="3093031"/>
              <a:ext cx="56475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776" y="0"/>
                  </a:moveTo>
                  <a:cubicBezTo>
                    <a:pt x="8957" y="0"/>
                    <a:pt x="8085" y="105"/>
                    <a:pt x="7212" y="369"/>
                  </a:cubicBezTo>
                  <a:cubicBezTo>
                    <a:pt x="612" y="2002"/>
                    <a:pt x="-1079" y="6796"/>
                    <a:pt x="612" y="13223"/>
                  </a:cubicBezTo>
                  <a:cubicBezTo>
                    <a:pt x="1976" y="18492"/>
                    <a:pt x="5630" y="21600"/>
                    <a:pt x="9666" y="21600"/>
                  </a:cubicBezTo>
                  <a:cubicBezTo>
                    <a:pt x="10485" y="21600"/>
                    <a:pt x="11357" y="21495"/>
                    <a:pt x="12230" y="21179"/>
                  </a:cubicBezTo>
                  <a:cubicBezTo>
                    <a:pt x="17194" y="19598"/>
                    <a:pt x="20521" y="14804"/>
                    <a:pt x="18830" y="8377"/>
                  </a:cubicBezTo>
                  <a:cubicBezTo>
                    <a:pt x="17466" y="3108"/>
                    <a:pt x="13812" y="0"/>
                    <a:pt x="97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275;p52"/>
            <p:cNvSpPr/>
            <p:nvPr/>
          </p:nvSpPr>
          <p:spPr>
            <a:xfrm>
              <a:off x="2636489" y="3277615"/>
              <a:ext cx="56496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21600" fill="norm" stroke="1" extrusionOk="0">
                  <a:moveTo>
                    <a:pt x="9608" y="0"/>
                  </a:moveTo>
                  <a:cubicBezTo>
                    <a:pt x="8788" y="0"/>
                    <a:pt x="7913" y="105"/>
                    <a:pt x="7093" y="369"/>
                  </a:cubicBezTo>
                  <a:cubicBezTo>
                    <a:pt x="2117" y="2002"/>
                    <a:pt x="-1219" y="6796"/>
                    <a:pt x="422" y="13223"/>
                  </a:cubicBezTo>
                  <a:cubicBezTo>
                    <a:pt x="1789" y="18492"/>
                    <a:pt x="5452" y="21600"/>
                    <a:pt x="9499" y="21600"/>
                  </a:cubicBezTo>
                  <a:cubicBezTo>
                    <a:pt x="10374" y="21600"/>
                    <a:pt x="11194" y="21495"/>
                    <a:pt x="12069" y="21231"/>
                  </a:cubicBezTo>
                  <a:cubicBezTo>
                    <a:pt x="18740" y="19598"/>
                    <a:pt x="20381" y="14804"/>
                    <a:pt x="18740" y="8377"/>
                  </a:cubicBezTo>
                  <a:cubicBezTo>
                    <a:pt x="17319" y="3108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276;p52"/>
            <p:cNvSpPr/>
            <p:nvPr/>
          </p:nvSpPr>
          <p:spPr>
            <a:xfrm>
              <a:off x="2918239" y="2830616"/>
              <a:ext cx="56004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9608" y="0"/>
                  </a:moveTo>
                  <a:cubicBezTo>
                    <a:pt x="8788" y="0"/>
                    <a:pt x="7913" y="161"/>
                    <a:pt x="7093" y="429"/>
                  </a:cubicBezTo>
                  <a:cubicBezTo>
                    <a:pt x="2117" y="429"/>
                    <a:pt x="-1219" y="6968"/>
                    <a:pt x="422" y="13453"/>
                  </a:cubicBezTo>
                  <a:cubicBezTo>
                    <a:pt x="2117" y="18331"/>
                    <a:pt x="7093" y="21600"/>
                    <a:pt x="12069" y="21600"/>
                  </a:cubicBezTo>
                  <a:cubicBezTo>
                    <a:pt x="17045" y="19992"/>
                    <a:pt x="20381" y="13453"/>
                    <a:pt x="18740" y="8576"/>
                  </a:cubicBezTo>
                  <a:cubicBezTo>
                    <a:pt x="17319" y="3162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277;p52"/>
            <p:cNvSpPr/>
            <p:nvPr/>
          </p:nvSpPr>
          <p:spPr>
            <a:xfrm>
              <a:off x="3156290" y="3074810"/>
              <a:ext cx="6078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600" fill="norm" stroke="1" extrusionOk="0">
                  <a:moveTo>
                    <a:pt x="6549" y="0"/>
                  </a:moveTo>
                  <a:cubicBezTo>
                    <a:pt x="1935" y="1608"/>
                    <a:pt x="-1158" y="8147"/>
                    <a:pt x="414" y="13024"/>
                  </a:cubicBezTo>
                  <a:cubicBezTo>
                    <a:pt x="1681" y="18438"/>
                    <a:pt x="6093" y="21600"/>
                    <a:pt x="10250" y="21600"/>
                  </a:cubicBezTo>
                  <a:cubicBezTo>
                    <a:pt x="11112" y="21600"/>
                    <a:pt x="11924" y="21439"/>
                    <a:pt x="12735" y="21171"/>
                  </a:cubicBezTo>
                  <a:cubicBezTo>
                    <a:pt x="17349" y="21171"/>
                    <a:pt x="20442" y="14632"/>
                    <a:pt x="18870" y="8147"/>
                  </a:cubicBezTo>
                  <a:cubicBezTo>
                    <a:pt x="17349" y="3269"/>
                    <a:pt x="12735" y="0"/>
                    <a:pt x="654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278;p52"/>
            <p:cNvSpPr/>
            <p:nvPr/>
          </p:nvSpPr>
          <p:spPr>
            <a:xfrm>
              <a:off x="4030629" y="2583225"/>
              <a:ext cx="60869" cy="6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1600" fill="norm" stroke="1" extrusionOk="0">
                  <a:moveTo>
                    <a:pt x="8476" y="0"/>
                  </a:moveTo>
                  <a:cubicBezTo>
                    <a:pt x="7817" y="0"/>
                    <a:pt x="7208" y="106"/>
                    <a:pt x="6549" y="317"/>
                  </a:cubicBezTo>
                  <a:cubicBezTo>
                    <a:pt x="1935" y="1901"/>
                    <a:pt x="-1158" y="6707"/>
                    <a:pt x="414" y="13150"/>
                  </a:cubicBezTo>
                  <a:cubicBezTo>
                    <a:pt x="1681" y="18484"/>
                    <a:pt x="5079" y="21600"/>
                    <a:pt x="9693" y="21600"/>
                  </a:cubicBezTo>
                  <a:cubicBezTo>
                    <a:pt x="10656" y="21600"/>
                    <a:pt x="11670" y="21442"/>
                    <a:pt x="12735" y="21178"/>
                  </a:cubicBezTo>
                  <a:cubicBezTo>
                    <a:pt x="17349" y="19593"/>
                    <a:pt x="20442" y="14734"/>
                    <a:pt x="18921" y="8344"/>
                  </a:cubicBezTo>
                  <a:cubicBezTo>
                    <a:pt x="17552" y="4172"/>
                    <a:pt x="12735" y="0"/>
                    <a:pt x="84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279;p52"/>
            <p:cNvSpPr/>
            <p:nvPr/>
          </p:nvSpPr>
          <p:spPr>
            <a:xfrm>
              <a:off x="4224964" y="2859862"/>
              <a:ext cx="55927" cy="6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742" y="0"/>
                  </a:moveTo>
                  <a:cubicBezTo>
                    <a:pt x="8813" y="0"/>
                    <a:pt x="7938" y="106"/>
                    <a:pt x="7063" y="371"/>
                  </a:cubicBezTo>
                  <a:cubicBezTo>
                    <a:pt x="2087" y="2012"/>
                    <a:pt x="-1249" y="6829"/>
                    <a:pt x="446" y="13288"/>
                  </a:cubicBezTo>
                  <a:cubicBezTo>
                    <a:pt x="1868" y="17418"/>
                    <a:pt x="5805" y="21600"/>
                    <a:pt x="10070" y="21600"/>
                  </a:cubicBezTo>
                  <a:cubicBezTo>
                    <a:pt x="10727" y="21600"/>
                    <a:pt x="11383" y="21547"/>
                    <a:pt x="12039" y="21282"/>
                  </a:cubicBezTo>
                  <a:cubicBezTo>
                    <a:pt x="17070" y="19694"/>
                    <a:pt x="20351" y="13288"/>
                    <a:pt x="18710" y="8418"/>
                  </a:cubicBezTo>
                  <a:cubicBezTo>
                    <a:pt x="18710" y="3124"/>
                    <a:pt x="14172" y="0"/>
                    <a:pt x="9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280;p52"/>
            <p:cNvSpPr/>
            <p:nvPr/>
          </p:nvSpPr>
          <p:spPr>
            <a:xfrm>
              <a:off x="4385257" y="2510030"/>
              <a:ext cx="55927" cy="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633" y="0"/>
                  </a:moveTo>
                  <a:cubicBezTo>
                    <a:pt x="8813" y="0"/>
                    <a:pt x="7938" y="158"/>
                    <a:pt x="7063" y="422"/>
                  </a:cubicBezTo>
                  <a:cubicBezTo>
                    <a:pt x="2087" y="2007"/>
                    <a:pt x="-1249" y="6813"/>
                    <a:pt x="446" y="13256"/>
                  </a:cubicBezTo>
                  <a:cubicBezTo>
                    <a:pt x="1868" y="17428"/>
                    <a:pt x="5805" y="21600"/>
                    <a:pt x="10070" y="21600"/>
                  </a:cubicBezTo>
                  <a:cubicBezTo>
                    <a:pt x="10727" y="21600"/>
                    <a:pt x="11383" y="21494"/>
                    <a:pt x="12039" y="21283"/>
                  </a:cubicBezTo>
                  <a:cubicBezTo>
                    <a:pt x="17070" y="19699"/>
                    <a:pt x="20351" y="13256"/>
                    <a:pt x="18710" y="8450"/>
                  </a:cubicBezTo>
                  <a:cubicBezTo>
                    <a:pt x="17343" y="3116"/>
                    <a:pt x="13680" y="0"/>
                    <a:pt x="963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281;p52"/>
            <p:cNvSpPr/>
            <p:nvPr/>
          </p:nvSpPr>
          <p:spPr>
            <a:xfrm>
              <a:off x="4613541" y="2691099"/>
              <a:ext cx="56004" cy="6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7093" y="0"/>
                  </a:moveTo>
                  <a:cubicBezTo>
                    <a:pt x="2117" y="1612"/>
                    <a:pt x="-1219" y="8113"/>
                    <a:pt x="422" y="13057"/>
                  </a:cubicBezTo>
                  <a:cubicBezTo>
                    <a:pt x="1789" y="18430"/>
                    <a:pt x="5452" y="21600"/>
                    <a:pt x="9499" y="21600"/>
                  </a:cubicBezTo>
                  <a:cubicBezTo>
                    <a:pt x="10374" y="21600"/>
                    <a:pt x="11194" y="21493"/>
                    <a:pt x="12069" y="21224"/>
                  </a:cubicBezTo>
                  <a:cubicBezTo>
                    <a:pt x="17045" y="21224"/>
                    <a:pt x="20381" y="14669"/>
                    <a:pt x="18740" y="8113"/>
                  </a:cubicBezTo>
                  <a:cubicBezTo>
                    <a:pt x="17045" y="3224"/>
                    <a:pt x="12069" y="0"/>
                    <a:pt x="709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282;p52"/>
            <p:cNvSpPr/>
            <p:nvPr/>
          </p:nvSpPr>
          <p:spPr>
            <a:xfrm>
              <a:off x="4375506" y="2720185"/>
              <a:ext cx="55986" cy="6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7045" y="0"/>
                  </a:moveTo>
                  <a:cubicBezTo>
                    <a:pt x="2081" y="1608"/>
                    <a:pt x="-1246" y="8147"/>
                    <a:pt x="445" y="13024"/>
                  </a:cubicBezTo>
                  <a:cubicBezTo>
                    <a:pt x="1809" y="18438"/>
                    <a:pt x="5463" y="21600"/>
                    <a:pt x="9499" y="21600"/>
                  </a:cubicBezTo>
                  <a:cubicBezTo>
                    <a:pt x="10318" y="21600"/>
                    <a:pt x="11190" y="21439"/>
                    <a:pt x="12063" y="21171"/>
                  </a:cubicBezTo>
                  <a:cubicBezTo>
                    <a:pt x="17027" y="21171"/>
                    <a:pt x="20354" y="14632"/>
                    <a:pt x="18663" y="8147"/>
                  </a:cubicBezTo>
                  <a:cubicBezTo>
                    <a:pt x="17027" y="3269"/>
                    <a:pt x="12063" y="0"/>
                    <a:pt x="704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283;p52"/>
            <p:cNvSpPr/>
            <p:nvPr/>
          </p:nvSpPr>
          <p:spPr>
            <a:xfrm>
              <a:off x="2114469" y="1477956"/>
              <a:ext cx="2651537" cy="153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6216" y="786"/>
                  </a:moveTo>
                  <a:cubicBezTo>
                    <a:pt x="17984" y="786"/>
                    <a:pt x="19597" y="2895"/>
                    <a:pt x="20077" y="6124"/>
                  </a:cubicBezTo>
                  <a:cubicBezTo>
                    <a:pt x="20644" y="10015"/>
                    <a:pt x="19358" y="13904"/>
                    <a:pt x="17239" y="14928"/>
                  </a:cubicBezTo>
                  <a:cubicBezTo>
                    <a:pt x="16900" y="15092"/>
                    <a:pt x="16559" y="15171"/>
                    <a:pt x="16223" y="15171"/>
                  </a:cubicBezTo>
                  <a:cubicBezTo>
                    <a:pt x="14460" y="15171"/>
                    <a:pt x="12842" y="13020"/>
                    <a:pt x="12397" y="9811"/>
                  </a:cubicBezTo>
                  <a:cubicBezTo>
                    <a:pt x="11829" y="5987"/>
                    <a:pt x="13078" y="2028"/>
                    <a:pt x="15234" y="1006"/>
                  </a:cubicBezTo>
                  <a:cubicBezTo>
                    <a:pt x="15563" y="858"/>
                    <a:pt x="15893" y="786"/>
                    <a:pt x="16216" y="786"/>
                  </a:cubicBezTo>
                  <a:close/>
                  <a:moveTo>
                    <a:pt x="4446" y="6429"/>
                  </a:moveTo>
                  <a:cubicBezTo>
                    <a:pt x="6200" y="6429"/>
                    <a:pt x="7797" y="8578"/>
                    <a:pt x="8274" y="11789"/>
                  </a:cubicBezTo>
                  <a:cubicBezTo>
                    <a:pt x="8841" y="15611"/>
                    <a:pt x="7556" y="19570"/>
                    <a:pt x="5436" y="20527"/>
                  </a:cubicBezTo>
                  <a:cubicBezTo>
                    <a:pt x="5098" y="20691"/>
                    <a:pt x="4757" y="20769"/>
                    <a:pt x="4421" y="20769"/>
                  </a:cubicBezTo>
                  <a:cubicBezTo>
                    <a:pt x="2659" y="20769"/>
                    <a:pt x="1039" y="18618"/>
                    <a:pt x="595" y="15407"/>
                  </a:cubicBezTo>
                  <a:cubicBezTo>
                    <a:pt x="28" y="11585"/>
                    <a:pt x="1276" y="7626"/>
                    <a:pt x="3431" y="6669"/>
                  </a:cubicBezTo>
                  <a:cubicBezTo>
                    <a:pt x="3771" y="6505"/>
                    <a:pt x="4111" y="6429"/>
                    <a:pt x="4446" y="6429"/>
                  </a:cubicBezTo>
                  <a:close/>
                  <a:moveTo>
                    <a:pt x="16205" y="0"/>
                  </a:moveTo>
                  <a:cubicBezTo>
                    <a:pt x="15834" y="0"/>
                    <a:pt x="15458" y="83"/>
                    <a:pt x="15083" y="254"/>
                  </a:cubicBezTo>
                  <a:cubicBezTo>
                    <a:pt x="12738" y="1415"/>
                    <a:pt x="11301" y="5782"/>
                    <a:pt x="11944" y="10015"/>
                  </a:cubicBezTo>
                  <a:cubicBezTo>
                    <a:pt x="11944" y="10015"/>
                    <a:pt x="11486" y="9766"/>
                    <a:pt x="10869" y="9766"/>
                  </a:cubicBezTo>
                  <a:cubicBezTo>
                    <a:pt x="10192" y="9766"/>
                    <a:pt x="9324" y="10065"/>
                    <a:pt x="8652" y="11311"/>
                  </a:cubicBezTo>
                  <a:cubicBezTo>
                    <a:pt x="8297" y="8115"/>
                    <a:pt x="6354" y="5612"/>
                    <a:pt x="4336" y="5612"/>
                  </a:cubicBezTo>
                  <a:cubicBezTo>
                    <a:pt x="3984" y="5612"/>
                    <a:pt x="3629" y="5688"/>
                    <a:pt x="3281" y="5852"/>
                  </a:cubicBezTo>
                  <a:cubicBezTo>
                    <a:pt x="935" y="7011"/>
                    <a:pt x="-464" y="11380"/>
                    <a:pt x="141" y="15611"/>
                  </a:cubicBezTo>
                  <a:cubicBezTo>
                    <a:pt x="683" y="19235"/>
                    <a:pt x="2488" y="21600"/>
                    <a:pt x="4446" y="21600"/>
                  </a:cubicBezTo>
                  <a:cubicBezTo>
                    <a:pt x="4810" y="21600"/>
                    <a:pt x="5181" y="21517"/>
                    <a:pt x="5551" y="21344"/>
                  </a:cubicBezTo>
                  <a:cubicBezTo>
                    <a:pt x="7782" y="20253"/>
                    <a:pt x="9144" y="16363"/>
                    <a:pt x="8804" y="12335"/>
                  </a:cubicBezTo>
                  <a:cubicBezTo>
                    <a:pt x="8922" y="11906"/>
                    <a:pt x="9460" y="10639"/>
                    <a:pt x="10818" y="10639"/>
                  </a:cubicBezTo>
                  <a:cubicBezTo>
                    <a:pt x="11191" y="10639"/>
                    <a:pt x="11627" y="10734"/>
                    <a:pt x="12133" y="10970"/>
                  </a:cubicBezTo>
                  <a:cubicBezTo>
                    <a:pt x="12493" y="12568"/>
                    <a:pt x="13991" y="16011"/>
                    <a:pt x="16256" y="16011"/>
                  </a:cubicBezTo>
                  <a:cubicBezTo>
                    <a:pt x="16603" y="16011"/>
                    <a:pt x="16969" y="15930"/>
                    <a:pt x="17353" y="15748"/>
                  </a:cubicBezTo>
                  <a:cubicBezTo>
                    <a:pt x="19736" y="14587"/>
                    <a:pt x="21136" y="10220"/>
                    <a:pt x="20493" y="5919"/>
                  </a:cubicBezTo>
                  <a:cubicBezTo>
                    <a:pt x="19982" y="2353"/>
                    <a:pt x="18184" y="0"/>
                    <a:pt x="1620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284;p52"/>
            <p:cNvSpPr/>
            <p:nvPr/>
          </p:nvSpPr>
          <p:spPr>
            <a:xfrm>
              <a:off x="1024980" y="1282343"/>
              <a:ext cx="1151336" cy="8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392" y="0"/>
                  </a:moveTo>
                  <a:cubicBezTo>
                    <a:pt x="531" y="4156"/>
                    <a:pt x="-619" y="9616"/>
                    <a:pt x="354" y="16264"/>
                  </a:cubicBezTo>
                  <a:cubicBezTo>
                    <a:pt x="444" y="16620"/>
                    <a:pt x="444" y="16858"/>
                    <a:pt x="531" y="17096"/>
                  </a:cubicBezTo>
                  <a:cubicBezTo>
                    <a:pt x="5080" y="20096"/>
                    <a:pt x="10279" y="21600"/>
                    <a:pt x="15547" y="21600"/>
                  </a:cubicBezTo>
                  <a:cubicBezTo>
                    <a:pt x="16738" y="21600"/>
                    <a:pt x="17932" y="21522"/>
                    <a:pt x="19120" y="21370"/>
                  </a:cubicBezTo>
                  <a:cubicBezTo>
                    <a:pt x="19740" y="19588"/>
                    <a:pt x="20448" y="17569"/>
                    <a:pt x="20981" y="15554"/>
                  </a:cubicBezTo>
                  <a:cubicBezTo>
                    <a:pt x="14163" y="11991"/>
                    <a:pt x="7966" y="6531"/>
                    <a:pt x="2392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285;p52"/>
            <p:cNvSpPr/>
            <p:nvPr/>
          </p:nvSpPr>
          <p:spPr>
            <a:xfrm>
              <a:off x="1156249" y="126254"/>
              <a:ext cx="2861084" cy="179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5" y="0"/>
                  </a:moveTo>
                  <a:cubicBezTo>
                    <a:pt x="7994" y="2282"/>
                    <a:pt x="5134" y="6028"/>
                    <a:pt x="5134" y="6028"/>
                  </a:cubicBezTo>
                  <a:cubicBezTo>
                    <a:pt x="5134" y="6028"/>
                    <a:pt x="5102" y="422"/>
                    <a:pt x="4127" y="422"/>
                  </a:cubicBezTo>
                  <a:cubicBezTo>
                    <a:pt x="4053" y="422"/>
                    <a:pt x="3973" y="454"/>
                    <a:pt x="3886" y="526"/>
                  </a:cubicBezTo>
                  <a:cubicBezTo>
                    <a:pt x="2750" y="1521"/>
                    <a:pt x="4070" y="7083"/>
                    <a:pt x="4070" y="7083"/>
                  </a:cubicBezTo>
                  <a:cubicBezTo>
                    <a:pt x="4070" y="7083"/>
                    <a:pt x="2721" y="3759"/>
                    <a:pt x="2040" y="3759"/>
                  </a:cubicBezTo>
                  <a:cubicBezTo>
                    <a:pt x="1944" y="3759"/>
                    <a:pt x="1860" y="3827"/>
                    <a:pt x="1796" y="3981"/>
                  </a:cubicBezTo>
                  <a:cubicBezTo>
                    <a:pt x="1320" y="5150"/>
                    <a:pt x="3373" y="8780"/>
                    <a:pt x="3373" y="8780"/>
                  </a:cubicBezTo>
                  <a:cubicBezTo>
                    <a:pt x="3373" y="8780"/>
                    <a:pt x="1283" y="10476"/>
                    <a:pt x="0" y="13931"/>
                  </a:cubicBezTo>
                  <a:cubicBezTo>
                    <a:pt x="2309" y="17151"/>
                    <a:pt x="4877" y="19901"/>
                    <a:pt x="7701" y="21600"/>
                  </a:cubicBezTo>
                  <a:cubicBezTo>
                    <a:pt x="8140" y="19726"/>
                    <a:pt x="8397" y="17795"/>
                    <a:pt x="8287" y="16213"/>
                  </a:cubicBezTo>
                  <a:cubicBezTo>
                    <a:pt x="8287" y="16213"/>
                    <a:pt x="11331" y="19083"/>
                    <a:pt x="13971" y="19784"/>
                  </a:cubicBezTo>
                  <a:cubicBezTo>
                    <a:pt x="14009" y="19551"/>
                    <a:pt x="14009" y="19316"/>
                    <a:pt x="13971" y="18965"/>
                  </a:cubicBezTo>
                  <a:cubicBezTo>
                    <a:pt x="14045" y="19316"/>
                    <a:pt x="14009" y="19551"/>
                    <a:pt x="13971" y="19784"/>
                  </a:cubicBezTo>
                  <a:cubicBezTo>
                    <a:pt x="14318" y="19890"/>
                    <a:pt x="14664" y="19948"/>
                    <a:pt x="14997" y="19948"/>
                  </a:cubicBezTo>
                  <a:cubicBezTo>
                    <a:pt x="15405" y="19948"/>
                    <a:pt x="15792" y="19861"/>
                    <a:pt x="16136" y="19668"/>
                  </a:cubicBezTo>
                  <a:cubicBezTo>
                    <a:pt x="18446" y="18380"/>
                    <a:pt x="17053" y="14985"/>
                    <a:pt x="16649" y="14049"/>
                  </a:cubicBezTo>
                  <a:cubicBezTo>
                    <a:pt x="17127" y="15029"/>
                    <a:pt x="19195" y="18854"/>
                    <a:pt x="21167" y="18854"/>
                  </a:cubicBezTo>
                  <a:cubicBezTo>
                    <a:pt x="21312" y="18854"/>
                    <a:pt x="21456" y="18835"/>
                    <a:pt x="21600" y="18790"/>
                  </a:cubicBezTo>
                  <a:cubicBezTo>
                    <a:pt x="19583" y="11239"/>
                    <a:pt x="16465" y="4389"/>
                    <a:pt x="1217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286;p52"/>
            <p:cNvSpPr/>
            <p:nvPr/>
          </p:nvSpPr>
          <p:spPr>
            <a:xfrm>
              <a:off x="2768927" y="0"/>
              <a:ext cx="1471853" cy="16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0" y="0"/>
                  </a:moveTo>
                  <a:cubicBezTo>
                    <a:pt x="8398" y="0"/>
                    <a:pt x="7052" y="92"/>
                    <a:pt x="5631" y="309"/>
                  </a:cubicBezTo>
                  <a:cubicBezTo>
                    <a:pt x="3635" y="621"/>
                    <a:pt x="1782" y="1118"/>
                    <a:pt x="0" y="1618"/>
                  </a:cubicBezTo>
                  <a:cubicBezTo>
                    <a:pt x="8413" y="6285"/>
                    <a:pt x="14400" y="13570"/>
                    <a:pt x="18321" y="21600"/>
                  </a:cubicBezTo>
                  <a:cubicBezTo>
                    <a:pt x="18535" y="21537"/>
                    <a:pt x="18678" y="21537"/>
                    <a:pt x="18891" y="21475"/>
                  </a:cubicBezTo>
                  <a:cubicBezTo>
                    <a:pt x="20387" y="21039"/>
                    <a:pt x="21171" y="20355"/>
                    <a:pt x="21600" y="19546"/>
                  </a:cubicBezTo>
                  <a:cubicBezTo>
                    <a:pt x="20317" y="12448"/>
                    <a:pt x="17322" y="5663"/>
                    <a:pt x="12404" y="123"/>
                  </a:cubicBezTo>
                  <a:cubicBezTo>
                    <a:pt x="11518" y="45"/>
                    <a:pt x="10619" y="0"/>
                    <a:pt x="9700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287;p52"/>
            <p:cNvSpPr/>
            <p:nvPr/>
          </p:nvSpPr>
          <p:spPr>
            <a:xfrm>
              <a:off x="3614181" y="9590"/>
              <a:ext cx="1515664" cy="171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0" y="0"/>
                  </a:moveTo>
                  <a:cubicBezTo>
                    <a:pt x="4105" y="5433"/>
                    <a:pt x="6605" y="12086"/>
                    <a:pt x="7676" y="19047"/>
                  </a:cubicBezTo>
                  <a:cubicBezTo>
                    <a:pt x="8450" y="17338"/>
                    <a:pt x="7676" y="15384"/>
                    <a:pt x="7676" y="15384"/>
                  </a:cubicBezTo>
                  <a:cubicBezTo>
                    <a:pt x="7676" y="15386"/>
                    <a:pt x="11361" y="21600"/>
                    <a:pt x="15535" y="21600"/>
                  </a:cubicBezTo>
                  <a:cubicBezTo>
                    <a:pt x="15985" y="21600"/>
                    <a:pt x="16441" y="21528"/>
                    <a:pt x="16899" y="21367"/>
                  </a:cubicBezTo>
                  <a:cubicBezTo>
                    <a:pt x="21600" y="19718"/>
                    <a:pt x="15114" y="9646"/>
                    <a:pt x="12794" y="6716"/>
                  </a:cubicBezTo>
                  <a:cubicBezTo>
                    <a:pt x="11009" y="4396"/>
                    <a:pt x="6367" y="671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288;p52"/>
            <p:cNvSpPr/>
            <p:nvPr/>
          </p:nvSpPr>
          <p:spPr>
            <a:xfrm>
              <a:off x="1054128" y="1981846"/>
              <a:ext cx="1020070" cy="6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3" y="19718"/>
                    <a:pt x="6172" y="21600"/>
                    <a:pt x="7523" y="21600"/>
                  </a:cubicBezTo>
                  <a:cubicBezTo>
                    <a:pt x="7841" y="21600"/>
                    <a:pt x="8023" y="21494"/>
                    <a:pt x="8023" y="21494"/>
                  </a:cubicBezTo>
                  <a:cubicBezTo>
                    <a:pt x="8023" y="21494"/>
                    <a:pt x="10094" y="19991"/>
                    <a:pt x="13343" y="19991"/>
                  </a:cubicBezTo>
                  <a:cubicBezTo>
                    <a:pt x="14318" y="19991"/>
                    <a:pt x="15397" y="20124"/>
                    <a:pt x="16561" y="20481"/>
                  </a:cubicBezTo>
                  <a:cubicBezTo>
                    <a:pt x="16561" y="20481"/>
                    <a:pt x="19133" y="14216"/>
                    <a:pt x="21600" y="6092"/>
                  </a:cubicBezTo>
                  <a:cubicBezTo>
                    <a:pt x="20219" y="6309"/>
                    <a:pt x="18832" y="6420"/>
                    <a:pt x="17448" y="6420"/>
                  </a:cubicBezTo>
                  <a:cubicBezTo>
                    <a:pt x="11326" y="6420"/>
                    <a:pt x="5286" y="4277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151" name="Google Shape;1289;p52"/>
            <p:cNvGrpSpPr/>
            <p:nvPr/>
          </p:nvGrpSpPr>
          <p:grpSpPr>
            <a:xfrm>
              <a:off x="3337311" y="1265410"/>
              <a:ext cx="33868" cy="33868"/>
              <a:chOff x="0" y="0"/>
              <a:chExt cx="33866" cy="33866"/>
            </a:xfrm>
          </p:grpSpPr>
          <p:sp>
            <p:nvSpPr>
              <p:cNvPr id="114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7121" y="1080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121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52" name="Google Shape;1290;p52"/>
            <p:cNvSpPr/>
            <p:nvPr/>
          </p:nvSpPr>
          <p:spPr>
            <a:xfrm>
              <a:off x="2666966" y="7815837"/>
              <a:ext cx="89365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21600"/>
                  </a:lnTo>
                  <a:cubicBezTo>
                    <a:pt x="8100" y="17168"/>
                    <a:pt x="14558" y="13984"/>
                    <a:pt x="21368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291;p52"/>
            <p:cNvSpPr/>
            <p:nvPr/>
          </p:nvSpPr>
          <p:spPr>
            <a:xfrm>
              <a:off x="275918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292;p52"/>
            <p:cNvSpPr/>
            <p:nvPr/>
          </p:nvSpPr>
          <p:spPr>
            <a:xfrm>
              <a:off x="2605668" y="9483492"/>
              <a:ext cx="935615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3" h="21600" fill="norm" stroke="1" extrusionOk="0">
                  <a:moveTo>
                    <a:pt x="16575" y="0"/>
                  </a:moveTo>
                  <a:cubicBezTo>
                    <a:pt x="16409" y="0"/>
                    <a:pt x="16037" y="3822"/>
                    <a:pt x="11213" y="3822"/>
                  </a:cubicBezTo>
                  <a:cubicBezTo>
                    <a:pt x="9610" y="3822"/>
                    <a:pt x="7516" y="3401"/>
                    <a:pt x="4774" y="2275"/>
                  </a:cubicBezTo>
                  <a:cubicBezTo>
                    <a:pt x="4774" y="2275"/>
                    <a:pt x="-4757" y="20958"/>
                    <a:pt x="3114" y="21586"/>
                  </a:cubicBezTo>
                  <a:cubicBezTo>
                    <a:pt x="3247" y="21597"/>
                    <a:pt x="3379" y="21600"/>
                    <a:pt x="3511" y="21600"/>
                  </a:cubicBezTo>
                  <a:cubicBezTo>
                    <a:pt x="12093" y="21600"/>
                    <a:pt x="16843" y="1647"/>
                    <a:pt x="16843" y="1647"/>
                  </a:cubicBezTo>
                  <a:cubicBezTo>
                    <a:pt x="16665" y="445"/>
                    <a:pt x="16630" y="0"/>
                    <a:pt x="1657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293;p52"/>
            <p:cNvSpPr/>
            <p:nvPr/>
          </p:nvSpPr>
          <p:spPr>
            <a:xfrm>
              <a:off x="263292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9" y="18876"/>
                  </a:cubicBezTo>
                  <a:cubicBezTo>
                    <a:pt x="9777" y="18876"/>
                    <a:pt x="12799" y="19867"/>
                    <a:pt x="15782" y="21600"/>
                  </a:cubicBezTo>
                  <a:cubicBezTo>
                    <a:pt x="19698" y="11751"/>
                    <a:pt x="21600" y="0"/>
                    <a:pt x="21600" y="0"/>
                  </a:cubicBezTo>
                  <a:cubicBezTo>
                    <a:pt x="19820" y="761"/>
                    <a:pt x="17473" y="1010"/>
                    <a:pt x="15134" y="1010"/>
                  </a:cubicBezTo>
                  <a:cubicBezTo>
                    <a:pt x="1045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294;p52"/>
            <p:cNvSpPr/>
            <p:nvPr/>
          </p:nvSpPr>
          <p:spPr>
            <a:xfrm>
              <a:off x="2885545" y="9193431"/>
              <a:ext cx="417042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3475" y="2189"/>
                  </a:moveTo>
                  <a:cubicBezTo>
                    <a:pt x="5181" y="2189"/>
                    <a:pt x="5933" y="10616"/>
                    <a:pt x="5933" y="11473"/>
                  </a:cubicBezTo>
                  <a:cubicBezTo>
                    <a:pt x="5933" y="13052"/>
                    <a:pt x="5887" y="14572"/>
                    <a:pt x="5818" y="16071"/>
                  </a:cubicBezTo>
                  <a:cubicBezTo>
                    <a:pt x="5261" y="14893"/>
                    <a:pt x="4704" y="13695"/>
                    <a:pt x="4187" y="12490"/>
                  </a:cubicBezTo>
                  <a:cubicBezTo>
                    <a:pt x="3487" y="10455"/>
                    <a:pt x="1047" y="5368"/>
                    <a:pt x="2442" y="3133"/>
                  </a:cubicBezTo>
                  <a:cubicBezTo>
                    <a:pt x="2821" y="2470"/>
                    <a:pt x="3165" y="2189"/>
                    <a:pt x="3475" y="2189"/>
                  </a:cubicBezTo>
                  <a:close/>
                  <a:moveTo>
                    <a:pt x="11336" y="6787"/>
                  </a:moveTo>
                  <a:cubicBezTo>
                    <a:pt x="12214" y="6787"/>
                    <a:pt x="12863" y="7811"/>
                    <a:pt x="12737" y="9237"/>
                  </a:cubicBezTo>
                  <a:cubicBezTo>
                    <a:pt x="12300" y="12798"/>
                    <a:pt x="9923" y="15797"/>
                    <a:pt x="7627" y="18347"/>
                  </a:cubicBezTo>
                  <a:cubicBezTo>
                    <a:pt x="7782" y="15998"/>
                    <a:pt x="8011" y="13675"/>
                    <a:pt x="8551" y="11473"/>
                  </a:cubicBezTo>
                  <a:cubicBezTo>
                    <a:pt x="8901" y="10054"/>
                    <a:pt x="9246" y="8220"/>
                    <a:pt x="10118" y="7403"/>
                  </a:cubicBezTo>
                  <a:cubicBezTo>
                    <a:pt x="10538" y="6975"/>
                    <a:pt x="10957" y="6787"/>
                    <a:pt x="11336" y="6787"/>
                  </a:cubicBezTo>
                  <a:close/>
                  <a:moveTo>
                    <a:pt x="3791" y="0"/>
                  </a:moveTo>
                  <a:cubicBezTo>
                    <a:pt x="3286" y="0"/>
                    <a:pt x="2723" y="154"/>
                    <a:pt x="2092" y="489"/>
                  </a:cubicBezTo>
                  <a:cubicBezTo>
                    <a:pt x="-3495" y="3742"/>
                    <a:pt x="3665" y="16968"/>
                    <a:pt x="5583" y="20837"/>
                  </a:cubicBezTo>
                  <a:cubicBezTo>
                    <a:pt x="5818" y="21379"/>
                    <a:pt x="6203" y="21600"/>
                    <a:pt x="6587" y="21600"/>
                  </a:cubicBezTo>
                  <a:cubicBezTo>
                    <a:pt x="7207" y="21600"/>
                    <a:pt x="7816" y="20998"/>
                    <a:pt x="7695" y="20181"/>
                  </a:cubicBezTo>
                  <a:cubicBezTo>
                    <a:pt x="11600" y="17129"/>
                    <a:pt x="18105" y="9465"/>
                    <a:pt x="13259" y="4759"/>
                  </a:cubicBezTo>
                  <a:cubicBezTo>
                    <a:pt x="12828" y="4311"/>
                    <a:pt x="12329" y="4130"/>
                    <a:pt x="11818" y="4130"/>
                  </a:cubicBezTo>
                  <a:cubicBezTo>
                    <a:pt x="10463" y="4130"/>
                    <a:pt x="9010" y="5415"/>
                    <a:pt x="8373" y="6593"/>
                  </a:cubicBezTo>
                  <a:cubicBezTo>
                    <a:pt x="8109" y="7109"/>
                    <a:pt x="7868" y="7637"/>
                    <a:pt x="7649" y="8186"/>
                  </a:cubicBezTo>
                  <a:cubicBezTo>
                    <a:pt x="7305" y="3815"/>
                    <a:pt x="6300" y="0"/>
                    <a:pt x="379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295;p52"/>
            <p:cNvSpPr/>
            <p:nvPr/>
          </p:nvSpPr>
          <p:spPr>
            <a:xfrm>
              <a:off x="2606981" y="10009598"/>
              <a:ext cx="671900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10" y="0"/>
                  </a:moveTo>
                  <a:cubicBezTo>
                    <a:pt x="6532" y="0"/>
                    <a:pt x="3655" y="756"/>
                    <a:pt x="807" y="2395"/>
                  </a:cubicBezTo>
                  <a:cubicBezTo>
                    <a:pt x="-704" y="12363"/>
                    <a:pt x="-555" y="21045"/>
                    <a:pt x="5340" y="21558"/>
                  </a:cubicBezTo>
                  <a:cubicBezTo>
                    <a:pt x="5613" y="21592"/>
                    <a:pt x="5886" y="21600"/>
                    <a:pt x="6155" y="21600"/>
                  </a:cubicBezTo>
                  <a:cubicBezTo>
                    <a:pt x="12407" y="21600"/>
                    <a:pt x="17278" y="13229"/>
                    <a:pt x="20896" y="3673"/>
                  </a:cubicBezTo>
                  <a:cubicBezTo>
                    <a:pt x="17099" y="1336"/>
                    <a:pt x="13252" y="0"/>
                    <a:pt x="941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296;p52"/>
            <p:cNvSpPr/>
            <p:nvPr/>
          </p:nvSpPr>
          <p:spPr>
            <a:xfrm>
              <a:off x="2819949" y="9693966"/>
              <a:ext cx="532063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2527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88" y="9468"/>
                    <a:pt x="11911" y="9468"/>
                  </a:cubicBezTo>
                  <a:cubicBezTo>
                    <a:pt x="14856" y="9468"/>
                    <a:pt x="17794" y="12302"/>
                    <a:pt x="20764" y="21317"/>
                  </a:cubicBezTo>
                  <a:cubicBezTo>
                    <a:pt x="20828" y="21487"/>
                    <a:pt x="20886" y="21600"/>
                    <a:pt x="20944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2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297;p52"/>
            <p:cNvSpPr/>
            <p:nvPr/>
          </p:nvSpPr>
          <p:spPr>
            <a:xfrm>
              <a:off x="2766488" y="9830447"/>
              <a:ext cx="534516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2664" y="0"/>
                  </a:moveTo>
                  <a:cubicBezTo>
                    <a:pt x="8539" y="0"/>
                    <a:pt x="4280" y="7486"/>
                    <a:pt x="289" y="12629"/>
                  </a:cubicBezTo>
                  <a:cubicBezTo>
                    <a:pt x="-42" y="12629"/>
                    <a:pt x="-87" y="16457"/>
                    <a:pt x="149" y="16457"/>
                  </a:cubicBezTo>
                  <a:cubicBezTo>
                    <a:pt x="187" y="16457"/>
                    <a:pt x="238" y="16343"/>
                    <a:pt x="289" y="16114"/>
                  </a:cubicBezTo>
                  <a:cubicBezTo>
                    <a:pt x="4331" y="14114"/>
                    <a:pt x="8125" y="9429"/>
                    <a:pt x="11913" y="9429"/>
                  </a:cubicBezTo>
                  <a:cubicBezTo>
                    <a:pt x="14841" y="9429"/>
                    <a:pt x="17770" y="12229"/>
                    <a:pt x="20800" y="21314"/>
                  </a:cubicBezTo>
                  <a:cubicBezTo>
                    <a:pt x="20845" y="21486"/>
                    <a:pt x="20889" y="21600"/>
                    <a:pt x="20927" y="21600"/>
                  </a:cubicBezTo>
                  <a:cubicBezTo>
                    <a:pt x="21265" y="21600"/>
                    <a:pt x="21513" y="15886"/>
                    <a:pt x="20997" y="14343"/>
                  </a:cubicBezTo>
                  <a:cubicBezTo>
                    <a:pt x="18368" y="3657"/>
                    <a:pt x="15548" y="0"/>
                    <a:pt x="126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298;p52"/>
            <p:cNvSpPr/>
            <p:nvPr/>
          </p:nvSpPr>
          <p:spPr>
            <a:xfrm>
              <a:off x="3565599" y="7815837"/>
              <a:ext cx="89381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8" y="21600"/>
                  </a:lnTo>
                  <a:cubicBezTo>
                    <a:pt x="8099" y="17168"/>
                    <a:pt x="14556" y="13984"/>
                    <a:pt x="21364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299;p52"/>
            <p:cNvSpPr/>
            <p:nvPr/>
          </p:nvSpPr>
          <p:spPr>
            <a:xfrm>
              <a:off x="365781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300;p52"/>
            <p:cNvSpPr/>
            <p:nvPr/>
          </p:nvSpPr>
          <p:spPr>
            <a:xfrm>
              <a:off x="3505314" y="9483492"/>
              <a:ext cx="934599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5" h="21600" fill="norm" stroke="1" extrusionOk="0">
                  <a:moveTo>
                    <a:pt x="16557" y="0"/>
                  </a:moveTo>
                  <a:cubicBezTo>
                    <a:pt x="16393" y="0"/>
                    <a:pt x="16031" y="3822"/>
                    <a:pt x="11241" y="3822"/>
                  </a:cubicBezTo>
                  <a:cubicBezTo>
                    <a:pt x="9650" y="3822"/>
                    <a:pt x="7570" y="3401"/>
                    <a:pt x="4845" y="2275"/>
                  </a:cubicBezTo>
                  <a:cubicBezTo>
                    <a:pt x="4845" y="2275"/>
                    <a:pt x="-4775" y="20958"/>
                    <a:pt x="3096" y="21586"/>
                  </a:cubicBezTo>
                  <a:cubicBezTo>
                    <a:pt x="3229" y="21597"/>
                    <a:pt x="3361" y="21600"/>
                    <a:pt x="3493" y="21600"/>
                  </a:cubicBezTo>
                  <a:cubicBezTo>
                    <a:pt x="12075" y="21600"/>
                    <a:pt x="16825" y="1647"/>
                    <a:pt x="16825" y="1647"/>
                  </a:cubicBezTo>
                  <a:cubicBezTo>
                    <a:pt x="16647" y="445"/>
                    <a:pt x="16615" y="0"/>
                    <a:pt x="165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301;p52"/>
            <p:cNvSpPr/>
            <p:nvPr/>
          </p:nvSpPr>
          <p:spPr>
            <a:xfrm>
              <a:off x="353155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cubicBezTo>
                    <a:pt x="5935" y="0"/>
                    <a:pt x="1663" y="10990"/>
                    <a:pt x="0" y="20652"/>
                  </a:cubicBezTo>
                  <a:cubicBezTo>
                    <a:pt x="2237" y="19437"/>
                    <a:pt x="4521" y="18876"/>
                    <a:pt x="6798" y="18876"/>
                  </a:cubicBezTo>
                  <a:cubicBezTo>
                    <a:pt x="9836" y="18876"/>
                    <a:pt x="12869" y="19867"/>
                    <a:pt x="15786" y="21600"/>
                  </a:cubicBezTo>
                  <a:cubicBezTo>
                    <a:pt x="19702" y="11751"/>
                    <a:pt x="21600" y="0"/>
                    <a:pt x="21600" y="0"/>
                  </a:cubicBezTo>
                  <a:cubicBezTo>
                    <a:pt x="19820" y="761"/>
                    <a:pt x="17485" y="1010"/>
                    <a:pt x="15165" y="1010"/>
                  </a:cubicBezTo>
                  <a:cubicBezTo>
                    <a:pt x="10523" y="1010"/>
                    <a:pt x="5935" y="0"/>
                    <a:pt x="5935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302;p52"/>
            <p:cNvSpPr/>
            <p:nvPr/>
          </p:nvSpPr>
          <p:spPr>
            <a:xfrm>
              <a:off x="3784244" y="9193431"/>
              <a:ext cx="414499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6" h="21600" fill="norm" stroke="1" extrusionOk="0">
                  <a:moveTo>
                    <a:pt x="3501" y="2189"/>
                  </a:moveTo>
                  <a:cubicBezTo>
                    <a:pt x="5227" y="2189"/>
                    <a:pt x="5979" y="10616"/>
                    <a:pt x="5979" y="11473"/>
                  </a:cubicBezTo>
                  <a:cubicBezTo>
                    <a:pt x="5979" y="13052"/>
                    <a:pt x="5933" y="14572"/>
                    <a:pt x="5864" y="16071"/>
                  </a:cubicBezTo>
                  <a:cubicBezTo>
                    <a:pt x="5302" y="14893"/>
                    <a:pt x="4740" y="13695"/>
                    <a:pt x="4219" y="12490"/>
                  </a:cubicBezTo>
                  <a:cubicBezTo>
                    <a:pt x="3519" y="10455"/>
                    <a:pt x="1053" y="5368"/>
                    <a:pt x="2459" y="3133"/>
                  </a:cubicBezTo>
                  <a:cubicBezTo>
                    <a:pt x="2841" y="2470"/>
                    <a:pt x="3189" y="2189"/>
                    <a:pt x="3501" y="2189"/>
                  </a:cubicBezTo>
                  <a:close/>
                  <a:moveTo>
                    <a:pt x="11427" y="6787"/>
                  </a:moveTo>
                  <a:cubicBezTo>
                    <a:pt x="12313" y="6787"/>
                    <a:pt x="12967" y="7811"/>
                    <a:pt x="12840" y="9237"/>
                  </a:cubicBezTo>
                  <a:cubicBezTo>
                    <a:pt x="12400" y="12798"/>
                    <a:pt x="10003" y="15797"/>
                    <a:pt x="7687" y="18347"/>
                  </a:cubicBezTo>
                  <a:cubicBezTo>
                    <a:pt x="7849" y="15998"/>
                    <a:pt x="8075" y="13675"/>
                    <a:pt x="8619" y="11473"/>
                  </a:cubicBezTo>
                  <a:cubicBezTo>
                    <a:pt x="8972" y="10054"/>
                    <a:pt x="9326" y="8220"/>
                    <a:pt x="10206" y="7403"/>
                  </a:cubicBezTo>
                  <a:cubicBezTo>
                    <a:pt x="10628" y="6975"/>
                    <a:pt x="11051" y="6787"/>
                    <a:pt x="11427" y="6787"/>
                  </a:cubicBezTo>
                  <a:close/>
                  <a:moveTo>
                    <a:pt x="3820" y="0"/>
                  </a:moveTo>
                  <a:cubicBezTo>
                    <a:pt x="3316" y="0"/>
                    <a:pt x="2743" y="154"/>
                    <a:pt x="2106" y="489"/>
                  </a:cubicBezTo>
                  <a:cubicBezTo>
                    <a:pt x="-3521" y="3742"/>
                    <a:pt x="3693" y="16968"/>
                    <a:pt x="5626" y="20837"/>
                  </a:cubicBezTo>
                  <a:cubicBezTo>
                    <a:pt x="5864" y="21379"/>
                    <a:pt x="6251" y="21600"/>
                    <a:pt x="6639" y="21600"/>
                  </a:cubicBezTo>
                  <a:cubicBezTo>
                    <a:pt x="7276" y="21600"/>
                    <a:pt x="7890" y="20984"/>
                    <a:pt x="7757" y="20161"/>
                  </a:cubicBezTo>
                  <a:cubicBezTo>
                    <a:pt x="11560" y="17082"/>
                    <a:pt x="18079" y="9451"/>
                    <a:pt x="13372" y="4759"/>
                  </a:cubicBezTo>
                  <a:cubicBezTo>
                    <a:pt x="12932" y="4311"/>
                    <a:pt x="12429" y="4130"/>
                    <a:pt x="11913" y="4130"/>
                  </a:cubicBezTo>
                  <a:cubicBezTo>
                    <a:pt x="10547" y="4130"/>
                    <a:pt x="9082" y="5415"/>
                    <a:pt x="8446" y="6593"/>
                  </a:cubicBezTo>
                  <a:cubicBezTo>
                    <a:pt x="8173" y="7109"/>
                    <a:pt x="7936" y="7637"/>
                    <a:pt x="7716" y="8186"/>
                  </a:cubicBezTo>
                  <a:cubicBezTo>
                    <a:pt x="7369" y="3815"/>
                    <a:pt x="6350" y="0"/>
                    <a:pt x="382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303;p52"/>
            <p:cNvSpPr/>
            <p:nvPr/>
          </p:nvSpPr>
          <p:spPr>
            <a:xfrm>
              <a:off x="3505612" y="10009598"/>
              <a:ext cx="672059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57" y="0"/>
                  </a:moveTo>
                  <a:cubicBezTo>
                    <a:pt x="6561" y="0"/>
                    <a:pt x="3654" y="756"/>
                    <a:pt x="807" y="2395"/>
                  </a:cubicBezTo>
                  <a:cubicBezTo>
                    <a:pt x="-704" y="12363"/>
                    <a:pt x="-555" y="21045"/>
                    <a:pt x="5338" y="21558"/>
                  </a:cubicBezTo>
                  <a:cubicBezTo>
                    <a:pt x="5612" y="21592"/>
                    <a:pt x="5885" y="21600"/>
                    <a:pt x="6153" y="21600"/>
                  </a:cubicBezTo>
                  <a:cubicBezTo>
                    <a:pt x="12404" y="21600"/>
                    <a:pt x="17274" y="13229"/>
                    <a:pt x="20896" y="3673"/>
                  </a:cubicBezTo>
                  <a:cubicBezTo>
                    <a:pt x="17184" y="1336"/>
                    <a:pt x="13323" y="0"/>
                    <a:pt x="94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304;p52"/>
            <p:cNvSpPr/>
            <p:nvPr/>
          </p:nvSpPr>
          <p:spPr>
            <a:xfrm>
              <a:off x="3718579" y="9693966"/>
              <a:ext cx="532311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534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94" y="9468"/>
                    <a:pt x="11943" y="9468"/>
                  </a:cubicBezTo>
                  <a:cubicBezTo>
                    <a:pt x="14920" y="9468"/>
                    <a:pt x="17903" y="12302"/>
                    <a:pt x="20963" y="21317"/>
                  </a:cubicBezTo>
                  <a:cubicBezTo>
                    <a:pt x="21002" y="21487"/>
                    <a:pt x="21047" y="21600"/>
                    <a:pt x="21085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3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305;p52"/>
            <p:cNvSpPr/>
            <p:nvPr/>
          </p:nvSpPr>
          <p:spPr>
            <a:xfrm>
              <a:off x="3665133" y="9830447"/>
              <a:ext cx="535899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696" y="0"/>
                  </a:moveTo>
                  <a:cubicBezTo>
                    <a:pt x="8530" y="0"/>
                    <a:pt x="4275" y="7486"/>
                    <a:pt x="294" y="12629"/>
                  </a:cubicBezTo>
                  <a:cubicBezTo>
                    <a:pt x="-43" y="12629"/>
                    <a:pt x="-88" y="16457"/>
                    <a:pt x="147" y="16457"/>
                  </a:cubicBezTo>
                  <a:cubicBezTo>
                    <a:pt x="185" y="16457"/>
                    <a:pt x="236" y="16343"/>
                    <a:pt x="294" y="16114"/>
                  </a:cubicBezTo>
                  <a:cubicBezTo>
                    <a:pt x="4326" y="14114"/>
                    <a:pt x="8117" y="9429"/>
                    <a:pt x="11908" y="9429"/>
                  </a:cubicBezTo>
                  <a:cubicBezTo>
                    <a:pt x="14827" y="9429"/>
                    <a:pt x="17753" y="12229"/>
                    <a:pt x="20781" y="21314"/>
                  </a:cubicBezTo>
                  <a:cubicBezTo>
                    <a:pt x="20825" y="21486"/>
                    <a:pt x="20870" y="21600"/>
                    <a:pt x="20908" y="21600"/>
                  </a:cubicBezTo>
                  <a:cubicBezTo>
                    <a:pt x="21245" y="21600"/>
                    <a:pt x="21512" y="15886"/>
                    <a:pt x="21169" y="14343"/>
                  </a:cubicBezTo>
                  <a:cubicBezTo>
                    <a:pt x="18465" y="3657"/>
                    <a:pt x="15603" y="0"/>
                    <a:pt x="1269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306;p52"/>
            <p:cNvSpPr/>
            <p:nvPr/>
          </p:nvSpPr>
          <p:spPr>
            <a:xfrm>
              <a:off x="5382358" y="5547286"/>
              <a:ext cx="859780" cy="174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284"/>
                  </a:lnTo>
                  <a:lnTo>
                    <a:pt x="0" y="21600"/>
                  </a:lnTo>
                  <a:lnTo>
                    <a:pt x="21600" y="55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307;p52"/>
            <p:cNvSpPr/>
            <p:nvPr/>
          </p:nvSpPr>
          <p:spPr>
            <a:xfrm>
              <a:off x="1841052" y="7038664"/>
              <a:ext cx="471282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308;p52"/>
            <p:cNvSpPr/>
            <p:nvPr/>
          </p:nvSpPr>
          <p:spPr>
            <a:xfrm>
              <a:off x="2219968" y="7038664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309;p52"/>
            <p:cNvSpPr/>
            <p:nvPr/>
          </p:nvSpPr>
          <p:spPr>
            <a:xfrm>
              <a:off x="5498862" y="6990083"/>
              <a:ext cx="388659" cy="320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310;p52"/>
            <p:cNvSpPr/>
            <p:nvPr/>
          </p:nvSpPr>
          <p:spPr>
            <a:xfrm>
              <a:off x="5800110" y="6717918"/>
              <a:ext cx="306037" cy="347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311;p52"/>
            <p:cNvSpPr/>
            <p:nvPr/>
          </p:nvSpPr>
          <p:spPr>
            <a:xfrm>
              <a:off x="383870" y="7291168"/>
              <a:ext cx="5046970" cy="52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312;p52"/>
            <p:cNvSpPr/>
            <p:nvPr/>
          </p:nvSpPr>
          <p:spPr>
            <a:xfrm>
              <a:off x="5382358" y="6144827"/>
              <a:ext cx="757822" cy="167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313;p52"/>
            <p:cNvSpPr/>
            <p:nvPr/>
          </p:nvSpPr>
          <p:spPr>
            <a:xfrm>
              <a:off x="5829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314;p52"/>
            <p:cNvSpPr/>
            <p:nvPr/>
          </p:nvSpPr>
          <p:spPr>
            <a:xfrm>
              <a:off x="961917" y="7815837"/>
              <a:ext cx="306036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315;p52"/>
            <p:cNvSpPr/>
            <p:nvPr/>
          </p:nvSpPr>
          <p:spPr>
            <a:xfrm>
              <a:off x="46973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316;p52"/>
            <p:cNvSpPr/>
            <p:nvPr/>
          </p:nvSpPr>
          <p:spPr>
            <a:xfrm>
              <a:off x="5076314" y="7815837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317;p52"/>
            <p:cNvSpPr/>
            <p:nvPr/>
          </p:nvSpPr>
          <p:spPr>
            <a:xfrm>
              <a:off x="0" y="6781205"/>
              <a:ext cx="1403935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318;p52"/>
            <p:cNvSpPr/>
            <p:nvPr/>
          </p:nvSpPr>
          <p:spPr>
            <a:xfrm>
              <a:off x="1054128" y="6781205"/>
              <a:ext cx="748074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376"/>
                    <a:pt x="6732" y="15840"/>
                    <a:pt x="10101" y="21600"/>
                  </a:cubicBezTo>
                  <a:lnTo>
                    <a:pt x="21600" y="21600"/>
                  </a:lnTo>
                  <a:cubicBezTo>
                    <a:pt x="18375" y="15427"/>
                    <a:pt x="14166" y="616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319;p52"/>
            <p:cNvSpPr/>
            <p:nvPr/>
          </p:nvSpPr>
          <p:spPr>
            <a:xfrm>
              <a:off x="1428251" y="6781205"/>
              <a:ext cx="82574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985" y="15427"/>
                    <a:pt x="9782" y="21600"/>
                  </a:cubicBezTo>
                  <a:lnTo>
                    <a:pt x="21600" y="21600"/>
                  </a:lnTo>
                  <a:cubicBezTo>
                    <a:pt x="19568" y="15224"/>
                    <a:pt x="16136" y="616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320;p52"/>
            <p:cNvSpPr/>
            <p:nvPr/>
          </p:nvSpPr>
          <p:spPr>
            <a:xfrm>
              <a:off x="2666966" y="6781205"/>
              <a:ext cx="2783257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580"/>
                    <a:pt x="1621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321;p52"/>
            <p:cNvSpPr/>
            <p:nvPr/>
          </p:nvSpPr>
          <p:spPr>
            <a:xfrm>
              <a:off x="1967464" y="6781205"/>
              <a:ext cx="100057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167"/>
                    <a:pt x="4509" y="15224"/>
                    <a:pt x="6186" y="21600"/>
                  </a:cubicBezTo>
                  <a:lnTo>
                    <a:pt x="21600" y="21600"/>
                  </a:lnTo>
                  <a:cubicBezTo>
                    <a:pt x="19609" y="15224"/>
                    <a:pt x="16777" y="6580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322;p52"/>
            <p:cNvSpPr/>
            <p:nvPr/>
          </p:nvSpPr>
          <p:spPr>
            <a:xfrm>
              <a:off x="14702" y="5445324"/>
              <a:ext cx="6241872" cy="133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649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323;p52"/>
            <p:cNvSpPr/>
            <p:nvPr/>
          </p:nvSpPr>
          <p:spPr>
            <a:xfrm>
              <a:off x="2598887" y="5527947"/>
              <a:ext cx="1913890" cy="108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39"/>
                  </a:moveTo>
                  <a:cubicBezTo>
                    <a:pt x="19901" y="1839"/>
                    <a:pt x="20175" y="2228"/>
                    <a:pt x="20175" y="2712"/>
                  </a:cubicBezTo>
                  <a:cubicBezTo>
                    <a:pt x="20175" y="3196"/>
                    <a:pt x="19901" y="3582"/>
                    <a:pt x="19571" y="3582"/>
                  </a:cubicBezTo>
                  <a:cubicBezTo>
                    <a:pt x="19243" y="3582"/>
                    <a:pt x="18969" y="3196"/>
                    <a:pt x="18969" y="2712"/>
                  </a:cubicBezTo>
                  <a:cubicBezTo>
                    <a:pt x="18969" y="2228"/>
                    <a:pt x="19189" y="1839"/>
                    <a:pt x="19571" y="1839"/>
                  </a:cubicBezTo>
                  <a:close/>
                  <a:moveTo>
                    <a:pt x="18366" y="9006"/>
                  </a:moveTo>
                  <a:cubicBezTo>
                    <a:pt x="18694" y="9006"/>
                    <a:pt x="18969" y="9395"/>
                    <a:pt x="18969" y="9879"/>
                  </a:cubicBezTo>
                  <a:cubicBezTo>
                    <a:pt x="18969" y="10363"/>
                    <a:pt x="18694" y="10749"/>
                    <a:pt x="18366" y="10749"/>
                  </a:cubicBezTo>
                  <a:cubicBezTo>
                    <a:pt x="18036" y="10749"/>
                    <a:pt x="17762" y="10363"/>
                    <a:pt x="17762" y="9879"/>
                  </a:cubicBezTo>
                  <a:cubicBezTo>
                    <a:pt x="17762" y="9395"/>
                    <a:pt x="18036" y="9006"/>
                    <a:pt x="18366" y="9006"/>
                  </a:cubicBezTo>
                  <a:close/>
                  <a:moveTo>
                    <a:pt x="16557" y="17725"/>
                  </a:moveTo>
                  <a:cubicBezTo>
                    <a:pt x="16939" y="17725"/>
                    <a:pt x="17160" y="18110"/>
                    <a:pt x="17160" y="18595"/>
                  </a:cubicBezTo>
                  <a:cubicBezTo>
                    <a:pt x="17160" y="19079"/>
                    <a:pt x="16885" y="19468"/>
                    <a:pt x="16557" y="19468"/>
                  </a:cubicBezTo>
                  <a:cubicBezTo>
                    <a:pt x="16227" y="19468"/>
                    <a:pt x="15953" y="19079"/>
                    <a:pt x="15953" y="18595"/>
                  </a:cubicBezTo>
                  <a:cubicBezTo>
                    <a:pt x="15953" y="18110"/>
                    <a:pt x="16227" y="17725"/>
                    <a:pt x="16557" y="17725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324;p52"/>
            <p:cNvSpPr/>
            <p:nvPr/>
          </p:nvSpPr>
          <p:spPr>
            <a:xfrm>
              <a:off x="3890245" y="5562786"/>
              <a:ext cx="326873" cy="98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0543" y="0"/>
                  </a:moveTo>
                  <a:cubicBezTo>
                    <a:pt x="20199" y="0"/>
                    <a:pt x="19844" y="59"/>
                    <a:pt x="19708" y="192"/>
                  </a:cubicBezTo>
                  <a:cubicBezTo>
                    <a:pt x="11782" y="6980"/>
                    <a:pt x="5440" y="14302"/>
                    <a:pt x="48" y="21303"/>
                  </a:cubicBezTo>
                  <a:cubicBezTo>
                    <a:pt x="-129" y="21488"/>
                    <a:pt x="215" y="21600"/>
                    <a:pt x="612" y="21600"/>
                  </a:cubicBezTo>
                  <a:cubicBezTo>
                    <a:pt x="883" y="21600"/>
                    <a:pt x="1185" y="21541"/>
                    <a:pt x="1321" y="21408"/>
                  </a:cubicBezTo>
                  <a:cubicBezTo>
                    <a:pt x="9247" y="14725"/>
                    <a:pt x="16214" y="7406"/>
                    <a:pt x="21294" y="297"/>
                  </a:cubicBezTo>
                  <a:cubicBezTo>
                    <a:pt x="21471" y="112"/>
                    <a:pt x="21023" y="0"/>
                    <a:pt x="2054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325;p52"/>
            <p:cNvSpPr/>
            <p:nvPr/>
          </p:nvSpPr>
          <p:spPr>
            <a:xfrm>
              <a:off x="2796854" y="6279870"/>
              <a:ext cx="1314002" cy="5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3474" y="0"/>
                  </a:moveTo>
                  <a:cubicBezTo>
                    <a:pt x="8703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80" y="19339"/>
                    <a:pt x="6809" y="21600"/>
                    <a:pt x="10741" y="21600"/>
                  </a:cubicBezTo>
                  <a:cubicBezTo>
                    <a:pt x="14670" y="21600"/>
                    <a:pt x="18602" y="19339"/>
                    <a:pt x="21301" y="14817"/>
                  </a:cubicBezTo>
                  <a:cubicBezTo>
                    <a:pt x="21541" y="13031"/>
                    <a:pt x="21541" y="5772"/>
                    <a:pt x="21301" y="3987"/>
                  </a:cubicBezTo>
                  <a:cubicBezTo>
                    <a:pt x="19208" y="1190"/>
                    <a:pt x="16421" y="0"/>
                    <a:pt x="13474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326;p52"/>
            <p:cNvSpPr/>
            <p:nvPr/>
          </p:nvSpPr>
          <p:spPr>
            <a:xfrm>
              <a:off x="2840523" y="6095127"/>
              <a:ext cx="1315861" cy="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007" y="0"/>
                  </a:moveTo>
                  <a:cubicBezTo>
                    <a:pt x="8371" y="0"/>
                    <a:pt x="3407" y="2748"/>
                    <a:pt x="179" y="6263"/>
                  </a:cubicBezTo>
                  <a:cubicBezTo>
                    <a:pt x="-60" y="6263"/>
                    <a:pt x="-60" y="15976"/>
                    <a:pt x="179" y="15976"/>
                  </a:cubicBezTo>
                  <a:cubicBezTo>
                    <a:pt x="2717" y="19619"/>
                    <a:pt x="6351" y="21600"/>
                    <a:pt x="10048" y="21600"/>
                  </a:cubicBezTo>
                  <a:cubicBezTo>
                    <a:pt x="14179" y="21600"/>
                    <a:pt x="18385" y="19172"/>
                    <a:pt x="21225" y="14059"/>
                  </a:cubicBezTo>
                  <a:cubicBezTo>
                    <a:pt x="21540" y="14059"/>
                    <a:pt x="21462" y="4346"/>
                    <a:pt x="21225" y="4346"/>
                  </a:cubicBezTo>
                  <a:cubicBezTo>
                    <a:pt x="19041" y="1214"/>
                    <a:pt x="16097" y="0"/>
                    <a:pt x="1300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327;p52"/>
            <p:cNvSpPr/>
            <p:nvPr/>
          </p:nvSpPr>
          <p:spPr>
            <a:xfrm>
              <a:off x="2966898" y="5939947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32"/>
                    <a:pt x="191" y="16432"/>
                  </a:cubicBezTo>
                  <a:cubicBezTo>
                    <a:pt x="2541" y="20010"/>
                    <a:pt x="5837" y="21600"/>
                    <a:pt x="9250" y="21600"/>
                  </a:cubicBezTo>
                  <a:cubicBezTo>
                    <a:pt x="13623" y="21600"/>
                    <a:pt x="18187" y="18950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259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328;p52"/>
            <p:cNvSpPr/>
            <p:nvPr/>
          </p:nvSpPr>
          <p:spPr>
            <a:xfrm>
              <a:off x="2991189" y="5790520"/>
              <a:ext cx="1226464" cy="5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4331" y="0"/>
                  </a:moveTo>
                  <a:cubicBezTo>
                    <a:pt x="9357" y="0"/>
                    <a:pt x="3752" y="3939"/>
                    <a:pt x="191" y="7813"/>
                  </a:cubicBezTo>
                  <a:cubicBezTo>
                    <a:pt x="-64" y="7813"/>
                    <a:pt x="-64" y="15822"/>
                    <a:pt x="191" y="15822"/>
                  </a:cubicBezTo>
                  <a:cubicBezTo>
                    <a:pt x="2759" y="19565"/>
                    <a:pt x="6391" y="21600"/>
                    <a:pt x="10081" y="21600"/>
                  </a:cubicBezTo>
                  <a:cubicBezTo>
                    <a:pt x="14208" y="21600"/>
                    <a:pt x="18408" y="19105"/>
                    <a:pt x="21281" y="13853"/>
                  </a:cubicBezTo>
                  <a:cubicBezTo>
                    <a:pt x="21536" y="13853"/>
                    <a:pt x="21536" y="3874"/>
                    <a:pt x="21281" y="3874"/>
                  </a:cubicBezTo>
                  <a:cubicBezTo>
                    <a:pt x="19401" y="1116"/>
                    <a:pt x="16953" y="0"/>
                    <a:pt x="14331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329;p52"/>
            <p:cNvSpPr/>
            <p:nvPr/>
          </p:nvSpPr>
          <p:spPr>
            <a:xfrm>
              <a:off x="3039770" y="5638700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98"/>
                    <a:pt x="191" y="16498"/>
                  </a:cubicBezTo>
                  <a:cubicBezTo>
                    <a:pt x="2538" y="20010"/>
                    <a:pt x="5837" y="21600"/>
                    <a:pt x="9250" y="21600"/>
                  </a:cubicBezTo>
                  <a:cubicBezTo>
                    <a:pt x="13623" y="21600"/>
                    <a:pt x="18187" y="19016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325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330;p52"/>
            <p:cNvSpPr/>
            <p:nvPr/>
          </p:nvSpPr>
          <p:spPr>
            <a:xfrm>
              <a:off x="204082" y="5853329"/>
              <a:ext cx="2395211" cy="92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6862" y="0"/>
                  </a:moveTo>
                  <a:cubicBezTo>
                    <a:pt x="5789" y="6254"/>
                    <a:pt x="0" y="16371"/>
                    <a:pt x="0" y="16371"/>
                  </a:cubicBezTo>
                  <a:lnTo>
                    <a:pt x="13511" y="21600"/>
                  </a:lnTo>
                  <a:cubicBezTo>
                    <a:pt x="14196" y="20235"/>
                    <a:pt x="20116" y="13641"/>
                    <a:pt x="21016" y="8300"/>
                  </a:cubicBezTo>
                  <a:cubicBezTo>
                    <a:pt x="21600" y="4761"/>
                    <a:pt x="20127" y="4137"/>
                    <a:pt x="19019" y="4137"/>
                  </a:cubicBezTo>
                  <a:cubicBezTo>
                    <a:pt x="18420" y="4137"/>
                    <a:pt x="17927" y="4320"/>
                    <a:pt x="17927" y="4320"/>
                  </a:cubicBezTo>
                  <a:lnTo>
                    <a:pt x="686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331;p52"/>
            <p:cNvSpPr/>
            <p:nvPr/>
          </p:nvSpPr>
          <p:spPr>
            <a:xfrm>
              <a:off x="344877" y="5848534"/>
              <a:ext cx="2210178" cy="81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9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332;p52"/>
            <p:cNvSpPr/>
            <p:nvPr/>
          </p:nvSpPr>
          <p:spPr>
            <a:xfrm>
              <a:off x="320586" y="5770703"/>
              <a:ext cx="2210338" cy="81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7" y="0"/>
                  </a:moveTo>
                  <a:lnTo>
                    <a:pt x="0" y="15651"/>
                  </a:lnTo>
                  <a:lnTo>
                    <a:pt x="14479" y="21600"/>
                  </a:lnTo>
                  <a:cubicBezTo>
                    <a:pt x="17944" y="19404"/>
                    <a:pt x="21600" y="9183"/>
                    <a:pt x="21600" y="9183"/>
                  </a:cubicBezTo>
                  <a:lnTo>
                    <a:pt x="18466" y="6987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333;p52"/>
            <p:cNvSpPr/>
            <p:nvPr/>
          </p:nvSpPr>
          <p:spPr>
            <a:xfrm>
              <a:off x="213829" y="5707100"/>
              <a:ext cx="2329832" cy="81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81" y="0"/>
                  </a:moveTo>
                  <a:cubicBezTo>
                    <a:pt x="8256" y="0"/>
                    <a:pt x="7856" y="119"/>
                    <a:pt x="7640" y="400"/>
                  </a:cubicBezTo>
                  <a:cubicBezTo>
                    <a:pt x="5971" y="2471"/>
                    <a:pt x="0" y="15527"/>
                    <a:pt x="0" y="15527"/>
                  </a:cubicBezTo>
                  <a:lnTo>
                    <a:pt x="14005" y="21600"/>
                  </a:lnTo>
                  <a:cubicBezTo>
                    <a:pt x="14621" y="20439"/>
                    <a:pt x="20327" y="12809"/>
                    <a:pt x="20943" y="8676"/>
                  </a:cubicBezTo>
                  <a:cubicBezTo>
                    <a:pt x="21600" y="4665"/>
                    <a:pt x="19230" y="4151"/>
                    <a:pt x="19230" y="4151"/>
                  </a:cubicBezTo>
                  <a:cubicBezTo>
                    <a:pt x="19230" y="4151"/>
                    <a:pt x="11859" y="0"/>
                    <a:pt x="878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334;p52"/>
            <p:cNvSpPr/>
            <p:nvPr/>
          </p:nvSpPr>
          <p:spPr>
            <a:xfrm>
              <a:off x="172277" y="6290577"/>
              <a:ext cx="1618355" cy="48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23" y="0"/>
                  </a:moveTo>
                  <a:cubicBezTo>
                    <a:pt x="-578" y="9290"/>
                    <a:pt x="400" y="11664"/>
                    <a:pt x="400" y="11664"/>
                  </a:cubicBezTo>
                  <a:lnTo>
                    <a:pt x="19677" y="21600"/>
                  </a:lnTo>
                  <a:cubicBezTo>
                    <a:pt x="21022" y="18359"/>
                    <a:pt x="20044" y="10150"/>
                    <a:pt x="20044" y="10150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335;p52"/>
            <p:cNvSpPr/>
            <p:nvPr/>
          </p:nvSpPr>
          <p:spPr>
            <a:xfrm>
              <a:off x="1437842" y="5688240"/>
              <a:ext cx="908362" cy="113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30" y="0"/>
                  </a:moveTo>
                  <a:lnTo>
                    <a:pt x="0" y="2214"/>
                  </a:lnTo>
                  <a:lnTo>
                    <a:pt x="16173" y="21600"/>
                  </a:lnTo>
                  <a:lnTo>
                    <a:pt x="21600" y="19386"/>
                  </a:lnTo>
                  <a:lnTo>
                    <a:pt x="21486" y="19292"/>
                  </a:lnTo>
                  <a:lnTo>
                    <a:pt x="20794" y="19568"/>
                  </a:lnTo>
                  <a:cubicBezTo>
                    <a:pt x="20794" y="19568"/>
                    <a:pt x="20677" y="19568"/>
                    <a:pt x="20677" y="19477"/>
                  </a:cubicBezTo>
                  <a:lnTo>
                    <a:pt x="21486" y="19201"/>
                  </a:lnTo>
                  <a:lnTo>
                    <a:pt x="21140" y="18830"/>
                  </a:lnTo>
                  <a:lnTo>
                    <a:pt x="20449" y="19107"/>
                  </a:lnTo>
                  <a:lnTo>
                    <a:pt x="20331" y="19107"/>
                  </a:lnTo>
                  <a:cubicBezTo>
                    <a:pt x="20331" y="19015"/>
                    <a:pt x="20331" y="19015"/>
                    <a:pt x="20331" y="19015"/>
                  </a:cubicBezTo>
                  <a:lnTo>
                    <a:pt x="21022" y="18739"/>
                  </a:lnTo>
                  <a:lnTo>
                    <a:pt x="20794" y="18369"/>
                  </a:lnTo>
                  <a:lnTo>
                    <a:pt x="20099" y="18645"/>
                  </a:lnTo>
                  <a:lnTo>
                    <a:pt x="19985" y="18645"/>
                  </a:lnTo>
                  <a:cubicBezTo>
                    <a:pt x="19871" y="18554"/>
                    <a:pt x="19985" y="18554"/>
                    <a:pt x="19985" y="18554"/>
                  </a:cubicBezTo>
                  <a:lnTo>
                    <a:pt x="20677" y="18277"/>
                  </a:lnTo>
                  <a:lnTo>
                    <a:pt x="20449" y="18001"/>
                  </a:lnTo>
                  <a:lnTo>
                    <a:pt x="19407" y="18369"/>
                  </a:lnTo>
                  <a:cubicBezTo>
                    <a:pt x="19293" y="18369"/>
                    <a:pt x="19176" y="18369"/>
                    <a:pt x="19062" y="18277"/>
                  </a:cubicBezTo>
                  <a:cubicBezTo>
                    <a:pt x="19062" y="18277"/>
                    <a:pt x="19062" y="18186"/>
                    <a:pt x="19176" y="18092"/>
                  </a:cubicBezTo>
                  <a:lnTo>
                    <a:pt x="20217" y="17725"/>
                  </a:lnTo>
                  <a:lnTo>
                    <a:pt x="19985" y="17354"/>
                  </a:lnTo>
                  <a:lnTo>
                    <a:pt x="19176" y="17630"/>
                  </a:lnTo>
                  <a:lnTo>
                    <a:pt x="19062" y="17630"/>
                  </a:lnTo>
                  <a:cubicBezTo>
                    <a:pt x="19062" y="17539"/>
                    <a:pt x="19062" y="17539"/>
                    <a:pt x="19176" y="17539"/>
                  </a:cubicBezTo>
                  <a:lnTo>
                    <a:pt x="19871" y="17263"/>
                  </a:lnTo>
                  <a:lnTo>
                    <a:pt x="19639" y="16984"/>
                  </a:lnTo>
                  <a:lnTo>
                    <a:pt x="18944" y="17263"/>
                  </a:lnTo>
                  <a:cubicBezTo>
                    <a:pt x="18830" y="17263"/>
                    <a:pt x="18830" y="17263"/>
                    <a:pt x="18830" y="17169"/>
                  </a:cubicBezTo>
                  <a:lnTo>
                    <a:pt x="19521" y="16892"/>
                  </a:lnTo>
                  <a:lnTo>
                    <a:pt x="19293" y="16522"/>
                  </a:lnTo>
                  <a:lnTo>
                    <a:pt x="18598" y="16801"/>
                  </a:lnTo>
                  <a:lnTo>
                    <a:pt x="18484" y="16801"/>
                  </a:lnTo>
                  <a:cubicBezTo>
                    <a:pt x="18366" y="16801"/>
                    <a:pt x="18366" y="16707"/>
                    <a:pt x="18484" y="16707"/>
                  </a:cubicBezTo>
                  <a:lnTo>
                    <a:pt x="19176" y="16431"/>
                  </a:lnTo>
                  <a:lnTo>
                    <a:pt x="18830" y="16060"/>
                  </a:lnTo>
                  <a:lnTo>
                    <a:pt x="18138" y="16340"/>
                  </a:lnTo>
                  <a:lnTo>
                    <a:pt x="18020" y="16340"/>
                  </a:lnTo>
                  <a:cubicBezTo>
                    <a:pt x="18020" y="16340"/>
                    <a:pt x="18020" y="16246"/>
                    <a:pt x="18138" y="16246"/>
                  </a:cubicBezTo>
                  <a:lnTo>
                    <a:pt x="18830" y="15969"/>
                  </a:lnTo>
                  <a:lnTo>
                    <a:pt x="18484" y="15693"/>
                  </a:lnTo>
                  <a:lnTo>
                    <a:pt x="17788" y="15878"/>
                  </a:lnTo>
                  <a:cubicBezTo>
                    <a:pt x="17788" y="15908"/>
                    <a:pt x="17777" y="15918"/>
                    <a:pt x="17762" y="15918"/>
                  </a:cubicBezTo>
                  <a:cubicBezTo>
                    <a:pt x="17728" y="15918"/>
                    <a:pt x="17674" y="15878"/>
                    <a:pt x="17674" y="15878"/>
                  </a:cubicBezTo>
                  <a:cubicBezTo>
                    <a:pt x="17674" y="15878"/>
                    <a:pt x="17674" y="15784"/>
                    <a:pt x="17674" y="15784"/>
                  </a:cubicBezTo>
                  <a:lnTo>
                    <a:pt x="18366" y="15599"/>
                  </a:lnTo>
                  <a:lnTo>
                    <a:pt x="18138" y="15231"/>
                  </a:lnTo>
                  <a:lnTo>
                    <a:pt x="17097" y="15599"/>
                  </a:lnTo>
                  <a:cubicBezTo>
                    <a:pt x="17040" y="15647"/>
                    <a:pt x="16983" y="15669"/>
                    <a:pt x="16922" y="15669"/>
                  </a:cubicBezTo>
                  <a:cubicBezTo>
                    <a:pt x="16865" y="15669"/>
                    <a:pt x="16808" y="15647"/>
                    <a:pt x="16751" y="15599"/>
                  </a:cubicBezTo>
                  <a:cubicBezTo>
                    <a:pt x="16751" y="15508"/>
                    <a:pt x="16751" y="15416"/>
                    <a:pt x="16865" y="15416"/>
                  </a:cubicBezTo>
                  <a:lnTo>
                    <a:pt x="17906" y="15046"/>
                  </a:lnTo>
                  <a:lnTo>
                    <a:pt x="17674" y="14675"/>
                  </a:lnTo>
                  <a:lnTo>
                    <a:pt x="16983" y="14955"/>
                  </a:lnTo>
                  <a:cubicBezTo>
                    <a:pt x="16865" y="14955"/>
                    <a:pt x="16865" y="14955"/>
                    <a:pt x="16865" y="14861"/>
                  </a:cubicBezTo>
                  <a:lnTo>
                    <a:pt x="17560" y="14584"/>
                  </a:lnTo>
                  <a:lnTo>
                    <a:pt x="17329" y="14308"/>
                  </a:lnTo>
                  <a:lnTo>
                    <a:pt x="16633" y="14493"/>
                  </a:lnTo>
                  <a:cubicBezTo>
                    <a:pt x="16595" y="14524"/>
                    <a:pt x="16572" y="14533"/>
                    <a:pt x="16553" y="14533"/>
                  </a:cubicBezTo>
                  <a:cubicBezTo>
                    <a:pt x="16519" y="14533"/>
                    <a:pt x="16519" y="14493"/>
                    <a:pt x="16519" y="14493"/>
                  </a:cubicBezTo>
                  <a:cubicBezTo>
                    <a:pt x="16519" y="14493"/>
                    <a:pt x="16519" y="14399"/>
                    <a:pt x="16519" y="14399"/>
                  </a:cubicBezTo>
                  <a:lnTo>
                    <a:pt x="17211" y="14123"/>
                  </a:lnTo>
                  <a:lnTo>
                    <a:pt x="16983" y="13846"/>
                  </a:lnTo>
                  <a:lnTo>
                    <a:pt x="16287" y="14123"/>
                  </a:lnTo>
                  <a:lnTo>
                    <a:pt x="16173" y="14123"/>
                  </a:lnTo>
                  <a:cubicBezTo>
                    <a:pt x="16173" y="14031"/>
                    <a:pt x="16173" y="14031"/>
                    <a:pt x="16173" y="14031"/>
                  </a:cubicBezTo>
                  <a:lnTo>
                    <a:pt x="16865" y="13755"/>
                  </a:lnTo>
                  <a:lnTo>
                    <a:pt x="16633" y="13385"/>
                  </a:lnTo>
                  <a:lnTo>
                    <a:pt x="15942" y="13661"/>
                  </a:lnTo>
                  <a:lnTo>
                    <a:pt x="15828" y="13661"/>
                  </a:lnTo>
                  <a:cubicBezTo>
                    <a:pt x="15710" y="13570"/>
                    <a:pt x="15710" y="13570"/>
                    <a:pt x="15828" y="13570"/>
                  </a:cubicBezTo>
                  <a:lnTo>
                    <a:pt x="16519" y="13293"/>
                  </a:lnTo>
                  <a:lnTo>
                    <a:pt x="16173" y="12923"/>
                  </a:lnTo>
                  <a:lnTo>
                    <a:pt x="15482" y="13199"/>
                  </a:lnTo>
                  <a:lnTo>
                    <a:pt x="15364" y="13199"/>
                  </a:lnTo>
                  <a:cubicBezTo>
                    <a:pt x="15364" y="13199"/>
                    <a:pt x="15364" y="13108"/>
                    <a:pt x="15482" y="13108"/>
                  </a:cubicBezTo>
                  <a:lnTo>
                    <a:pt x="16173" y="12832"/>
                  </a:lnTo>
                  <a:lnTo>
                    <a:pt x="15828" y="12552"/>
                  </a:lnTo>
                  <a:lnTo>
                    <a:pt x="14786" y="12923"/>
                  </a:lnTo>
                  <a:cubicBezTo>
                    <a:pt x="14672" y="12923"/>
                    <a:pt x="14555" y="12923"/>
                    <a:pt x="14555" y="12832"/>
                  </a:cubicBezTo>
                  <a:cubicBezTo>
                    <a:pt x="14441" y="12832"/>
                    <a:pt x="14555" y="12738"/>
                    <a:pt x="14555" y="12647"/>
                  </a:cubicBezTo>
                  <a:lnTo>
                    <a:pt x="15710" y="12276"/>
                  </a:lnTo>
                  <a:lnTo>
                    <a:pt x="15364" y="11909"/>
                  </a:lnTo>
                  <a:lnTo>
                    <a:pt x="14672" y="12185"/>
                  </a:lnTo>
                  <a:lnTo>
                    <a:pt x="14555" y="12185"/>
                  </a:lnTo>
                  <a:cubicBezTo>
                    <a:pt x="14555" y="12185"/>
                    <a:pt x="14555" y="12091"/>
                    <a:pt x="14555" y="12091"/>
                  </a:cubicBezTo>
                  <a:lnTo>
                    <a:pt x="15250" y="11814"/>
                  </a:lnTo>
                  <a:lnTo>
                    <a:pt x="15018" y="11538"/>
                  </a:lnTo>
                  <a:lnTo>
                    <a:pt x="14327" y="11814"/>
                  </a:lnTo>
                  <a:lnTo>
                    <a:pt x="14209" y="11814"/>
                  </a:lnTo>
                  <a:cubicBezTo>
                    <a:pt x="14209" y="11723"/>
                    <a:pt x="14209" y="11723"/>
                    <a:pt x="14209" y="11723"/>
                  </a:cubicBezTo>
                  <a:lnTo>
                    <a:pt x="15018" y="11447"/>
                  </a:lnTo>
                  <a:lnTo>
                    <a:pt x="14672" y="11167"/>
                  </a:lnTo>
                  <a:lnTo>
                    <a:pt x="13977" y="11353"/>
                  </a:lnTo>
                  <a:cubicBezTo>
                    <a:pt x="13977" y="11383"/>
                    <a:pt x="13966" y="11395"/>
                    <a:pt x="13947" y="11395"/>
                  </a:cubicBezTo>
                  <a:cubicBezTo>
                    <a:pt x="13912" y="11395"/>
                    <a:pt x="13863" y="11353"/>
                    <a:pt x="13863" y="11353"/>
                  </a:cubicBezTo>
                  <a:cubicBezTo>
                    <a:pt x="13863" y="11353"/>
                    <a:pt x="13863" y="11262"/>
                    <a:pt x="13863" y="11262"/>
                  </a:cubicBezTo>
                  <a:lnTo>
                    <a:pt x="14672" y="10985"/>
                  </a:lnTo>
                  <a:lnTo>
                    <a:pt x="14327" y="10706"/>
                  </a:lnTo>
                  <a:lnTo>
                    <a:pt x="13631" y="10985"/>
                  </a:lnTo>
                  <a:cubicBezTo>
                    <a:pt x="13631" y="10985"/>
                    <a:pt x="13517" y="10985"/>
                    <a:pt x="13517" y="10891"/>
                  </a:cubicBezTo>
                  <a:cubicBezTo>
                    <a:pt x="13517" y="10891"/>
                    <a:pt x="13517" y="10891"/>
                    <a:pt x="13517" y="10800"/>
                  </a:cubicBezTo>
                  <a:lnTo>
                    <a:pt x="14209" y="10615"/>
                  </a:lnTo>
                  <a:lnTo>
                    <a:pt x="13977" y="10244"/>
                  </a:lnTo>
                  <a:lnTo>
                    <a:pt x="13285" y="10524"/>
                  </a:lnTo>
                  <a:lnTo>
                    <a:pt x="13171" y="10524"/>
                  </a:lnTo>
                  <a:cubicBezTo>
                    <a:pt x="13053" y="10429"/>
                    <a:pt x="13171" y="10429"/>
                    <a:pt x="13171" y="10429"/>
                  </a:cubicBezTo>
                  <a:lnTo>
                    <a:pt x="13863" y="10153"/>
                  </a:lnTo>
                  <a:lnTo>
                    <a:pt x="13631" y="9786"/>
                  </a:lnTo>
                  <a:lnTo>
                    <a:pt x="12594" y="10244"/>
                  </a:lnTo>
                  <a:cubicBezTo>
                    <a:pt x="12476" y="10244"/>
                    <a:pt x="12362" y="10244"/>
                    <a:pt x="12244" y="10153"/>
                  </a:cubicBezTo>
                  <a:cubicBezTo>
                    <a:pt x="12244" y="10062"/>
                    <a:pt x="12244" y="10062"/>
                    <a:pt x="12362" y="9968"/>
                  </a:cubicBezTo>
                  <a:lnTo>
                    <a:pt x="13399" y="9600"/>
                  </a:lnTo>
                  <a:lnTo>
                    <a:pt x="13171" y="9230"/>
                  </a:lnTo>
                  <a:lnTo>
                    <a:pt x="12362" y="9506"/>
                  </a:lnTo>
                  <a:lnTo>
                    <a:pt x="12244" y="9506"/>
                  </a:lnTo>
                  <a:cubicBezTo>
                    <a:pt x="12244" y="9506"/>
                    <a:pt x="12244" y="9415"/>
                    <a:pt x="12362" y="9415"/>
                  </a:cubicBezTo>
                  <a:lnTo>
                    <a:pt x="13053" y="9139"/>
                  </a:lnTo>
                  <a:lnTo>
                    <a:pt x="12822" y="8862"/>
                  </a:lnTo>
                  <a:lnTo>
                    <a:pt x="12130" y="9139"/>
                  </a:lnTo>
                  <a:lnTo>
                    <a:pt x="12016" y="9139"/>
                  </a:lnTo>
                  <a:cubicBezTo>
                    <a:pt x="11898" y="9045"/>
                    <a:pt x="11898" y="9045"/>
                    <a:pt x="12016" y="9045"/>
                  </a:cubicBezTo>
                  <a:lnTo>
                    <a:pt x="12708" y="8768"/>
                  </a:lnTo>
                  <a:lnTo>
                    <a:pt x="12476" y="8401"/>
                  </a:lnTo>
                  <a:lnTo>
                    <a:pt x="11784" y="8677"/>
                  </a:lnTo>
                  <a:lnTo>
                    <a:pt x="11666" y="8677"/>
                  </a:lnTo>
                  <a:cubicBezTo>
                    <a:pt x="11552" y="8677"/>
                    <a:pt x="11552" y="8583"/>
                    <a:pt x="11666" y="8583"/>
                  </a:cubicBezTo>
                  <a:lnTo>
                    <a:pt x="12362" y="8307"/>
                  </a:lnTo>
                  <a:lnTo>
                    <a:pt x="12016" y="8030"/>
                  </a:lnTo>
                  <a:lnTo>
                    <a:pt x="11321" y="8215"/>
                  </a:lnTo>
                  <a:cubicBezTo>
                    <a:pt x="11321" y="8246"/>
                    <a:pt x="11321" y="8255"/>
                    <a:pt x="11317" y="8255"/>
                  </a:cubicBezTo>
                  <a:cubicBezTo>
                    <a:pt x="11309" y="8255"/>
                    <a:pt x="11283" y="8215"/>
                    <a:pt x="11207" y="8215"/>
                  </a:cubicBezTo>
                  <a:cubicBezTo>
                    <a:pt x="11207" y="8215"/>
                    <a:pt x="11207" y="8121"/>
                    <a:pt x="11321" y="8121"/>
                  </a:cubicBezTo>
                  <a:lnTo>
                    <a:pt x="12016" y="7845"/>
                  </a:lnTo>
                  <a:lnTo>
                    <a:pt x="11666" y="7569"/>
                  </a:lnTo>
                  <a:lnTo>
                    <a:pt x="10975" y="7754"/>
                  </a:lnTo>
                  <a:cubicBezTo>
                    <a:pt x="10975" y="7784"/>
                    <a:pt x="10963" y="7793"/>
                    <a:pt x="10944" y="7793"/>
                  </a:cubicBezTo>
                  <a:cubicBezTo>
                    <a:pt x="10910" y="7793"/>
                    <a:pt x="10861" y="7754"/>
                    <a:pt x="10861" y="7754"/>
                  </a:cubicBezTo>
                  <a:cubicBezTo>
                    <a:pt x="10861" y="7754"/>
                    <a:pt x="10861" y="7660"/>
                    <a:pt x="10861" y="7660"/>
                  </a:cubicBezTo>
                  <a:lnTo>
                    <a:pt x="11552" y="7383"/>
                  </a:lnTo>
                  <a:lnTo>
                    <a:pt x="11321" y="7107"/>
                  </a:lnTo>
                  <a:lnTo>
                    <a:pt x="10283" y="7477"/>
                  </a:lnTo>
                  <a:cubicBezTo>
                    <a:pt x="10245" y="7508"/>
                    <a:pt x="10203" y="7517"/>
                    <a:pt x="10169" y="7517"/>
                  </a:cubicBezTo>
                  <a:cubicBezTo>
                    <a:pt x="10101" y="7517"/>
                    <a:pt x="10051" y="7477"/>
                    <a:pt x="10051" y="7477"/>
                  </a:cubicBezTo>
                  <a:cubicBezTo>
                    <a:pt x="9937" y="7383"/>
                    <a:pt x="9937" y="7292"/>
                    <a:pt x="10051" y="7292"/>
                  </a:cubicBezTo>
                  <a:lnTo>
                    <a:pt x="11089" y="6830"/>
                  </a:lnTo>
                  <a:lnTo>
                    <a:pt x="10861" y="6554"/>
                  </a:lnTo>
                  <a:lnTo>
                    <a:pt x="10165" y="6830"/>
                  </a:lnTo>
                  <a:cubicBezTo>
                    <a:pt x="10051" y="6830"/>
                    <a:pt x="10051" y="6830"/>
                    <a:pt x="10051" y="6736"/>
                  </a:cubicBezTo>
                  <a:cubicBezTo>
                    <a:pt x="10051" y="6736"/>
                    <a:pt x="10051" y="6736"/>
                    <a:pt x="10051" y="6645"/>
                  </a:cubicBezTo>
                  <a:lnTo>
                    <a:pt x="10743" y="6460"/>
                  </a:lnTo>
                  <a:lnTo>
                    <a:pt x="10511" y="6092"/>
                  </a:lnTo>
                  <a:lnTo>
                    <a:pt x="9820" y="6369"/>
                  </a:lnTo>
                  <a:lnTo>
                    <a:pt x="9706" y="6369"/>
                  </a:lnTo>
                  <a:cubicBezTo>
                    <a:pt x="9706" y="6369"/>
                    <a:pt x="9706" y="6275"/>
                    <a:pt x="9706" y="6275"/>
                  </a:cubicBezTo>
                  <a:lnTo>
                    <a:pt x="10397" y="5998"/>
                  </a:lnTo>
                  <a:lnTo>
                    <a:pt x="10165" y="5722"/>
                  </a:lnTo>
                  <a:lnTo>
                    <a:pt x="9474" y="5998"/>
                  </a:lnTo>
                  <a:lnTo>
                    <a:pt x="9360" y="5998"/>
                  </a:lnTo>
                  <a:cubicBezTo>
                    <a:pt x="9360" y="5907"/>
                    <a:pt x="9360" y="5907"/>
                    <a:pt x="9360" y="5907"/>
                  </a:cubicBezTo>
                  <a:lnTo>
                    <a:pt x="10051" y="5631"/>
                  </a:lnTo>
                  <a:lnTo>
                    <a:pt x="9820" y="5260"/>
                  </a:lnTo>
                  <a:lnTo>
                    <a:pt x="9128" y="5537"/>
                  </a:lnTo>
                  <a:lnTo>
                    <a:pt x="9010" y="5537"/>
                  </a:lnTo>
                  <a:cubicBezTo>
                    <a:pt x="9010" y="5446"/>
                    <a:pt x="9010" y="5446"/>
                    <a:pt x="9010" y="5446"/>
                  </a:cubicBezTo>
                  <a:lnTo>
                    <a:pt x="9706" y="5169"/>
                  </a:lnTo>
                  <a:lnTo>
                    <a:pt x="9474" y="4799"/>
                  </a:lnTo>
                  <a:lnTo>
                    <a:pt x="8782" y="5075"/>
                  </a:lnTo>
                  <a:lnTo>
                    <a:pt x="8664" y="5075"/>
                  </a:lnTo>
                  <a:cubicBezTo>
                    <a:pt x="8550" y="4984"/>
                    <a:pt x="8550" y="4984"/>
                    <a:pt x="8664" y="4984"/>
                  </a:cubicBezTo>
                  <a:lnTo>
                    <a:pt x="9360" y="4708"/>
                  </a:lnTo>
                  <a:lnTo>
                    <a:pt x="9128" y="4337"/>
                  </a:lnTo>
                  <a:lnTo>
                    <a:pt x="7973" y="4799"/>
                  </a:lnTo>
                  <a:cubicBezTo>
                    <a:pt x="7855" y="4799"/>
                    <a:pt x="7741" y="4799"/>
                    <a:pt x="7741" y="4708"/>
                  </a:cubicBezTo>
                  <a:cubicBezTo>
                    <a:pt x="7627" y="4613"/>
                    <a:pt x="7741" y="4522"/>
                    <a:pt x="7855" y="4522"/>
                  </a:cubicBezTo>
                  <a:lnTo>
                    <a:pt x="8896" y="4152"/>
                  </a:lnTo>
                  <a:lnTo>
                    <a:pt x="8550" y="3784"/>
                  </a:lnTo>
                  <a:lnTo>
                    <a:pt x="7855" y="4061"/>
                  </a:lnTo>
                  <a:lnTo>
                    <a:pt x="7741" y="4061"/>
                  </a:lnTo>
                  <a:cubicBezTo>
                    <a:pt x="7741" y="3970"/>
                    <a:pt x="7741" y="3970"/>
                    <a:pt x="7741" y="3970"/>
                  </a:cubicBezTo>
                  <a:lnTo>
                    <a:pt x="8550" y="3690"/>
                  </a:lnTo>
                  <a:lnTo>
                    <a:pt x="8205" y="3414"/>
                  </a:lnTo>
                  <a:lnTo>
                    <a:pt x="7509" y="3690"/>
                  </a:lnTo>
                  <a:cubicBezTo>
                    <a:pt x="7509" y="3690"/>
                    <a:pt x="7509" y="3690"/>
                    <a:pt x="7395" y="3599"/>
                  </a:cubicBezTo>
                  <a:lnTo>
                    <a:pt x="7509" y="3599"/>
                  </a:lnTo>
                  <a:lnTo>
                    <a:pt x="8205" y="3323"/>
                  </a:lnTo>
                  <a:lnTo>
                    <a:pt x="7855" y="2952"/>
                  </a:lnTo>
                  <a:lnTo>
                    <a:pt x="7163" y="3228"/>
                  </a:lnTo>
                  <a:lnTo>
                    <a:pt x="7049" y="3228"/>
                  </a:lnTo>
                  <a:cubicBezTo>
                    <a:pt x="7049" y="3228"/>
                    <a:pt x="7049" y="3137"/>
                    <a:pt x="7163" y="3137"/>
                  </a:cubicBezTo>
                  <a:lnTo>
                    <a:pt x="7855" y="2952"/>
                  </a:lnTo>
                  <a:lnTo>
                    <a:pt x="7509" y="2585"/>
                  </a:lnTo>
                  <a:lnTo>
                    <a:pt x="6817" y="2861"/>
                  </a:lnTo>
                  <a:cubicBezTo>
                    <a:pt x="6817" y="2861"/>
                    <a:pt x="6817" y="2861"/>
                    <a:pt x="6700" y="2767"/>
                  </a:cubicBezTo>
                  <a:lnTo>
                    <a:pt x="6817" y="2767"/>
                  </a:lnTo>
                  <a:lnTo>
                    <a:pt x="7509" y="2490"/>
                  </a:lnTo>
                  <a:lnTo>
                    <a:pt x="7163" y="2123"/>
                  </a:lnTo>
                  <a:lnTo>
                    <a:pt x="6472" y="2399"/>
                  </a:lnTo>
                  <a:cubicBezTo>
                    <a:pt x="6472" y="2399"/>
                    <a:pt x="6354" y="2399"/>
                    <a:pt x="6354" y="2305"/>
                  </a:cubicBezTo>
                  <a:lnTo>
                    <a:pt x="7049" y="2029"/>
                  </a:lnTo>
                  <a:lnTo>
                    <a:pt x="6817" y="1661"/>
                  </a:lnTo>
                  <a:lnTo>
                    <a:pt x="5776" y="2029"/>
                  </a:lnTo>
                  <a:cubicBezTo>
                    <a:pt x="5719" y="2074"/>
                    <a:pt x="5662" y="2099"/>
                    <a:pt x="5605" y="2099"/>
                  </a:cubicBezTo>
                  <a:cubicBezTo>
                    <a:pt x="5544" y="2099"/>
                    <a:pt x="5487" y="2074"/>
                    <a:pt x="5430" y="2029"/>
                  </a:cubicBezTo>
                  <a:cubicBezTo>
                    <a:pt x="5430" y="1938"/>
                    <a:pt x="5430" y="1844"/>
                    <a:pt x="5544" y="1844"/>
                  </a:cubicBezTo>
                  <a:lnTo>
                    <a:pt x="6586" y="1476"/>
                  </a:lnTo>
                  <a:lnTo>
                    <a:pt x="6354" y="1200"/>
                  </a:lnTo>
                  <a:lnTo>
                    <a:pt x="5662" y="1476"/>
                  </a:lnTo>
                  <a:cubicBezTo>
                    <a:pt x="5662" y="1476"/>
                    <a:pt x="5662" y="1476"/>
                    <a:pt x="5544" y="1385"/>
                  </a:cubicBezTo>
                  <a:lnTo>
                    <a:pt x="5662" y="1385"/>
                  </a:lnTo>
                  <a:lnTo>
                    <a:pt x="6354" y="1106"/>
                  </a:lnTo>
                  <a:lnTo>
                    <a:pt x="6122" y="829"/>
                  </a:lnTo>
                  <a:lnTo>
                    <a:pt x="5316" y="1014"/>
                  </a:lnTo>
                  <a:cubicBezTo>
                    <a:pt x="5316" y="1045"/>
                    <a:pt x="5316" y="1054"/>
                    <a:pt x="5313" y="1054"/>
                  </a:cubicBezTo>
                  <a:cubicBezTo>
                    <a:pt x="5301" y="1054"/>
                    <a:pt x="5278" y="1014"/>
                    <a:pt x="5199" y="1014"/>
                  </a:cubicBezTo>
                  <a:cubicBezTo>
                    <a:pt x="5199" y="1014"/>
                    <a:pt x="5199" y="923"/>
                    <a:pt x="5316" y="923"/>
                  </a:cubicBezTo>
                  <a:lnTo>
                    <a:pt x="6008" y="644"/>
                  </a:lnTo>
                  <a:lnTo>
                    <a:pt x="5776" y="367"/>
                  </a:lnTo>
                  <a:lnTo>
                    <a:pt x="4967" y="644"/>
                  </a:lnTo>
                  <a:lnTo>
                    <a:pt x="4853" y="644"/>
                  </a:lnTo>
                  <a:cubicBezTo>
                    <a:pt x="4853" y="553"/>
                    <a:pt x="4853" y="553"/>
                    <a:pt x="4967" y="553"/>
                  </a:cubicBezTo>
                  <a:lnTo>
                    <a:pt x="5776" y="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336;p52"/>
            <p:cNvSpPr/>
            <p:nvPr/>
          </p:nvSpPr>
          <p:spPr>
            <a:xfrm>
              <a:off x="1452545" y="5761115"/>
              <a:ext cx="728575" cy="10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lnTo>
                    <a:pt x="0" y="894"/>
                  </a:lnTo>
                  <a:lnTo>
                    <a:pt x="19871" y="21600"/>
                  </a:lnTo>
                  <a:lnTo>
                    <a:pt x="21600" y="21102"/>
                  </a:lnTo>
                  <a:cubicBezTo>
                    <a:pt x="13967" y="14634"/>
                    <a:pt x="6913" y="7566"/>
                    <a:pt x="273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337;p52"/>
            <p:cNvSpPr/>
            <p:nvPr/>
          </p:nvSpPr>
          <p:spPr>
            <a:xfrm>
              <a:off x="1539963" y="5693035"/>
              <a:ext cx="825742" cy="11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3" y="0"/>
                  </a:moveTo>
                  <a:lnTo>
                    <a:pt x="0" y="1334"/>
                  </a:lnTo>
                  <a:cubicBezTo>
                    <a:pt x="3813" y="8565"/>
                    <a:pt x="10037" y="15320"/>
                    <a:pt x="16897" y="21600"/>
                  </a:cubicBezTo>
                  <a:lnTo>
                    <a:pt x="21600" y="19982"/>
                  </a:lnTo>
                  <a:lnTo>
                    <a:pt x="21475" y="19888"/>
                  </a:lnTo>
                  <a:lnTo>
                    <a:pt x="20710" y="20173"/>
                  </a:lnTo>
                  <a:lnTo>
                    <a:pt x="20584" y="20173"/>
                  </a:lnTo>
                  <a:cubicBezTo>
                    <a:pt x="20584" y="20075"/>
                    <a:pt x="20584" y="20075"/>
                    <a:pt x="20584" y="20075"/>
                  </a:cubicBezTo>
                  <a:lnTo>
                    <a:pt x="21345" y="19791"/>
                  </a:lnTo>
                  <a:lnTo>
                    <a:pt x="21090" y="19412"/>
                  </a:lnTo>
                  <a:lnTo>
                    <a:pt x="20329" y="19697"/>
                  </a:lnTo>
                  <a:lnTo>
                    <a:pt x="20204" y="19697"/>
                  </a:lnTo>
                  <a:cubicBezTo>
                    <a:pt x="20074" y="19697"/>
                    <a:pt x="20204" y="19600"/>
                    <a:pt x="20204" y="19600"/>
                  </a:cubicBezTo>
                  <a:lnTo>
                    <a:pt x="20965" y="19315"/>
                  </a:lnTo>
                  <a:lnTo>
                    <a:pt x="20584" y="18936"/>
                  </a:lnTo>
                  <a:lnTo>
                    <a:pt x="19823" y="19221"/>
                  </a:lnTo>
                  <a:lnTo>
                    <a:pt x="19694" y="19221"/>
                  </a:lnTo>
                  <a:cubicBezTo>
                    <a:pt x="19694" y="19221"/>
                    <a:pt x="19694" y="19124"/>
                    <a:pt x="19823" y="19124"/>
                  </a:cubicBezTo>
                  <a:lnTo>
                    <a:pt x="20584" y="18839"/>
                  </a:lnTo>
                  <a:lnTo>
                    <a:pt x="20204" y="18554"/>
                  </a:lnTo>
                  <a:lnTo>
                    <a:pt x="19058" y="18936"/>
                  </a:lnTo>
                  <a:cubicBezTo>
                    <a:pt x="18933" y="18936"/>
                    <a:pt x="18803" y="18936"/>
                    <a:pt x="18803" y="18839"/>
                  </a:cubicBezTo>
                  <a:cubicBezTo>
                    <a:pt x="18678" y="18839"/>
                    <a:pt x="18678" y="18745"/>
                    <a:pt x="18803" y="18651"/>
                  </a:cubicBezTo>
                  <a:lnTo>
                    <a:pt x="20074" y="18269"/>
                  </a:lnTo>
                  <a:lnTo>
                    <a:pt x="19694" y="17887"/>
                  </a:lnTo>
                  <a:lnTo>
                    <a:pt x="18933" y="18175"/>
                  </a:lnTo>
                  <a:lnTo>
                    <a:pt x="18803" y="18175"/>
                  </a:lnTo>
                  <a:cubicBezTo>
                    <a:pt x="18803" y="18175"/>
                    <a:pt x="18803" y="18078"/>
                    <a:pt x="18803" y="18078"/>
                  </a:cubicBezTo>
                  <a:lnTo>
                    <a:pt x="19568" y="17793"/>
                  </a:lnTo>
                  <a:lnTo>
                    <a:pt x="19313" y="17509"/>
                  </a:lnTo>
                  <a:lnTo>
                    <a:pt x="18553" y="17793"/>
                  </a:lnTo>
                  <a:lnTo>
                    <a:pt x="18423" y="17793"/>
                  </a:lnTo>
                  <a:cubicBezTo>
                    <a:pt x="18423" y="17699"/>
                    <a:pt x="18423" y="17699"/>
                    <a:pt x="18423" y="17699"/>
                  </a:cubicBezTo>
                  <a:lnTo>
                    <a:pt x="19313" y="17411"/>
                  </a:lnTo>
                  <a:lnTo>
                    <a:pt x="18933" y="17127"/>
                  </a:lnTo>
                  <a:lnTo>
                    <a:pt x="18168" y="17318"/>
                  </a:lnTo>
                  <a:cubicBezTo>
                    <a:pt x="18168" y="17349"/>
                    <a:pt x="18155" y="17358"/>
                    <a:pt x="18134" y="17358"/>
                  </a:cubicBezTo>
                  <a:cubicBezTo>
                    <a:pt x="18097" y="17358"/>
                    <a:pt x="18043" y="17318"/>
                    <a:pt x="18043" y="17318"/>
                  </a:cubicBezTo>
                  <a:cubicBezTo>
                    <a:pt x="18043" y="17318"/>
                    <a:pt x="18043" y="17224"/>
                    <a:pt x="18043" y="17224"/>
                  </a:cubicBezTo>
                  <a:lnTo>
                    <a:pt x="18933" y="16936"/>
                  </a:lnTo>
                  <a:lnTo>
                    <a:pt x="18553" y="16651"/>
                  </a:lnTo>
                  <a:lnTo>
                    <a:pt x="17787" y="16936"/>
                  </a:lnTo>
                  <a:cubicBezTo>
                    <a:pt x="17787" y="16936"/>
                    <a:pt x="17662" y="16936"/>
                    <a:pt x="17662" y="16842"/>
                  </a:cubicBezTo>
                  <a:cubicBezTo>
                    <a:pt x="17662" y="16842"/>
                    <a:pt x="17662" y="16842"/>
                    <a:pt x="17662" y="16748"/>
                  </a:cubicBezTo>
                  <a:lnTo>
                    <a:pt x="18423" y="16557"/>
                  </a:lnTo>
                  <a:lnTo>
                    <a:pt x="18168" y="16175"/>
                  </a:lnTo>
                  <a:lnTo>
                    <a:pt x="17407" y="16460"/>
                  </a:lnTo>
                  <a:cubicBezTo>
                    <a:pt x="17282" y="16460"/>
                    <a:pt x="17282" y="16460"/>
                    <a:pt x="17282" y="16366"/>
                  </a:cubicBezTo>
                  <a:lnTo>
                    <a:pt x="18043" y="16081"/>
                  </a:lnTo>
                  <a:lnTo>
                    <a:pt x="17787" y="15699"/>
                  </a:lnTo>
                  <a:lnTo>
                    <a:pt x="16646" y="16081"/>
                  </a:lnTo>
                  <a:cubicBezTo>
                    <a:pt x="16579" y="16128"/>
                    <a:pt x="16517" y="16153"/>
                    <a:pt x="16454" y="16153"/>
                  </a:cubicBezTo>
                  <a:cubicBezTo>
                    <a:pt x="16391" y="16153"/>
                    <a:pt x="16329" y="16128"/>
                    <a:pt x="16262" y="16081"/>
                  </a:cubicBezTo>
                  <a:cubicBezTo>
                    <a:pt x="16262" y="15984"/>
                    <a:pt x="16262" y="15890"/>
                    <a:pt x="16391" y="15890"/>
                  </a:cubicBezTo>
                  <a:lnTo>
                    <a:pt x="17532" y="15508"/>
                  </a:lnTo>
                  <a:lnTo>
                    <a:pt x="17282" y="15129"/>
                  </a:lnTo>
                  <a:lnTo>
                    <a:pt x="16391" y="15414"/>
                  </a:lnTo>
                  <a:cubicBezTo>
                    <a:pt x="16391" y="15414"/>
                    <a:pt x="16391" y="15414"/>
                    <a:pt x="16262" y="15320"/>
                  </a:cubicBezTo>
                  <a:lnTo>
                    <a:pt x="16391" y="15320"/>
                  </a:lnTo>
                  <a:lnTo>
                    <a:pt x="17152" y="15032"/>
                  </a:lnTo>
                  <a:lnTo>
                    <a:pt x="16897" y="14747"/>
                  </a:lnTo>
                  <a:lnTo>
                    <a:pt x="16136" y="14938"/>
                  </a:lnTo>
                  <a:cubicBezTo>
                    <a:pt x="16094" y="14970"/>
                    <a:pt x="16065" y="14982"/>
                    <a:pt x="16048" y="14982"/>
                  </a:cubicBezTo>
                  <a:cubicBezTo>
                    <a:pt x="16011" y="14982"/>
                    <a:pt x="16011" y="14938"/>
                    <a:pt x="16011" y="14938"/>
                  </a:cubicBezTo>
                  <a:cubicBezTo>
                    <a:pt x="15881" y="14938"/>
                    <a:pt x="15881" y="14845"/>
                    <a:pt x="16011" y="14845"/>
                  </a:cubicBezTo>
                  <a:lnTo>
                    <a:pt x="16772" y="14557"/>
                  </a:lnTo>
                  <a:lnTo>
                    <a:pt x="16517" y="14272"/>
                  </a:lnTo>
                  <a:lnTo>
                    <a:pt x="15756" y="14557"/>
                  </a:lnTo>
                  <a:lnTo>
                    <a:pt x="15626" y="14557"/>
                  </a:lnTo>
                  <a:cubicBezTo>
                    <a:pt x="15501" y="14463"/>
                    <a:pt x="15501" y="14463"/>
                    <a:pt x="15626" y="14463"/>
                  </a:cubicBezTo>
                  <a:lnTo>
                    <a:pt x="16391" y="14178"/>
                  </a:lnTo>
                  <a:lnTo>
                    <a:pt x="16011" y="13796"/>
                  </a:lnTo>
                  <a:lnTo>
                    <a:pt x="15246" y="14084"/>
                  </a:lnTo>
                  <a:lnTo>
                    <a:pt x="15120" y="14084"/>
                  </a:lnTo>
                  <a:cubicBezTo>
                    <a:pt x="15120" y="14084"/>
                    <a:pt x="15120" y="13987"/>
                    <a:pt x="15246" y="13987"/>
                  </a:cubicBezTo>
                  <a:lnTo>
                    <a:pt x="16011" y="13702"/>
                  </a:lnTo>
                  <a:lnTo>
                    <a:pt x="15626" y="13320"/>
                  </a:lnTo>
                  <a:lnTo>
                    <a:pt x="14865" y="13608"/>
                  </a:lnTo>
                  <a:lnTo>
                    <a:pt x="14740" y="13608"/>
                  </a:lnTo>
                  <a:cubicBezTo>
                    <a:pt x="14740" y="13608"/>
                    <a:pt x="14740" y="13511"/>
                    <a:pt x="14740" y="13511"/>
                  </a:cubicBezTo>
                  <a:lnTo>
                    <a:pt x="15501" y="13226"/>
                  </a:lnTo>
                  <a:lnTo>
                    <a:pt x="15246" y="12941"/>
                  </a:lnTo>
                  <a:lnTo>
                    <a:pt x="14105" y="13320"/>
                  </a:lnTo>
                  <a:cubicBezTo>
                    <a:pt x="13975" y="13320"/>
                    <a:pt x="13850" y="13320"/>
                    <a:pt x="13724" y="13226"/>
                  </a:cubicBezTo>
                  <a:cubicBezTo>
                    <a:pt x="13724" y="13226"/>
                    <a:pt x="13724" y="13132"/>
                    <a:pt x="13850" y="13035"/>
                  </a:cubicBezTo>
                  <a:lnTo>
                    <a:pt x="14991" y="12656"/>
                  </a:lnTo>
                  <a:lnTo>
                    <a:pt x="14740" y="12274"/>
                  </a:lnTo>
                  <a:lnTo>
                    <a:pt x="13975" y="12559"/>
                  </a:lnTo>
                  <a:lnTo>
                    <a:pt x="13850" y="12559"/>
                  </a:lnTo>
                  <a:cubicBezTo>
                    <a:pt x="13724" y="12559"/>
                    <a:pt x="13850" y="12465"/>
                    <a:pt x="13850" y="12465"/>
                  </a:cubicBezTo>
                  <a:lnTo>
                    <a:pt x="14610" y="12181"/>
                  </a:lnTo>
                  <a:lnTo>
                    <a:pt x="14360" y="11893"/>
                  </a:lnTo>
                  <a:lnTo>
                    <a:pt x="13595" y="12181"/>
                  </a:lnTo>
                  <a:lnTo>
                    <a:pt x="13469" y="12181"/>
                  </a:lnTo>
                  <a:cubicBezTo>
                    <a:pt x="13469" y="12083"/>
                    <a:pt x="13469" y="12083"/>
                    <a:pt x="13469" y="12083"/>
                  </a:cubicBezTo>
                  <a:lnTo>
                    <a:pt x="14230" y="11799"/>
                  </a:lnTo>
                  <a:lnTo>
                    <a:pt x="13975" y="11514"/>
                  </a:lnTo>
                  <a:lnTo>
                    <a:pt x="13214" y="11799"/>
                  </a:lnTo>
                  <a:cubicBezTo>
                    <a:pt x="13214" y="11799"/>
                    <a:pt x="13089" y="11799"/>
                    <a:pt x="13089" y="11705"/>
                  </a:cubicBezTo>
                  <a:lnTo>
                    <a:pt x="13850" y="11417"/>
                  </a:lnTo>
                  <a:lnTo>
                    <a:pt x="13595" y="11038"/>
                  </a:lnTo>
                  <a:lnTo>
                    <a:pt x="12834" y="11323"/>
                  </a:lnTo>
                  <a:cubicBezTo>
                    <a:pt x="12704" y="11323"/>
                    <a:pt x="12704" y="11323"/>
                    <a:pt x="12704" y="11229"/>
                  </a:cubicBezTo>
                  <a:lnTo>
                    <a:pt x="13469" y="10941"/>
                  </a:lnTo>
                  <a:lnTo>
                    <a:pt x="13214" y="10562"/>
                  </a:lnTo>
                  <a:lnTo>
                    <a:pt x="12324" y="10847"/>
                  </a:lnTo>
                  <a:cubicBezTo>
                    <a:pt x="12324" y="10847"/>
                    <a:pt x="12324" y="10847"/>
                    <a:pt x="12198" y="10753"/>
                  </a:cubicBezTo>
                  <a:lnTo>
                    <a:pt x="12324" y="10753"/>
                  </a:lnTo>
                  <a:lnTo>
                    <a:pt x="13089" y="10465"/>
                  </a:lnTo>
                  <a:lnTo>
                    <a:pt x="12834" y="10086"/>
                  </a:lnTo>
                  <a:lnTo>
                    <a:pt x="11563" y="10562"/>
                  </a:lnTo>
                  <a:cubicBezTo>
                    <a:pt x="11433" y="10562"/>
                    <a:pt x="11308" y="10562"/>
                    <a:pt x="11308" y="10465"/>
                  </a:cubicBezTo>
                  <a:cubicBezTo>
                    <a:pt x="11183" y="10371"/>
                    <a:pt x="11308" y="10277"/>
                    <a:pt x="11433" y="10277"/>
                  </a:cubicBezTo>
                  <a:lnTo>
                    <a:pt x="12579" y="9895"/>
                  </a:lnTo>
                  <a:lnTo>
                    <a:pt x="12198" y="9517"/>
                  </a:lnTo>
                  <a:lnTo>
                    <a:pt x="11433" y="9801"/>
                  </a:lnTo>
                  <a:lnTo>
                    <a:pt x="11308" y="9801"/>
                  </a:lnTo>
                  <a:cubicBezTo>
                    <a:pt x="11308" y="9704"/>
                    <a:pt x="11308" y="9704"/>
                    <a:pt x="11433" y="9704"/>
                  </a:cubicBezTo>
                  <a:lnTo>
                    <a:pt x="12198" y="9419"/>
                  </a:lnTo>
                  <a:lnTo>
                    <a:pt x="11943" y="9135"/>
                  </a:lnTo>
                  <a:lnTo>
                    <a:pt x="11053" y="9419"/>
                  </a:lnTo>
                  <a:cubicBezTo>
                    <a:pt x="11053" y="9419"/>
                    <a:pt x="11053" y="9419"/>
                    <a:pt x="10928" y="9326"/>
                  </a:cubicBezTo>
                  <a:cubicBezTo>
                    <a:pt x="10928" y="9326"/>
                    <a:pt x="10928" y="9326"/>
                    <a:pt x="11053" y="9229"/>
                  </a:cubicBezTo>
                  <a:lnTo>
                    <a:pt x="11818" y="9041"/>
                  </a:lnTo>
                  <a:lnTo>
                    <a:pt x="11563" y="8659"/>
                  </a:lnTo>
                  <a:lnTo>
                    <a:pt x="10672" y="8944"/>
                  </a:lnTo>
                  <a:lnTo>
                    <a:pt x="10547" y="8944"/>
                  </a:lnTo>
                  <a:cubicBezTo>
                    <a:pt x="10547" y="8850"/>
                    <a:pt x="10547" y="8850"/>
                    <a:pt x="10672" y="8850"/>
                  </a:cubicBezTo>
                  <a:lnTo>
                    <a:pt x="11433" y="8565"/>
                  </a:lnTo>
                  <a:lnTo>
                    <a:pt x="11053" y="8183"/>
                  </a:lnTo>
                  <a:lnTo>
                    <a:pt x="10292" y="8468"/>
                  </a:lnTo>
                  <a:lnTo>
                    <a:pt x="10162" y="8468"/>
                  </a:lnTo>
                  <a:cubicBezTo>
                    <a:pt x="10162" y="8468"/>
                    <a:pt x="10162" y="8374"/>
                    <a:pt x="10162" y="8374"/>
                  </a:cubicBezTo>
                  <a:lnTo>
                    <a:pt x="11053" y="8089"/>
                  </a:lnTo>
                  <a:lnTo>
                    <a:pt x="10672" y="7801"/>
                  </a:lnTo>
                  <a:lnTo>
                    <a:pt x="9912" y="7992"/>
                  </a:lnTo>
                  <a:cubicBezTo>
                    <a:pt x="9912" y="8023"/>
                    <a:pt x="9895" y="8036"/>
                    <a:pt x="9878" y="8036"/>
                  </a:cubicBezTo>
                  <a:cubicBezTo>
                    <a:pt x="9841" y="8036"/>
                    <a:pt x="9782" y="7992"/>
                    <a:pt x="9782" y="7992"/>
                  </a:cubicBezTo>
                  <a:cubicBezTo>
                    <a:pt x="9782" y="7992"/>
                    <a:pt x="9782" y="7898"/>
                    <a:pt x="9782" y="7898"/>
                  </a:cubicBezTo>
                  <a:lnTo>
                    <a:pt x="10547" y="7613"/>
                  </a:lnTo>
                  <a:lnTo>
                    <a:pt x="10292" y="7325"/>
                  </a:lnTo>
                  <a:lnTo>
                    <a:pt x="9147" y="7707"/>
                  </a:lnTo>
                  <a:cubicBezTo>
                    <a:pt x="9105" y="7738"/>
                    <a:pt x="9063" y="7751"/>
                    <a:pt x="9021" y="7751"/>
                  </a:cubicBezTo>
                  <a:cubicBezTo>
                    <a:pt x="8938" y="7751"/>
                    <a:pt x="8850" y="7707"/>
                    <a:pt x="8766" y="7707"/>
                  </a:cubicBezTo>
                  <a:cubicBezTo>
                    <a:pt x="8766" y="7613"/>
                    <a:pt x="8766" y="7516"/>
                    <a:pt x="8892" y="7516"/>
                  </a:cubicBezTo>
                  <a:lnTo>
                    <a:pt x="10037" y="7040"/>
                  </a:lnTo>
                  <a:lnTo>
                    <a:pt x="9782" y="6755"/>
                  </a:lnTo>
                  <a:lnTo>
                    <a:pt x="9021" y="7040"/>
                  </a:lnTo>
                  <a:cubicBezTo>
                    <a:pt x="8892" y="7040"/>
                    <a:pt x="8892" y="7040"/>
                    <a:pt x="8892" y="6946"/>
                  </a:cubicBezTo>
                  <a:cubicBezTo>
                    <a:pt x="8766" y="6946"/>
                    <a:pt x="8766" y="6946"/>
                    <a:pt x="8892" y="6849"/>
                  </a:cubicBezTo>
                  <a:lnTo>
                    <a:pt x="9657" y="6662"/>
                  </a:lnTo>
                  <a:lnTo>
                    <a:pt x="9402" y="6280"/>
                  </a:lnTo>
                  <a:lnTo>
                    <a:pt x="8641" y="6565"/>
                  </a:lnTo>
                  <a:lnTo>
                    <a:pt x="8511" y="6565"/>
                  </a:lnTo>
                  <a:cubicBezTo>
                    <a:pt x="8386" y="6565"/>
                    <a:pt x="8511" y="6471"/>
                    <a:pt x="8511" y="6471"/>
                  </a:cubicBezTo>
                  <a:lnTo>
                    <a:pt x="9276" y="6186"/>
                  </a:lnTo>
                  <a:lnTo>
                    <a:pt x="9021" y="5898"/>
                  </a:lnTo>
                  <a:lnTo>
                    <a:pt x="8260" y="6186"/>
                  </a:lnTo>
                  <a:lnTo>
                    <a:pt x="8131" y="6186"/>
                  </a:lnTo>
                  <a:cubicBezTo>
                    <a:pt x="8005" y="6089"/>
                    <a:pt x="8131" y="6089"/>
                    <a:pt x="8131" y="6089"/>
                  </a:cubicBezTo>
                  <a:lnTo>
                    <a:pt x="8892" y="5804"/>
                  </a:lnTo>
                  <a:lnTo>
                    <a:pt x="8641" y="5425"/>
                  </a:lnTo>
                  <a:lnTo>
                    <a:pt x="7750" y="5710"/>
                  </a:lnTo>
                  <a:lnTo>
                    <a:pt x="7625" y="5710"/>
                  </a:lnTo>
                  <a:cubicBezTo>
                    <a:pt x="7625" y="5613"/>
                    <a:pt x="7625" y="5613"/>
                    <a:pt x="7750" y="5613"/>
                  </a:cubicBezTo>
                  <a:lnTo>
                    <a:pt x="8511" y="5328"/>
                  </a:lnTo>
                  <a:lnTo>
                    <a:pt x="8131" y="4949"/>
                  </a:lnTo>
                  <a:lnTo>
                    <a:pt x="7370" y="5234"/>
                  </a:lnTo>
                  <a:lnTo>
                    <a:pt x="7240" y="5234"/>
                  </a:lnTo>
                  <a:cubicBezTo>
                    <a:pt x="7240" y="5234"/>
                    <a:pt x="7240" y="5137"/>
                    <a:pt x="7240" y="5137"/>
                  </a:cubicBezTo>
                  <a:lnTo>
                    <a:pt x="8131" y="4852"/>
                  </a:lnTo>
                  <a:lnTo>
                    <a:pt x="7750" y="4567"/>
                  </a:lnTo>
                  <a:lnTo>
                    <a:pt x="6605" y="4949"/>
                  </a:lnTo>
                  <a:cubicBezTo>
                    <a:pt x="6480" y="4949"/>
                    <a:pt x="6354" y="4949"/>
                    <a:pt x="6354" y="4852"/>
                  </a:cubicBezTo>
                  <a:cubicBezTo>
                    <a:pt x="6225" y="4852"/>
                    <a:pt x="6225" y="4758"/>
                    <a:pt x="6354" y="4661"/>
                  </a:cubicBezTo>
                  <a:lnTo>
                    <a:pt x="7625" y="4282"/>
                  </a:lnTo>
                  <a:lnTo>
                    <a:pt x="7240" y="3901"/>
                  </a:lnTo>
                  <a:lnTo>
                    <a:pt x="6480" y="4185"/>
                  </a:lnTo>
                  <a:lnTo>
                    <a:pt x="6354" y="4185"/>
                  </a:lnTo>
                  <a:cubicBezTo>
                    <a:pt x="6354" y="4185"/>
                    <a:pt x="6354" y="4091"/>
                    <a:pt x="6354" y="4091"/>
                  </a:cubicBezTo>
                  <a:lnTo>
                    <a:pt x="7115" y="3807"/>
                  </a:lnTo>
                  <a:lnTo>
                    <a:pt x="6860" y="3522"/>
                  </a:lnTo>
                  <a:lnTo>
                    <a:pt x="6099" y="3807"/>
                  </a:lnTo>
                  <a:lnTo>
                    <a:pt x="5970" y="3807"/>
                  </a:lnTo>
                  <a:cubicBezTo>
                    <a:pt x="5970" y="3807"/>
                    <a:pt x="5970" y="3710"/>
                    <a:pt x="5970" y="3710"/>
                  </a:cubicBezTo>
                  <a:lnTo>
                    <a:pt x="6735" y="3425"/>
                  </a:lnTo>
                  <a:lnTo>
                    <a:pt x="6480" y="3140"/>
                  </a:lnTo>
                  <a:lnTo>
                    <a:pt x="5719" y="3425"/>
                  </a:lnTo>
                  <a:cubicBezTo>
                    <a:pt x="5719" y="3425"/>
                    <a:pt x="5589" y="3425"/>
                    <a:pt x="5589" y="3331"/>
                  </a:cubicBezTo>
                  <a:cubicBezTo>
                    <a:pt x="5589" y="3331"/>
                    <a:pt x="5589" y="3331"/>
                    <a:pt x="5589" y="3234"/>
                  </a:cubicBezTo>
                  <a:lnTo>
                    <a:pt x="6354" y="3046"/>
                  </a:lnTo>
                  <a:lnTo>
                    <a:pt x="6099" y="2664"/>
                  </a:lnTo>
                  <a:lnTo>
                    <a:pt x="5334" y="2949"/>
                  </a:lnTo>
                  <a:cubicBezTo>
                    <a:pt x="5209" y="2949"/>
                    <a:pt x="5209" y="2949"/>
                    <a:pt x="5209" y="2855"/>
                  </a:cubicBezTo>
                  <a:lnTo>
                    <a:pt x="5970" y="2570"/>
                  </a:lnTo>
                  <a:lnTo>
                    <a:pt x="5719" y="2188"/>
                  </a:lnTo>
                  <a:lnTo>
                    <a:pt x="4954" y="2473"/>
                  </a:lnTo>
                  <a:lnTo>
                    <a:pt x="4828" y="2473"/>
                  </a:lnTo>
                  <a:cubicBezTo>
                    <a:pt x="4699" y="2379"/>
                    <a:pt x="4699" y="2379"/>
                    <a:pt x="4828" y="2379"/>
                  </a:cubicBezTo>
                  <a:lnTo>
                    <a:pt x="5589" y="2094"/>
                  </a:lnTo>
                  <a:lnTo>
                    <a:pt x="5334" y="1712"/>
                  </a:lnTo>
                  <a:lnTo>
                    <a:pt x="4063" y="2188"/>
                  </a:lnTo>
                  <a:cubicBezTo>
                    <a:pt x="4063" y="2188"/>
                    <a:pt x="3938" y="2188"/>
                    <a:pt x="3813" y="2094"/>
                  </a:cubicBezTo>
                  <a:cubicBezTo>
                    <a:pt x="3813" y="1997"/>
                    <a:pt x="3813" y="1903"/>
                    <a:pt x="3938" y="1903"/>
                  </a:cubicBezTo>
                  <a:lnTo>
                    <a:pt x="5083" y="1521"/>
                  </a:lnTo>
                  <a:lnTo>
                    <a:pt x="4828" y="1237"/>
                  </a:lnTo>
                  <a:lnTo>
                    <a:pt x="4063" y="1521"/>
                  </a:lnTo>
                  <a:cubicBezTo>
                    <a:pt x="4063" y="1521"/>
                    <a:pt x="3938" y="1521"/>
                    <a:pt x="3938" y="1427"/>
                  </a:cubicBezTo>
                  <a:lnTo>
                    <a:pt x="4699" y="1143"/>
                  </a:lnTo>
                  <a:lnTo>
                    <a:pt x="4448" y="858"/>
                  </a:lnTo>
                  <a:lnTo>
                    <a:pt x="3683" y="1046"/>
                  </a:lnTo>
                  <a:lnTo>
                    <a:pt x="3557" y="1046"/>
                  </a:lnTo>
                  <a:cubicBezTo>
                    <a:pt x="3557" y="1046"/>
                    <a:pt x="3557" y="952"/>
                    <a:pt x="3557" y="952"/>
                  </a:cubicBezTo>
                  <a:lnTo>
                    <a:pt x="4318" y="667"/>
                  </a:lnTo>
                  <a:lnTo>
                    <a:pt x="4063" y="382"/>
                  </a:lnTo>
                  <a:lnTo>
                    <a:pt x="3302" y="667"/>
                  </a:lnTo>
                  <a:lnTo>
                    <a:pt x="3177" y="667"/>
                  </a:lnTo>
                  <a:cubicBezTo>
                    <a:pt x="3177" y="570"/>
                    <a:pt x="3177" y="570"/>
                    <a:pt x="3177" y="570"/>
                  </a:cubicBezTo>
                  <a:lnTo>
                    <a:pt x="3938" y="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338;p52"/>
            <p:cNvSpPr/>
            <p:nvPr/>
          </p:nvSpPr>
          <p:spPr>
            <a:xfrm>
              <a:off x="1683511" y="5765911"/>
              <a:ext cx="55578" cy="3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8806" y="0"/>
                  </a:moveTo>
                  <a:lnTo>
                    <a:pt x="816" y="14527"/>
                  </a:lnTo>
                  <a:cubicBezTo>
                    <a:pt x="816" y="14527"/>
                    <a:pt x="-1019" y="17395"/>
                    <a:pt x="816" y="20358"/>
                  </a:cubicBezTo>
                  <a:cubicBezTo>
                    <a:pt x="816" y="20358"/>
                    <a:pt x="1585" y="21600"/>
                    <a:pt x="2650" y="21600"/>
                  </a:cubicBezTo>
                  <a:cubicBezTo>
                    <a:pt x="3183" y="21600"/>
                    <a:pt x="3774" y="21313"/>
                    <a:pt x="4366" y="20358"/>
                  </a:cubicBezTo>
                  <a:lnTo>
                    <a:pt x="20581" y="8697"/>
                  </a:lnTo>
                  <a:lnTo>
                    <a:pt x="1880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339;p52"/>
            <p:cNvSpPr/>
            <p:nvPr/>
          </p:nvSpPr>
          <p:spPr>
            <a:xfrm>
              <a:off x="1777924" y="5911108"/>
              <a:ext cx="5833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835" y="12749"/>
                  </a:lnTo>
                  <a:cubicBezTo>
                    <a:pt x="0" y="12749"/>
                    <a:pt x="0" y="16016"/>
                    <a:pt x="0" y="19177"/>
                  </a:cubicBezTo>
                  <a:cubicBezTo>
                    <a:pt x="888" y="20757"/>
                    <a:pt x="1835" y="21600"/>
                    <a:pt x="2722" y="21600"/>
                  </a:cubicBezTo>
                  <a:cubicBezTo>
                    <a:pt x="3610" y="21600"/>
                    <a:pt x="4498" y="20757"/>
                    <a:pt x="5385" y="19177"/>
                  </a:cubicBezTo>
                  <a:lnTo>
                    <a:pt x="21600" y="6427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340;p52"/>
            <p:cNvSpPr/>
            <p:nvPr/>
          </p:nvSpPr>
          <p:spPr>
            <a:xfrm>
              <a:off x="1873106" y="6052456"/>
              <a:ext cx="55363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72"/>
                  </a:lnTo>
                  <a:cubicBezTo>
                    <a:pt x="737" y="15414"/>
                    <a:pt x="-1043" y="15414"/>
                    <a:pt x="737" y="18558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618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341;p52"/>
            <p:cNvSpPr/>
            <p:nvPr/>
          </p:nvSpPr>
          <p:spPr>
            <a:xfrm>
              <a:off x="1967464" y="6193411"/>
              <a:ext cx="58171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0" y="0"/>
                  </a:moveTo>
                  <a:lnTo>
                    <a:pt x="1780" y="12328"/>
                  </a:lnTo>
                  <a:cubicBezTo>
                    <a:pt x="0" y="15487"/>
                    <a:pt x="0" y="18543"/>
                    <a:pt x="0" y="18543"/>
                  </a:cubicBezTo>
                  <a:cubicBezTo>
                    <a:pt x="1780" y="21600"/>
                    <a:pt x="3560" y="21600"/>
                    <a:pt x="5400" y="21600"/>
                  </a:cubicBezTo>
                  <a:lnTo>
                    <a:pt x="21600" y="9272"/>
                  </a:lnTo>
                  <a:lnTo>
                    <a:pt x="1804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342;p52"/>
            <p:cNvSpPr/>
            <p:nvPr/>
          </p:nvSpPr>
          <p:spPr>
            <a:xfrm>
              <a:off x="2062572" y="6337809"/>
              <a:ext cx="5543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18692" y="0"/>
                  </a:moveTo>
                  <a:lnTo>
                    <a:pt x="2537" y="13403"/>
                  </a:lnTo>
                  <a:cubicBezTo>
                    <a:pt x="762" y="13403"/>
                    <a:pt x="-1073" y="16837"/>
                    <a:pt x="762" y="20160"/>
                  </a:cubicBezTo>
                  <a:cubicBezTo>
                    <a:pt x="762" y="20160"/>
                    <a:pt x="1531" y="21600"/>
                    <a:pt x="2596" y="21600"/>
                  </a:cubicBezTo>
                  <a:cubicBezTo>
                    <a:pt x="3129" y="21600"/>
                    <a:pt x="3720" y="21268"/>
                    <a:pt x="4312" y="20160"/>
                  </a:cubicBezTo>
                  <a:lnTo>
                    <a:pt x="20527" y="6646"/>
                  </a:lnTo>
                  <a:lnTo>
                    <a:pt x="1869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343;p52"/>
            <p:cNvSpPr/>
            <p:nvPr/>
          </p:nvSpPr>
          <p:spPr>
            <a:xfrm>
              <a:off x="2156843" y="6479957"/>
              <a:ext cx="58331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775" y="12372"/>
                  </a:lnTo>
                  <a:cubicBezTo>
                    <a:pt x="0" y="12372"/>
                    <a:pt x="0" y="15414"/>
                    <a:pt x="0" y="18456"/>
                  </a:cubicBezTo>
                  <a:cubicBezTo>
                    <a:pt x="1775" y="21600"/>
                    <a:pt x="3610" y="21600"/>
                    <a:pt x="5385" y="21600"/>
                  </a:cubicBezTo>
                  <a:lnTo>
                    <a:pt x="21600" y="6186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344;p52"/>
            <p:cNvSpPr/>
            <p:nvPr/>
          </p:nvSpPr>
          <p:spPr>
            <a:xfrm>
              <a:off x="2252022" y="6620912"/>
              <a:ext cx="55363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28"/>
                  </a:lnTo>
                  <a:cubicBezTo>
                    <a:pt x="737" y="15487"/>
                    <a:pt x="-1043" y="18543"/>
                    <a:pt x="737" y="18543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9272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345;p52"/>
            <p:cNvSpPr/>
            <p:nvPr/>
          </p:nvSpPr>
          <p:spPr>
            <a:xfrm>
              <a:off x="1719592" y="5787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346;p52"/>
            <p:cNvSpPr/>
            <p:nvPr/>
          </p:nvSpPr>
          <p:spPr>
            <a:xfrm>
              <a:off x="1816758" y="5933559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347;p52"/>
            <p:cNvSpPr/>
            <p:nvPr/>
          </p:nvSpPr>
          <p:spPr>
            <a:xfrm>
              <a:off x="1909131" y="60744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348;p52"/>
            <p:cNvSpPr/>
            <p:nvPr/>
          </p:nvSpPr>
          <p:spPr>
            <a:xfrm>
              <a:off x="2006297" y="621531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349;p52"/>
            <p:cNvSpPr/>
            <p:nvPr/>
          </p:nvSpPr>
          <p:spPr>
            <a:xfrm>
              <a:off x="2098511" y="636106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3" y="0"/>
                  </a:moveTo>
                  <a:lnTo>
                    <a:pt x="2756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2756" y="21600"/>
                    <a:pt x="2756" y="21600"/>
                    <a:pt x="2756" y="21600"/>
                  </a:cubicBezTo>
                  <a:lnTo>
                    <a:pt x="21600" y="5311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350;p52"/>
            <p:cNvSpPr/>
            <p:nvPr/>
          </p:nvSpPr>
          <p:spPr>
            <a:xfrm>
              <a:off x="2195677" y="650185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16289"/>
                    <a:pt x="0" y="16289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351;p52"/>
            <p:cNvSpPr/>
            <p:nvPr/>
          </p:nvSpPr>
          <p:spPr>
            <a:xfrm>
              <a:off x="2288050" y="664273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2667" y="21600"/>
                  </a:lnTo>
                  <a:lnTo>
                    <a:pt x="21600" y="5355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352;p52"/>
            <p:cNvSpPr/>
            <p:nvPr/>
          </p:nvSpPr>
          <p:spPr>
            <a:xfrm>
              <a:off x="1735493" y="5812102"/>
              <a:ext cx="3763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8177" y="0"/>
                  </a:moveTo>
                  <a:lnTo>
                    <a:pt x="2000" y="16111"/>
                  </a:lnTo>
                  <a:cubicBezTo>
                    <a:pt x="-667" y="16111"/>
                    <a:pt x="-667" y="21600"/>
                    <a:pt x="2000" y="21600"/>
                  </a:cubicBezTo>
                  <a:lnTo>
                    <a:pt x="4666" y="21600"/>
                  </a:lnTo>
                  <a:lnTo>
                    <a:pt x="20933" y="5489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353;p52"/>
            <p:cNvSpPr/>
            <p:nvPr/>
          </p:nvSpPr>
          <p:spPr>
            <a:xfrm>
              <a:off x="1831461" y="5957853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354;p52"/>
            <p:cNvSpPr/>
            <p:nvPr/>
          </p:nvSpPr>
          <p:spPr>
            <a:xfrm>
              <a:off x="1926338" y="6098728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16245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355;p52"/>
            <p:cNvSpPr/>
            <p:nvPr/>
          </p:nvSpPr>
          <p:spPr>
            <a:xfrm>
              <a:off x="2020840" y="6239603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356;p52"/>
            <p:cNvSpPr/>
            <p:nvPr/>
          </p:nvSpPr>
          <p:spPr>
            <a:xfrm>
              <a:off x="2115806" y="6381597"/>
              <a:ext cx="3624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7331" y="0"/>
                  </a:moveTo>
                  <a:lnTo>
                    <a:pt x="1219" y="14560"/>
                  </a:lnTo>
                  <a:cubicBezTo>
                    <a:pt x="1219" y="14560"/>
                    <a:pt x="-1525" y="19360"/>
                    <a:pt x="1219" y="19360"/>
                  </a:cubicBezTo>
                  <a:cubicBezTo>
                    <a:pt x="1219" y="19360"/>
                    <a:pt x="1219" y="21600"/>
                    <a:pt x="2016" y="21600"/>
                  </a:cubicBezTo>
                  <a:cubicBezTo>
                    <a:pt x="2370" y="21600"/>
                    <a:pt x="2990" y="20960"/>
                    <a:pt x="3875" y="19360"/>
                  </a:cubicBezTo>
                  <a:lnTo>
                    <a:pt x="20075" y="9600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357;p52"/>
            <p:cNvSpPr/>
            <p:nvPr/>
          </p:nvSpPr>
          <p:spPr>
            <a:xfrm>
              <a:off x="2210220" y="6526148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cubicBezTo>
                    <a:pt x="0" y="16289"/>
                    <a:pt x="0" y="16289"/>
                    <a:pt x="0" y="16289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358;p52"/>
            <p:cNvSpPr/>
            <p:nvPr/>
          </p:nvSpPr>
          <p:spPr>
            <a:xfrm>
              <a:off x="2305257" y="6667026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21600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359;p52"/>
            <p:cNvSpPr/>
            <p:nvPr/>
          </p:nvSpPr>
          <p:spPr>
            <a:xfrm>
              <a:off x="1753634" y="5836393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360;p52"/>
            <p:cNvSpPr/>
            <p:nvPr/>
          </p:nvSpPr>
          <p:spPr>
            <a:xfrm>
              <a:off x="1846004" y="5978390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57" y="14560"/>
                  </a:lnTo>
                  <a:cubicBezTo>
                    <a:pt x="0" y="14560"/>
                    <a:pt x="0" y="19360"/>
                    <a:pt x="0" y="19360"/>
                  </a:cubicBezTo>
                  <a:cubicBezTo>
                    <a:pt x="2038" y="19360"/>
                    <a:pt x="2751" y="21600"/>
                    <a:pt x="2955" y="21600"/>
                  </a:cubicBezTo>
                  <a:cubicBezTo>
                    <a:pt x="3057" y="21600"/>
                    <a:pt x="3057" y="20960"/>
                    <a:pt x="3057" y="19360"/>
                  </a:cubicBezTo>
                  <a:lnTo>
                    <a:pt x="21600" y="4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361;p52"/>
            <p:cNvSpPr/>
            <p:nvPr/>
          </p:nvSpPr>
          <p:spPr>
            <a:xfrm>
              <a:off x="1943173" y="6123019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711"/>
                  </a:lnTo>
                  <a:cubicBezTo>
                    <a:pt x="0" y="16245"/>
                    <a:pt x="0" y="16245"/>
                    <a:pt x="0" y="16245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362;p52"/>
            <p:cNvSpPr/>
            <p:nvPr/>
          </p:nvSpPr>
          <p:spPr>
            <a:xfrm>
              <a:off x="2035384" y="6263894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144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363;p52"/>
            <p:cNvSpPr/>
            <p:nvPr/>
          </p:nvSpPr>
          <p:spPr>
            <a:xfrm>
              <a:off x="2132550" y="6404771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107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364;p52"/>
            <p:cNvSpPr/>
            <p:nvPr/>
          </p:nvSpPr>
          <p:spPr>
            <a:xfrm>
              <a:off x="2224923" y="6548044"/>
              <a:ext cx="3883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2932"/>
                  </a:lnTo>
                  <a:cubicBezTo>
                    <a:pt x="0" y="17337"/>
                    <a:pt x="0" y="17337"/>
                    <a:pt x="0" y="17337"/>
                  </a:cubicBezTo>
                  <a:cubicBezTo>
                    <a:pt x="2667" y="21600"/>
                    <a:pt x="2667" y="21600"/>
                    <a:pt x="2667" y="21600"/>
                  </a:cubicBezTo>
                  <a:lnTo>
                    <a:pt x="21600" y="8668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365;p52"/>
            <p:cNvSpPr/>
            <p:nvPr/>
          </p:nvSpPr>
          <p:spPr>
            <a:xfrm>
              <a:off x="2321929" y="669131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144" y="21600"/>
                  </a:lnTo>
                  <a:lnTo>
                    <a:pt x="21600" y="5355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366;p52"/>
            <p:cNvSpPr/>
            <p:nvPr/>
          </p:nvSpPr>
          <p:spPr>
            <a:xfrm>
              <a:off x="1768176" y="5860687"/>
              <a:ext cx="34041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367;p52"/>
            <p:cNvSpPr/>
            <p:nvPr/>
          </p:nvSpPr>
          <p:spPr>
            <a:xfrm>
              <a:off x="1860547" y="600156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368;p52"/>
            <p:cNvSpPr/>
            <p:nvPr/>
          </p:nvSpPr>
          <p:spPr>
            <a:xfrm>
              <a:off x="1957716" y="614243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369;p52"/>
            <p:cNvSpPr/>
            <p:nvPr/>
          </p:nvSpPr>
          <p:spPr>
            <a:xfrm>
              <a:off x="2049927" y="628818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0800"/>
                  </a:lnTo>
                  <a:cubicBezTo>
                    <a:pt x="0" y="10800"/>
                    <a:pt x="0" y="16111"/>
                    <a:pt x="0" y="16111"/>
                  </a:cubicBezTo>
                  <a:cubicBezTo>
                    <a:pt x="3144" y="16111"/>
                    <a:pt x="3144" y="21600"/>
                    <a:pt x="3144" y="21600"/>
                  </a:cubicBez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370;p52"/>
            <p:cNvSpPr/>
            <p:nvPr/>
          </p:nvSpPr>
          <p:spPr>
            <a:xfrm>
              <a:off x="2147093" y="6428982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371;p52"/>
            <p:cNvSpPr/>
            <p:nvPr/>
          </p:nvSpPr>
          <p:spPr>
            <a:xfrm>
              <a:off x="2239466" y="65699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372;p52"/>
            <p:cNvSpPr/>
            <p:nvPr/>
          </p:nvSpPr>
          <p:spPr>
            <a:xfrm>
              <a:off x="1779163" y="5880102"/>
              <a:ext cx="3759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8244" y="0"/>
                  </a:moveTo>
                  <a:lnTo>
                    <a:pt x="2067" y="10889"/>
                  </a:lnTo>
                  <a:cubicBezTo>
                    <a:pt x="-689" y="16245"/>
                    <a:pt x="-689" y="16245"/>
                    <a:pt x="2067" y="16245"/>
                  </a:cubicBezTo>
                  <a:cubicBezTo>
                    <a:pt x="2067" y="21600"/>
                    <a:pt x="2067" y="21600"/>
                    <a:pt x="4733" y="21600"/>
                  </a:cubicBezTo>
                  <a:lnTo>
                    <a:pt x="20911" y="5355"/>
                  </a:lnTo>
                  <a:lnTo>
                    <a:pt x="182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373;p52"/>
            <p:cNvSpPr/>
            <p:nvPr/>
          </p:nvSpPr>
          <p:spPr>
            <a:xfrm>
              <a:off x="1661420" y="5700393"/>
              <a:ext cx="3388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57" y="21600"/>
                  </a:ln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374;p52"/>
            <p:cNvSpPr/>
            <p:nvPr/>
          </p:nvSpPr>
          <p:spPr>
            <a:xfrm>
              <a:off x="1675963" y="5719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375;p52"/>
            <p:cNvSpPr/>
            <p:nvPr/>
          </p:nvSpPr>
          <p:spPr>
            <a:xfrm>
              <a:off x="1690506" y="5741066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3705"/>
                  </a:lnTo>
                  <a:cubicBezTo>
                    <a:pt x="0" y="13705"/>
                    <a:pt x="0" y="18174"/>
                    <a:pt x="0" y="18174"/>
                  </a:cubicBezTo>
                  <a:cubicBezTo>
                    <a:pt x="0" y="20408"/>
                    <a:pt x="0" y="21600"/>
                    <a:pt x="406" y="21600"/>
                  </a:cubicBezTo>
                  <a:cubicBezTo>
                    <a:pt x="811" y="21600"/>
                    <a:pt x="1521" y="20408"/>
                    <a:pt x="3042" y="18174"/>
                  </a:cubicBezTo>
                  <a:lnTo>
                    <a:pt x="21600" y="9087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376;p52"/>
            <p:cNvSpPr/>
            <p:nvPr/>
          </p:nvSpPr>
          <p:spPr>
            <a:xfrm>
              <a:off x="1875090" y="602097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377;p52"/>
            <p:cNvSpPr/>
            <p:nvPr/>
          </p:nvSpPr>
          <p:spPr>
            <a:xfrm>
              <a:off x="1970127" y="6162974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363" y="0"/>
                  </a:moveTo>
                  <a:lnTo>
                    <a:pt x="1186" y="14560"/>
                  </a:lnTo>
                  <a:cubicBezTo>
                    <a:pt x="1186" y="14560"/>
                    <a:pt x="-1481" y="19360"/>
                    <a:pt x="1186" y="19360"/>
                  </a:cubicBezTo>
                  <a:cubicBezTo>
                    <a:pt x="1186" y="19360"/>
                    <a:pt x="1186" y="21600"/>
                    <a:pt x="1986" y="21600"/>
                  </a:cubicBezTo>
                  <a:cubicBezTo>
                    <a:pt x="2430" y="21600"/>
                    <a:pt x="2963" y="20960"/>
                    <a:pt x="3852" y="19360"/>
                  </a:cubicBezTo>
                  <a:lnTo>
                    <a:pt x="20119" y="4800"/>
                  </a:lnTo>
                  <a:lnTo>
                    <a:pt x="1736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378;p52"/>
            <p:cNvSpPr/>
            <p:nvPr/>
          </p:nvSpPr>
          <p:spPr>
            <a:xfrm>
              <a:off x="2064629" y="6307605"/>
              <a:ext cx="3388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379;p52"/>
            <p:cNvSpPr/>
            <p:nvPr/>
          </p:nvSpPr>
          <p:spPr>
            <a:xfrm>
              <a:off x="2159507" y="6448480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111"/>
                  </a:lnTo>
                  <a:cubicBezTo>
                    <a:pt x="1186" y="16111"/>
                    <a:pt x="-1481" y="16111"/>
                    <a:pt x="1186" y="21600"/>
                  </a:cubicBezTo>
                  <a:lnTo>
                    <a:pt x="3941" y="21600"/>
                  </a:lnTo>
                  <a:lnTo>
                    <a:pt x="20119" y="5311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380;p52"/>
            <p:cNvSpPr/>
            <p:nvPr/>
          </p:nvSpPr>
          <p:spPr>
            <a:xfrm>
              <a:off x="2254009" y="6589355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381;p52"/>
            <p:cNvSpPr/>
            <p:nvPr/>
          </p:nvSpPr>
          <p:spPr>
            <a:xfrm>
              <a:off x="3492724" y="6455666"/>
              <a:ext cx="50462" cy="6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5715" y="0"/>
                  </a:moveTo>
                  <a:cubicBezTo>
                    <a:pt x="9830" y="6186"/>
                    <a:pt x="1940" y="12321"/>
                    <a:pt x="0" y="21600"/>
                  </a:cubicBezTo>
                  <a:cubicBezTo>
                    <a:pt x="9830" y="21600"/>
                    <a:pt x="17655" y="20028"/>
                    <a:pt x="19660" y="16935"/>
                  </a:cubicBezTo>
                  <a:cubicBezTo>
                    <a:pt x="21600" y="13893"/>
                    <a:pt x="19660" y="7707"/>
                    <a:pt x="15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382;p52"/>
            <p:cNvSpPr/>
            <p:nvPr/>
          </p:nvSpPr>
          <p:spPr>
            <a:xfrm>
              <a:off x="2904930" y="6081702"/>
              <a:ext cx="505161" cy="43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1" y="0"/>
                  </a:moveTo>
                  <a:lnTo>
                    <a:pt x="0" y="6476"/>
                  </a:lnTo>
                  <a:lnTo>
                    <a:pt x="20978" y="21363"/>
                  </a:lnTo>
                  <a:cubicBezTo>
                    <a:pt x="20978" y="21363"/>
                    <a:pt x="20978" y="21363"/>
                    <a:pt x="21183" y="21600"/>
                  </a:cubicBezTo>
                  <a:cubicBezTo>
                    <a:pt x="21395" y="21118"/>
                    <a:pt x="21600" y="20881"/>
                    <a:pt x="21600" y="20644"/>
                  </a:cubicBezTo>
                  <a:cubicBezTo>
                    <a:pt x="16202" y="17043"/>
                    <a:pt x="8931" y="12478"/>
                    <a:pt x="4776" y="6721"/>
                  </a:cubicBezTo>
                  <a:cubicBezTo>
                    <a:pt x="3533" y="4802"/>
                    <a:pt x="3738" y="2638"/>
                    <a:pt x="4360" y="719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383;p52"/>
            <p:cNvSpPr/>
            <p:nvPr/>
          </p:nvSpPr>
          <p:spPr>
            <a:xfrm>
              <a:off x="2995350" y="6096245"/>
              <a:ext cx="482821" cy="40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8" y="0"/>
                  </a:moveTo>
                  <a:cubicBezTo>
                    <a:pt x="-132" y="2080"/>
                    <a:pt x="-343" y="4426"/>
                    <a:pt x="938" y="6507"/>
                  </a:cubicBezTo>
                  <a:cubicBezTo>
                    <a:pt x="5215" y="12748"/>
                    <a:pt x="12701" y="17953"/>
                    <a:pt x="18478" y="21600"/>
                  </a:cubicBezTo>
                  <a:cubicBezTo>
                    <a:pt x="18900" y="21078"/>
                    <a:pt x="19329" y="20812"/>
                    <a:pt x="19329" y="20812"/>
                  </a:cubicBezTo>
                  <a:cubicBezTo>
                    <a:pt x="18260" y="18210"/>
                    <a:pt x="20828" y="17431"/>
                    <a:pt x="20828" y="17431"/>
                  </a:cubicBezTo>
                  <a:cubicBezTo>
                    <a:pt x="20399" y="16395"/>
                    <a:pt x="20828" y="15616"/>
                    <a:pt x="21257" y="1535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384;p52"/>
            <p:cNvSpPr/>
            <p:nvPr/>
          </p:nvSpPr>
          <p:spPr>
            <a:xfrm>
              <a:off x="3400351" y="6494667"/>
              <a:ext cx="5353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2" y="0"/>
                  </a:moveTo>
                  <a:cubicBezTo>
                    <a:pt x="3933" y="4263"/>
                    <a:pt x="1999" y="8526"/>
                    <a:pt x="0" y="17195"/>
                  </a:cubicBezTo>
                  <a:cubicBezTo>
                    <a:pt x="3933" y="17195"/>
                    <a:pt x="11799" y="17195"/>
                    <a:pt x="21600" y="2160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385;p52"/>
            <p:cNvSpPr/>
            <p:nvPr/>
          </p:nvSpPr>
          <p:spPr>
            <a:xfrm>
              <a:off x="3415053" y="6382791"/>
              <a:ext cx="116504" cy="14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1226" y="0"/>
                  </a:moveTo>
                  <a:cubicBezTo>
                    <a:pt x="9493" y="759"/>
                    <a:pt x="7759" y="2988"/>
                    <a:pt x="9493" y="5951"/>
                  </a:cubicBezTo>
                  <a:cubicBezTo>
                    <a:pt x="9493" y="5951"/>
                    <a:pt x="-881" y="8180"/>
                    <a:pt x="3439" y="15624"/>
                  </a:cubicBezTo>
                  <a:cubicBezTo>
                    <a:pt x="3439" y="15624"/>
                    <a:pt x="1705" y="16384"/>
                    <a:pt x="0" y="17878"/>
                  </a:cubicBezTo>
                  <a:lnTo>
                    <a:pt x="6906" y="21600"/>
                  </a:lnTo>
                  <a:lnTo>
                    <a:pt x="13813" y="21600"/>
                  </a:lnTo>
                  <a:cubicBezTo>
                    <a:pt x="14665" y="17118"/>
                    <a:pt x="18133" y="13396"/>
                    <a:pt x="20719" y="11167"/>
                  </a:cubicBezTo>
                  <a:cubicBezTo>
                    <a:pt x="18985" y="8180"/>
                    <a:pt x="12932" y="759"/>
                    <a:pt x="11226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386;p52"/>
            <p:cNvSpPr/>
            <p:nvPr/>
          </p:nvSpPr>
          <p:spPr>
            <a:xfrm>
              <a:off x="2841386" y="6105993"/>
              <a:ext cx="73293" cy="9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6460" y="0"/>
                  </a:moveTo>
                  <a:lnTo>
                    <a:pt x="1363" y="6341"/>
                  </a:lnTo>
                  <a:cubicBezTo>
                    <a:pt x="1363" y="7386"/>
                    <a:pt x="-2439" y="13761"/>
                    <a:pt x="2658" y="15886"/>
                  </a:cubicBezTo>
                  <a:lnTo>
                    <a:pt x="11515" y="21182"/>
                  </a:lnTo>
                  <a:cubicBezTo>
                    <a:pt x="11891" y="21461"/>
                    <a:pt x="12267" y="21600"/>
                    <a:pt x="12643" y="21600"/>
                  </a:cubicBezTo>
                  <a:cubicBezTo>
                    <a:pt x="13563" y="21600"/>
                    <a:pt x="14440" y="20868"/>
                    <a:pt x="15359" y="20102"/>
                  </a:cubicBezTo>
                  <a:lnTo>
                    <a:pt x="19161" y="15886"/>
                  </a:lnTo>
                  <a:cubicBezTo>
                    <a:pt x="11515" y="11636"/>
                    <a:pt x="7713" y="6341"/>
                    <a:pt x="6460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387;p52"/>
            <p:cNvSpPr/>
            <p:nvPr/>
          </p:nvSpPr>
          <p:spPr>
            <a:xfrm>
              <a:off x="2866093" y="6044944"/>
              <a:ext cx="105677" cy="13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978" y="0"/>
                  </a:moveTo>
                  <a:cubicBezTo>
                    <a:pt x="8427" y="0"/>
                    <a:pt x="5683" y="2294"/>
                    <a:pt x="4908" y="3557"/>
                  </a:cubicBezTo>
                  <a:lnTo>
                    <a:pt x="969" y="9047"/>
                  </a:lnTo>
                  <a:lnTo>
                    <a:pt x="0" y="9047"/>
                  </a:lnTo>
                  <a:lnTo>
                    <a:pt x="0" y="9846"/>
                  </a:lnTo>
                  <a:cubicBezTo>
                    <a:pt x="969" y="14537"/>
                    <a:pt x="3907" y="18455"/>
                    <a:pt x="9815" y="21600"/>
                  </a:cubicBezTo>
                  <a:lnTo>
                    <a:pt x="12753" y="16110"/>
                  </a:lnTo>
                  <a:lnTo>
                    <a:pt x="13722" y="14537"/>
                  </a:lnTo>
                  <a:lnTo>
                    <a:pt x="20599" y="6702"/>
                  </a:lnTo>
                  <a:cubicBezTo>
                    <a:pt x="21600" y="5129"/>
                    <a:pt x="21600" y="4356"/>
                    <a:pt x="20599" y="3557"/>
                  </a:cubicBezTo>
                  <a:lnTo>
                    <a:pt x="12753" y="438"/>
                  </a:lnTo>
                  <a:cubicBezTo>
                    <a:pt x="12204" y="129"/>
                    <a:pt x="11591" y="0"/>
                    <a:pt x="1097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388;p52"/>
            <p:cNvSpPr/>
            <p:nvPr/>
          </p:nvSpPr>
          <p:spPr>
            <a:xfrm>
              <a:off x="2885432" y="6169120"/>
              <a:ext cx="38996" cy="4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6853"/>
                  </a:lnTo>
                  <a:lnTo>
                    <a:pt x="10800" y="21600"/>
                  </a:lnTo>
                  <a:lnTo>
                    <a:pt x="21600" y="7200"/>
                  </a:lnTo>
                  <a:cubicBezTo>
                    <a:pt x="16200" y="4826"/>
                    <a:pt x="13456" y="2374"/>
                    <a:pt x="10800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389;p52"/>
            <p:cNvSpPr/>
            <p:nvPr/>
          </p:nvSpPr>
          <p:spPr>
            <a:xfrm>
              <a:off x="2904930" y="6066999"/>
              <a:ext cx="82622" cy="11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50" y="0"/>
                  </a:moveTo>
                  <a:lnTo>
                    <a:pt x="0" y="18907"/>
                  </a:lnTo>
                  <a:cubicBezTo>
                    <a:pt x="1253" y="19795"/>
                    <a:pt x="2549" y="20712"/>
                    <a:pt x="5097" y="21600"/>
                  </a:cubicBezTo>
                  <a:lnTo>
                    <a:pt x="21600" y="2722"/>
                  </a:lnTo>
                  <a:lnTo>
                    <a:pt x="15250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390;p52"/>
            <p:cNvSpPr/>
            <p:nvPr/>
          </p:nvSpPr>
          <p:spPr>
            <a:xfrm>
              <a:off x="1836256" y="4959492"/>
              <a:ext cx="884071" cy="79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0" y="0"/>
                  </a:moveTo>
                  <a:cubicBezTo>
                    <a:pt x="1425" y="6871"/>
                    <a:pt x="0" y="12682"/>
                    <a:pt x="0" y="14664"/>
                  </a:cubicBezTo>
                  <a:cubicBezTo>
                    <a:pt x="144" y="18523"/>
                    <a:pt x="4771" y="21600"/>
                    <a:pt x="9847" y="21600"/>
                  </a:cubicBezTo>
                  <a:cubicBezTo>
                    <a:pt x="13108" y="21600"/>
                    <a:pt x="16551" y="20327"/>
                    <a:pt x="19109" y="17176"/>
                  </a:cubicBezTo>
                  <a:cubicBezTo>
                    <a:pt x="20175" y="15854"/>
                    <a:pt x="21007" y="13608"/>
                    <a:pt x="21600" y="10835"/>
                  </a:cubicBezTo>
                  <a:cubicBezTo>
                    <a:pt x="14833" y="8457"/>
                    <a:pt x="8543" y="4889"/>
                    <a:pt x="344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391;p52"/>
            <p:cNvSpPr/>
            <p:nvPr/>
          </p:nvSpPr>
          <p:spPr>
            <a:xfrm>
              <a:off x="1977051" y="3137777"/>
              <a:ext cx="824061" cy="222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5921" y="0"/>
                  </a:moveTo>
                  <a:cubicBezTo>
                    <a:pt x="5870" y="0"/>
                    <a:pt x="5854" y="44"/>
                    <a:pt x="5882" y="143"/>
                  </a:cubicBezTo>
                  <a:cubicBezTo>
                    <a:pt x="5882" y="143"/>
                    <a:pt x="5041" y="4066"/>
                    <a:pt x="10918" y="5767"/>
                  </a:cubicBezTo>
                  <a:cubicBezTo>
                    <a:pt x="10918" y="5767"/>
                    <a:pt x="4322" y="12621"/>
                    <a:pt x="0" y="17724"/>
                  </a:cubicBezTo>
                  <a:cubicBezTo>
                    <a:pt x="5159" y="19473"/>
                    <a:pt x="11518" y="20749"/>
                    <a:pt x="18359" y="21600"/>
                  </a:cubicBezTo>
                  <a:cubicBezTo>
                    <a:pt x="21600" y="16449"/>
                    <a:pt x="19918" y="5957"/>
                    <a:pt x="19918" y="5957"/>
                  </a:cubicBezTo>
                  <a:cubicBezTo>
                    <a:pt x="19918" y="5957"/>
                    <a:pt x="18241" y="2175"/>
                    <a:pt x="15359" y="1987"/>
                  </a:cubicBezTo>
                  <a:cubicBezTo>
                    <a:pt x="15130" y="1972"/>
                    <a:pt x="14925" y="1964"/>
                    <a:pt x="14739" y="1964"/>
                  </a:cubicBezTo>
                  <a:cubicBezTo>
                    <a:pt x="12628" y="1964"/>
                    <a:pt x="13441" y="2884"/>
                    <a:pt x="13441" y="2884"/>
                  </a:cubicBezTo>
                  <a:cubicBezTo>
                    <a:pt x="13441" y="2884"/>
                    <a:pt x="10366" y="505"/>
                    <a:pt x="9154" y="505"/>
                  </a:cubicBezTo>
                  <a:cubicBezTo>
                    <a:pt x="9099" y="505"/>
                    <a:pt x="9047" y="512"/>
                    <a:pt x="9000" y="521"/>
                  </a:cubicBezTo>
                  <a:cubicBezTo>
                    <a:pt x="7922" y="757"/>
                    <a:pt x="8641" y="2506"/>
                    <a:pt x="8641" y="2506"/>
                  </a:cubicBezTo>
                  <a:cubicBezTo>
                    <a:pt x="8641" y="2506"/>
                    <a:pt x="6300" y="0"/>
                    <a:pt x="59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392;p52"/>
            <p:cNvSpPr/>
            <p:nvPr/>
          </p:nvSpPr>
          <p:spPr>
            <a:xfrm>
              <a:off x="4847941" y="4998325"/>
              <a:ext cx="796655" cy="66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1196" y="5084"/>
                    <a:pt x="0" y="12550"/>
                    <a:pt x="0" y="12550"/>
                  </a:cubicBezTo>
                  <a:cubicBezTo>
                    <a:pt x="0" y="12550"/>
                    <a:pt x="0" y="16203"/>
                    <a:pt x="793" y="21600"/>
                  </a:cubicBezTo>
                  <a:cubicBezTo>
                    <a:pt x="7903" y="19217"/>
                    <a:pt x="14620" y="15090"/>
                    <a:pt x="21600" y="13820"/>
                  </a:cubicBezTo>
                  <a:cubicBezTo>
                    <a:pt x="19360" y="6516"/>
                    <a:pt x="15542" y="0"/>
                    <a:pt x="15542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393;p52"/>
            <p:cNvSpPr/>
            <p:nvPr/>
          </p:nvSpPr>
          <p:spPr>
            <a:xfrm>
              <a:off x="3492724" y="5882415"/>
              <a:ext cx="2269086" cy="48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18868"/>
                  </a:moveTo>
                  <a:cubicBezTo>
                    <a:pt x="5" y="18868"/>
                    <a:pt x="9" y="18868"/>
                    <a:pt x="14" y="18875"/>
                  </a:cubicBezTo>
                  <a:cubicBezTo>
                    <a:pt x="9" y="18868"/>
                    <a:pt x="5" y="18868"/>
                    <a:pt x="0" y="18868"/>
                  </a:cubicBezTo>
                  <a:close/>
                  <a:moveTo>
                    <a:pt x="21554" y="0"/>
                  </a:moveTo>
                  <a:cubicBezTo>
                    <a:pt x="16425" y="13896"/>
                    <a:pt x="10295" y="19802"/>
                    <a:pt x="4221" y="19802"/>
                  </a:cubicBezTo>
                  <a:cubicBezTo>
                    <a:pt x="2811" y="19802"/>
                    <a:pt x="1405" y="19481"/>
                    <a:pt x="14" y="18875"/>
                  </a:cubicBezTo>
                  <a:cubicBezTo>
                    <a:pt x="55" y="18911"/>
                    <a:pt x="97" y="19103"/>
                    <a:pt x="138" y="19303"/>
                  </a:cubicBezTo>
                  <a:cubicBezTo>
                    <a:pt x="733" y="20566"/>
                    <a:pt x="3863" y="21600"/>
                    <a:pt x="7527" y="21600"/>
                  </a:cubicBezTo>
                  <a:cubicBezTo>
                    <a:pt x="12667" y="21600"/>
                    <a:pt x="18861" y="19560"/>
                    <a:pt x="20584" y="13232"/>
                  </a:cubicBezTo>
                  <a:cubicBezTo>
                    <a:pt x="21369" y="10408"/>
                    <a:pt x="21600" y="5643"/>
                    <a:pt x="21554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394;p52"/>
            <p:cNvSpPr/>
            <p:nvPr/>
          </p:nvSpPr>
          <p:spPr>
            <a:xfrm>
              <a:off x="3386259" y="5421033"/>
              <a:ext cx="2374969" cy="90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56" y="0"/>
                  </a:moveTo>
                  <a:cubicBezTo>
                    <a:pt x="17769" y="927"/>
                    <a:pt x="15527" y="3942"/>
                    <a:pt x="13241" y="5801"/>
                  </a:cubicBezTo>
                  <a:cubicBezTo>
                    <a:pt x="13241" y="5915"/>
                    <a:pt x="13241" y="6148"/>
                    <a:pt x="13241" y="6381"/>
                  </a:cubicBezTo>
                  <a:cubicBezTo>
                    <a:pt x="13259" y="7949"/>
                    <a:pt x="11658" y="8392"/>
                    <a:pt x="9847" y="8392"/>
                  </a:cubicBezTo>
                  <a:cubicBezTo>
                    <a:pt x="7511" y="8392"/>
                    <a:pt x="4827" y="7655"/>
                    <a:pt x="4827" y="7655"/>
                  </a:cubicBezTo>
                  <a:cubicBezTo>
                    <a:pt x="4827" y="7655"/>
                    <a:pt x="4310" y="5335"/>
                    <a:pt x="3059" y="3828"/>
                  </a:cubicBezTo>
                  <a:cubicBezTo>
                    <a:pt x="2925" y="3679"/>
                    <a:pt x="2817" y="3610"/>
                    <a:pt x="2731" y="3610"/>
                  </a:cubicBezTo>
                  <a:cubicBezTo>
                    <a:pt x="2010" y="3610"/>
                    <a:pt x="2800" y="8235"/>
                    <a:pt x="2800" y="8235"/>
                  </a:cubicBezTo>
                  <a:cubicBezTo>
                    <a:pt x="2800" y="8235"/>
                    <a:pt x="2775" y="8235"/>
                    <a:pt x="2729" y="8235"/>
                  </a:cubicBezTo>
                  <a:cubicBezTo>
                    <a:pt x="2245" y="8235"/>
                    <a:pt x="-508" y="8331"/>
                    <a:pt x="82" y="10556"/>
                  </a:cubicBezTo>
                  <a:cubicBezTo>
                    <a:pt x="633" y="12781"/>
                    <a:pt x="1725" y="12876"/>
                    <a:pt x="1910" y="12876"/>
                  </a:cubicBezTo>
                  <a:cubicBezTo>
                    <a:pt x="1927" y="12876"/>
                    <a:pt x="1937" y="12876"/>
                    <a:pt x="1937" y="12876"/>
                  </a:cubicBezTo>
                  <a:cubicBezTo>
                    <a:pt x="1937" y="12876"/>
                    <a:pt x="-306" y="14498"/>
                    <a:pt x="212" y="16005"/>
                  </a:cubicBezTo>
                  <a:cubicBezTo>
                    <a:pt x="772" y="17398"/>
                    <a:pt x="1851" y="18097"/>
                    <a:pt x="1851" y="18097"/>
                  </a:cubicBezTo>
                  <a:cubicBezTo>
                    <a:pt x="1851" y="18097"/>
                    <a:pt x="-133" y="19486"/>
                    <a:pt x="945" y="21112"/>
                  </a:cubicBezTo>
                  <a:cubicBezTo>
                    <a:pt x="2227" y="21432"/>
                    <a:pt x="3521" y="21600"/>
                    <a:pt x="4819" y="21600"/>
                  </a:cubicBezTo>
                  <a:cubicBezTo>
                    <a:pt x="10508" y="21600"/>
                    <a:pt x="16244" y="18387"/>
                    <a:pt x="21092" y="11018"/>
                  </a:cubicBezTo>
                  <a:cubicBezTo>
                    <a:pt x="21005" y="7541"/>
                    <a:pt x="20574" y="3480"/>
                    <a:pt x="2005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2" name="Google Shape;1399;p52"/>
          <p:cNvGrpSpPr/>
          <p:nvPr/>
        </p:nvGrpSpPr>
        <p:grpSpPr>
          <a:xfrm>
            <a:off x="16531507" y="3438877"/>
            <a:ext cx="2535253" cy="3419124"/>
            <a:chOff x="0" y="0"/>
            <a:chExt cx="2535251" cy="3419122"/>
          </a:xfrm>
        </p:grpSpPr>
        <p:sp>
          <p:nvSpPr>
            <p:cNvPr id="1258" name="Google Shape;1400;p52"/>
            <p:cNvSpPr/>
            <p:nvPr/>
          </p:nvSpPr>
          <p:spPr>
            <a:xfrm>
              <a:off x="38112" y="0"/>
              <a:ext cx="2478446" cy="211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401;p52"/>
            <p:cNvSpPr/>
            <p:nvPr/>
          </p:nvSpPr>
          <p:spPr>
            <a:xfrm>
              <a:off x="-1" y="22170"/>
              <a:ext cx="2535253" cy="33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402;p52"/>
            <p:cNvSpPr/>
            <p:nvPr/>
          </p:nvSpPr>
          <p:spPr>
            <a:xfrm>
              <a:off x="870851" y="1364929"/>
              <a:ext cx="404150" cy="129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403;p52"/>
            <p:cNvSpPr/>
            <p:nvPr/>
          </p:nvSpPr>
          <p:spPr>
            <a:xfrm>
              <a:off x="215042" y="121658"/>
              <a:ext cx="92703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404;p52"/>
            <p:cNvSpPr/>
            <p:nvPr/>
          </p:nvSpPr>
          <p:spPr>
            <a:xfrm>
              <a:off x="453252" y="345899"/>
              <a:ext cx="92156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405;p52"/>
            <p:cNvSpPr/>
            <p:nvPr/>
          </p:nvSpPr>
          <p:spPr>
            <a:xfrm>
              <a:off x="694687" y="554971"/>
              <a:ext cx="91307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406;p52"/>
            <p:cNvSpPr/>
            <p:nvPr/>
          </p:nvSpPr>
          <p:spPr>
            <a:xfrm>
              <a:off x="935297" y="773632"/>
              <a:ext cx="91313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407;p52"/>
            <p:cNvSpPr/>
            <p:nvPr/>
          </p:nvSpPr>
          <p:spPr>
            <a:xfrm>
              <a:off x="1135794" y="949728"/>
              <a:ext cx="91313" cy="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408;p52"/>
            <p:cNvSpPr/>
            <p:nvPr/>
          </p:nvSpPr>
          <p:spPr>
            <a:xfrm>
              <a:off x="1325467" y="1116945"/>
              <a:ext cx="91338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409;p52"/>
            <p:cNvSpPr/>
            <p:nvPr/>
          </p:nvSpPr>
          <p:spPr>
            <a:xfrm>
              <a:off x="1501311" y="1280965"/>
              <a:ext cx="92849" cy="10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410;p52"/>
            <p:cNvSpPr/>
            <p:nvPr/>
          </p:nvSpPr>
          <p:spPr>
            <a:xfrm>
              <a:off x="1686377" y="1447828"/>
              <a:ext cx="91945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411;p52"/>
            <p:cNvSpPr/>
            <p:nvPr/>
          </p:nvSpPr>
          <p:spPr>
            <a:xfrm>
              <a:off x="1849858" y="1580140"/>
              <a:ext cx="92846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412;p52"/>
            <p:cNvSpPr/>
            <p:nvPr/>
          </p:nvSpPr>
          <p:spPr>
            <a:xfrm>
              <a:off x="2013337" y="1734674"/>
              <a:ext cx="91329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1413;p52"/>
            <p:cNvSpPr/>
            <p:nvPr/>
          </p:nvSpPr>
          <p:spPr>
            <a:xfrm>
              <a:off x="2201492" y="1898086"/>
              <a:ext cx="92691" cy="10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87159"/>
            <a:ext cx="3747112" cy="1644938"/>
            <a:chOff x="0" y="0"/>
            <a:chExt cx="3747111" cy="1644937"/>
          </a:xfrm>
        </p:grpSpPr>
        <p:sp>
          <p:nvSpPr>
            <p:cNvPr id="1273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4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278" name="IMG_9852.png"/>
          <p:cNvGrpSpPr/>
          <p:nvPr/>
        </p:nvGrpSpPr>
        <p:grpSpPr>
          <a:xfrm>
            <a:off x="247973" y="2265621"/>
            <a:ext cx="12248859" cy="7549735"/>
            <a:chOff x="0" y="0"/>
            <a:chExt cx="12248857" cy="7549733"/>
          </a:xfrm>
        </p:grpSpPr>
        <p:pic>
          <p:nvPicPr>
            <p:cNvPr id="1277" name="IMG_9852.png" descr="IMG_985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948" b="0"/>
            <a:stretch>
              <a:fillRect/>
            </a:stretch>
          </p:blipFill>
          <p:spPr>
            <a:xfrm>
              <a:off x="568065" y="215900"/>
              <a:ext cx="11477593" cy="71179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6" name="IMG_9852.png" descr="IMG_9852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248859" cy="7549734"/>
            </a:xfrm>
            <a:prstGeom prst="rect">
              <a:avLst/>
            </a:prstGeom>
            <a:effectLst/>
          </p:spPr>
        </p:pic>
      </p:grpSp>
      <p:sp>
        <p:nvSpPr>
          <p:cNvPr id="1279" name="انظر إلى المراجعة السريعة قبل البدء في الإجابة عن الاختبار"/>
          <p:cNvSpPr txBox="1"/>
          <p:nvPr/>
        </p:nvSpPr>
        <p:spPr>
          <a:xfrm>
            <a:off x="1516824" y="168304"/>
            <a:ext cx="9711158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5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‏انظر إلى المراجعة السريعة قبل البدء في الإجابة عن الاختبار</a:t>
            </a:r>
          </a:p>
        </p:txBody>
      </p:sp>
      <p:grpSp>
        <p:nvGrpSpPr>
          <p:cNvPr id="1282" name="IMG_5372.png"/>
          <p:cNvGrpSpPr/>
          <p:nvPr/>
        </p:nvGrpSpPr>
        <p:grpSpPr>
          <a:xfrm>
            <a:off x="3635111" y="1207262"/>
            <a:ext cx="4213313" cy="939200"/>
            <a:chOff x="0" y="0"/>
            <a:chExt cx="4213311" cy="939198"/>
          </a:xfrm>
        </p:grpSpPr>
        <p:pic>
          <p:nvPicPr>
            <p:cNvPr id="1281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4060912" cy="786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0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213313" cy="939200"/>
            </a:xfrm>
            <a:prstGeom prst="rect">
              <a:avLst/>
            </a:prstGeom>
            <a:effectLst/>
          </p:spPr>
        </p:pic>
      </p:grpSp>
      <p:grpSp>
        <p:nvGrpSpPr>
          <p:cNvPr id="1288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283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86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284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85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287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8" grpId="3"/>
      <p:bldP build="whole" bldLvl="1" animBg="1" rev="0" advAuto="0" spid="127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39133" y="12070493"/>
            <a:ext cx="1916135" cy="1270001"/>
            <a:chOff x="338846" y="0"/>
            <a:chExt cx="1916133" cy="1270000"/>
          </a:xfrm>
        </p:grpSpPr>
        <p:pic>
          <p:nvPicPr>
            <p:cNvPr id="1290" name="Google Shape;1433;p53" descr="Google Shape;1433;p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338846" y="126095"/>
              <a:ext cx="885867" cy="885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291" name="الحل"/>
            <p:cNvSpPr/>
            <p:nvPr/>
          </p:nvSpPr>
          <p:spPr>
            <a:xfrm>
              <a:off x="984979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295" name="IMG_5372.png"/>
          <p:cNvGrpSpPr/>
          <p:nvPr/>
        </p:nvGrpSpPr>
        <p:grpSpPr>
          <a:xfrm>
            <a:off x="2366671" y="645618"/>
            <a:ext cx="5042722" cy="1099897"/>
            <a:chOff x="0" y="0"/>
            <a:chExt cx="5042721" cy="1099896"/>
          </a:xfrm>
        </p:grpSpPr>
        <p:pic>
          <p:nvPicPr>
            <p:cNvPr id="129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296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31516" t="0" r="0" b="45451"/>
          <a:stretch>
            <a:fillRect/>
          </a:stretch>
        </p:blipFill>
        <p:spPr>
          <a:xfrm>
            <a:off x="10203413" y="2010635"/>
            <a:ext cx="12068407" cy="90256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2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297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00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298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9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301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05" name="Google Shape;1433;p53" descr="Google Shape;1433;p53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13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06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16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15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4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19" name="تجميع"/>
          <p:cNvGrpSpPr/>
          <p:nvPr/>
        </p:nvGrpSpPr>
        <p:grpSpPr>
          <a:xfrm>
            <a:off x="14108782" y="4050564"/>
            <a:ext cx="2776228" cy="1667748"/>
            <a:chOff x="0" y="0"/>
            <a:chExt cx="2776227" cy="1667746"/>
          </a:xfrm>
        </p:grpSpPr>
        <p:sp>
          <p:nvSpPr>
            <p:cNvPr id="1317" name="تجميع"/>
            <p:cNvSpPr/>
            <p:nvPr/>
          </p:nvSpPr>
          <p:spPr>
            <a:xfrm>
              <a:off x="0" y="0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8" name="س= ٤٦"/>
            <p:cNvSpPr txBox="1"/>
            <p:nvPr/>
          </p:nvSpPr>
          <p:spPr>
            <a:xfrm>
              <a:off x="68053" y="43307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٤٦</a:t>
              </a:r>
            </a:p>
          </p:txBody>
        </p:sp>
      </p:grpSp>
      <p:grpSp>
        <p:nvGrpSpPr>
          <p:cNvPr id="1325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320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23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321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22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324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1326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31516" t="944" r="2660" b="91152"/>
          <a:stretch>
            <a:fillRect/>
          </a:stretch>
        </p:blipFill>
        <p:spPr>
          <a:xfrm>
            <a:off x="11509523" y="2206751"/>
            <a:ext cx="9171160" cy="103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7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58264" t="11236" r="1417" b="80662"/>
          <a:stretch>
            <a:fillRect/>
          </a:stretch>
        </p:blipFill>
        <p:spPr>
          <a:xfrm>
            <a:off x="17414032" y="4104018"/>
            <a:ext cx="6532816" cy="1232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8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57967" t="23089" r="1714" b="68809"/>
          <a:stretch>
            <a:fillRect/>
          </a:stretch>
        </p:blipFill>
        <p:spPr>
          <a:xfrm>
            <a:off x="6447642" y="4216175"/>
            <a:ext cx="6532816" cy="1232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9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54338" t="34784" r="3197" b="56683"/>
          <a:stretch>
            <a:fillRect/>
          </a:stretch>
        </p:blipFill>
        <p:spPr>
          <a:xfrm>
            <a:off x="17240398" y="8094964"/>
            <a:ext cx="6880416" cy="1298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0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54338" t="45733" r="0" b="45733"/>
          <a:stretch>
            <a:fillRect/>
          </a:stretch>
        </p:blipFill>
        <p:spPr>
          <a:xfrm>
            <a:off x="6014850" y="7931833"/>
            <a:ext cx="7398592" cy="12980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3" name="تجميع"/>
          <p:cNvGrpSpPr/>
          <p:nvPr/>
        </p:nvGrpSpPr>
        <p:grpSpPr>
          <a:xfrm>
            <a:off x="14057982" y="7875022"/>
            <a:ext cx="2776228" cy="1624441"/>
            <a:chOff x="0" y="0"/>
            <a:chExt cx="2776227" cy="1624439"/>
          </a:xfrm>
        </p:grpSpPr>
        <p:sp>
          <p:nvSpPr>
            <p:cNvPr id="1331" name="تجميع"/>
            <p:cNvSpPr/>
            <p:nvPr/>
          </p:nvSpPr>
          <p:spPr>
            <a:xfrm>
              <a:off x="0" y="10045"/>
              <a:ext cx="2776228" cy="1455719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2" name="س= ٥٨"/>
            <p:cNvSpPr txBox="1"/>
            <p:nvPr/>
          </p:nvSpPr>
          <p:spPr>
            <a:xfrm>
              <a:off x="174759" y="0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٥٨</a:t>
              </a:r>
            </a:p>
          </p:txBody>
        </p:sp>
      </p:grpSp>
      <p:grpSp>
        <p:nvGrpSpPr>
          <p:cNvPr id="1336" name="تجميع"/>
          <p:cNvGrpSpPr/>
          <p:nvPr/>
        </p:nvGrpSpPr>
        <p:grpSpPr>
          <a:xfrm>
            <a:off x="3671414" y="3956430"/>
            <a:ext cx="2776229" cy="1624441"/>
            <a:chOff x="0" y="0"/>
            <a:chExt cx="2776227" cy="1624439"/>
          </a:xfrm>
        </p:grpSpPr>
        <p:sp>
          <p:nvSpPr>
            <p:cNvPr id="1334" name="تجميع"/>
            <p:cNvSpPr/>
            <p:nvPr/>
          </p:nvSpPr>
          <p:spPr>
            <a:xfrm>
              <a:off x="0" y="10045"/>
              <a:ext cx="2776228" cy="1455719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5" name="س= ٢٢"/>
            <p:cNvSpPr txBox="1"/>
            <p:nvPr/>
          </p:nvSpPr>
          <p:spPr>
            <a:xfrm>
              <a:off x="174759" y="0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٢٢</a:t>
              </a:r>
            </a:p>
          </p:txBody>
        </p:sp>
      </p:grpSp>
      <p:grpSp>
        <p:nvGrpSpPr>
          <p:cNvPr id="1339" name="تجميع"/>
          <p:cNvGrpSpPr/>
          <p:nvPr/>
        </p:nvGrpSpPr>
        <p:grpSpPr>
          <a:xfrm>
            <a:off x="3499917" y="7931833"/>
            <a:ext cx="2776229" cy="1624441"/>
            <a:chOff x="0" y="0"/>
            <a:chExt cx="2776227" cy="1624439"/>
          </a:xfrm>
        </p:grpSpPr>
        <p:sp>
          <p:nvSpPr>
            <p:cNvPr id="1337" name="تجميع"/>
            <p:cNvSpPr/>
            <p:nvPr/>
          </p:nvSpPr>
          <p:spPr>
            <a:xfrm>
              <a:off x="0" y="10045"/>
              <a:ext cx="2776228" cy="1455719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8" name="س= ٩٣"/>
            <p:cNvSpPr txBox="1"/>
            <p:nvPr/>
          </p:nvSpPr>
          <p:spPr>
            <a:xfrm>
              <a:off x="174759" y="0"/>
              <a:ext cx="2361499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س= ٩٣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42" name="Google Shape;1433;p53" descr="Google Shape;1433;p5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4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4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346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0" t="61833" r="0" b="0"/>
          <a:stretch>
            <a:fillRect/>
          </a:stretch>
        </p:blipFill>
        <p:spPr>
          <a:xfrm>
            <a:off x="4503334" y="1986591"/>
            <a:ext cx="17145113" cy="61439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2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347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50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348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49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351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55" name="Google Shape;1433;p53" descr="Google Shape;1433;p53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63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56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66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65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4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sp>
        <p:nvSpPr>
          <p:cNvPr id="1367" name="مستطيل مستدير الزوايا"/>
          <p:cNvSpPr/>
          <p:nvPr/>
        </p:nvSpPr>
        <p:spPr>
          <a:xfrm>
            <a:off x="6010805" y="8184912"/>
            <a:ext cx="13715483" cy="1534401"/>
          </a:xfrm>
          <a:prstGeom prst="roundRect">
            <a:avLst>
              <a:gd name="adj" fmla="val 30219"/>
            </a:avLst>
          </a:prstGeom>
          <a:solidFill>
            <a:schemeClr val="accent4">
              <a:lumOff val="16274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373" name="تجميع"/>
          <p:cNvGrpSpPr/>
          <p:nvPr/>
        </p:nvGrpSpPr>
        <p:grpSpPr>
          <a:xfrm>
            <a:off x="16095018" y="-337149"/>
            <a:ext cx="8782202" cy="2461194"/>
            <a:chOff x="0" y="0"/>
            <a:chExt cx="8782201" cy="2461193"/>
          </a:xfrm>
        </p:grpSpPr>
        <p:sp>
          <p:nvSpPr>
            <p:cNvPr id="1368" name="الفصل"/>
            <p:cNvSpPr txBox="1"/>
            <p:nvPr/>
          </p:nvSpPr>
          <p:spPr>
            <a:xfrm>
              <a:off x="5813965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71" name="تجميع"/>
            <p:cNvGrpSpPr/>
            <p:nvPr/>
          </p:nvGrpSpPr>
          <p:grpSpPr>
            <a:xfrm>
              <a:off x="6244129" y="687003"/>
              <a:ext cx="2057111" cy="1774191"/>
              <a:chOff x="0" y="0"/>
              <a:chExt cx="2057109" cy="1774189"/>
            </a:xfrm>
          </p:grpSpPr>
          <p:sp>
            <p:nvSpPr>
              <p:cNvPr id="1369" name="دائرة"/>
              <p:cNvSpPr/>
              <p:nvPr/>
            </p:nvSpPr>
            <p:spPr>
              <a:xfrm>
                <a:off x="6256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70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372" name="الهندسة:الزوايا والمضلعات"/>
            <p:cNvSpPr txBox="1"/>
            <p:nvPr/>
          </p:nvSpPr>
          <p:spPr>
            <a:xfrm>
              <a:off x="0" y="941867"/>
              <a:ext cx="6822531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1374" name="IMG_9851.png" descr="IMG_9851.png"/>
          <p:cNvPicPr>
            <a:picLocks noChangeAspect="1"/>
          </p:cNvPicPr>
          <p:nvPr/>
        </p:nvPicPr>
        <p:blipFill>
          <a:blip r:embed="rId5">
            <a:extLst/>
          </a:blip>
          <a:srcRect l="0" t="61833" r="0" b="0"/>
          <a:stretch>
            <a:fillRect/>
          </a:stretch>
        </p:blipFill>
        <p:spPr>
          <a:xfrm>
            <a:off x="5248684" y="2124044"/>
            <a:ext cx="14479209" cy="518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375" name="س + ٢١ = ٤٠  ، س= ١٩ ،…"/>
          <p:cNvSpPr txBox="1"/>
          <p:nvPr/>
        </p:nvSpPr>
        <p:spPr>
          <a:xfrm>
            <a:off x="6649539" y="8145224"/>
            <a:ext cx="12438016" cy="162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rtl="0">
              <a:defRPr b="1" sz="5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 + ٢١ = ٤٠  ، س= ١٩ ، </a:t>
            </a:r>
          </a:p>
          <a:p>
            <a:pPr algn="ctr" rtl="0">
              <a:defRPr b="1" sz="5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أي سجل في المبارة الأولى ١٩ نقطة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7" grpId="1"/>
      <p:bldP build="whole" bldLvl="1" animBg="1" rev="0" advAuto="0" spid="137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