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7" r:id="rId2"/>
    <p:sldId id="268" r:id="rId3"/>
    <p:sldId id="277" r:id="rId4"/>
    <p:sldId id="309" r:id="rId5"/>
    <p:sldId id="294" r:id="rId6"/>
    <p:sldId id="295" r:id="rId7"/>
    <p:sldId id="311" r:id="rId8"/>
    <p:sldId id="296" r:id="rId9"/>
    <p:sldId id="290" r:id="rId10"/>
    <p:sldId id="292" r:id="rId11"/>
    <p:sldId id="288" r:id="rId12"/>
    <p:sldId id="269" r:id="rId13"/>
    <p:sldId id="274" r:id="rId14"/>
    <p:sldId id="279" r:id="rId15"/>
    <p:sldId id="262" r:id="rId16"/>
    <p:sldId id="263" r:id="rId17"/>
    <p:sldId id="264" r:id="rId18"/>
    <p:sldId id="265" r:id="rId19"/>
    <p:sldId id="266" r:id="rId20"/>
    <p:sldId id="271" r:id="rId21"/>
    <p:sldId id="273" r:id="rId22"/>
    <p:sldId id="307" r:id="rId23"/>
    <p:sldId id="305" r:id="rId24"/>
    <p:sldId id="285" r:id="rId25"/>
    <p:sldId id="302" r:id="rId26"/>
    <p:sldId id="303" r:id="rId27"/>
    <p:sldId id="310" r:id="rId28"/>
    <p:sldId id="283" r:id="rId29"/>
    <p:sldId id="306" r:id="rId30"/>
    <p:sldId id="276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D6FAD9"/>
    <a:srgbClr val="E1FB8F"/>
    <a:srgbClr val="CC0099"/>
    <a:srgbClr val="99FFCC"/>
    <a:srgbClr val="D9FFF4"/>
    <a:srgbClr val="00FF99"/>
    <a:srgbClr val="F5CDFF"/>
    <a:srgbClr val="33CC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1" d="100"/>
          <a:sy n="71" d="100"/>
        </p:scale>
        <p:origin x="-702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358924D-0F9A-4BC2-90DC-833BF0DB62FA}" type="datetimeFigureOut">
              <a:rPr lang="ar-SA" smtClean="0"/>
              <a:t>11/09/1444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AAC69D1-600C-480C-A560-3FFA40F875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8374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95397-1959-4AAB-8A6A-63043E93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4E37EC-1ADA-4406-A793-65C4393C4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E18643-C9EF-49CC-941B-3DBD41440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8EBF5B-B35D-4178-8417-ABFABBC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B49430-3030-4025-8DB0-D1145A41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E48C90-8C44-4306-8C4E-D7607ADD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72267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3CE13-800E-42BD-9802-F70FA23B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693B9C1-4F68-4A77-8000-1F8346CD2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736666-FAC0-4AD7-A14E-DAE70026A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9E1CE7-B828-4CF3-A79C-9101AB71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67F794-F76B-4EA1-B231-60EF9F0D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865981-1676-41A1-8FB9-DF7A887B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3893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225261-5BE8-4BA6-8A3E-D8B4B075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DD340E-2D98-486F-B6DF-798E1718A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28ED67-59C1-469B-83D1-7153F48AD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6968-0857-4CD4-8309-8820CCEC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C548AF-2D8E-4035-A6ED-D19263745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9653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C016289-1CD9-4D40-9EF4-0DDC446A5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5F6888-9C86-4FF9-9AD2-CFBF5CF6B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72821B-357E-4424-963C-7702E287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40AF81-D372-4563-A729-98ED0434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86D7E1-6E02-4CB6-95A9-122B9E08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8571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0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4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1_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97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501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57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BE44B-8BBB-4215-8184-EBC61D70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C9FACD-F56E-49E0-908D-7EE6D4F7B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C42DFF-9A0F-4EAD-B21B-8BE42F92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F94CD-1366-4F25-AFF9-8756FF93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72698-FA83-442C-9F1A-06D539A0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41C571-7CC7-4361-A853-E4CFA16BE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72C5BA-4899-458E-910E-4B6B39E7A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46A3FE-2B38-4754-9445-C8511635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222926-78DC-42A6-89D8-0B435AFB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80C281-D2F5-4ABC-A477-531AF47F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2611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2BBB7A-4804-4FCD-99FC-F5EE6E2E5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F54ABC-F7DF-4834-BD69-C48255DB4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C85DFD-F3F9-4CAD-A46C-1BD745576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E42940-725C-406B-9667-FBB8BA72B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6E27FE-14B1-406D-9FFA-5F26FC3A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AA7F6A-F16C-4C1E-BD98-62E7AAB7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4849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1CC8B-F1CE-46D3-8EDF-10851980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597CD9-2B5B-486F-B96F-EA7E559AB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151BDC-7FDB-4A9E-BD6E-C2E2573ED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2446D7-68EC-4198-AAEF-96A85A80D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8D895C-D63A-4A4B-B53E-9EB4BA454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A340CE6-46B7-4229-A476-1D2CE2295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20D164-CABA-4D25-AE5E-0E4C1C7B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A5CDB09-A4CA-4E89-BA91-083C76D6A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42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74E43-294B-4AF7-9A1C-98828CBA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D1EEDA-F18D-4B5C-9758-B635BFE6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A47CA0-62C5-495A-9B73-14C4164B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041389-533A-4AA5-9AE3-E4306DA5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88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A7DAC-0240-4BD5-A993-91A457B9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ADCB6-7E43-4AC7-8302-9BCACF4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AD020-B927-4A4A-A842-CB1DF36B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822F4-8234-4611-A817-8F8D5478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79D1A-52C1-4C61-94EE-21EEFE8C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5A84C0-D5CA-4E09-B915-7AE4B7F9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1DA2E3-E9BE-4CA3-8BEB-10861A3A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F5D650-EFCF-40F9-AF17-5056883E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0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38" Type="http://schemas.openxmlformats.org/officeDocument/2006/relationships/slideLayout" Target="../slideLayouts/slideLayout238.xml"/><Relationship Id="rId254" Type="http://schemas.openxmlformats.org/officeDocument/2006/relationships/slideLayout" Target="../slideLayouts/slideLayout254.xml"/><Relationship Id="rId259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207" Type="http://schemas.openxmlformats.org/officeDocument/2006/relationships/slideLayout" Target="../slideLayouts/slideLayout207.xml"/><Relationship Id="rId223" Type="http://schemas.openxmlformats.org/officeDocument/2006/relationships/slideLayout" Target="../slideLayouts/slideLayout223.xml"/><Relationship Id="rId228" Type="http://schemas.openxmlformats.org/officeDocument/2006/relationships/slideLayout" Target="../slideLayouts/slideLayout228.xml"/><Relationship Id="rId244" Type="http://schemas.openxmlformats.org/officeDocument/2006/relationships/slideLayout" Target="../slideLayouts/slideLayout244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260" Type="http://schemas.openxmlformats.org/officeDocument/2006/relationships/image" Target="../media/image1.jpg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3" Type="http://schemas.openxmlformats.org/officeDocument/2006/relationships/slideLayout" Target="../slideLayouts/slideLayout213.xml"/><Relationship Id="rId218" Type="http://schemas.openxmlformats.org/officeDocument/2006/relationships/slideLayout" Target="../slideLayouts/slideLayout218.xml"/><Relationship Id="rId234" Type="http://schemas.openxmlformats.org/officeDocument/2006/relationships/slideLayout" Target="../slideLayouts/slideLayout234.xml"/><Relationship Id="rId239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0" Type="http://schemas.openxmlformats.org/officeDocument/2006/relationships/slideLayout" Target="../slideLayouts/slideLayout250.xml"/><Relationship Id="rId255" Type="http://schemas.openxmlformats.org/officeDocument/2006/relationships/slideLayout" Target="../slideLayouts/slideLayout255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0" Type="http://schemas.openxmlformats.org/officeDocument/2006/relationships/slideLayout" Target="../slideLayouts/slideLayout240.xml"/><Relationship Id="rId245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0" Type="http://schemas.openxmlformats.org/officeDocument/2006/relationships/slideLayout" Target="../slideLayouts/slideLayout230.xml"/><Relationship Id="rId235" Type="http://schemas.openxmlformats.org/officeDocument/2006/relationships/slideLayout" Target="../slideLayouts/slideLayout235.xml"/><Relationship Id="rId251" Type="http://schemas.openxmlformats.org/officeDocument/2006/relationships/slideLayout" Target="../slideLayouts/slideLayout251.xml"/><Relationship Id="rId256" Type="http://schemas.openxmlformats.org/officeDocument/2006/relationships/slideLayout" Target="../slideLayouts/slideLayout256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225" Type="http://schemas.openxmlformats.org/officeDocument/2006/relationships/slideLayout" Target="../slideLayouts/slideLayout225.xml"/><Relationship Id="rId241" Type="http://schemas.openxmlformats.org/officeDocument/2006/relationships/slideLayout" Target="../slideLayouts/slideLayout241.xml"/><Relationship Id="rId246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0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285412F-01F4-439E-8F5B-81799C4A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01FB48-1D59-45DC-98BF-1CB3D7B14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3D84C5-E373-4957-BDCD-FF31040E0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1FA0E-976A-434B-8225-79CC72C7A8E2}" type="datetimeFigureOut">
              <a:rPr lang="en-GB" smtClean="0"/>
              <a:t>01/04/2023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BEDCAC-834B-4A8C-A441-1F43F4AEC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C60410-62DE-4CD7-B8A1-078272FC1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DBA13-B771-4F97-825D-3309C9463B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55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90" r:id="rId2"/>
    <p:sldLayoutId id="2147483888" r:id="rId3"/>
    <p:sldLayoutId id="2147483880" r:id="rId4"/>
    <p:sldLayoutId id="2147483878" r:id="rId5"/>
    <p:sldLayoutId id="2147483875" r:id="rId6"/>
    <p:sldLayoutId id="2147483870" r:id="rId7"/>
    <p:sldLayoutId id="2147483862" r:id="rId8"/>
    <p:sldLayoutId id="2147483860" r:id="rId9"/>
    <p:sldLayoutId id="2147483851" r:id="rId10"/>
    <p:sldLayoutId id="2147483843" r:id="rId11"/>
    <p:sldLayoutId id="2147483842" r:id="rId12"/>
    <p:sldLayoutId id="2147483828" r:id="rId13"/>
    <p:sldLayoutId id="2147483826" r:id="rId14"/>
    <p:sldLayoutId id="2147483818" r:id="rId15"/>
    <p:sldLayoutId id="2147483795" r:id="rId16"/>
    <p:sldLayoutId id="2147483775" r:id="rId17"/>
    <p:sldLayoutId id="2147483773" r:id="rId18"/>
    <p:sldLayoutId id="2147483771" r:id="rId19"/>
    <p:sldLayoutId id="2147483769" r:id="rId20"/>
    <p:sldLayoutId id="2147483767" r:id="rId21"/>
    <p:sldLayoutId id="2147483753" r:id="rId22"/>
    <p:sldLayoutId id="2147483751" r:id="rId23"/>
    <p:sldLayoutId id="2147483743" r:id="rId24"/>
    <p:sldLayoutId id="2147483742" r:id="rId25"/>
    <p:sldLayoutId id="2147483721" r:id="rId26"/>
    <p:sldLayoutId id="2147483719" r:id="rId27"/>
    <p:sldLayoutId id="2147483711" r:id="rId28"/>
    <p:sldLayoutId id="2147483709" r:id="rId29"/>
    <p:sldLayoutId id="2147483708" r:id="rId30"/>
    <p:sldLayoutId id="2147483707" r:id="rId31"/>
    <p:sldLayoutId id="2147483686" r:id="rId32"/>
    <p:sldLayoutId id="2147483684" r:id="rId33"/>
    <p:sldLayoutId id="2147483676" r:id="rId34"/>
    <p:sldLayoutId id="2147483674" r:id="rId35"/>
    <p:sldLayoutId id="2147483673" r:id="rId36"/>
    <p:sldLayoutId id="2147483669" r:id="rId37"/>
    <p:sldLayoutId id="2147483662" r:id="rId38"/>
    <p:sldLayoutId id="2147483884" r:id="rId39"/>
    <p:sldLayoutId id="2147483866" r:id="rId40"/>
    <p:sldLayoutId id="2147483855" r:id="rId41"/>
    <p:sldLayoutId id="2147483849" r:id="rId42"/>
    <p:sldLayoutId id="2147483822" r:id="rId43"/>
    <p:sldLayoutId id="2147483792" r:id="rId44"/>
    <p:sldLayoutId id="2147483791" r:id="rId45"/>
    <p:sldLayoutId id="2147483747" r:id="rId46"/>
    <p:sldLayoutId id="2147483715" r:id="rId47"/>
    <p:sldLayoutId id="2147483687" r:id="rId48"/>
    <p:sldLayoutId id="2147483680" r:id="rId49"/>
    <p:sldLayoutId id="2147483670" r:id="rId50"/>
    <p:sldLayoutId id="2147483668" r:id="rId51"/>
    <p:sldLayoutId id="2147483660" r:id="rId52"/>
    <p:sldLayoutId id="2147483650" r:id="rId53"/>
    <p:sldLayoutId id="2147483905" r:id="rId54"/>
    <p:sldLayoutId id="2147483900" r:id="rId55"/>
    <p:sldLayoutId id="2147483836" r:id="rId56"/>
    <p:sldLayoutId id="2147483816" r:id="rId57"/>
    <p:sldLayoutId id="2147483810" r:id="rId58"/>
    <p:sldLayoutId id="2147483766" r:id="rId59"/>
    <p:sldLayoutId id="2147483761" r:id="rId60"/>
    <p:sldLayoutId id="2147483733" r:id="rId61"/>
    <p:sldLayoutId id="2147483728" r:id="rId62"/>
    <p:sldLayoutId id="2147483706" r:id="rId63"/>
    <p:sldLayoutId id="2147483699" r:id="rId64"/>
    <p:sldLayoutId id="2147483695" r:id="rId65"/>
    <p:sldLayoutId id="2147483688" r:id="rId66"/>
    <p:sldLayoutId id="2147483651" r:id="rId67"/>
    <p:sldLayoutId id="2147483652" r:id="rId68"/>
    <p:sldLayoutId id="2147483653" r:id="rId69"/>
    <p:sldLayoutId id="2147483654" r:id="rId70"/>
    <p:sldLayoutId id="2147483655" r:id="rId71"/>
    <p:sldLayoutId id="2147483907" r:id="rId72"/>
    <p:sldLayoutId id="2147483906" r:id="rId73"/>
    <p:sldLayoutId id="2147483903" r:id="rId74"/>
    <p:sldLayoutId id="2147483902" r:id="rId75"/>
    <p:sldLayoutId id="2147483899" r:id="rId76"/>
    <p:sldLayoutId id="2147483898" r:id="rId77"/>
    <p:sldLayoutId id="2147483897" r:id="rId78"/>
    <p:sldLayoutId id="2147483896" r:id="rId79"/>
    <p:sldLayoutId id="2147483895" r:id="rId80"/>
    <p:sldLayoutId id="2147483894" r:id="rId81"/>
    <p:sldLayoutId id="2147483893" r:id="rId82"/>
    <p:sldLayoutId id="2147483892" r:id="rId83"/>
    <p:sldLayoutId id="2147483891" r:id="rId84"/>
    <p:sldLayoutId id="2147483881" r:id="rId85"/>
    <p:sldLayoutId id="2147483879" r:id="rId86"/>
    <p:sldLayoutId id="2147483877" r:id="rId87"/>
    <p:sldLayoutId id="2147483876" r:id="rId88"/>
    <p:sldLayoutId id="2147483874" r:id="rId89"/>
    <p:sldLayoutId id="2147483873" r:id="rId90"/>
    <p:sldLayoutId id="2147483872" r:id="rId91"/>
    <p:sldLayoutId id="2147483861" r:id="rId92"/>
    <p:sldLayoutId id="2147483850" r:id="rId93"/>
    <p:sldLayoutId id="2147483841" r:id="rId94"/>
    <p:sldLayoutId id="2147483839" r:id="rId95"/>
    <p:sldLayoutId id="2147483838" r:id="rId96"/>
    <p:sldLayoutId id="2147483835" r:id="rId97"/>
    <p:sldLayoutId id="2147483834" r:id="rId98"/>
    <p:sldLayoutId id="2147483833" r:id="rId99"/>
    <p:sldLayoutId id="2147483832" r:id="rId100"/>
    <p:sldLayoutId id="2147483831" r:id="rId101"/>
    <p:sldLayoutId id="2147483830" r:id="rId102"/>
    <p:sldLayoutId id="2147483829" r:id="rId103"/>
    <p:sldLayoutId id="2147483817" r:id="rId104"/>
    <p:sldLayoutId id="2147483813" r:id="rId105"/>
    <p:sldLayoutId id="2147483812" r:id="rId106"/>
    <p:sldLayoutId id="2147483809" r:id="rId107"/>
    <p:sldLayoutId id="2147483808" r:id="rId108"/>
    <p:sldLayoutId id="2147483807" r:id="rId109"/>
    <p:sldLayoutId id="2147483806" r:id="rId110"/>
    <p:sldLayoutId id="2147483805" r:id="rId111"/>
    <p:sldLayoutId id="2147483804" r:id="rId112"/>
    <p:sldLayoutId id="2147483803" r:id="rId113"/>
    <p:sldLayoutId id="2147483802" r:id="rId114"/>
    <p:sldLayoutId id="2147483801" r:id="rId115"/>
    <p:sldLayoutId id="2147483800" r:id="rId116"/>
    <p:sldLayoutId id="2147483799" r:id="rId117"/>
    <p:sldLayoutId id="2147483798" r:id="rId118"/>
    <p:sldLayoutId id="2147483797" r:id="rId119"/>
    <p:sldLayoutId id="2147483796" r:id="rId120"/>
    <p:sldLayoutId id="2147483764" r:id="rId121"/>
    <p:sldLayoutId id="2147483763" r:id="rId122"/>
    <p:sldLayoutId id="2147483760" r:id="rId123"/>
    <p:sldLayoutId id="2147483759" r:id="rId124"/>
    <p:sldLayoutId id="2147483758" r:id="rId125"/>
    <p:sldLayoutId id="2147483757" r:id="rId126"/>
    <p:sldLayoutId id="2147483756" r:id="rId127"/>
    <p:sldLayoutId id="2147483755" r:id="rId128"/>
    <p:sldLayoutId id="2147483754" r:id="rId129"/>
    <p:sldLayoutId id="2147483741" r:id="rId130"/>
    <p:sldLayoutId id="2147483740" r:id="rId131"/>
    <p:sldLayoutId id="2147483739" r:id="rId132"/>
    <p:sldLayoutId id="2147483738" r:id="rId133"/>
    <p:sldLayoutId id="2147483736" r:id="rId134"/>
    <p:sldLayoutId id="2147483731" r:id="rId135"/>
    <p:sldLayoutId id="2147483730" r:id="rId136"/>
    <p:sldLayoutId id="2147483727" r:id="rId137"/>
    <p:sldLayoutId id="2147483726" r:id="rId138"/>
    <p:sldLayoutId id="2147483725" r:id="rId139"/>
    <p:sldLayoutId id="2147483724" r:id="rId140"/>
    <p:sldLayoutId id="2147483723" r:id="rId141"/>
    <p:sldLayoutId id="2147483722" r:id="rId142"/>
    <p:sldLayoutId id="2147483710" r:id="rId143"/>
    <p:sldLayoutId id="2147483705" r:id="rId144"/>
    <p:sldLayoutId id="2147483704" r:id="rId145"/>
    <p:sldLayoutId id="2147483703" r:id="rId146"/>
    <p:sldLayoutId id="2147483702" r:id="rId147"/>
    <p:sldLayoutId id="2147483701" r:id="rId148"/>
    <p:sldLayoutId id="2147483697" r:id="rId149"/>
    <p:sldLayoutId id="2147483696" r:id="rId150"/>
    <p:sldLayoutId id="2147483694" r:id="rId151"/>
    <p:sldLayoutId id="2147483693" r:id="rId152"/>
    <p:sldLayoutId id="2147483692" r:id="rId153"/>
    <p:sldLayoutId id="2147483691" r:id="rId154"/>
    <p:sldLayoutId id="2147483690" r:id="rId155"/>
    <p:sldLayoutId id="2147483689" r:id="rId156"/>
    <p:sldLayoutId id="2147483675" r:id="rId157"/>
    <p:sldLayoutId id="2147483672" r:id="rId158"/>
    <p:sldLayoutId id="2147483671" r:id="rId159"/>
    <p:sldLayoutId id="2147483661" r:id="rId160"/>
    <p:sldLayoutId id="2147483656" r:id="rId161"/>
    <p:sldLayoutId id="2147483657" r:id="rId162"/>
    <p:sldLayoutId id="2147483658" r:id="rId163"/>
    <p:sldLayoutId id="2147483659" r:id="rId164"/>
    <p:sldLayoutId id="2147483663" r:id="rId165"/>
    <p:sldLayoutId id="2147483889" r:id="rId166"/>
    <p:sldLayoutId id="2147483887" r:id="rId167"/>
    <p:sldLayoutId id="2147483886" r:id="rId168"/>
    <p:sldLayoutId id="2147483885" r:id="rId169"/>
    <p:sldLayoutId id="2147483883" r:id="rId170"/>
    <p:sldLayoutId id="2147483882" r:id="rId171"/>
    <p:sldLayoutId id="2147483871" r:id="rId172"/>
    <p:sldLayoutId id="2147483869" r:id="rId173"/>
    <p:sldLayoutId id="2147483868" r:id="rId174"/>
    <p:sldLayoutId id="2147483867" r:id="rId175"/>
    <p:sldLayoutId id="2147483865" r:id="rId176"/>
    <p:sldLayoutId id="2147483864" r:id="rId177"/>
    <p:sldLayoutId id="2147483863" r:id="rId178"/>
    <p:sldLayoutId id="2147483859" r:id="rId179"/>
    <p:sldLayoutId id="2147483858" r:id="rId180"/>
    <p:sldLayoutId id="2147483857" r:id="rId181"/>
    <p:sldLayoutId id="2147483856" r:id="rId182"/>
    <p:sldLayoutId id="2147483854" r:id="rId183"/>
    <p:sldLayoutId id="2147483853" r:id="rId184"/>
    <p:sldLayoutId id="2147483852" r:id="rId185"/>
    <p:sldLayoutId id="2147483848" r:id="rId186"/>
    <p:sldLayoutId id="2147483847" r:id="rId187"/>
    <p:sldLayoutId id="2147483846" r:id="rId188"/>
    <p:sldLayoutId id="2147483845" r:id="rId189"/>
    <p:sldLayoutId id="2147483844" r:id="rId190"/>
    <p:sldLayoutId id="2147483827" r:id="rId191"/>
    <p:sldLayoutId id="2147483825" r:id="rId192"/>
    <p:sldLayoutId id="2147483824" r:id="rId193"/>
    <p:sldLayoutId id="2147483823" r:id="rId194"/>
    <p:sldLayoutId id="2147483821" r:id="rId195"/>
    <p:sldLayoutId id="2147483820" r:id="rId196"/>
    <p:sldLayoutId id="2147483819" r:id="rId197"/>
    <p:sldLayoutId id="2147483794" r:id="rId198"/>
    <p:sldLayoutId id="2147483793" r:id="rId199"/>
    <p:sldLayoutId id="2147483790" r:id="rId200"/>
    <p:sldLayoutId id="2147483789" r:id="rId201"/>
    <p:sldLayoutId id="2147483788" r:id="rId202"/>
    <p:sldLayoutId id="2147483787" r:id="rId203"/>
    <p:sldLayoutId id="2147483786" r:id="rId204"/>
    <p:sldLayoutId id="2147483785" r:id="rId205"/>
    <p:sldLayoutId id="2147483784" r:id="rId206"/>
    <p:sldLayoutId id="2147483783" r:id="rId207"/>
    <p:sldLayoutId id="2147483782" r:id="rId208"/>
    <p:sldLayoutId id="2147483781" r:id="rId209"/>
    <p:sldLayoutId id="2147483780" r:id="rId210"/>
    <p:sldLayoutId id="2147483779" r:id="rId211"/>
    <p:sldLayoutId id="2147483778" r:id="rId212"/>
    <p:sldLayoutId id="2147483777" r:id="rId213"/>
    <p:sldLayoutId id="2147483776" r:id="rId214"/>
    <p:sldLayoutId id="2147483774" r:id="rId215"/>
    <p:sldLayoutId id="2147483772" r:id="rId216"/>
    <p:sldLayoutId id="2147483770" r:id="rId217"/>
    <p:sldLayoutId id="2147483768" r:id="rId218"/>
    <p:sldLayoutId id="2147483752" r:id="rId219"/>
    <p:sldLayoutId id="2147483750" r:id="rId220"/>
    <p:sldLayoutId id="2147483749" r:id="rId221"/>
    <p:sldLayoutId id="2147483748" r:id="rId222"/>
    <p:sldLayoutId id="2147483746" r:id="rId223"/>
    <p:sldLayoutId id="2147483745" r:id="rId224"/>
    <p:sldLayoutId id="2147483744" r:id="rId225"/>
    <p:sldLayoutId id="2147483737" r:id="rId226"/>
    <p:sldLayoutId id="2147483735" r:id="rId227"/>
    <p:sldLayoutId id="2147483734" r:id="rId228"/>
    <p:sldLayoutId id="2147483720" r:id="rId229"/>
    <p:sldLayoutId id="2147483718" r:id="rId230"/>
    <p:sldLayoutId id="2147483717" r:id="rId231"/>
    <p:sldLayoutId id="2147483716" r:id="rId232"/>
    <p:sldLayoutId id="2147483714" r:id="rId233"/>
    <p:sldLayoutId id="2147483713" r:id="rId234"/>
    <p:sldLayoutId id="2147483712" r:id="rId235"/>
    <p:sldLayoutId id="2147483685" r:id="rId236"/>
    <p:sldLayoutId id="2147483683" r:id="rId237"/>
    <p:sldLayoutId id="2147483682" r:id="rId238"/>
    <p:sldLayoutId id="2147483681" r:id="rId239"/>
    <p:sldLayoutId id="2147483679" r:id="rId240"/>
    <p:sldLayoutId id="2147483678" r:id="rId241"/>
    <p:sldLayoutId id="2147483677" r:id="rId242"/>
    <p:sldLayoutId id="2147483664" r:id="rId243"/>
    <p:sldLayoutId id="2147483901" r:id="rId244"/>
    <p:sldLayoutId id="2147483837" r:id="rId245"/>
    <p:sldLayoutId id="2147483811" r:id="rId246"/>
    <p:sldLayoutId id="2147483762" r:id="rId247"/>
    <p:sldLayoutId id="2147483729" r:id="rId248"/>
    <p:sldLayoutId id="2147483700" r:id="rId249"/>
    <p:sldLayoutId id="2147483904" r:id="rId250"/>
    <p:sldLayoutId id="2147483840" r:id="rId251"/>
    <p:sldLayoutId id="2147483815" r:id="rId252"/>
    <p:sldLayoutId id="2147483814" r:id="rId253"/>
    <p:sldLayoutId id="2147483765" r:id="rId254"/>
    <p:sldLayoutId id="2147483732" r:id="rId255"/>
    <p:sldLayoutId id="2147483698" r:id="rId256"/>
    <p:sldLayoutId id="2147483666" r:id="rId257"/>
    <p:sldLayoutId id="2147483667" r:id="rId2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53.jpe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65.xml"/><Relationship Id="rId7" Type="http://schemas.openxmlformats.org/officeDocument/2006/relationships/image" Target="../media/image1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73.gif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3.png"/><Relationship Id="rId18" Type="http://schemas.openxmlformats.org/officeDocument/2006/relationships/image" Target="../media/image86.gif"/><Relationship Id="rId3" Type="http://schemas.microsoft.com/office/2007/relationships/hdphoto" Target="../media/hdphoto5.wdp"/><Relationship Id="rId7" Type="http://schemas.openxmlformats.org/officeDocument/2006/relationships/image" Target="../media/image75.jpeg"/><Relationship Id="rId12" Type="http://schemas.openxmlformats.org/officeDocument/2006/relationships/hyperlink" Target="https://lv.wikipedia.org/wiki/Donalds_Daks" TargetMode="External"/><Relationship Id="rId17" Type="http://schemas.openxmlformats.org/officeDocument/2006/relationships/image" Target="../media/image85.png"/><Relationship Id="rId2" Type="http://schemas.openxmlformats.org/officeDocument/2006/relationships/image" Target="../media/image77.jpeg"/><Relationship Id="rId16" Type="http://schemas.openxmlformats.org/officeDocument/2006/relationships/hyperlink" Target="https://en.wikipedia.org/wiki/Pluto_(Disney)" TargetMode="External"/><Relationship Id="rId1" Type="http://schemas.openxmlformats.org/officeDocument/2006/relationships/slideLayout" Target="../slideLayouts/slideLayout71.xml"/><Relationship Id="rId6" Type="http://schemas.microsoft.com/office/2007/relationships/hdphoto" Target="../media/hdphoto6.wdp"/><Relationship Id="rId11" Type="http://schemas.openxmlformats.org/officeDocument/2006/relationships/image" Target="../media/image82.gif"/><Relationship Id="rId5" Type="http://schemas.openxmlformats.org/officeDocument/2006/relationships/image" Target="../media/image79.png"/><Relationship Id="rId15" Type="http://schemas.openxmlformats.org/officeDocument/2006/relationships/image" Target="../media/image84.png"/><Relationship Id="rId10" Type="http://schemas.openxmlformats.org/officeDocument/2006/relationships/hyperlink" Target="https://pngimg.com/download/29482" TargetMode="External"/><Relationship Id="rId4" Type="http://schemas.openxmlformats.org/officeDocument/2006/relationships/image" Target="../media/image78.png"/><Relationship Id="rId9" Type="http://schemas.openxmlformats.org/officeDocument/2006/relationships/image" Target="../media/image81.png"/><Relationship Id="rId14" Type="http://schemas.openxmlformats.org/officeDocument/2006/relationships/hyperlink" Target="http://www.pngall.com/goofy-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5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78.png"/><Relationship Id="rId9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audio" Target="../media/audio3.wav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5.png"/><Relationship Id="rId11" Type="http://schemas.openxmlformats.org/officeDocument/2006/relationships/image" Target="../media/image95.png"/><Relationship Id="rId5" Type="http://schemas.openxmlformats.org/officeDocument/2006/relationships/image" Target="../media/image78.png"/><Relationship Id="rId10" Type="http://schemas.openxmlformats.org/officeDocument/2006/relationships/hyperlink" Target="https://en.wikipedia.org/wiki/Pluto_(Disney)" TargetMode="External"/><Relationship Id="rId4" Type="http://schemas.openxmlformats.org/officeDocument/2006/relationships/image" Target="../media/image87.png"/><Relationship Id="rId9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3" Type="http://schemas.openxmlformats.org/officeDocument/2006/relationships/audio" Target="../media/audio3.wav"/><Relationship Id="rId7" Type="http://schemas.openxmlformats.org/officeDocument/2006/relationships/image" Target="../media/image9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5.png"/><Relationship Id="rId5" Type="http://schemas.openxmlformats.org/officeDocument/2006/relationships/image" Target="../media/image78.png"/><Relationship Id="rId10" Type="http://schemas.openxmlformats.org/officeDocument/2006/relationships/image" Target="../media/image99.gif"/><Relationship Id="rId4" Type="http://schemas.openxmlformats.org/officeDocument/2006/relationships/image" Target="../media/image87.png"/><Relationship Id="rId9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3.wav"/><Relationship Id="rId7" Type="http://schemas.openxmlformats.org/officeDocument/2006/relationships/image" Target="../media/image9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5.png"/><Relationship Id="rId11" Type="http://schemas.openxmlformats.org/officeDocument/2006/relationships/image" Target="../media/image103.gif"/><Relationship Id="rId5" Type="http://schemas.openxmlformats.org/officeDocument/2006/relationships/image" Target="../media/image78.png"/><Relationship Id="rId10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10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108.png"/><Relationship Id="rId2" Type="http://schemas.openxmlformats.org/officeDocument/2006/relationships/audio" Target="../media/audio2.wav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6.png"/><Relationship Id="rId11" Type="http://schemas.openxmlformats.org/officeDocument/2006/relationships/image" Target="../media/image89.gif"/><Relationship Id="rId5" Type="http://schemas.openxmlformats.org/officeDocument/2006/relationships/image" Target="../media/image105.gif"/><Relationship Id="rId15" Type="http://schemas.openxmlformats.org/officeDocument/2006/relationships/hyperlink" Target="https://lv.wikipedia.org/wiki/Donalds_Daks" TargetMode="External"/><Relationship Id="rId10" Type="http://schemas.openxmlformats.org/officeDocument/2006/relationships/image" Target="../media/image107.png"/><Relationship Id="rId4" Type="http://schemas.openxmlformats.org/officeDocument/2006/relationships/image" Target="../media/image104.gif"/><Relationship Id="rId9" Type="http://schemas.openxmlformats.org/officeDocument/2006/relationships/image" Target="../media/image85.png"/><Relationship Id="rId14" Type="http://schemas.openxmlformats.org/officeDocument/2006/relationships/image" Target="../media/image8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9.gif"/><Relationship Id="rId3" Type="http://schemas.openxmlformats.org/officeDocument/2006/relationships/audio" Target="../media/audio3.wav"/><Relationship Id="rId7" Type="http://schemas.openxmlformats.org/officeDocument/2006/relationships/image" Target="../media/image87.png"/><Relationship Id="rId12" Type="http://schemas.microsoft.com/office/2007/relationships/hdphoto" Target="../media/hdphoto9.wdp"/><Relationship Id="rId2" Type="http://schemas.openxmlformats.org/officeDocument/2006/relationships/audio" Target="../media/audio2.wav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4.gif"/><Relationship Id="rId11" Type="http://schemas.openxmlformats.org/officeDocument/2006/relationships/image" Target="../media/image112.png"/><Relationship Id="rId5" Type="http://schemas.microsoft.com/office/2007/relationships/hdphoto" Target="../media/hdphoto8.wdp"/><Relationship Id="rId15" Type="http://schemas.openxmlformats.org/officeDocument/2006/relationships/image" Target="../media/image114.png"/><Relationship Id="rId10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85.png"/><Relationship Id="rId14" Type="http://schemas.openxmlformats.org/officeDocument/2006/relationships/image" Target="../media/image11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19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1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16.png"/><Relationship Id="rId11" Type="http://schemas.openxmlformats.org/officeDocument/2006/relationships/image" Target="../media/image89.gif"/><Relationship Id="rId5" Type="http://schemas.openxmlformats.org/officeDocument/2006/relationships/image" Target="../media/image105.gif"/><Relationship Id="rId10" Type="http://schemas.openxmlformats.org/officeDocument/2006/relationships/image" Target="../media/image117.png"/><Relationship Id="rId4" Type="http://schemas.openxmlformats.org/officeDocument/2006/relationships/image" Target="../media/image104.gif"/><Relationship Id="rId9" Type="http://schemas.openxmlformats.org/officeDocument/2006/relationships/image" Target="../media/image85.png"/><Relationship Id="rId14" Type="http://schemas.openxmlformats.org/officeDocument/2006/relationships/image" Target="../media/image12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4.png"/><Relationship Id="rId3" Type="http://schemas.openxmlformats.org/officeDocument/2006/relationships/audio" Target="../media/audio4.wav"/><Relationship Id="rId7" Type="http://schemas.openxmlformats.org/officeDocument/2006/relationships/image" Target="../media/image75.jpeg"/><Relationship Id="rId12" Type="http://schemas.openxmlformats.org/officeDocument/2006/relationships/hyperlink" Target="https://www.mariowiki.com/Blue_Balloon" TargetMode="Externa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26.png"/><Relationship Id="rId1" Type="http://schemas.openxmlformats.org/officeDocument/2006/relationships/tags" Target="../tags/tag3.xml"/><Relationship Id="rId6" Type="http://schemas.openxmlformats.org/officeDocument/2006/relationships/image" Target="../media/image121.png"/><Relationship Id="rId5" Type="http://schemas.openxmlformats.org/officeDocument/2006/relationships/image" Target="../media/image105.gif"/><Relationship Id="rId15" Type="http://schemas.openxmlformats.org/officeDocument/2006/relationships/image" Target="../media/image125.png"/><Relationship Id="rId4" Type="http://schemas.openxmlformats.org/officeDocument/2006/relationships/image" Target="../media/image104.gif"/><Relationship Id="rId9" Type="http://schemas.openxmlformats.org/officeDocument/2006/relationships/image" Target="../media/image123.png"/><Relationship Id="rId14" Type="http://schemas.openxmlformats.org/officeDocument/2006/relationships/hyperlink" Target="http://www.allwhitebackground.com/balloon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gif"/><Relationship Id="rId3" Type="http://schemas.openxmlformats.org/officeDocument/2006/relationships/image" Target="../media/image104.gif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43.xml"/><Relationship Id="rId6" Type="http://schemas.openxmlformats.org/officeDocument/2006/relationships/image" Target="../media/image129.gif"/><Relationship Id="rId5" Type="http://schemas.openxmlformats.org/officeDocument/2006/relationships/image" Target="../media/image128.jpeg"/><Relationship Id="rId4" Type="http://schemas.openxmlformats.org/officeDocument/2006/relationships/image" Target="../media/image105.gif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.svg"/><Relationship Id="rId3" Type="http://schemas.openxmlformats.org/officeDocument/2006/relationships/image" Target="../media/image132.jpeg"/><Relationship Id="rId34" Type="http://schemas.openxmlformats.org/officeDocument/2006/relationships/image" Target="../media/image135.png"/><Relationship Id="rId33" Type="http://schemas.openxmlformats.org/officeDocument/2006/relationships/image" Target="../media/image5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microsoft.com/office/2007/relationships/hdphoto" Target="../media/hdphoto10.wdp"/><Relationship Id="rId5" Type="http://schemas.openxmlformats.org/officeDocument/2006/relationships/image" Target="../media/image134.png"/><Relationship Id="rId4" Type="http://schemas.openxmlformats.org/officeDocument/2006/relationships/image" Target="../media/image13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gif"/><Relationship Id="rId3" Type="http://schemas.openxmlformats.org/officeDocument/2006/relationships/image" Target="../media/image136.png"/><Relationship Id="rId7" Type="http://schemas.openxmlformats.org/officeDocument/2006/relationships/image" Target="../media/image14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39.jpeg"/><Relationship Id="rId11" Type="http://schemas.openxmlformats.org/officeDocument/2006/relationships/image" Target="../media/image144.gif"/><Relationship Id="rId5" Type="http://schemas.openxmlformats.org/officeDocument/2006/relationships/image" Target="../media/image138.jpg"/><Relationship Id="rId10" Type="http://schemas.openxmlformats.org/officeDocument/2006/relationships/image" Target="../media/image143.gif"/><Relationship Id="rId4" Type="http://schemas.openxmlformats.org/officeDocument/2006/relationships/image" Target="../media/image137.png"/><Relationship Id="rId9" Type="http://schemas.openxmlformats.org/officeDocument/2006/relationships/image" Target="../media/image14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gif"/><Relationship Id="rId13" Type="http://schemas.openxmlformats.org/officeDocument/2006/relationships/image" Target="../media/image152.png"/><Relationship Id="rId3" Type="http://schemas.openxmlformats.org/officeDocument/2006/relationships/image" Target="../media/image137.png"/><Relationship Id="rId7" Type="http://schemas.openxmlformats.org/officeDocument/2006/relationships/image" Target="../media/image147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microsoft.com/office/2007/relationships/hdphoto" Target="../media/hdphoto11.wdp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slide" Target="slide6.xml"/><Relationship Id="rId9" Type="http://schemas.openxmlformats.org/officeDocument/2006/relationships/image" Target="../media/image1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gif"/><Relationship Id="rId3" Type="http://schemas.openxmlformats.org/officeDocument/2006/relationships/image" Target="../media/image128.jpeg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4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10" Type="http://schemas.openxmlformats.org/officeDocument/2006/relationships/image" Target="../media/image156.gif"/><Relationship Id="rId4" Type="http://schemas.openxmlformats.org/officeDocument/2006/relationships/image" Target="../media/image153.jpeg"/><Relationship Id="rId9" Type="http://schemas.openxmlformats.org/officeDocument/2006/relationships/image" Target="../media/image1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78.png"/><Relationship Id="rId7" Type="http://schemas.openxmlformats.org/officeDocument/2006/relationships/hyperlink" Target="https://pngimg.com/download/29482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58.png"/><Relationship Id="rId5" Type="http://schemas.openxmlformats.org/officeDocument/2006/relationships/image" Target="../media/image157.gif"/><Relationship Id="rId10" Type="http://schemas.openxmlformats.org/officeDocument/2006/relationships/image" Target="../media/image160.gif"/><Relationship Id="rId4" Type="http://schemas.openxmlformats.org/officeDocument/2006/relationships/image" Target="../media/image85.png"/><Relationship Id="rId9" Type="http://schemas.openxmlformats.org/officeDocument/2006/relationships/hyperlink" Target="http://www.pngall.com/goofy-pn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goofy-png" TargetMode="External"/><Relationship Id="rId13" Type="http://schemas.openxmlformats.org/officeDocument/2006/relationships/image" Target="../media/image165.png"/><Relationship Id="rId3" Type="http://schemas.openxmlformats.org/officeDocument/2006/relationships/image" Target="../media/image78.png"/><Relationship Id="rId12" Type="http://schemas.openxmlformats.org/officeDocument/2006/relationships/hyperlink" Target="http://pngimg.com/download/83982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62.png"/><Relationship Id="rId11" Type="http://schemas.openxmlformats.org/officeDocument/2006/relationships/image" Target="../media/image164.png"/><Relationship Id="rId5" Type="http://schemas.openxmlformats.org/officeDocument/2006/relationships/image" Target="../media/image161.gif"/><Relationship Id="rId15" Type="http://schemas.openxmlformats.org/officeDocument/2006/relationships/image" Target="../media/image166.gif"/><Relationship Id="rId10" Type="http://schemas.openxmlformats.org/officeDocument/2006/relationships/hyperlink" Target="https://ro.wikipedia.org/wiki/Goofy" TargetMode="External"/><Relationship Id="rId4" Type="http://schemas.openxmlformats.org/officeDocument/2006/relationships/image" Target="../media/image85.png"/><Relationship Id="rId9" Type="http://schemas.openxmlformats.org/officeDocument/2006/relationships/image" Target="../media/image163.gif"/><Relationship Id="rId14" Type="http://schemas.openxmlformats.org/officeDocument/2006/relationships/hyperlink" Target="https://en.wikipedia.org/wiki/Goofy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gif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jpeg"/><Relationship Id="rId2" Type="http://schemas.openxmlformats.org/officeDocument/2006/relationships/image" Target="../media/image23.jpe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jpeg"/><Relationship Id="rId5" Type="http://schemas.openxmlformats.org/officeDocument/2006/relationships/image" Target="../media/image26.gif"/><Relationship Id="rId15" Type="http://schemas.openxmlformats.org/officeDocument/2006/relationships/image" Target="../media/image36.png"/><Relationship Id="rId23" Type="http://schemas.openxmlformats.org/officeDocument/2006/relationships/image" Target="../media/image44.jpe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png"/><Relationship Id="rId22" Type="http://schemas.openxmlformats.org/officeDocument/2006/relationships/image" Target="../media/image4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64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video" Target="../media/media2.mp4"/><Relationship Id="rId16" Type="http://schemas.openxmlformats.org/officeDocument/2006/relationships/image" Target="../media/image50.png"/><Relationship Id="rId20" Type="http://schemas.openxmlformats.org/officeDocument/2006/relationships/image" Target="../media/image69.png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1.jpeg"/><Relationship Id="rId19" Type="http://schemas.openxmlformats.org/officeDocument/2006/relationships/image" Target="../media/image68.png"/><Relationship Id="rId4" Type="http://schemas.openxmlformats.org/officeDocument/2006/relationships/image" Target="../media/image56.png"/><Relationship Id="rId9" Type="http://schemas.openxmlformats.org/officeDocument/2006/relationships/image" Target="../media/image60.jpe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rabalhamos com a personalização de blogs, sites, loja virtual, e comerce, boneca digital, papelaria, arte digital em geral..">
            <a:extLst>
              <a:ext uri="{FF2B5EF4-FFF2-40B4-BE49-F238E27FC236}">
                <a16:creationId xmlns:a16="http://schemas.microsoft.com/office/drawing/2014/main" xmlns="" id="{11E87149-6DD9-4050-8F20-81E69A82C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104" y="-6798"/>
            <a:ext cx="1404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rabalhamos com a personalização de blogs, sites, loja virtual, e comerce, boneca digital, papelaria, arte digital em geral..">
            <a:extLst>
              <a:ext uri="{FF2B5EF4-FFF2-40B4-BE49-F238E27FC236}">
                <a16:creationId xmlns:a16="http://schemas.microsoft.com/office/drawing/2014/main" xmlns="" id="{11E87149-6DD9-4050-8F20-81E69A82C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804" y="-7303"/>
            <a:ext cx="36261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قصة نجاح والت ديزني و حياته – السيرة الذاتية Walt Disney | مجلة قهاوي  الشبابية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9" name="AutoShape 6" descr="قصة نجاح والت ديزني و حياته – السيرة الذاتية Walt Disney | مجلة قهاوي  الشبابية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224" name="Picture 8" descr="فيلم قلعة ديزني العالمية - Clip Art Library - شعار والت ديزني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18" y="618557"/>
            <a:ext cx="10565566" cy="562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215932" y="225305"/>
            <a:ext cx="1877091" cy="1818104"/>
          </a:xfrm>
          <a:prstGeom prst="rect">
            <a:avLst/>
          </a:prstGeom>
        </p:spPr>
      </p:pic>
      <p:pic>
        <p:nvPicPr>
          <p:cNvPr id="8" name="Picture 4" descr="dog from mickey mouse - Clip Art Library">
            <a:extLst>
              <a:ext uri="{FF2B5EF4-FFF2-40B4-BE49-F238E27FC236}">
                <a16:creationId xmlns="" xmlns:a16="http://schemas.microsoft.com/office/drawing/2014/main" id="{8E279E2D-F610-4EE8-852D-9B08E8538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6" y="3077327"/>
            <a:ext cx="3647267" cy="364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16 Cartoon Characters That Are Low-Key Creepy | Mickey mouse cartoon,  Cartoon, Disney images">
            <a:extLst>
              <a:ext uri="{FF2B5EF4-FFF2-40B4-BE49-F238E27FC236}">
                <a16:creationId xmlns="" xmlns:a16="http://schemas.microsoft.com/office/drawing/2014/main" id="{A35DEA43-4EC7-4070-BF57-E1BBB34B8C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3620065"/>
            <a:ext cx="378142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oofy (Western Animation) - TV Tropes">
            <a:extLst>
              <a:ext uri="{FF2B5EF4-FFF2-40B4-BE49-F238E27FC236}">
                <a16:creationId xmlns="" xmlns:a16="http://schemas.microsoft.com/office/drawing/2014/main" id="{27C53663-7DDF-46EF-9A8E-6FDE7981E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517" y="3478617"/>
            <a:ext cx="2172259" cy="324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5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81329" y="1523911"/>
            <a:ext cx="38769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 smtClean="0">
                <a:solidFill>
                  <a:srgbClr val="CC0099"/>
                </a:solidFill>
                <a:cs typeface="PT Bold Heading" pitchFamily="2" charset="-78"/>
              </a:rPr>
              <a:t>يصل الطالب بخط بين الأشياء في المجموعتين ، ثم يحوط المجموعة </a:t>
            </a:r>
          </a:p>
          <a:p>
            <a:pPr algn="ctr"/>
            <a:r>
              <a:rPr lang="ar-SA" sz="2000" dirty="0" smtClean="0">
                <a:solidFill>
                  <a:srgbClr val="CC0099"/>
                </a:solidFill>
                <a:cs typeface="PT Bold Heading" pitchFamily="2" charset="-78"/>
              </a:rPr>
              <a:t>التي عناصرها أقل </a:t>
            </a:r>
            <a:endParaRPr lang="ar-SA" sz="20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1539327" y="1507281"/>
            <a:ext cx="325528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 smtClean="0">
                <a:solidFill>
                  <a:srgbClr val="CC0099"/>
                </a:solidFill>
                <a:cs typeface="PT Bold Heading" pitchFamily="2" charset="-78"/>
              </a:rPr>
              <a:t>يصل الطالب بخط بين الأشياء في المجموعتين ، ثم يحوط المجموعة التي عناصرها أكثر</a:t>
            </a:r>
            <a:endParaRPr lang="ar-SA" sz="20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grpSp>
        <p:nvGrpSpPr>
          <p:cNvPr id="53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29800" y="128626"/>
            <a:ext cx="8205673" cy="3374869"/>
            <a:chOff x="711958" y="2131325"/>
            <a:chExt cx="11348666" cy="4667535"/>
          </a:xfrm>
        </p:grpSpPr>
        <p:sp>
          <p:nvSpPr>
            <p:cNvPr id="54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5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5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5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1" y="3388576"/>
            <a:ext cx="8205673" cy="3374869"/>
            <a:chOff x="711958" y="2131325"/>
            <a:chExt cx="11348666" cy="4667535"/>
          </a:xfrm>
        </p:grpSpPr>
        <p:sp>
          <p:nvSpPr>
            <p:cNvPr id="58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9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5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5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904623" y="377826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62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64" name="مجموعة 63"/>
          <p:cNvGrpSpPr/>
          <p:nvPr/>
        </p:nvGrpSpPr>
        <p:grpSpPr>
          <a:xfrm>
            <a:off x="9195402" y="-85745"/>
            <a:ext cx="2841992" cy="1782941"/>
            <a:chOff x="6084168" y="1515372"/>
            <a:chExt cx="2067091" cy="1194136"/>
          </a:xfrm>
        </p:grpSpPr>
        <p:pic>
          <p:nvPicPr>
            <p:cNvPr id="6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6" name="مجموعة 65"/>
            <p:cNvGrpSpPr/>
            <p:nvPr/>
          </p:nvGrpSpPr>
          <p:grpSpPr>
            <a:xfrm>
              <a:off x="6114408" y="1515372"/>
              <a:ext cx="2036851" cy="952998"/>
              <a:chOff x="6402017" y="1894518"/>
              <a:chExt cx="2036851" cy="952998"/>
            </a:xfrm>
          </p:grpSpPr>
          <p:pic>
            <p:nvPicPr>
              <p:cNvPr id="67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8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0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69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7004816" y="2600154"/>
                <a:ext cx="1000131" cy="247362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22 الى 25</a:t>
                </a:r>
                <a:endPara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pic>
        <p:nvPicPr>
          <p:cNvPr id="70" name="صورة 69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t="63298" r="10421" b="22030"/>
          <a:stretch/>
        </p:blipFill>
        <p:spPr>
          <a:xfrm>
            <a:off x="540475" y="2312579"/>
            <a:ext cx="6063916" cy="3001336"/>
          </a:xfrm>
          <a:prstGeom prst="rect">
            <a:avLst/>
          </a:prstGeom>
        </p:spPr>
      </p:pic>
      <p:pic>
        <p:nvPicPr>
          <p:cNvPr id="71" name="صورة 70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t="48011" r="10214" b="38407"/>
          <a:stretch/>
        </p:blipFill>
        <p:spPr>
          <a:xfrm>
            <a:off x="6372606" y="2368648"/>
            <a:ext cx="5421640" cy="3655083"/>
          </a:xfrm>
          <a:prstGeom prst="rect">
            <a:avLst/>
          </a:prstGeom>
        </p:spPr>
      </p:pic>
      <p:cxnSp>
        <p:nvCxnSpPr>
          <p:cNvPr id="30" name="رابط مستقيم 12"/>
          <p:cNvCxnSpPr/>
          <p:nvPr/>
        </p:nvCxnSpPr>
        <p:spPr>
          <a:xfrm flipH="1">
            <a:off x="4740443" y="3134897"/>
            <a:ext cx="517357" cy="138351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14"/>
          <p:cNvCxnSpPr/>
          <p:nvPr/>
        </p:nvCxnSpPr>
        <p:spPr>
          <a:xfrm flipH="1">
            <a:off x="3948545" y="3134897"/>
            <a:ext cx="595746" cy="1567168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15"/>
          <p:cNvCxnSpPr/>
          <p:nvPr/>
        </p:nvCxnSpPr>
        <p:spPr>
          <a:xfrm flipH="1">
            <a:off x="3288890" y="3134897"/>
            <a:ext cx="334359" cy="1567168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20"/>
          <p:cNvCxnSpPr/>
          <p:nvPr/>
        </p:nvCxnSpPr>
        <p:spPr>
          <a:xfrm flipH="1">
            <a:off x="2673927" y="3134897"/>
            <a:ext cx="141283" cy="138351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23"/>
          <p:cNvCxnSpPr/>
          <p:nvPr/>
        </p:nvCxnSpPr>
        <p:spPr>
          <a:xfrm flipH="1">
            <a:off x="1661248" y="3134897"/>
            <a:ext cx="193973" cy="1567168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24"/>
          <p:cNvCxnSpPr/>
          <p:nvPr/>
        </p:nvCxnSpPr>
        <p:spPr>
          <a:xfrm>
            <a:off x="1233055" y="3276600"/>
            <a:ext cx="0" cy="1425465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1032"/>
          <p:cNvSpPr/>
          <p:nvPr/>
        </p:nvSpPr>
        <p:spPr>
          <a:xfrm>
            <a:off x="420160" y="4148051"/>
            <a:ext cx="5593773" cy="121920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0" name="رابط مستقيم 13"/>
          <p:cNvCxnSpPr/>
          <p:nvPr/>
        </p:nvCxnSpPr>
        <p:spPr>
          <a:xfrm flipH="1">
            <a:off x="6925303" y="3918481"/>
            <a:ext cx="56026" cy="140686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5"/>
          <p:cNvCxnSpPr/>
          <p:nvPr/>
        </p:nvCxnSpPr>
        <p:spPr>
          <a:xfrm flipH="1">
            <a:off x="8133347" y="4080413"/>
            <a:ext cx="204070" cy="1233502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7"/>
          <p:cNvCxnSpPr/>
          <p:nvPr/>
        </p:nvCxnSpPr>
        <p:spPr>
          <a:xfrm>
            <a:off x="7697724" y="3918481"/>
            <a:ext cx="1" cy="1395434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8"/>
          <p:cNvCxnSpPr/>
          <p:nvPr/>
        </p:nvCxnSpPr>
        <p:spPr>
          <a:xfrm flipH="1">
            <a:off x="8734926" y="4033530"/>
            <a:ext cx="276313" cy="1280385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20"/>
          <p:cNvCxnSpPr/>
          <p:nvPr/>
        </p:nvCxnSpPr>
        <p:spPr>
          <a:xfrm flipH="1">
            <a:off x="9432758" y="4080413"/>
            <a:ext cx="375619" cy="997755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604390" y="2791326"/>
            <a:ext cx="4032795" cy="1289087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412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/>
      <p:bldP spid="36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الصف الأول _24">
            <a:extLst>
              <a:ext uri="{FF2B5EF4-FFF2-40B4-BE49-F238E27FC236}">
                <a16:creationId xmlns:a16="http://schemas.microsoft.com/office/drawing/2014/main" xmlns="" id="{A3CF1E20-BA43-4CCD-85FA-45975443AD4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8" b="17180"/>
          <a:stretch/>
        </p:blipFill>
        <p:spPr>
          <a:xfrm>
            <a:off x="6208300" y="657947"/>
            <a:ext cx="5718098" cy="582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صورة 10" descr="الصف الأول _25">
            <a:extLst>
              <a:ext uri="{FF2B5EF4-FFF2-40B4-BE49-F238E27FC236}">
                <a16:creationId xmlns:a16="http://schemas.microsoft.com/office/drawing/2014/main" xmlns="" id="{6370C58A-B6FF-41AE-A2DE-7ADFFEC6532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7" b="14238"/>
          <a:stretch/>
        </p:blipFill>
        <p:spPr>
          <a:xfrm>
            <a:off x="288763" y="662845"/>
            <a:ext cx="5823285" cy="5818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/>
          <p:cNvSpPr/>
          <p:nvPr/>
        </p:nvSpPr>
        <p:spPr>
          <a:xfrm>
            <a:off x="9601994" y="2005483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Oval 7"/>
          <p:cNvSpPr/>
          <p:nvPr/>
        </p:nvSpPr>
        <p:spPr>
          <a:xfrm>
            <a:off x="8672805" y="3686114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Oval 8"/>
          <p:cNvSpPr/>
          <p:nvPr/>
        </p:nvSpPr>
        <p:spPr>
          <a:xfrm>
            <a:off x="8596643" y="6019285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Oval 7"/>
          <p:cNvSpPr/>
          <p:nvPr/>
        </p:nvSpPr>
        <p:spPr>
          <a:xfrm>
            <a:off x="4287105" y="1776663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Oval 8"/>
          <p:cNvSpPr/>
          <p:nvPr/>
        </p:nvSpPr>
        <p:spPr>
          <a:xfrm>
            <a:off x="1422428" y="4662237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Oval 9"/>
          <p:cNvSpPr/>
          <p:nvPr/>
        </p:nvSpPr>
        <p:spPr>
          <a:xfrm>
            <a:off x="1034216" y="6036384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5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29800" y="510601"/>
            <a:ext cx="8205673" cy="3374869"/>
            <a:chOff x="711958" y="2131325"/>
            <a:chExt cx="11348666" cy="4667535"/>
          </a:xfrm>
        </p:grpSpPr>
        <p:sp>
          <p:nvSpPr>
            <p:cNvPr id="16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7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1" y="3388576"/>
            <a:ext cx="8205673" cy="3374869"/>
            <a:chOff x="711958" y="2131325"/>
            <a:chExt cx="11348666" cy="4667535"/>
          </a:xfrm>
        </p:grpSpPr>
        <p:sp>
          <p:nvSpPr>
            <p:cNvPr id="20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1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399300" y="-7182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4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32" name="Oval 7"/>
          <p:cNvSpPr/>
          <p:nvPr/>
        </p:nvSpPr>
        <p:spPr>
          <a:xfrm>
            <a:off x="1225156" y="2913816"/>
            <a:ext cx="394544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AD6A0ADC-7477-4C9C-A1A5-F96294DA6C91}"/>
              </a:ext>
            </a:extLst>
          </p:cNvPr>
          <p:cNvSpPr/>
          <p:nvPr/>
        </p:nvSpPr>
        <p:spPr>
          <a:xfrm>
            <a:off x="6328289" y="2497047"/>
            <a:ext cx="27959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2 - ظلل </a:t>
            </a:r>
            <a:r>
              <a:rPr lang="ar-SA" sz="2000" cap="none" spc="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المجموعة التي عدد </a:t>
            </a:r>
            <a:endParaRPr lang="ar-SA" sz="2000" cap="none" spc="0" dirty="0" smtClean="0">
              <a:ln w="0"/>
              <a:solidFill>
                <a:schemeClr val="accent5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r>
              <a:rPr lang="ar-SA" sz="2000" cap="none" spc="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كراتها </a:t>
            </a:r>
            <a:r>
              <a:rPr lang="ar-SA" sz="2000" cap="none" spc="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اقل بكرة واحدة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="" xmlns:a16="http://schemas.microsoft.com/office/drawing/2014/main" id="{0F82DE8D-1D43-4821-821C-230ED8E16749}"/>
              </a:ext>
            </a:extLst>
          </p:cNvPr>
          <p:cNvSpPr/>
          <p:nvPr/>
        </p:nvSpPr>
        <p:spPr>
          <a:xfrm>
            <a:off x="7775343" y="925205"/>
            <a:ext cx="29209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1 - ظلل </a:t>
            </a:r>
            <a:r>
              <a:rPr lang="ar-SA" sz="2000" cap="none" spc="0" dirty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دائرة الشيء </a:t>
            </a:r>
            <a:r>
              <a:rPr lang="ar-SA" sz="2000" cap="none" spc="0" dirty="0" smtClean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المختلف</a:t>
            </a:r>
            <a:endParaRPr lang="ar-SA" sz="2000" cap="none" spc="0" dirty="0">
              <a:ln w="0"/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="" xmlns:a16="http://schemas.microsoft.com/office/drawing/2014/main" id="{CE02CC60-9866-4091-BBDA-48AD83671BD1}"/>
              </a:ext>
            </a:extLst>
          </p:cNvPr>
          <p:cNvSpPr/>
          <p:nvPr/>
        </p:nvSpPr>
        <p:spPr>
          <a:xfrm>
            <a:off x="6867823" y="4359235"/>
            <a:ext cx="24432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3 - ظلل </a:t>
            </a:r>
            <a:r>
              <a:rPr lang="ar-SA" sz="2000" cap="none" spc="0" dirty="0">
                <a:ln w="0"/>
                <a:solidFill>
                  <a:srgbClr val="009900"/>
                </a:solidFill>
                <a:cs typeface="PT Bold Heading" pitchFamily="2" charset="-78"/>
              </a:rPr>
              <a:t>العقد الذي فيه </a:t>
            </a:r>
            <a:endParaRPr lang="ar-SA" sz="2000" cap="none" spc="0" dirty="0" smtClean="0">
              <a:ln w="0"/>
              <a:solidFill>
                <a:srgbClr val="009900"/>
              </a:solidFill>
              <a:cs typeface="PT Bold Heading" pitchFamily="2" charset="-78"/>
            </a:endParaRPr>
          </a:p>
          <a:p>
            <a:pPr algn="ctr"/>
            <a:r>
              <a:rPr lang="ar-SA" sz="2000" cap="none" spc="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العدد </a:t>
            </a:r>
            <a:r>
              <a:rPr lang="ar-SA" sz="2000" cap="none" spc="0" dirty="0">
                <a:ln w="0"/>
                <a:solidFill>
                  <a:srgbClr val="009900"/>
                </a:solidFill>
                <a:cs typeface="PT Bold Heading" pitchFamily="2" charset="-78"/>
              </a:rPr>
              <a:t>نفسه من الخرز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="" xmlns:a16="http://schemas.microsoft.com/office/drawing/2014/main" id="{BDB2AAD5-D2F0-49D4-A2A1-3F0FA5C4D711}"/>
              </a:ext>
            </a:extLst>
          </p:cNvPr>
          <p:cNvSpPr txBox="1"/>
          <p:nvPr/>
        </p:nvSpPr>
        <p:spPr>
          <a:xfrm>
            <a:off x="366632" y="762000"/>
            <a:ext cx="41177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rgbClr val="CC0099"/>
                </a:solidFill>
                <a:cs typeface="PT Bold Heading" pitchFamily="2" charset="-78"/>
              </a:rPr>
              <a:t>4- ظلل </a:t>
            </a:r>
            <a:r>
              <a:rPr lang="ar-SA" sz="2000" cap="none" spc="0" dirty="0">
                <a:ln w="0"/>
                <a:solidFill>
                  <a:srgbClr val="CC0099"/>
                </a:solidFill>
                <a:cs typeface="PT Bold Heading" pitchFamily="2" charset="-78"/>
              </a:rPr>
              <a:t>مجموعة الأقلام التي </a:t>
            </a:r>
            <a:endParaRPr lang="ar-SA" sz="2000" cap="none" spc="0" dirty="0" smtClean="0">
              <a:ln w="0"/>
              <a:solidFill>
                <a:srgbClr val="CC0099"/>
              </a:solidFill>
              <a:cs typeface="PT Bold Heading" pitchFamily="2" charset="-78"/>
            </a:endParaRPr>
          </a:p>
          <a:p>
            <a:pPr algn="ctr"/>
            <a:r>
              <a:rPr lang="ar-SA" sz="2000" cap="none" spc="0" dirty="0" smtClean="0">
                <a:ln w="0"/>
                <a:solidFill>
                  <a:srgbClr val="CC0099"/>
                </a:solidFill>
                <a:cs typeface="PT Bold Heading" pitchFamily="2" charset="-78"/>
              </a:rPr>
              <a:t>تساويها</a:t>
            </a:r>
            <a:endParaRPr lang="ar-SA" sz="2000" cap="none" spc="0" dirty="0">
              <a:ln w="0"/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="" xmlns:a16="http://schemas.microsoft.com/office/drawing/2014/main" id="{E168AC05-7F5E-44D7-B333-B88B40FDD92D}"/>
              </a:ext>
            </a:extLst>
          </p:cNvPr>
          <p:cNvSpPr/>
          <p:nvPr/>
        </p:nvSpPr>
        <p:spPr>
          <a:xfrm>
            <a:off x="1231488" y="2023982"/>
            <a:ext cx="2845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5 - ظلل </a:t>
            </a:r>
            <a:r>
              <a:rPr lang="ar-SA" sz="2000" cap="none" spc="0" dirty="0">
                <a:ln w="0"/>
                <a:solidFill>
                  <a:srgbClr val="009900"/>
                </a:solidFill>
                <a:cs typeface="PT Bold Heading" pitchFamily="2" charset="-78"/>
              </a:rPr>
              <a:t>المجموعة التي فيها </a:t>
            </a:r>
            <a:endParaRPr lang="ar-SA" sz="2000" cap="none" spc="0" dirty="0" smtClean="0">
              <a:ln w="0"/>
              <a:solidFill>
                <a:srgbClr val="009900"/>
              </a:solidFill>
              <a:cs typeface="PT Bold Heading" pitchFamily="2" charset="-78"/>
            </a:endParaRPr>
          </a:p>
          <a:p>
            <a:pPr algn="ctr"/>
            <a:r>
              <a:rPr lang="ar-SA" sz="2000" cap="none" spc="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موز </a:t>
            </a:r>
            <a:r>
              <a:rPr lang="ar-SA" sz="2000" cap="none" spc="0" dirty="0">
                <a:ln w="0"/>
                <a:solidFill>
                  <a:srgbClr val="009900"/>
                </a:solidFill>
                <a:cs typeface="PT Bold Heading" pitchFamily="2" charset="-78"/>
              </a:rPr>
              <a:t>اكثر </a:t>
            </a:r>
            <a:r>
              <a:rPr lang="ar-SA" sz="2000" cap="none" spc="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بواحدة</a:t>
            </a:r>
            <a:endParaRPr lang="ar-SA" sz="2000" cap="none" spc="0" dirty="0">
              <a:ln w="0"/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="" xmlns:a16="http://schemas.microsoft.com/office/drawing/2014/main" id="{8C6D25FE-1DF9-4844-9F45-742F5F66B860}"/>
              </a:ext>
            </a:extLst>
          </p:cNvPr>
          <p:cNvSpPr/>
          <p:nvPr/>
        </p:nvSpPr>
        <p:spPr>
          <a:xfrm>
            <a:off x="487619" y="3411230"/>
            <a:ext cx="27831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6 -ظلل </a:t>
            </a:r>
            <a:r>
              <a:rPr lang="ar-SA" sz="2000" cap="none" spc="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المجموعة التي فيها </a:t>
            </a:r>
            <a:endParaRPr lang="ar-SA" sz="2000" cap="none" spc="0" dirty="0" smtClean="0">
              <a:ln w="0"/>
              <a:solidFill>
                <a:schemeClr val="accent5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r>
              <a:rPr lang="ar-SA" sz="2000" cap="none" spc="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العدد نفسه </a:t>
            </a:r>
            <a:r>
              <a:rPr lang="ar-SA" sz="2000" cap="none" spc="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من الالوان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="" xmlns:a16="http://schemas.microsoft.com/office/drawing/2014/main" id="{7303C5FB-D9CE-4D3A-B212-FAAA3C32BB7A}"/>
              </a:ext>
            </a:extLst>
          </p:cNvPr>
          <p:cNvSpPr/>
          <p:nvPr/>
        </p:nvSpPr>
        <p:spPr>
          <a:xfrm>
            <a:off x="608404" y="4951979"/>
            <a:ext cx="39741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cap="none" spc="0" dirty="0" smtClean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7 - ظلل </a:t>
            </a:r>
            <a:r>
              <a:rPr lang="ar-SA" sz="2000" cap="none" spc="0" dirty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الزر الذي له نفس الشكل والحجم</a:t>
            </a:r>
          </a:p>
        </p:txBody>
      </p:sp>
    </p:spTree>
    <p:extLst>
      <p:ext uri="{BB962C8B-B14F-4D97-AF65-F5344CB8AC3E}">
        <p14:creationId xmlns:p14="http://schemas.microsoft.com/office/powerpoint/2010/main" val="3728148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2" grpId="0" animBg="1"/>
      <p:bldP spid="13" grpId="0" animBg="1"/>
      <p:bldP spid="14" grpId="0" animBg="1"/>
      <p:bldP spid="32" grpId="0" animBg="1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isney princess background">
            <a:extLst>
              <a:ext uri="{FF2B5EF4-FFF2-40B4-BE49-F238E27FC236}">
                <a16:creationId xmlns:a16="http://schemas.microsoft.com/office/drawing/2014/main" xmlns="" id="{8C569D61-DF6B-4457-916A-3B23CC6B5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9A07ACFB-5351-48EE-87DD-BC2B2CF6A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00000">
            <a:off x="6944794" y="1265628"/>
            <a:ext cx="204712" cy="180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BAD06594-6368-48F4-A343-D94710A2D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80000">
            <a:off x="8602451" y="4014027"/>
            <a:ext cx="204712" cy="180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BBE36AD1-3877-4891-9EC2-1488A021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08259" y="3505522"/>
            <a:ext cx="204712" cy="180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xmlns="" id="{8AF78E17-00B2-4F71-A78E-61C870AB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4581385" y="1974288"/>
            <a:ext cx="204712" cy="180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A9D0C48A-34B5-44F6-AC43-2A0F96DC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0000">
            <a:off x="3667335" y="3381535"/>
            <a:ext cx="204712" cy="180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DCB2900-9EE2-490F-8B41-8EBF4FAFE5D9}"/>
              </a:ext>
            </a:extLst>
          </p:cNvPr>
          <p:cNvSpPr/>
          <p:nvPr/>
        </p:nvSpPr>
        <p:spPr>
          <a:xfrm>
            <a:off x="11794341" y="1900269"/>
            <a:ext cx="45719" cy="3696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0000">
                <a:srgbClr val="FFC000"/>
              </a:gs>
              <a:gs pos="79000">
                <a:schemeClr val="tx1">
                  <a:alpha val="0"/>
                </a:schemeClr>
              </a:gs>
            </a:gsLst>
            <a:lin ang="5400000" scaled="0"/>
            <a:tileRect/>
          </a:gradFill>
          <a:ln w="15875">
            <a:solidFill>
              <a:srgbClr val="00001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8A92C0B-D2C3-4B79-B352-7778A4DAE812}"/>
              </a:ext>
            </a:extLst>
          </p:cNvPr>
          <p:cNvSpPr/>
          <p:nvPr/>
        </p:nvSpPr>
        <p:spPr>
          <a:xfrm>
            <a:off x="3068216" y="1762807"/>
            <a:ext cx="45719" cy="3696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0000">
                <a:srgbClr val="FFC000"/>
              </a:gs>
              <a:gs pos="79000">
                <a:schemeClr val="tx1">
                  <a:alpha val="0"/>
                </a:schemeClr>
              </a:gs>
            </a:gsLst>
            <a:lin ang="5400000" scaled="0"/>
            <a:tileRect/>
          </a:gradFill>
          <a:ln w="15875">
            <a:solidFill>
              <a:srgbClr val="00001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BFAD9FD-D7B9-4F96-A46E-14BD8201F1BC}"/>
              </a:ext>
            </a:extLst>
          </p:cNvPr>
          <p:cNvSpPr/>
          <p:nvPr/>
        </p:nvSpPr>
        <p:spPr>
          <a:xfrm>
            <a:off x="409172" y="1072893"/>
            <a:ext cx="45719" cy="3696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0000">
                <a:srgbClr val="FFC000"/>
              </a:gs>
              <a:gs pos="79000">
                <a:schemeClr val="tx1">
                  <a:alpha val="0"/>
                </a:schemeClr>
              </a:gs>
            </a:gsLst>
            <a:lin ang="5400000" scaled="0"/>
            <a:tileRect/>
          </a:gradFill>
          <a:ln w="15875">
            <a:solidFill>
              <a:srgbClr val="00001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4786118-5335-4B80-BE0D-435B2307789D}"/>
              </a:ext>
            </a:extLst>
          </p:cNvPr>
          <p:cNvSpPr/>
          <p:nvPr/>
        </p:nvSpPr>
        <p:spPr>
          <a:xfrm>
            <a:off x="7905696" y="869274"/>
            <a:ext cx="45719" cy="3696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0000">
                <a:srgbClr val="FFC000"/>
              </a:gs>
              <a:gs pos="79000">
                <a:schemeClr val="tx1">
                  <a:alpha val="0"/>
                </a:schemeClr>
              </a:gs>
            </a:gsLst>
            <a:lin ang="5400000" scaled="0"/>
            <a:tileRect/>
          </a:gradFill>
          <a:ln w="15875">
            <a:solidFill>
              <a:srgbClr val="00001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007C766-8C56-4C2C-999E-44BEE2B1F127}"/>
              </a:ext>
            </a:extLst>
          </p:cNvPr>
          <p:cNvSpPr/>
          <p:nvPr/>
        </p:nvSpPr>
        <p:spPr>
          <a:xfrm>
            <a:off x="363584" y="6586695"/>
            <a:ext cx="15488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KW" sz="1600" b="1" dirty="0">
                <a:ln/>
                <a:cs typeface="Akhbar MT" pitchFamily="2" charset="-78"/>
              </a:rPr>
              <a:t>اعداد المعلمة: أمل السنان</a:t>
            </a:r>
            <a:endParaRPr lang="en-US" sz="1600" b="1" cap="none" spc="0" dirty="0">
              <a:ln/>
              <a:effectLst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390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05612 -0.25833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1291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16992 -0.2238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-1120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4514 L -0.08841 -0.47245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63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2.96296E-6 L -0.08112 -0.2835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-1419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16041 -0.25417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-1270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 FPS Footage Background 'Darkened Stage'">
            <a:hlinkClick r:id="" action="ppaction://media"/>
            <a:extLst>
              <a:ext uri="{FF2B5EF4-FFF2-40B4-BE49-F238E27FC236}">
                <a16:creationId xmlns:a16="http://schemas.microsoft.com/office/drawing/2014/main" xmlns="" id="{550F3243-C736-418E-92F2-9FFB9A1467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CFFDDA74-10EC-4304-A105-34D84D821CDE}"/>
              </a:ext>
            </a:extLst>
          </p:cNvPr>
          <p:cNvSpPr/>
          <p:nvPr/>
        </p:nvSpPr>
        <p:spPr>
          <a:xfrm>
            <a:off x="3409148" y="2966963"/>
            <a:ext cx="1963679" cy="1000274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ar-SA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Simple Bold Jut Out" pitchFamily="2" charset="-78"/>
              </a:rPr>
              <a:t>ابطال</a:t>
            </a:r>
            <a:endParaRPr lang="ar-SA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Simple Bold Jut Out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05BD7EEE-763E-49C3-89E1-F4272193ABC3}"/>
              </a:ext>
            </a:extLst>
          </p:cNvPr>
          <p:cNvSpPr/>
          <p:nvPr/>
        </p:nvSpPr>
        <p:spPr>
          <a:xfrm>
            <a:off x="3441679" y="3030432"/>
            <a:ext cx="1950855" cy="1000274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ar-SA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Simple Bold Jut Out" pitchFamily="2" charset="-78"/>
              </a:rPr>
              <a:t>الصف</a:t>
            </a:r>
            <a:endParaRPr lang="ar-SA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Simple Bold Jut Out" pitchFamily="2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2F9DC652-AF5E-4796-BE93-BDE880DD98B3}"/>
              </a:ext>
            </a:extLst>
          </p:cNvPr>
          <p:cNvSpPr/>
          <p:nvPr/>
        </p:nvSpPr>
        <p:spPr>
          <a:xfrm>
            <a:off x="748917" y="2894571"/>
            <a:ext cx="7336378" cy="1000274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SA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Simple Bold Jut Out" pitchFamily="2" charset="-78"/>
              </a:rPr>
              <a:t>ا</a:t>
            </a:r>
            <a:r>
              <a:rPr lang="ar-SA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Simple Bold Jut Out" pitchFamily="2" charset="-78"/>
              </a:rPr>
              <a:t>لأول</a:t>
            </a:r>
            <a:endParaRPr lang="ar-SA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Simple Bold Jut Out" pitchFamily="2" charset="-78"/>
            </a:endParaRPr>
          </a:p>
        </p:txBody>
      </p:sp>
      <p:pic>
        <p:nvPicPr>
          <p:cNvPr id="8" name="Picture 2" descr="Fireworks Gif - ID: 84299 - Gif Abyss">
            <a:extLst>
              <a:ext uri="{FF2B5EF4-FFF2-40B4-BE49-F238E27FC236}">
                <a16:creationId xmlns:a16="http://schemas.microsoft.com/office/drawing/2014/main" xmlns="" id="{58C60064-4C7E-459A-A761-637AA5E640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87" y="-303644"/>
            <a:ext cx="38100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ireworks - Jitter.Bug.Girl, firework , red , gif - PicMix">
            <a:extLst>
              <a:ext uri="{FF2B5EF4-FFF2-40B4-BE49-F238E27FC236}">
                <a16:creationId xmlns:a16="http://schemas.microsoft.com/office/drawing/2014/main" xmlns="" id="{FC063C68-69B1-49F5-8509-38D2EDD5B8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464" y="-174731"/>
            <a:ext cx="3300484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4th of july, fireworks, and aillen image | Fireworks animation, Fireworks  clipart, Fireworks background">
            <a:extLst>
              <a:ext uri="{FF2B5EF4-FFF2-40B4-BE49-F238E27FC236}">
                <a16:creationId xmlns:a16="http://schemas.microsoft.com/office/drawing/2014/main" xmlns="" id="{B15230D6-E57B-4122-B61C-430305088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693" y="332148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ransparent Background Frozen Snowflake , Transparent Cartoon, Free  Cliparts &amp; Silhouettes - NetClipart">
            <a:extLst>
              <a:ext uri="{FF2B5EF4-FFF2-40B4-BE49-F238E27FC236}">
                <a16:creationId xmlns:a16="http://schemas.microsoft.com/office/drawing/2014/main" xmlns="" id="{81A6AE45-1F38-4D5E-B709-155212BC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02" y="3394708"/>
            <a:ext cx="2240709" cy="1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IF المتحركة من صور بندق">
            <a:extLst>
              <a:ext uri="{FF2B5EF4-FFF2-40B4-BE49-F238E27FC236}">
                <a16:creationId xmlns="" xmlns:a16="http://schemas.microsoft.com/office/drawing/2014/main" id="{AC163466-D4B9-4CB3-897A-424C6D5962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387" y="293927"/>
            <a:ext cx="3058773" cy="688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9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rabalhamos com a personalização de blogs, sites, loja virtual, e comerce, boneca digital, papelaria, arte digital em geral..">
            <a:extLst>
              <a:ext uri="{FF2B5EF4-FFF2-40B4-BE49-F238E27FC236}">
                <a16:creationId xmlns="" xmlns:a16="http://schemas.microsoft.com/office/drawing/2014/main" id="{84DD2819-D63C-43AD-83F5-730C432CB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3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86829F46-67D1-4E6B-8C62-8BFD66A9E7D4}"/>
              </a:ext>
            </a:extLst>
          </p:cNvPr>
          <p:cNvSpPr/>
          <p:nvPr/>
        </p:nvSpPr>
        <p:spPr>
          <a:xfrm>
            <a:off x="614362" y="384043"/>
            <a:ext cx="10963275" cy="616915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7030A0"/>
              </a:solidFill>
            </a:endParaRPr>
          </a:p>
        </p:txBody>
      </p:sp>
      <p:pic>
        <p:nvPicPr>
          <p:cNvPr id="12" name="Picture 2" descr="Trabalhamos com a personalização de blogs, sites, loja virtual, e comerce, boneca digital, papelaria, arte digital em geral..">
            <a:extLst>
              <a:ext uri="{FF2B5EF4-FFF2-40B4-BE49-F238E27FC236}">
                <a16:creationId xmlns="" xmlns:a16="http://schemas.microsoft.com/office/drawing/2014/main" id="{84DD2819-D63C-43AD-83F5-730C432CB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98" y="414523"/>
            <a:ext cx="4299284" cy="61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AAA48490-AF8A-4274-9400-22A09C721061}"/>
              </a:ext>
            </a:extLst>
          </p:cNvPr>
          <p:cNvSpPr/>
          <p:nvPr/>
        </p:nvSpPr>
        <p:spPr>
          <a:xfrm>
            <a:off x="3742009" y="900775"/>
            <a:ext cx="47965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 Massir Ballpoint" panose="00000100000000000000" pitchFamily="2" charset="-78"/>
                <a:cs typeface="Simple Bold Jut Out" pitchFamily="2" charset="-78"/>
              </a:rPr>
              <a:t>اهلاً </a:t>
            </a:r>
            <a:r>
              <a:rPr lang="ar-SA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 Massir Ballpoint" panose="00000100000000000000" pitchFamily="2" charset="-78"/>
                <a:cs typeface="Simple Bold Jut Out" pitchFamily="2" charset="-78"/>
              </a:rPr>
              <a:t>بالابطال</a:t>
            </a:r>
            <a:endParaRPr lang="ar-SA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 Massir Ballpoint" panose="00000100000000000000" pitchFamily="2" charset="-78"/>
              <a:cs typeface="Simple Bold Jut Out" pitchFamily="2" charset="-78"/>
            </a:endParaRPr>
          </a:p>
          <a:p>
            <a:pPr algn="ctr"/>
            <a:r>
              <a:rPr lang="ar-S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 Massir Ballpoint" panose="00000100000000000000" pitchFamily="2" charset="-78"/>
                <a:cs typeface="Simple Bold Jut Out" pitchFamily="2" charset="-78"/>
              </a:rPr>
              <a:t>هل أنتم مستعدون...؟</a:t>
            </a:r>
          </a:p>
        </p:txBody>
      </p:sp>
      <p:pic>
        <p:nvPicPr>
          <p:cNvPr id="20" name="BE0C18F9-FDEC-46D3-8EC0-84918E30E11B-L0-001.jpeg">
            <a:extLst>
              <a:ext uri="{FF2B5EF4-FFF2-40B4-BE49-F238E27FC236}">
                <a16:creationId xmlns:a16="http://schemas.microsoft.com/office/drawing/2014/main" xmlns="" id="{9A3DA093-37ED-4298-9550-C39763FFE1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44" r="4" b="7796"/>
          <a:stretch>
            <a:fillRect/>
          </a:stretch>
        </p:blipFill>
        <p:spPr>
          <a:xfrm rot="20522056" flipH="1">
            <a:off x="3478303" y="288296"/>
            <a:ext cx="1120865" cy="1111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Mickey Mouse Pluto Minnie Mouse Goofy Donald Duck, mickey mouse, png |  PNGEg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75" y="1806334"/>
            <a:ext cx="8157211" cy="512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imagen descubierto por Naty. Descubre (¡y guarda!) tus propias imágenes y videos en We Heart It">
            <a:extLst>
              <a:ext uri="{FF2B5EF4-FFF2-40B4-BE49-F238E27FC236}">
                <a16:creationId xmlns="" xmlns:a16="http://schemas.microsoft.com/office/drawing/2014/main" id="{A6844375-6826-4589-A09C-04BF8068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18" y="0"/>
            <a:ext cx="4350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40944"/>
            <a:ext cx="6096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934B1-A212-4DE7-B844-3E79B1ADF54A}"/>
              </a:ext>
            </a:extLst>
          </p:cNvPr>
          <p:cNvSpPr/>
          <p:nvPr/>
        </p:nvSpPr>
        <p:spPr>
          <a:xfrm>
            <a:off x="578484" y="644469"/>
            <a:ext cx="7752080" cy="589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5E3107-7EA4-4E9F-A003-723F1CE74F99}"/>
              </a:ext>
            </a:extLst>
          </p:cNvPr>
          <p:cNvSpPr txBox="1"/>
          <p:nvPr/>
        </p:nvSpPr>
        <p:spPr>
          <a:xfrm>
            <a:off x="9908079" y="279664"/>
            <a:ext cx="2148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noProof="0" dirty="0" smtClean="0">
                <a:solidFill>
                  <a:srgbClr val="F5CDFF"/>
                </a:solidFill>
                <a:latin typeface="Calibri" panose="020F0502020204030204"/>
                <a:cs typeface="PT Bold Heading" pitchFamily="2" charset="-78"/>
              </a:rPr>
              <a:t>اختار الإجابة الصحيحة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5CDFF"/>
              </a:solidFill>
              <a:effectLst/>
              <a:uLnTx/>
              <a:uFillTx/>
              <a:latin typeface="Calibri" panose="020F0502020204030204"/>
              <a:cs typeface="PT Bold Heading" pitchFamily="2" charset="-78"/>
            </a:endParaRPr>
          </a:p>
        </p:txBody>
      </p:sp>
      <p:pic>
        <p:nvPicPr>
          <p:cNvPr id="13" name="BE0C18F9-FDEC-46D3-8EC0-84918E30E11B-L0-001.jpeg" descr="BE0C18F9-FDEC-46D3-8EC0-84918E30E11B-L0-001.jpeg">
            <a:extLst>
              <a:ext uri="{FF2B5EF4-FFF2-40B4-BE49-F238E27FC236}">
                <a16:creationId xmlns="" xmlns:a16="http://schemas.microsoft.com/office/drawing/2014/main" id="{9A3DA093-37ED-4298-9550-C39763FFE1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44" r="4" b="7796"/>
          <a:stretch>
            <a:fillRect/>
          </a:stretch>
        </p:blipFill>
        <p:spPr>
          <a:xfrm rot="20522056" flipH="1">
            <a:off x="8554200" y="309885"/>
            <a:ext cx="1516237" cy="1491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8" descr="ديزني لاند خلفيات ديزني للبنات"/>
          <p:cNvPicPr>
            <a:picLocks noChangeAspect="1" noChangeArrowheads="1"/>
          </p:cNvPicPr>
          <p:nvPr/>
        </p:nvPicPr>
        <p:blipFill>
          <a:blip r:embed="rId8">
            <a:lum/>
          </a:blip>
          <a:srcRect b="29037"/>
          <a:stretch>
            <a:fillRect/>
          </a:stretch>
        </p:blipFill>
        <p:spPr bwMode="auto">
          <a:xfrm>
            <a:off x="1387113" y="693018"/>
            <a:ext cx="6445449" cy="5802857"/>
          </a:xfrm>
          <a:prstGeom prst="rect">
            <a:avLst/>
          </a:prstGeom>
          <a:noFill/>
        </p:spPr>
      </p:pic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B8D3D21B-CB15-4387-AEF8-AA3A7AFC60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146603" y="2338924"/>
            <a:ext cx="1261333" cy="125194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="" xmlns:a16="http://schemas.microsoft.com/office/drawing/2014/main" id="{1C37891D-624F-486A-A1D1-9EC613121F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355841" y="2413474"/>
            <a:ext cx="832744" cy="1102844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="" xmlns:a16="http://schemas.microsoft.com/office/drawing/2014/main" id="{91B7E085-309F-4BA1-9A47-D2651D23E4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532836" y="1623360"/>
            <a:ext cx="1148625" cy="1765892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="" xmlns:a16="http://schemas.microsoft.com/office/drawing/2014/main" id="{2173C837-180B-4ADB-8832-F20CD8F2E0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444209" y="1965257"/>
            <a:ext cx="651791" cy="1245461"/>
          </a:xfrm>
          <a:prstGeom prst="rect">
            <a:avLst/>
          </a:prstGeom>
        </p:spPr>
      </p:pic>
      <p:pic>
        <p:nvPicPr>
          <p:cNvPr id="25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BDDFB1B6-8BDB-43E7-8D07-46AAC13FFC0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2419" y="-600243"/>
            <a:ext cx="6392960" cy="8273242"/>
          </a:xfrm>
          <a:prstGeom prst="rect">
            <a:avLst/>
          </a:prstGeom>
        </p:spPr>
      </p:pic>
      <p:pic>
        <p:nvPicPr>
          <p:cNvPr id="24" name="Picture 42" descr="LINE Official Stickers - Mickey Mouse in Motion Example with GIF Animation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396079" y="3210718"/>
            <a:ext cx="2842313" cy="3875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2258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934B1-A212-4DE7-B844-3E79B1ADF54A}"/>
              </a:ext>
            </a:extLst>
          </p:cNvPr>
          <p:cNvSpPr/>
          <p:nvPr/>
        </p:nvSpPr>
        <p:spPr>
          <a:xfrm>
            <a:off x="578485" y="566420"/>
            <a:ext cx="7752080" cy="589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BDDFB1B6-8BDB-43E7-8D07-46AAC13FF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2419" y="-600243"/>
            <a:ext cx="6392960" cy="8273242"/>
          </a:xfrm>
          <a:prstGeom prst="rect">
            <a:avLst/>
          </a:prstGeom>
        </p:spPr>
      </p:pic>
      <p:sp>
        <p:nvSpPr>
          <p:cNvPr id="13" name="Rectangle: Rounded Corners 21">
            <a:extLst>
              <a:ext uri="{FF2B5EF4-FFF2-40B4-BE49-F238E27FC236}">
                <a16:creationId xmlns="" xmlns:a16="http://schemas.microsoft.com/office/drawing/2014/main" id="{2C5FA8F5-A351-4406-8BC7-D3B18E8AA0F2}"/>
              </a:ext>
            </a:extLst>
          </p:cNvPr>
          <p:cNvSpPr/>
          <p:nvPr/>
        </p:nvSpPr>
        <p:spPr>
          <a:xfrm>
            <a:off x="998028" y="1235581"/>
            <a:ext cx="2253997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عدد الأبواب أقل</a:t>
            </a:r>
            <a:endParaRPr lang="ar-AE" sz="24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14" name="Rectangle: Rounded Corners 22">
            <a:extLst>
              <a:ext uri="{FF2B5EF4-FFF2-40B4-BE49-F238E27FC236}">
                <a16:creationId xmlns="" xmlns:a16="http://schemas.microsoft.com/office/drawing/2014/main" id="{96669135-4A61-4ACA-A423-D7DE384345F7}"/>
              </a:ext>
            </a:extLst>
          </p:cNvPr>
          <p:cNvSpPr/>
          <p:nvPr/>
        </p:nvSpPr>
        <p:spPr>
          <a:xfrm>
            <a:off x="998725" y="2409560"/>
            <a:ext cx="2220171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عدد الأبواب أكثر</a:t>
            </a:r>
            <a:endParaRPr lang="ar-AE" sz="24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>
            <a:off x="2627715" y="3966433"/>
            <a:ext cx="5309943" cy="2156462"/>
            <a:chOff x="6909517" y="1815900"/>
            <a:chExt cx="4148066" cy="3899994"/>
          </a:xfrm>
          <a:solidFill>
            <a:schemeClr val="bg1"/>
          </a:solidFill>
        </p:grpSpPr>
        <p:sp>
          <p:nvSpPr>
            <p:cNvPr id="16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6966116" y="1815900"/>
              <a:ext cx="4091467" cy="3899994"/>
            </a:xfrm>
            <a:prstGeom prst="wedgeEllipseCallout">
              <a:avLst>
                <a:gd name="adj1" fmla="val -53350"/>
                <a:gd name="adj2" fmla="val -31200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>
              <a:off x="6909517" y="2468604"/>
              <a:ext cx="3596493" cy="2662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>
                <a:buClr>
                  <a:srgbClr val="000000"/>
                </a:buClr>
                <a:defRPr/>
              </a:pPr>
              <a:r>
                <a:rPr lang="ar-SA" sz="2000" b="0" kern="0" noProof="0" dirty="0" smtClean="0">
                  <a:solidFill>
                    <a:srgbClr val="009900"/>
                  </a:solidFill>
                  <a:cs typeface="PT Bold Heading" pitchFamily="2" charset="-78"/>
                </a:rPr>
                <a:t>عندما احتاج </a:t>
              </a:r>
              <a:r>
                <a:rPr lang="ar-SA" sz="2000" b="0" kern="0" noProof="0" dirty="0" err="1" smtClean="0">
                  <a:solidFill>
                    <a:srgbClr val="009900"/>
                  </a:solidFill>
                  <a:cs typeface="PT Bold Heading" pitchFamily="2" charset="-78"/>
                </a:rPr>
                <a:t>بطبوط</a:t>
              </a:r>
              <a:r>
                <a:rPr lang="ar-SA" sz="2000" b="0" kern="0" noProof="0" dirty="0" smtClean="0">
                  <a:solidFill>
                    <a:srgbClr val="009900"/>
                  </a:solidFill>
                  <a:cs typeface="PT Bold Heading" pitchFamily="2" charset="-78"/>
                </a:rPr>
                <a:t> الى المال طلب من عمه ذهب بعضاً منه فأعطه عمه مفاتيح المنزل ليأخذ النقود الا انه لم يأخذ شيء</a:t>
              </a:r>
            </a:p>
            <a:p>
              <a:pPr lvl="0">
                <a:buClr>
                  <a:srgbClr val="000000"/>
                </a:buClr>
                <a:defRPr/>
              </a:pPr>
              <a:r>
                <a:rPr lang="ar-SA" sz="2000" b="0" kern="0" dirty="0" smtClean="0">
                  <a:solidFill>
                    <a:srgbClr val="009900"/>
                  </a:solidFill>
                  <a:cs typeface="PT Bold Heading" pitchFamily="2" charset="-78"/>
                </a:rPr>
                <a:t>أعرف السبب من الصورة</a:t>
              </a:r>
              <a:r>
                <a:rPr lang="ar-SA" sz="2000" b="0" kern="0" noProof="0" dirty="0" smtClean="0">
                  <a:solidFill>
                    <a:srgbClr val="009900"/>
                  </a:solidFill>
                  <a:cs typeface="PT Bold Heading" pitchFamily="2" charset="-78"/>
                </a:rPr>
                <a:t>.... </a:t>
              </a:r>
              <a:endParaRPr kumimoji="0" lang="ar-SA" sz="2000" b="0" i="0" u="none" strike="noStrike" kern="0" normalizeH="0" baseline="0" noProof="0" dirty="0">
                <a:solidFill>
                  <a:srgbClr val="009900"/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21" name="مستطيل 20">
            <a:extLst>
              <a:ext uri="{FF2B5EF4-FFF2-40B4-BE49-F238E27FC236}">
                <a16:creationId xmlns:a16="http://schemas.microsoft.com/office/drawing/2014/main" xmlns="" id="{B4C58D7B-3C77-4198-9F70-66AC569138B9}"/>
              </a:ext>
            </a:extLst>
          </p:cNvPr>
          <p:cNvSpPr/>
          <p:nvPr/>
        </p:nvSpPr>
        <p:spPr>
          <a:xfrm>
            <a:off x="9500907" y="1252583"/>
            <a:ext cx="22445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0" cap="none" spc="0" dirty="0" smtClean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ترفع الراس</a:t>
            </a:r>
            <a:endParaRPr lang="ar-SA" sz="7200" b="0" cap="none" spc="0" dirty="0">
              <a:ln w="0"/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31250" r="20970" b="32413"/>
          <a:stretch/>
        </p:blipFill>
        <p:spPr bwMode="auto">
          <a:xfrm>
            <a:off x="3670643" y="729484"/>
            <a:ext cx="4476185" cy="265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نتيجة بحث الصور عن question mark gif">
            <a:extLst>
              <a:ext uri="{FF2B5EF4-FFF2-40B4-BE49-F238E27FC236}">
                <a16:creationId xmlns="" xmlns:a16="http://schemas.microsoft.com/office/drawing/2014/main" id="{AD3B4AF6-3601-4193-B027-217E8E5029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597">
            <a:off x="4252880" y="2966067"/>
            <a:ext cx="1599734" cy="159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كل_يوم_شخصية يعد العم دهب... - نهضة مصر للصحافة والاعلام | Facebook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3448" y="3577676"/>
            <a:ext cx="2480872" cy="297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21 بطوط ideas | رسم, رسومات, طباعة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516" y="2946921"/>
            <a:ext cx="3035040" cy="379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893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260C4E5-726D-4BE6-90C5-3560E9A8C859}"/>
              </a:ext>
            </a:extLst>
          </p:cNvPr>
          <p:cNvGrpSpPr/>
          <p:nvPr/>
        </p:nvGrpSpPr>
        <p:grpSpPr>
          <a:xfrm>
            <a:off x="332278" y="301798"/>
            <a:ext cx="8273242" cy="6392960"/>
            <a:chOff x="332278" y="301798"/>
            <a:chExt cx="8273242" cy="63929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6B934B1-A212-4DE7-B844-3E79B1ADF54A}"/>
                </a:ext>
              </a:extLst>
            </p:cNvPr>
            <p:cNvSpPr/>
            <p:nvPr/>
          </p:nvSpPr>
          <p:spPr>
            <a:xfrm>
              <a:off x="578485" y="566420"/>
              <a:ext cx="7752080" cy="5892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BDDFB1B6-8BDB-43E7-8D07-46AAC13FF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2419" y="-638343"/>
              <a:ext cx="6392960" cy="8273242"/>
            </a:xfrm>
            <a:prstGeom prst="rect">
              <a:avLst/>
            </a:prstGeom>
          </p:spPr>
        </p:pic>
      </p:grpSp>
      <p:sp>
        <p:nvSpPr>
          <p:cNvPr id="14" name="Rectangle: Rounded Corners 11">
            <a:extLst>
              <a:ext uri="{FF2B5EF4-FFF2-40B4-BE49-F238E27FC236}">
                <a16:creationId xmlns="" xmlns:a16="http://schemas.microsoft.com/office/drawing/2014/main" id="{99EC8BD3-E38B-4F5F-B230-2100CE52DC7D}"/>
              </a:ext>
            </a:extLst>
          </p:cNvPr>
          <p:cNvSpPr/>
          <p:nvPr/>
        </p:nvSpPr>
        <p:spPr>
          <a:xfrm>
            <a:off x="909332" y="1953689"/>
            <a:ext cx="2253997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كراسة التلوين</a:t>
            </a:r>
            <a:endParaRPr lang="ar-AE" sz="20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15" name="Rectangle: Rounded Corners 9">
            <a:extLst>
              <a:ext uri="{FF2B5EF4-FFF2-40B4-BE49-F238E27FC236}">
                <a16:creationId xmlns="" xmlns:a16="http://schemas.microsoft.com/office/drawing/2014/main" id="{F234D105-4046-4737-96B6-FCADE9DEFBBB}"/>
              </a:ext>
            </a:extLst>
          </p:cNvPr>
          <p:cNvSpPr/>
          <p:nvPr/>
        </p:nvSpPr>
        <p:spPr>
          <a:xfrm>
            <a:off x="962321" y="865714"/>
            <a:ext cx="2220171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علبة الالوان</a:t>
            </a:r>
            <a:endParaRPr lang="ar-AE" sz="12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>
            <a:off x="2834639" y="3553777"/>
            <a:ext cx="3643430" cy="2191704"/>
            <a:chOff x="6802116" y="1121344"/>
            <a:chExt cx="3257234" cy="3423842"/>
          </a:xfrm>
          <a:solidFill>
            <a:schemeClr val="bg1"/>
          </a:solidFill>
        </p:grpSpPr>
        <p:sp>
          <p:nvSpPr>
            <p:cNvPr id="17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6802116" y="1121344"/>
              <a:ext cx="3257234" cy="3423842"/>
            </a:xfrm>
            <a:prstGeom prst="wedgeEllipseCallout">
              <a:avLst>
                <a:gd name="adj1" fmla="val -63292"/>
                <a:gd name="adj2" fmla="val -58807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>
              <a:off x="6802116" y="2316925"/>
              <a:ext cx="3195490" cy="1178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400" b="0" kern="0" dirty="0" smtClean="0">
                  <a:solidFill>
                    <a:srgbClr val="009900"/>
                  </a:solidFill>
                  <a:cs typeface="PT Bold Heading" pitchFamily="2" charset="-78"/>
                </a:rPr>
                <a:t>احضر عم ذهب </a:t>
              </a:r>
              <a:r>
                <a:rPr lang="ar-SA" sz="2400" b="0" kern="0" dirty="0" err="1" smtClean="0">
                  <a:solidFill>
                    <a:srgbClr val="009900"/>
                  </a:solidFill>
                  <a:cs typeface="PT Bold Heading" pitchFamily="2" charset="-78"/>
                </a:rPr>
                <a:t>لبطبوط</a:t>
              </a:r>
              <a:r>
                <a:rPr lang="ar-SA" sz="2400" b="0" kern="0" dirty="0" smtClean="0">
                  <a:solidFill>
                    <a:srgbClr val="009900"/>
                  </a:solidFill>
                  <a:cs typeface="PT Bold Heading" pitchFamily="2" charset="-78"/>
                </a:rPr>
                <a:t> واصدقاءه كراسة تلوين وعلبة الوان أي مجموعة عددها أقل </a:t>
              </a:r>
              <a:endParaRPr kumimoji="0" lang="ar-SA" sz="2400" b="0" i="0" u="none" strike="noStrike" kern="0" normalizeH="0" baseline="0" noProof="0" dirty="0">
                <a:solidFill>
                  <a:srgbClr val="009900"/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23" name="مستطيل 22">
            <a:extLst>
              <a:ext uri="{FF2B5EF4-FFF2-40B4-BE49-F238E27FC236}">
                <a16:creationId xmlns:a16="http://schemas.microsoft.com/office/drawing/2014/main" xmlns="" id="{B4C58D7B-3C77-4198-9F70-66AC569138B9}"/>
              </a:ext>
            </a:extLst>
          </p:cNvPr>
          <p:cNvSpPr/>
          <p:nvPr/>
        </p:nvSpPr>
        <p:spPr>
          <a:xfrm>
            <a:off x="8954457" y="1240315"/>
            <a:ext cx="32736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انت قدها وقدود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3" t="23084" r="31971" b="18108"/>
          <a:stretch/>
        </p:blipFill>
        <p:spPr bwMode="auto">
          <a:xfrm flipH="1">
            <a:off x="4956124" y="591770"/>
            <a:ext cx="2905760" cy="354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" descr="Вопрос GIFs - Get the best gif on GIFER">
            <a:extLst>
              <a:ext uri="{FF2B5EF4-FFF2-40B4-BE49-F238E27FC236}">
                <a16:creationId xmlns="" xmlns:a16="http://schemas.microsoft.com/office/drawing/2014/main" id="{C6404D7F-92A1-4030-8476-14C4CF8396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65" y="1683878"/>
            <a:ext cx="1906658" cy="19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>
            <a:extLst>
              <a:ext uri="{FF2B5EF4-FFF2-40B4-BE49-F238E27FC236}">
                <a16:creationId xmlns="" xmlns:a16="http://schemas.microsoft.com/office/drawing/2014/main" id="{427CBCD1-BD71-46C1-BFCA-E39D774D99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974547" y="4322008"/>
            <a:ext cx="1327169" cy="2535992"/>
          </a:xfrm>
          <a:prstGeom prst="rect">
            <a:avLst/>
          </a:prstGeom>
        </p:spPr>
      </p:pic>
      <p:pic>
        <p:nvPicPr>
          <p:cNvPr id="28" name="IMG_1650.png" descr="IMG_1650.png"/>
          <p:cNvPicPr>
            <a:picLocks noChangeAspect="1"/>
          </p:cNvPicPr>
          <p:nvPr/>
        </p:nvPicPr>
        <p:blipFill>
          <a:blip r:embed="rId11">
            <a:extLst/>
          </a:blip>
          <a:srcRect l="8375" r="8788" b="73"/>
          <a:stretch>
            <a:fillRect/>
          </a:stretch>
        </p:blipFill>
        <p:spPr>
          <a:xfrm>
            <a:off x="7365716" y="3791672"/>
            <a:ext cx="2489453" cy="3003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600" extrusionOk="0">
                <a:moveTo>
                  <a:pt x="10675" y="0"/>
                </a:moveTo>
                <a:lnTo>
                  <a:pt x="10387" y="233"/>
                </a:lnTo>
                <a:cubicBezTo>
                  <a:pt x="10183" y="398"/>
                  <a:pt x="10060" y="575"/>
                  <a:pt x="9964" y="838"/>
                </a:cubicBezTo>
                <a:cubicBezTo>
                  <a:pt x="9947" y="887"/>
                  <a:pt x="9918" y="932"/>
                  <a:pt x="9895" y="980"/>
                </a:cubicBezTo>
                <a:cubicBezTo>
                  <a:pt x="9803" y="1184"/>
                  <a:pt x="9687" y="1343"/>
                  <a:pt x="9553" y="1442"/>
                </a:cubicBezTo>
                <a:cubicBezTo>
                  <a:pt x="9449" y="1534"/>
                  <a:pt x="9348" y="1594"/>
                  <a:pt x="9278" y="1572"/>
                </a:cubicBezTo>
                <a:cubicBezTo>
                  <a:pt x="9258" y="1566"/>
                  <a:pt x="9237" y="1564"/>
                  <a:pt x="9217" y="1561"/>
                </a:cubicBezTo>
                <a:cubicBezTo>
                  <a:pt x="9205" y="1561"/>
                  <a:pt x="9193" y="1568"/>
                  <a:pt x="9180" y="1566"/>
                </a:cubicBezTo>
                <a:cubicBezTo>
                  <a:pt x="9120" y="1559"/>
                  <a:pt x="9066" y="1569"/>
                  <a:pt x="9012" y="1580"/>
                </a:cubicBezTo>
                <a:cubicBezTo>
                  <a:pt x="8812" y="1644"/>
                  <a:pt x="8653" y="1839"/>
                  <a:pt x="8653" y="2087"/>
                </a:cubicBezTo>
                <a:cubicBezTo>
                  <a:pt x="8653" y="2172"/>
                  <a:pt x="8612" y="2230"/>
                  <a:pt x="8555" y="2260"/>
                </a:cubicBezTo>
                <a:cubicBezTo>
                  <a:pt x="8552" y="2262"/>
                  <a:pt x="8550" y="2266"/>
                  <a:pt x="8547" y="2268"/>
                </a:cubicBezTo>
                <a:cubicBezTo>
                  <a:pt x="8537" y="2272"/>
                  <a:pt x="8524" y="2270"/>
                  <a:pt x="8512" y="2273"/>
                </a:cubicBezTo>
                <a:cubicBezTo>
                  <a:pt x="8453" y="2291"/>
                  <a:pt x="8382" y="2282"/>
                  <a:pt x="8298" y="2228"/>
                </a:cubicBezTo>
                <a:cubicBezTo>
                  <a:pt x="8176" y="2150"/>
                  <a:pt x="8175" y="2153"/>
                  <a:pt x="8298" y="2273"/>
                </a:cubicBezTo>
                <a:cubicBezTo>
                  <a:pt x="8410" y="2383"/>
                  <a:pt x="8434" y="2492"/>
                  <a:pt x="8398" y="2551"/>
                </a:cubicBezTo>
                <a:cubicBezTo>
                  <a:pt x="8381" y="2581"/>
                  <a:pt x="8350" y="2599"/>
                  <a:pt x="8305" y="2597"/>
                </a:cubicBezTo>
                <a:cubicBezTo>
                  <a:pt x="8262" y="2595"/>
                  <a:pt x="8206" y="2575"/>
                  <a:pt x="8144" y="2529"/>
                </a:cubicBezTo>
                <a:cubicBezTo>
                  <a:pt x="8074" y="2479"/>
                  <a:pt x="7933" y="2406"/>
                  <a:pt x="7831" y="2366"/>
                </a:cubicBezTo>
                <a:lnTo>
                  <a:pt x="7645" y="2294"/>
                </a:lnTo>
                <a:lnTo>
                  <a:pt x="7829" y="2405"/>
                </a:lnTo>
                <a:cubicBezTo>
                  <a:pt x="8034" y="2528"/>
                  <a:pt x="8171" y="2621"/>
                  <a:pt x="8249" y="2692"/>
                </a:cubicBezTo>
                <a:cubicBezTo>
                  <a:pt x="8250" y="2693"/>
                  <a:pt x="8251" y="2696"/>
                  <a:pt x="8251" y="2696"/>
                </a:cubicBezTo>
                <a:cubicBezTo>
                  <a:pt x="8269" y="2713"/>
                  <a:pt x="8276" y="2726"/>
                  <a:pt x="8288" y="2740"/>
                </a:cubicBezTo>
                <a:cubicBezTo>
                  <a:pt x="8302" y="2757"/>
                  <a:pt x="8321" y="2776"/>
                  <a:pt x="8326" y="2790"/>
                </a:cubicBezTo>
                <a:cubicBezTo>
                  <a:pt x="8341" y="2822"/>
                  <a:pt x="8344" y="2851"/>
                  <a:pt x="8331" y="2880"/>
                </a:cubicBezTo>
                <a:cubicBezTo>
                  <a:pt x="8292" y="2964"/>
                  <a:pt x="8252" y="2973"/>
                  <a:pt x="8137" y="2921"/>
                </a:cubicBezTo>
                <a:cubicBezTo>
                  <a:pt x="8084" y="2898"/>
                  <a:pt x="8042" y="2891"/>
                  <a:pt x="7999" y="2880"/>
                </a:cubicBezTo>
                <a:lnTo>
                  <a:pt x="7948" y="2871"/>
                </a:lnTo>
                <a:cubicBezTo>
                  <a:pt x="7940" y="2880"/>
                  <a:pt x="7978" y="2908"/>
                  <a:pt x="8064" y="2949"/>
                </a:cubicBezTo>
                <a:lnTo>
                  <a:pt x="8074" y="2952"/>
                </a:lnTo>
                <a:cubicBezTo>
                  <a:pt x="8126" y="2976"/>
                  <a:pt x="8171" y="3011"/>
                  <a:pt x="8205" y="3050"/>
                </a:cubicBezTo>
                <a:cubicBezTo>
                  <a:pt x="8273" y="3127"/>
                  <a:pt x="8302" y="3224"/>
                  <a:pt x="8279" y="3298"/>
                </a:cubicBezTo>
                <a:cubicBezTo>
                  <a:pt x="8267" y="3334"/>
                  <a:pt x="8244" y="3365"/>
                  <a:pt x="8205" y="3386"/>
                </a:cubicBezTo>
                <a:cubicBezTo>
                  <a:pt x="8169" y="3404"/>
                  <a:pt x="8130" y="3441"/>
                  <a:pt x="8093" y="3490"/>
                </a:cubicBezTo>
                <a:cubicBezTo>
                  <a:pt x="8055" y="3539"/>
                  <a:pt x="8018" y="3600"/>
                  <a:pt x="7983" y="3670"/>
                </a:cubicBezTo>
                <a:cubicBezTo>
                  <a:pt x="7913" y="3812"/>
                  <a:pt x="7855" y="3988"/>
                  <a:pt x="7824" y="4160"/>
                </a:cubicBezTo>
                <a:cubicBezTo>
                  <a:pt x="7791" y="4349"/>
                  <a:pt x="7725" y="4643"/>
                  <a:pt x="7678" y="4814"/>
                </a:cubicBezTo>
                <a:cubicBezTo>
                  <a:pt x="7582" y="5159"/>
                  <a:pt x="7574" y="5432"/>
                  <a:pt x="7647" y="5816"/>
                </a:cubicBezTo>
                <a:cubicBezTo>
                  <a:pt x="7698" y="6084"/>
                  <a:pt x="7574" y="6256"/>
                  <a:pt x="7483" y="6044"/>
                </a:cubicBezTo>
                <a:cubicBezTo>
                  <a:pt x="7433" y="5927"/>
                  <a:pt x="7288" y="5761"/>
                  <a:pt x="7117" y="5612"/>
                </a:cubicBezTo>
                <a:cubicBezTo>
                  <a:pt x="7032" y="5537"/>
                  <a:pt x="6940" y="5467"/>
                  <a:pt x="6851" y="5408"/>
                </a:cubicBezTo>
                <a:cubicBezTo>
                  <a:pt x="6763" y="5349"/>
                  <a:pt x="6679" y="5302"/>
                  <a:pt x="6606" y="5274"/>
                </a:cubicBezTo>
                <a:cubicBezTo>
                  <a:pt x="6527" y="5245"/>
                  <a:pt x="6446" y="5221"/>
                  <a:pt x="6363" y="5204"/>
                </a:cubicBezTo>
                <a:cubicBezTo>
                  <a:pt x="6280" y="5187"/>
                  <a:pt x="6193" y="5175"/>
                  <a:pt x="6108" y="5169"/>
                </a:cubicBezTo>
                <a:cubicBezTo>
                  <a:pt x="5597" y="5135"/>
                  <a:pt x="5077" y="5306"/>
                  <a:pt x="4839" y="5627"/>
                </a:cubicBezTo>
                <a:cubicBezTo>
                  <a:pt x="4790" y="5693"/>
                  <a:pt x="4748" y="5780"/>
                  <a:pt x="4716" y="5877"/>
                </a:cubicBezTo>
                <a:cubicBezTo>
                  <a:pt x="4650" y="6072"/>
                  <a:pt x="4620" y="6310"/>
                  <a:pt x="4634" y="6516"/>
                </a:cubicBezTo>
                <a:cubicBezTo>
                  <a:pt x="4641" y="6619"/>
                  <a:pt x="4659" y="6714"/>
                  <a:pt x="4690" y="6792"/>
                </a:cubicBezTo>
                <a:cubicBezTo>
                  <a:pt x="4740" y="6917"/>
                  <a:pt x="4882" y="7103"/>
                  <a:pt x="5005" y="7205"/>
                </a:cubicBezTo>
                <a:cubicBezTo>
                  <a:pt x="5066" y="7256"/>
                  <a:pt x="5112" y="7294"/>
                  <a:pt x="5138" y="7324"/>
                </a:cubicBezTo>
                <a:cubicBezTo>
                  <a:pt x="5164" y="7353"/>
                  <a:pt x="5171" y="7373"/>
                  <a:pt x="5150" y="7392"/>
                </a:cubicBezTo>
                <a:cubicBezTo>
                  <a:pt x="5130" y="7411"/>
                  <a:pt x="5082" y="7427"/>
                  <a:pt x="5000" y="7446"/>
                </a:cubicBezTo>
                <a:cubicBezTo>
                  <a:pt x="4920" y="7465"/>
                  <a:pt x="4808" y="7486"/>
                  <a:pt x="4657" y="7516"/>
                </a:cubicBezTo>
                <a:cubicBezTo>
                  <a:pt x="4128" y="7618"/>
                  <a:pt x="3605" y="7872"/>
                  <a:pt x="3269" y="8190"/>
                </a:cubicBezTo>
                <a:cubicBezTo>
                  <a:pt x="3083" y="8365"/>
                  <a:pt x="2969" y="8432"/>
                  <a:pt x="2951" y="8378"/>
                </a:cubicBezTo>
                <a:cubicBezTo>
                  <a:pt x="2935" y="8331"/>
                  <a:pt x="2884" y="8129"/>
                  <a:pt x="2839" y="7928"/>
                </a:cubicBezTo>
                <a:cubicBezTo>
                  <a:pt x="2766" y="7608"/>
                  <a:pt x="2654" y="7389"/>
                  <a:pt x="2475" y="7250"/>
                </a:cubicBezTo>
                <a:cubicBezTo>
                  <a:pt x="2431" y="7215"/>
                  <a:pt x="2382" y="7185"/>
                  <a:pt x="2328" y="7160"/>
                </a:cubicBezTo>
                <a:cubicBezTo>
                  <a:pt x="2168" y="7086"/>
                  <a:pt x="1966" y="7053"/>
                  <a:pt x="1712" y="7054"/>
                </a:cubicBezTo>
                <a:cubicBezTo>
                  <a:pt x="1449" y="7056"/>
                  <a:pt x="1204" y="7106"/>
                  <a:pt x="986" y="7196"/>
                </a:cubicBezTo>
                <a:cubicBezTo>
                  <a:pt x="660" y="7331"/>
                  <a:pt x="396" y="7555"/>
                  <a:pt x="223" y="7838"/>
                </a:cubicBezTo>
                <a:cubicBezTo>
                  <a:pt x="166" y="7932"/>
                  <a:pt x="119" y="8033"/>
                  <a:pt x="83" y="8139"/>
                </a:cubicBezTo>
                <a:cubicBezTo>
                  <a:pt x="28" y="8298"/>
                  <a:pt x="0" y="8470"/>
                  <a:pt x="0" y="8649"/>
                </a:cubicBezTo>
                <a:cubicBezTo>
                  <a:pt x="1" y="8709"/>
                  <a:pt x="4" y="8771"/>
                  <a:pt x="11" y="8832"/>
                </a:cubicBezTo>
                <a:cubicBezTo>
                  <a:pt x="38" y="9075"/>
                  <a:pt x="116" y="9282"/>
                  <a:pt x="239" y="9447"/>
                </a:cubicBezTo>
                <a:cubicBezTo>
                  <a:pt x="280" y="9502"/>
                  <a:pt x="326" y="9552"/>
                  <a:pt x="377" y="9597"/>
                </a:cubicBezTo>
                <a:cubicBezTo>
                  <a:pt x="404" y="9621"/>
                  <a:pt x="436" y="9640"/>
                  <a:pt x="465" y="9661"/>
                </a:cubicBezTo>
                <a:cubicBezTo>
                  <a:pt x="491" y="9679"/>
                  <a:pt x="513" y="9701"/>
                  <a:pt x="540" y="9717"/>
                </a:cubicBezTo>
                <a:cubicBezTo>
                  <a:pt x="718" y="9821"/>
                  <a:pt x="934" y="9876"/>
                  <a:pt x="1178" y="9875"/>
                </a:cubicBezTo>
                <a:cubicBezTo>
                  <a:pt x="1370" y="9873"/>
                  <a:pt x="1583" y="9841"/>
                  <a:pt x="1770" y="9793"/>
                </a:cubicBezTo>
                <a:cubicBezTo>
                  <a:pt x="1959" y="9744"/>
                  <a:pt x="2124" y="9677"/>
                  <a:pt x="2223" y="9603"/>
                </a:cubicBezTo>
                <a:cubicBezTo>
                  <a:pt x="2408" y="9463"/>
                  <a:pt x="2447" y="9529"/>
                  <a:pt x="2402" y="9897"/>
                </a:cubicBezTo>
                <a:cubicBezTo>
                  <a:pt x="2391" y="9992"/>
                  <a:pt x="2393" y="10102"/>
                  <a:pt x="2408" y="10220"/>
                </a:cubicBezTo>
                <a:cubicBezTo>
                  <a:pt x="2408" y="10221"/>
                  <a:pt x="2408" y="10221"/>
                  <a:pt x="2408" y="10222"/>
                </a:cubicBezTo>
                <a:cubicBezTo>
                  <a:pt x="2422" y="10339"/>
                  <a:pt x="2450" y="10464"/>
                  <a:pt x="2485" y="10588"/>
                </a:cubicBezTo>
                <a:cubicBezTo>
                  <a:pt x="2493" y="10617"/>
                  <a:pt x="2505" y="10643"/>
                  <a:pt x="2514" y="10672"/>
                </a:cubicBezTo>
                <a:cubicBezTo>
                  <a:pt x="2584" y="10892"/>
                  <a:pt x="2675" y="11106"/>
                  <a:pt x="2786" y="11261"/>
                </a:cubicBezTo>
                <a:cubicBezTo>
                  <a:pt x="2972" y="11520"/>
                  <a:pt x="3915" y="12361"/>
                  <a:pt x="4020" y="12361"/>
                </a:cubicBezTo>
                <a:cubicBezTo>
                  <a:pt x="4057" y="12361"/>
                  <a:pt x="4170" y="12387"/>
                  <a:pt x="4272" y="12419"/>
                </a:cubicBezTo>
                <a:cubicBezTo>
                  <a:pt x="4335" y="12439"/>
                  <a:pt x="4379" y="12466"/>
                  <a:pt x="4403" y="12499"/>
                </a:cubicBezTo>
                <a:cubicBezTo>
                  <a:pt x="4473" y="12594"/>
                  <a:pt x="4375" y="12732"/>
                  <a:pt x="4127" y="12854"/>
                </a:cubicBezTo>
                <a:cubicBezTo>
                  <a:pt x="3955" y="12938"/>
                  <a:pt x="3873" y="13025"/>
                  <a:pt x="3873" y="13122"/>
                </a:cubicBezTo>
                <a:cubicBezTo>
                  <a:pt x="3873" y="13201"/>
                  <a:pt x="3805" y="13313"/>
                  <a:pt x="3723" y="13372"/>
                </a:cubicBezTo>
                <a:cubicBezTo>
                  <a:pt x="3665" y="13413"/>
                  <a:pt x="3624" y="13460"/>
                  <a:pt x="3600" y="13511"/>
                </a:cubicBezTo>
                <a:cubicBezTo>
                  <a:pt x="3525" y="13667"/>
                  <a:pt x="3599" y="13858"/>
                  <a:pt x="3812" y="14007"/>
                </a:cubicBezTo>
                <a:cubicBezTo>
                  <a:pt x="3916" y="14080"/>
                  <a:pt x="3975" y="14130"/>
                  <a:pt x="4006" y="14191"/>
                </a:cubicBezTo>
                <a:cubicBezTo>
                  <a:pt x="4037" y="14252"/>
                  <a:pt x="4040" y="14324"/>
                  <a:pt x="4032" y="14438"/>
                </a:cubicBezTo>
                <a:cubicBezTo>
                  <a:pt x="4026" y="14522"/>
                  <a:pt x="4028" y="14589"/>
                  <a:pt x="4046" y="14645"/>
                </a:cubicBezTo>
                <a:cubicBezTo>
                  <a:pt x="4097" y="14816"/>
                  <a:pt x="4274" y="14876"/>
                  <a:pt x="4687" y="14907"/>
                </a:cubicBezTo>
                <a:cubicBezTo>
                  <a:pt x="5154" y="14942"/>
                  <a:pt x="5129" y="14889"/>
                  <a:pt x="4991" y="15544"/>
                </a:cubicBezTo>
                <a:cubicBezTo>
                  <a:pt x="4949" y="15743"/>
                  <a:pt x="4816" y="16030"/>
                  <a:pt x="4692" y="16192"/>
                </a:cubicBezTo>
                <a:cubicBezTo>
                  <a:pt x="4578" y="16342"/>
                  <a:pt x="4509" y="16482"/>
                  <a:pt x="4484" y="16610"/>
                </a:cubicBezTo>
                <a:cubicBezTo>
                  <a:pt x="4460" y="16738"/>
                  <a:pt x="4480" y="16854"/>
                  <a:pt x="4545" y="16955"/>
                </a:cubicBezTo>
                <a:cubicBezTo>
                  <a:pt x="4589" y="17023"/>
                  <a:pt x="4718" y="17115"/>
                  <a:pt x="4872" y="17198"/>
                </a:cubicBezTo>
                <a:cubicBezTo>
                  <a:pt x="5026" y="17280"/>
                  <a:pt x="5204" y="17355"/>
                  <a:pt x="5347" y="17387"/>
                </a:cubicBezTo>
                <a:cubicBezTo>
                  <a:pt x="5460" y="17412"/>
                  <a:pt x="5554" y="17471"/>
                  <a:pt x="5554" y="17520"/>
                </a:cubicBezTo>
                <a:cubicBezTo>
                  <a:pt x="5554" y="17665"/>
                  <a:pt x="4760" y="17734"/>
                  <a:pt x="4055" y="17650"/>
                </a:cubicBezTo>
                <a:cubicBezTo>
                  <a:pt x="3321" y="17562"/>
                  <a:pt x="2808" y="17558"/>
                  <a:pt x="2480" y="17647"/>
                </a:cubicBezTo>
                <a:cubicBezTo>
                  <a:pt x="2397" y="17669"/>
                  <a:pt x="2327" y="17698"/>
                  <a:pt x="2267" y="17732"/>
                </a:cubicBezTo>
                <a:cubicBezTo>
                  <a:pt x="2208" y="17766"/>
                  <a:pt x="2159" y="17804"/>
                  <a:pt x="2120" y="17850"/>
                </a:cubicBezTo>
                <a:cubicBezTo>
                  <a:pt x="2120" y="17850"/>
                  <a:pt x="2121" y="17852"/>
                  <a:pt x="2120" y="17852"/>
                </a:cubicBezTo>
                <a:cubicBezTo>
                  <a:pt x="2082" y="17898"/>
                  <a:pt x="2052" y="17949"/>
                  <a:pt x="2034" y="18007"/>
                </a:cubicBezTo>
                <a:cubicBezTo>
                  <a:pt x="2033" y="18008"/>
                  <a:pt x="2034" y="18009"/>
                  <a:pt x="2034" y="18010"/>
                </a:cubicBezTo>
                <a:cubicBezTo>
                  <a:pt x="2015" y="18068"/>
                  <a:pt x="2006" y="18131"/>
                  <a:pt x="2006" y="18201"/>
                </a:cubicBezTo>
                <a:cubicBezTo>
                  <a:pt x="2006" y="18202"/>
                  <a:pt x="2006" y="18202"/>
                  <a:pt x="2006" y="18203"/>
                </a:cubicBezTo>
                <a:cubicBezTo>
                  <a:pt x="2006" y="18216"/>
                  <a:pt x="2015" y="18226"/>
                  <a:pt x="2016" y="18238"/>
                </a:cubicBezTo>
                <a:cubicBezTo>
                  <a:pt x="2021" y="18294"/>
                  <a:pt x="2030" y="18347"/>
                  <a:pt x="2062" y="18397"/>
                </a:cubicBezTo>
                <a:cubicBezTo>
                  <a:pt x="2071" y="18411"/>
                  <a:pt x="2091" y="18425"/>
                  <a:pt x="2101" y="18439"/>
                </a:cubicBezTo>
                <a:cubicBezTo>
                  <a:pt x="2143" y="18490"/>
                  <a:pt x="2189" y="18540"/>
                  <a:pt x="2269" y="18601"/>
                </a:cubicBezTo>
                <a:lnTo>
                  <a:pt x="2533" y="18802"/>
                </a:lnTo>
                <a:lnTo>
                  <a:pt x="2176" y="18954"/>
                </a:lnTo>
                <a:cubicBezTo>
                  <a:pt x="2064" y="19002"/>
                  <a:pt x="1967" y="19056"/>
                  <a:pt x="1882" y="19114"/>
                </a:cubicBezTo>
                <a:cubicBezTo>
                  <a:pt x="1879" y="19116"/>
                  <a:pt x="1875" y="19119"/>
                  <a:pt x="1871" y="19121"/>
                </a:cubicBezTo>
                <a:cubicBezTo>
                  <a:pt x="1802" y="19170"/>
                  <a:pt x="1748" y="19224"/>
                  <a:pt x="1698" y="19279"/>
                </a:cubicBezTo>
                <a:cubicBezTo>
                  <a:pt x="1684" y="19294"/>
                  <a:pt x="1664" y="19308"/>
                  <a:pt x="1651" y="19324"/>
                </a:cubicBezTo>
                <a:cubicBezTo>
                  <a:pt x="1610" y="19376"/>
                  <a:pt x="1584" y="19433"/>
                  <a:pt x="1558" y="19491"/>
                </a:cubicBezTo>
                <a:cubicBezTo>
                  <a:pt x="1549" y="19512"/>
                  <a:pt x="1535" y="19530"/>
                  <a:pt x="1527" y="19552"/>
                </a:cubicBezTo>
                <a:cubicBezTo>
                  <a:pt x="1508" y="19610"/>
                  <a:pt x="1500" y="19672"/>
                  <a:pt x="1495" y="19735"/>
                </a:cubicBezTo>
                <a:cubicBezTo>
                  <a:pt x="1493" y="19759"/>
                  <a:pt x="1483" y="19780"/>
                  <a:pt x="1483" y="19804"/>
                </a:cubicBezTo>
                <a:cubicBezTo>
                  <a:pt x="1483" y="19806"/>
                  <a:pt x="1483" y="19807"/>
                  <a:pt x="1483" y="19809"/>
                </a:cubicBezTo>
                <a:cubicBezTo>
                  <a:pt x="1483" y="19809"/>
                  <a:pt x="1483" y="19810"/>
                  <a:pt x="1483" y="19811"/>
                </a:cubicBezTo>
                <a:cubicBezTo>
                  <a:pt x="1484" y="19911"/>
                  <a:pt x="1499" y="20010"/>
                  <a:pt x="1527" y="20104"/>
                </a:cubicBezTo>
                <a:cubicBezTo>
                  <a:pt x="1528" y="20105"/>
                  <a:pt x="1527" y="20105"/>
                  <a:pt x="1527" y="20106"/>
                </a:cubicBezTo>
                <a:cubicBezTo>
                  <a:pt x="1557" y="20201"/>
                  <a:pt x="1601" y="20292"/>
                  <a:pt x="1656" y="20376"/>
                </a:cubicBezTo>
                <a:cubicBezTo>
                  <a:pt x="1697" y="20437"/>
                  <a:pt x="1750" y="20491"/>
                  <a:pt x="1803" y="20544"/>
                </a:cubicBezTo>
                <a:cubicBezTo>
                  <a:pt x="1896" y="20637"/>
                  <a:pt x="2000" y="20722"/>
                  <a:pt x="2126" y="20783"/>
                </a:cubicBezTo>
                <a:cubicBezTo>
                  <a:pt x="2288" y="20863"/>
                  <a:pt x="2456" y="20926"/>
                  <a:pt x="2632" y="20977"/>
                </a:cubicBezTo>
                <a:cubicBezTo>
                  <a:pt x="2632" y="20977"/>
                  <a:pt x="2633" y="20977"/>
                  <a:pt x="2634" y="20977"/>
                </a:cubicBezTo>
                <a:cubicBezTo>
                  <a:pt x="2985" y="21078"/>
                  <a:pt x="3357" y="21126"/>
                  <a:pt x="3733" y="21119"/>
                </a:cubicBezTo>
                <a:cubicBezTo>
                  <a:pt x="4484" y="21106"/>
                  <a:pt x="5243" y="20881"/>
                  <a:pt x="5847" y="20472"/>
                </a:cubicBezTo>
                <a:cubicBezTo>
                  <a:pt x="5998" y="20370"/>
                  <a:pt x="6141" y="20255"/>
                  <a:pt x="6270" y="20130"/>
                </a:cubicBezTo>
                <a:cubicBezTo>
                  <a:pt x="6451" y="19956"/>
                  <a:pt x="6619" y="19814"/>
                  <a:pt x="6645" y="19814"/>
                </a:cubicBezTo>
                <a:cubicBezTo>
                  <a:pt x="6671" y="19814"/>
                  <a:pt x="6886" y="19885"/>
                  <a:pt x="7122" y="19971"/>
                </a:cubicBezTo>
                <a:cubicBezTo>
                  <a:pt x="7531" y="20122"/>
                  <a:pt x="7544" y="20136"/>
                  <a:pt x="7425" y="20246"/>
                </a:cubicBezTo>
                <a:cubicBezTo>
                  <a:pt x="7307" y="20354"/>
                  <a:pt x="7321" y="20374"/>
                  <a:pt x="7684" y="20660"/>
                </a:cubicBezTo>
                <a:cubicBezTo>
                  <a:pt x="8162" y="21037"/>
                  <a:pt x="8180" y="21046"/>
                  <a:pt x="8707" y="21126"/>
                </a:cubicBezTo>
                <a:cubicBezTo>
                  <a:pt x="8826" y="21144"/>
                  <a:pt x="8972" y="21175"/>
                  <a:pt x="9115" y="21210"/>
                </a:cubicBezTo>
                <a:cubicBezTo>
                  <a:pt x="9258" y="21245"/>
                  <a:pt x="9396" y="21284"/>
                  <a:pt x="9495" y="21319"/>
                </a:cubicBezTo>
                <a:cubicBezTo>
                  <a:pt x="9781" y="21421"/>
                  <a:pt x="9936" y="21438"/>
                  <a:pt x="10279" y="21404"/>
                </a:cubicBezTo>
                <a:cubicBezTo>
                  <a:pt x="11775" y="21258"/>
                  <a:pt x="13282" y="20584"/>
                  <a:pt x="13282" y="20063"/>
                </a:cubicBezTo>
                <a:cubicBezTo>
                  <a:pt x="13282" y="20021"/>
                  <a:pt x="13278" y="19988"/>
                  <a:pt x="13267" y="19958"/>
                </a:cubicBezTo>
                <a:cubicBezTo>
                  <a:pt x="13266" y="19958"/>
                  <a:pt x="13267" y="19957"/>
                  <a:pt x="13267" y="19956"/>
                </a:cubicBezTo>
                <a:cubicBezTo>
                  <a:pt x="13254" y="19927"/>
                  <a:pt x="13233" y="19900"/>
                  <a:pt x="13197" y="19873"/>
                </a:cubicBezTo>
                <a:cubicBezTo>
                  <a:pt x="13123" y="19817"/>
                  <a:pt x="12987" y="19755"/>
                  <a:pt x="12741" y="19653"/>
                </a:cubicBezTo>
                <a:cubicBezTo>
                  <a:pt x="12444" y="19529"/>
                  <a:pt x="12089" y="19360"/>
                  <a:pt x="11953" y="19275"/>
                </a:cubicBezTo>
                <a:cubicBezTo>
                  <a:pt x="11877" y="19228"/>
                  <a:pt x="11825" y="19186"/>
                  <a:pt x="11797" y="19149"/>
                </a:cubicBezTo>
                <a:cubicBezTo>
                  <a:pt x="11768" y="19111"/>
                  <a:pt x="11764" y="19078"/>
                  <a:pt x="11787" y="19046"/>
                </a:cubicBezTo>
                <a:cubicBezTo>
                  <a:pt x="11833" y="18981"/>
                  <a:pt x="11984" y="18921"/>
                  <a:pt x="12256" y="18846"/>
                </a:cubicBezTo>
                <a:cubicBezTo>
                  <a:pt x="12580" y="18756"/>
                  <a:pt x="12706" y="18753"/>
                  <a:pt x="13099" y="18813"/>
                </a:cubicBezTo>
                <a:cubicBezTo>
                  <a:pt x="13376" y="18855"/>
                  <a:pt x="13794" y="18877"/>
                  <a:pt x="14195" y="18879"/>
                </a:cubicBezTo>
                <a:cubicBezTo>
                  <a:pt x="14596" y="18881"/>
                  <a:pt x="14980" y="18863"/>
                  <a:pt x="15188" y="18823"/>
                </a:cubicBezTo>
                <a:cubicBezTo>
                  <a:pt x="15471" y="18768"/>
                  <a:pt x="15500" y="18776"/>
                  <a:pt x="15766" y="18991"/>
                </a:cubicBezTo>
                <a:cubicBezTo>
                  <a:pt x="15920" y="19116"/>
                  <a:pt x="16046" y="19259"/>
                  <a:pt x="16046" y="19310"/>
                </a:cubicBezTo>
                <a:cubicBezTo>
                  <a:pt x="16046" y="19312"/>
                  <a:pt x="16044" y="19315"/>
                  <a:pt x="16044" y="19317"/>
                </a:cubicBezTo>
                <a:cubicBezTo>
                  <a:pt x="16044" y="19318"/>
                  <a:pt x="16046" y="19321"/>
                  <a:pt x="16046" y="19322"/>
                </a:cubicBezTo>
                <a:cubicBezTo>
                  <a:pt x="16046" y="19373"/>
                  <a:pt x="16007" y="19424"/>
                  <a:pt x="15955" y="19473"/>
                </a:cubicBezTo>
                <a:cubicBezTo>
                  <a:pt x="15877" y="19556"/>
                  <a:pt x="15765" y="19628"/>
                  <a:pt x="15677" y="19628"/>
                </a:cubicBezTo>
                <a:cubicBezTo>
                  <a:pt x="15661" y="19628"/>
                  <a:pt x="15645" y="19636"/>
                  <a:pt x="15628" y="19638"/>
                </a:cubicBezTo>
                <a:cubicBezTo>
                  <a:pt x="15611" y="19643"/>
                  <a:pt x="15595" y="19650"/>
                  <a:pt x="15577" y="19653"/>
                </a:cubicBezTo>
                <a:cubicBezTo>
                  <a:pt x="15439" y="19680"/>
                  <a:pt x="15328" y="19765"/>
                  <a:pt x="15248" y="19905"/>
                </a:cubicBezTo>
                <a:cubicBezTo>
                  <a:pt x="15202" y="19986"/>
                  <a:pt x="15186" y="20035"/>
                  <a:pt x="15178" y="20088"/>
                </a:cubicBezTo>
                <a:cubicBezTo>
                  <a:pt x="15176" y="20112"/>
                  <a:pt x="15175" y="20136"/>
                  <a:pt x="15176" y="20160"/>
                </a:cubicBezTo>
                <a:cubicBezTo>
                  <a:pt x="15183" y="20221"/>
                  <a:pt x="15204" y="20284"/>
                  <a:pt x="15257" y="20400"/>
                </a:cubicBezTo>
                <a:cubicBezTo>
                  <a:pt x="15310" y="20514"/>
                  <a:pt x="15401" y="20622"/>
                  <a:pt x="15514" y="20729"/>
                </a:cubicBezTo>
                <a:cubicBezTo>
                  <a:pt x="15613" y="20818"/>
                  <a:pt x="15723" y="20907"/>
                  <a:pt x="15868" y="20999"/>
                </a:cubicBezTo>
                <a:cubicBezTo>
                  <a:pt x="15882" y="21007"/>
                  <a:pt x="15895" y="21015"/>
                  <a:pt x="15908" y="21023"/>
                </a:cubicBezTo>
                <a:cubicBezTo>
                  <a:pt x="16086" y="21133"/>
                  <a:pt x="16295" y="21246"/>
                  <a:pt x="16540" y="21362"/>
                </a:cubicBezTo>
                <a:cubicBezTo>
                  <a:pt x="16544" y="21363"/>
                  <a:pt x="16546" y="21364"/>
                  <a:pt x="16550" y="21365"/>
                </a:cubicBezTo>
                <a:lnTo>
                  <a:pt x="17045" y="21600"/>
                </a:lnTo>
                <a:cubicBezTo>
                  <a:pt x="18598" y="21587"/>
                  <a:pt x="19061" y="21566"/>
                  <a:pt x="19153" y="21529"/>
                </a:cubicBezTo>
                <a:cubicBezTo>
                  <a:pt x="19272" y="21481"/>
                  <a:pt x="19554" y="21421"/>
                  <a:pt x="19778" y="21396"/>
                </a:cubicBezTo>
                <a:cubicBezTo>
                  <a:pt x="20145" y="21356"/>
                  <a:pt x="20233" y="21314"/>
                  <a:pt x="20655" y="20977"/>
                </a:cubicBezTo>
                <a:cubicBezTo>
                  <a:pt x="20913" y="20771"/>
                  <a:pt x="21124" y="20563"/>
                  <a:pt x="21124" y="20515"/>
                </a:cubicBezTo>
                <a:cubicBezTo>
                  <a:pt x="21124" y="20319"/>
                  <a:pt x="19720" y="19990"/>
                  <a:pt x="18100" y="19809"/>
                </a:cubicBezTo>
                <a:cubicBezTo>
                  <a:pt x="17336" y="19723"/>
                  <a:pt x="17223" y="19678"/>
                  <a:pt x="17309" y="19486"/>
                </a:cubicBezTo>
                <a:cubicBezTo>
                  <a:pt x="17365" y="19358"/>
                  <a:pt x="17406" y="19352"/>
                  <a:pt x="18256" y="19370"/>
                </a:cubicBezTo>
                <a:cubicBezTo>
                  <a:pt x="20021" y="19407"/>
                  <a:pt x="21299" y="19052"/>
                  <a:pt x="21493" y="18468"/>
                </a:cubicBezTo>
                <a:cubicBezTo>
                  <a:pt x="21600" y="18146"/>
                  <a:pt x="21468" y="17943"/>
                  <a:pt x="21087" y="17848"/>
                </a:cubicBezTo>
                <a:cubicBezTo>
                  <a:pt x="20730" y="17759"/>
                  <a:pt x="19815" y="17749"/>
                  <a:pt x="19295" y="17829"/>
                </a:cubicBezTo>
                <a:cubicBezTo>
                  <a:pt x="18948" y="17882"/>
                  <a:pt x="17862" y="18005"/>
                  <a:pt x="17486" y="18033"/>
                </a:cubicBezTo>
                <a:cubicBezTo>
                  <a:pt x="17113" y="18060"/>
                  <a:pt x="17350" y="17899"/>
                  <a:pt x="18247" y="17517"/>
                </a:cubicBezTo>
                <a:cubicBezTo>
                  <a:pt x="19374" y="17036"/>
                  <a:pt x="19635" y="16870"/>
                  <a:pt x="19855" y="16492"/>
                </a:cubicBezTo>
                <a:cubicBezTo>
                  <a:pt x="20232" y="15845"/>
                  <a:pt x="19867" y="15369"/>
                  <a:pt x="18427" y="14628"/>
                </a:cubicBezTo>
                <a:cubicBezTo>
                  <a:pt x="17565" y="14184"/>
                  <a:pt x="16569" y="13573"/>
                  <a:pt x="16569" y="13487"/>
                </a:cubicBezTo>
                <a:cubicBezTo>
                  <a:pt x="16569" y="13461"/>
                  <a:pt x="16655" y="13370"/>
                  <a:pt x="16760" y="13288"/>
                </a:cubicBezTo>
                <a:cubicBezTo>
                  <a:pt x="17207" y="12939"/>
                  <a:pt x="17437" y="12451"/>
                  <a:pt x="17309" y="12126"/>
                </a:cubicBezTo>
                <a:cubicBezTo>
                  <a:pt x="17247" y="11970"/>
                  <a:pt x="17073" y="11833"/>
                  <a:pt x="16580" y="11553"/>
                </a:cubicBezTo>
                <a:cubicBezTo>
                  <a:pt x="16225" y="11351"/>
                  <a:pt x="15855" y="11133"/>
                  <a:pt x="15759" y="11070"/>
                </a:cubicBezTo>
                <a:lnTo>
                  <a:pt x="15586" y="10956"/>
                </a:lnTo>
                <a:lnTo>
                  <a:pt x="15712" y="10596"/>
                </a:lnTo>
                <a:cubicBezTo>
                  <a:pt x="15781" y="10399"/>
                  <a:pt x="15819" y="10149"/>
                  <a:pt x="15798" y="10042"/>
                </a:cubicBezTo>
                <a:cubicBezTo>
                  <a:pt x="15743" y="9753"/>
                  <a:pt x="16069" y="9217"/>
                  <a:pt x="16331" y="9163"/>
                </a:cubicBezTo>
                <a:cubicBezTo>
                  <a:pt x="16441" y="9141"/>
                  <a:pt x="16663" y="9052"/>
                  <a:pt x="16821" y="8966"/>
                </a:cubicBezTo>
                <a:cubicBezTo>
                  <a:pt x="17189" y="8766"/>
                  <a:pt x="17252" y="8819"/>
                  <a:pt x="17309" y="9356"/>
                </a:cubicBezTo>
                <a:lnTo>
                  <a:pt x="17353" y="9772"/>
                </a:lnTo>
                <a:lnTo>
                  <a:pt x="17482" y="9544"/>
                </a:lnTo>
                <a:cubicBezTo>
                  <a:pt x="17553" y="9419"/>
                  <a:pt x="17644" y="9317"/>
                  <a:pt x="17685" y="9317"/>
                </a:cubicBezTo>
                <a:cubicBezTo>
                  <a:pt x="17790" y="9317"/>
                  <a:pt x="17913" y="9532"/>
                  <a:pt x="17913" y="9717"/>
                </a:cubicBezTo>
                <a:cubicBezTo>
                  <a:pt x="17913" y="9805"/>
                  <a:pt x="17946" y="9876"/>
                  <a:pt x="17986" y="9876"/>
                </a:cubicBezTo>
                <a:cubicBezTo>
                  <a:pt x="18099" y="9876"/>
                  <a:pt x="18168" y="9578"/>
                  <a:pt x="18166" y="9096"/>
                </a:cubicBezTo>
                <a:cubicBezTo>
                  <a:pt x="18162" y="8526"/>
                  <a:pt x="17900" y="8035"/>
                  <a:pt x="17388" y="7628"/>
                </a:cubicBezTo>
                <a:cubicBezTo>
                  <a:pt x="16843" y="7195"/>
                  <a:pt x="16279" y="7110"/>
                  <a:pt x="15134" y="7292"/>
                </a:cubicBezTo>
                <a:cubicBezTo>
                  <a:pt x="14625" y="7373"/>
                  <a:pt x="14550" y="7371"/>
                  <a:pt x="14174" y="7263"/>
                </a:cubicBezTo>
                <a:cubicBezTo>
                  <a:pt x="13950" y="7199"/>
                  <a:pt x="13610" y="7147"/>
                  <a:pt x="13416" y="7146"/>
                </a:cubicBezTo>
                <a:cubicBezTo>
                  <a:pt x="13119" y="7144"/>
                  <a:pt x="13042" y="7168"/>
                  <a:pt x="12938" y="7300"/>
                </a:cubicBezTo>
                <a:cubicBezTo>
                  <a:pt x="12825" y="7444"/>
                  <a:pt x="12804" y="7450"/>
                  <a:pt x="12687" y="7363"/>
                </a:cubicBezTo>
                <a:cubicBezTo>
                  <a:pt x="12617" y="7310"/>
                  <a:pt x="12431" y="7112"/>
                  <a:pt x="12274" y="6922"/>
                </a:cubicBezTo>
                <a:lnTo>
                  <a:pt x="11990" y="6579"/>
                </a:lnTo>
                <a:lnTo>
                  <a:pt x="12114" y="6361"/>
                </a:lnTo>
                <a:cubicBezTo>
                  <a:pt x="12383" y="5891"/>
                  <a:pt x="12235" y="5591"/>
                  <a:pt x="11735" y="5591"/>
                </a:cubicBezTo>
                <a:cubicBezTo>
                  <a:pt x="11560" y="5591"/>
                  <a:pt x="11473" y="5530"/>
                  <a:pt x="11245" y="5249"/>
                </a:cubicBezTo>
                <a:cubicBezTo>
                  <a:pt x="11087" y="5054"/>
                  <a:pt x="10968" y="4830"/>
                  <a:pt x="10968" y="4730"/>
                </a:cubicBezTo>
                <a:cubicBezTo>
                  <a:pt x="10968" y="4633"/>
                  <a:pt x="10903" y="4505"/>
                  <a:pt x="10823" y="4445"/>
                </a:cubicBezTo>
                <a:cubicBezTo>
                  <a:pt x="10744" y="4385"/>
                  <a:pt x="10657" y="4258"/>
                  <a:pt x="10632" y="4163"/>
                </a:cubicBezTo>
                <a:cubicBezTo>
                  <a:pt x="10607" y="4069"/>
                  <a:pt x="10503" y="3899"/>
                  <a:pt x="10403" y="3785"/>
                </a:cubicBezTo>
                <a:cubicBezTo>
                  <a:pt x="10157" y="3508"/>
                  <a:pt x="10171" y="3444"/>
                  <a:pt x="10515" y="3263"/>
                </a:cubicBezTo>
                <a:cubicBezTo>
                  <a:pt x="10773" y="3128"/>
                  <a:pt x="10812" y="3076"/>
                  <a:pt x="10832" y="2843"/>
                </a:cubicBezTo>
                <a:lnTo>
                  <a:pt x="10856" y="2578"/>
                </a:lnTo>
                <a:lnTo>
                  <a:pt x="11287" y="2599"/>
                </a:lnTo>
                <a:cubicBezTo>
                  <a:pt x="11602" y="2615"/>
                  <a:pt x="11771" y="2593"/>
                  <a:pt x="11913" y="2515"/>
                </a:cubicBezTo>
                <a:cubicBezTo>
                  <a:pt x="12088" y="2420"/>
                  <a:pt x="12100" y="2384"/>
                  <a:pt x="12060" y="2138"/>
                </a:cubicBezTo>
                <a:cubicBezTo>
                  <a:pt x="12035" y="1987"/>
                  <a:pt x="11953" y="1758"/>
                  <a:pt x="11876" y="1630"/>
                </a:cubicBezTo>
                <a:cubicBezTo>
                  <a:pt x="11799" y="1502"/>
                  <a:pt x="11713" y="1247"/>
                  <a:pt x="11685" y="1062"/>
                </a:cubicBezTo>
                <a:cubicBezTo>
                  <a:pt x="11623" y="661"/>
                  <a:pt x="11468" y="332"/>
                  <a:pt x="11250" y="140"/>
                </a:cubicBezTo>
                <a:lnTo>
                  <a:pt x="11092" y="0"/>
                </a:lnTo>
                <a:lnTo>
                  <a:pt x="10818" y="0"/>
                </a:lnTo>
                <a:lnTo>
                  <a:pt x="10675" y="0"/>
                </a:lnTo>
                <a:close/>
                <a:moveTo>
                  <a:pt x="7458" y="2741"/>
                </a:moveTo>
                <a:cubicBezTo>
                  <a:pt x="7424" y="2741"/>
                  <a:pt x="7390" y="2746"/>
                  <a:pt x="7365" y="2754"/>
                </a:cubicBezTo>
                <a:cubicBezTo>
                  <a:pt x="7313" y="2772"/>
                  <a:pt x="7355" y="2785"/>
                  <a:pt x="7458" y="2785"/>
                </a:cubicBezTo>
                <a:cubicBezTo>
                  <a:pt x="7560" y="2785"/>
                  <a:pt x="7602" y="2772"/>
                  <a:pt x="7551" y="2754"/>
                </a:cubicBezTo>
                <a:cubicBezTo>
                  <a:pt x="7525" y="2746"/>
                  <a:pt x="7492" y="2741"/>
                  <a:pt x="7458" y="2741"/>
                </a:cubicBezTo>
                <a:close/>
                <a:moveTo>
                  <a:pt x="9501" y="16533"/>
                </a:moveTo>
                <a:cubicBezTo>
                  <a:pt x="9611" y="16546"/>
                  <a:pt x="9671" y="16611"/>
                  <a:pt x="9806" y="16802"/>
                </a:cubicBezTo>
                <a:cubicBezTo>
                  <a:pt x="10008" y="17090"/>
                  <a:pt x="10226" y="17205"/>
                  <a:pt x="10561" y="17205"/>
                </a:cubicBezTo>
                <a:cubicBezTo>
                  <a:pt x="10698" y="17205"/>
                  <a:pt x="10769" y="17260"/>
                  <a:pt x="10853" y="17427"/>
                </a:cubicBezTo>
                <a:cubicBezTo>
                  <a:pt x="10914" y="17549"/>
                  <a:pt x="11033" y="17721"/>
                  <a:pt x="11117" y="17809"/>
                </a:cubicBezTo>
                <a:cubicBezTo>
                  <a:pt x="11260" y="17960"/>
                  <a:pt x="11262" y="17978"/>
                  <a:pt x="11145" y="18085"/>
                </a:cubicBezTo>
                <a:cubicBezTo>
                  <a:pt x="11004" y="18215"/>
                  <a:pt x="10925" y="18217"/>
                  <a:pt x="10431" y="18105"/>
                </a:cubicBezTo>
                <a:cubicBezTo>
                  <a:pt x="9949" y="17995"/>
                  <a:pt x="9923" y="17975"/>
                  <a:pt x="9922" y="17714"/>
                </a:cubicBezTo>
                <a:cubicBezTo>
                  <a:pt x="9921" y="17449"/>
                  <a:pt x="9885" y="17398"/>
                  <a:pt x="9605" y="17250"/>
                </a:cubicBezTo>
                <a:cubicBezTo>
                  <a:pt x="9492" y="17191"/>
                  <a:pt x="9399" y="17096"/>
                  <a:pt x="9399" y="17041"/>
                </a:cubicBezTo>
                <a:cubicBezTo>
                  <a:pt x="9399" y="16986"/>
                  <a:pt x="9351" y="16909"/>
                  <a:pt x="9292" y="16871"/>
                </a:cubicBezTo>
                <a:cubicBezTo>
                  <a:pt x="9233" y="16834"/>
                  <a:pt x="9174" y="16746"/>
                  <a:pt x="9161" y="16678"/>
                </a:cubicBezTo>
                <a:cubicBezTo>
                  <a:pt x="9142" y="16579"/>
                  <a:pt x="9186" y="16549"/>
                  <a:pt x="9371" y="16534"/>
                </a:cubicBezTo>
                <a:cubicBezTo>
                  <a:pt x="9423" y="16530"/>
                  <a:pt x="9465" y="16529"/>
                  <a:pt x="9501" y="165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" name="Picture 4" descr="دهب ماكبط | ويكي ديزني | Fand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" y="3132617"/>
            <a:ext cx="2940009" cy="36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25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934B1-A212-4DE7-B844-3E79B1ADF54A}"/>
              </a:ext>
            </a:extLst>
          </p:cNvPr>
          <p:cNvSpPr/>
          <p:nvPr/>
        </p:nvSpPr>
        <p:spPr>
          <a:xfrm>
            <a:off x="578485" y="566420"/>
            <a:ext cx="7752080" cy="589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BDDFB1B6-8BDB-43E7-8D07-46AAC13FF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5114" y="-591573"/>
            <a:ext cx="6392960" cy="8273242"/>
          </a:xfrm>
          <a:prstGeom prst="rect">
            <a:avLst/>
          </a:prstGeom>
        </p:spPr>
      </p:pic>
      <p:sp>
        <p:nvSpPr>
          <p:cNvPr id="12" name="Rectangle: Rounded Corners 21">
            <a:extLst>
              <a:ext uri="{FF2B5EF4-FFF2-40B4-BE49-F238E27FC236}">
                <a16:creationId xmlns="" xmlns:a16="http://schemas.microsoft.com/office/drawing/2014/main" id="{2C5FA8F5-A351-4406-8BC7-D3B18E8AA0F2}"/>
              </a:ext>
            </a:extLst>
          </p:cNvPr>
          <p:cNvSpPr/>
          <p:nvPr/>
        </p:nvSpPr>
        <p:spPr>
          <a:xfrm>
            <a:off x="1264072" y="931438"/>
            <a:ext cx="2253997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البنطلون</a:t>
            </a:r>
            <a:endParaRPr lang="ar-AE" sz="20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13" name="Rectangle: Rounded Corners 22">
            <a:extLst>
              <a:ext uri="{FF2B5EF4-FFF2-40B4-BE49-F238E27FC236}">
                <a16:creationId xmlns="" xmlns:a16="http://schemas.microsoft.com/office/drawing/2014/main" id="{96669135-4A61-4ACA-A423-D7DE384345F7}"/>
              </a:ext>
            </a:extLst>
          </p:cNvPr>
          <p:cNvSpPr/>
          <p:nvPr/>
        </p:nvSpPr>
        <p:spPr>
          <a:xfrm>
            <a:off x="1264769" y="2105417"/>
            <a:ext cx="2220171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القميص</a:t>
            </a:r>
            <a:endParaRPr lang="ar-AE" sz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>
            <a:off x="2705101" y="3920164"/>
            <a:ext cx="3924300" cy="2527313"/>
            <a:chOff x="6966116" y="630737"/>
            <a:chExt cx="4091467" cy="3899994"/>
          </a:xfrm>
          <a:solidFill>
            <a:schemeClr val="bg1"/>
          </a:solidFill>
        </p:grpSpPr>
        <p:sp>
          <p:nvSpPr>
            <p:cNvPr id="15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6966116" y="630737"/>
              <a:ext cx="4091467" cy="3899994"/>
            </a:xfrm>
            <a:prstGeom prst="wedgeEllipseCallout">
              <a:avLst>
                <a:gd name="adj1" fmla="val -79622"/>
                <a:gd name="adj2" fmla="val -29861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>
              <a:off x="7272215" y="2204453"/>
              <a:ext cx="3497051" cy="993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400" b="0" kern="0" noProof="0" dirty="0" smtClean="0">
                  <a:solidFill>
                    <a:srgbClr val="009900"/>
                  </a:solidFill>
                  <a:cs typeface="PT Bold Heading" pitchFamily="2" charset="-78"/>
                </a:rPr>
                <a:t>أشترت مكي موس ملابس جديدة من السوق لأصدقائه مجموعة قميص ومجموعة بنطلون أي المجموعتين أكثر</a:t>
              </a:r>
              <a:endParaRPr kumimoji="0" lang="ar-SA" sz="2400" b="0" i="0" u="none" strike="noStrike" kern="0" normalizeH="0" baseline="0" noProof="0" dirty="0">
                <a:solidFill>
                  <a:srgbClr val="009900"/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21" name="مستطيل 20">
            <a:extLst>
              <a:ext uri="{FF2B5EF4-FFF2-40B4-BE49-F238E27FC236}">
                <a16:creationId xmlns:a16="http://schemas.microsoft.com/office/drawing/2014/main" xmlns="" id="{D6B1A82B-6EA6-4C82-9FEF-6610B71AF8AE}"/>
              </a:ext>
            </a:extLst>
          </p:cNvPr>
          <p:cNvSpPr/>
          <p:nvPr/>
        </p:nvSpPr>
        <p:spPr>
          <a:xfrm>
            <a:off x="9530743" y="1281306"/>
            <a:ext cx="22974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0" cap="none" spc="0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تبيض </a:t>
            </a:r>
            <a:r>
              <a:rPr lang="ar-SA" sz="7200" b="0" cap="none" spc="0" dirty="0" err="1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الوجة</a:t>
            </a:r>
            <a:endParaRPr lang="ar-SA" sz="7200" b="0" cap="none" spc="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7" t="28781" r="19297" b="35609"/>
          <a:stretch/>
        </p:blipFill>
        <p:spPr bwMode="auto">
          <a:xfrm>
            <a:off x="3820220" y="1062051"/>
            <a:ext cx="4491971" cy="260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نتيجة بحث الصور عن question mark gif">
            <a:extLst>
              <a:ext uri="{FF2B5EF4-FFF2-40B4-BE49-F238E27FC236}">
                <a16:creationId xmlns="" xmlns:a16="http://schemas.microsoft.com/office/drawing/2014/main" id="{AD3B4AF6-3601-4193-B027-217E8E5029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597">
            <a:off x="3664661" y="2607187"/>
            <a:ext cx="1181273" cy="118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clubgang.png (354×340) | Mickey mouse pictures, Mickey mouse art, Mickey  mouse carto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2864" y="4111223"/>
            <a:ext cx="2952501" cy="2835736"/>
          </a:xfrm>
          <a:prstGeom prst="rect">
            <a:avLst/>
          </a:prstGeom>
          <a:noFill/>
        </p:spPr>
      </p:pic>
      <p:pic>
        <p:nvPicPr>
          <p:cNvPr id="26" name="Picture 4" descr="صور اجمل ممثل كرتون , شخصيات كرتونية للاطفال - اروع روعه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-119209" y="2993890"/>
            <a:ext cx="3247511" cy="3558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4820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260C4E5-726D-4BE6-90C5-3560E9A8C859}"/>
              </a:ext>
            </a:extLst>
          </p:cNvPr>
          <p:cNvGrpSpPr/>
          <p:nvPr/>
        </p:nvGrpSpPr>
        <p:grpSpPr>
          <a:xfrm>
            <a:off x="332278" y="301798"/>
            <a:ext cx="8273242" cy="6392960"/>
            <a:chOff x="332278" y="301798"/>
            <a:chExt cx="8273242" cy="63929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6B934B1-A212-4DE7-B844-3E79B1ADF54A}"/>
                </a:ext>
              </a:extLst>
            </p:cNvPr>
            <p:cNvSpPr/>
            <p:nvPr/>
          </p:nvSpPr>
          <p:spPr>
            <a:xfrm>
              <a:off x="578485" y="566420"/>
              <a:ext cx="7752080" cy="5892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BDDFB1B6-8BDB-43E7-8D07-46AAC13FF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2419" y="-638343"/>
              <a:ext cx="6392960" cy="8273242"/>
            </a:xfrm>
            <a:prstGeom prst="rect">
              <a:avLst/>
            </a:prstGeom>
          </p:spPr>
        </p:pic>
      </p:grpSp>
      <p:grpSp>
        <p:nvGrpSpPr>
          <p:cNvPr id="15" name="مجموعة 14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>
            <a:off x="3849271" y="4309149"/>
            <a:ext cx="3873122" cy="1735803"/>
            <a:chOff x="7007071" y="502334"/>
            <a:chExt cx="4091467" cy="3899994"/>
          </a:xfrm>
          <a:solidFill>
            <a:schemeClr val="bg1"/>
          </a:solidFill>
        </p:grpSpPr>
        <p:sp>
          <p:nvSpPr>
            <p:cNvPr id="18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7007071" y="502334"/>
              <a:ext cx="4091467" cy="3899994"/>
            </a:xfrm>
            <a:prstGeom prst="wedgeEllipseCallout">
              <a:avLst>
                <a:gd name="adj1" fmla="val -70061"/>
                <a:gd name="adj2" fmla="val -76540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>
              <a:off x="7270009" y="2026713"/>
              <a:ext cx="3358560" cy="85123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800" b="0" kern="0" dirty="0" smtClean="0">
                  <a:solidFill>
                    <a:srgbClr val="009900"/>
                  </a:solidFill>
                  <a:cs typeface="PT Bold Heading" pitchFamily="2" charset="-78"/>
                </a:rPr>
                <a:t>ما نوع التصنيف الذي قام به مكي و </a:t>
              </a:r>
              <a:r>
                <a:rPr lang="ar-SA" sz="2800" b="0" kern="0" dirty="0" err="1" smtClean="0">
                  <a:solidFill>
                    <a:srgbClr val="009900"/>
                  </a:solidFill>
                  <a:cs typeface="PT Bold Heading" pitchFamily="2" charset="-78"/>
                </a:rPr>
                <a:t>بطبوط</a:t>
              </a:r>
              <a:r>
                <a:rPr lang="ar-SA" sz="2800" b="0" kern="0" dirty="0" smtClean="0">
                  <a:solidFill>
                    <a:srgbClr val="009900"/>
                  </a:solidFill>
                  <a:cs typeface="PT Bold Heading" pitchFamily="2" charset="-78"/>
                </a:rPr>
                <a:t> في الصورة</a:t>
              </a:r>
              <a:endParaRPr kumimoji="0" lang="ar-SA" sz="2800" b="0" i="0" u="none" strike="noStrike" kern="0" normalizeH="0" baseline="0" noProof="0" dirty="0">
                <a:solidFill>
                  <a:srgbClr val="009900"/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20" name="Rectangle: Rounded Corners 11">
            <a:extLst>
              <a:ext uri="{FF2B5EF4-FFF2-40B4-BE49-F238E27FC236}">
                <a16:creationId xmlns="" xmlns:a16="http://schemas.microsoft.com/office/drawing/2014/main" id="{99EC8BD3-E38B-4F5F-B230-2100CE52DC7D}"/>
              </a:ext>
            </a:extLst>
          </p:cNvPr>
          <p:cNvSpPr/>
          <p:nvPr/>
        </p:nvSpPr>
        <p:spPr>
          <a:xfrm>
            <a:off x="977572" y="1871801"/>
            <a:ext cx="2253997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اللون</a:t>
            </a:r>
            <a:endParaRPr lang="ar-AE" sz="20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="" xmlns:a16="http://schemas.microsoft.com/office/drawing/2014/main" id="{F234D105-4046-4737-96B6-FCADE9DEFBBB}"/>
              </a:ext>
            </a:extLst>
          </p:cNvPr>
          <p:cNvSpPr/>
          <p:nvPr/>
        </p:nvSpPr>
        <p:spPr>
          <a:xfrm>
            <a:off x="1030561" y="783826"/>
            <a:ext cx="2220171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الشكل</a:t>
            </a:r>
            <a:endParaRPr lang="ar-AE" sz="12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xmlns="" id="{D6B1A82B-6EA6-4C82-9FEF-6610B71AF8AE}"/>
              </a:ext>
            </a:extLst>
          </p:cNvPr>
          <p:cNvSpPr/>
          <p:nvPr/>
        </p:nvSpPr>
        <p:spPr>
          <a:xfrm>
            <a:off x="9402333" y="791430"/>
            <a:ext cx="231345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0" cap="none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تنحط على الجرح</a:t>
            </a:r>
          </a:p>
          <a:p>
            <a:pPr algn="ctr"/>
            <a:r>
              <a:rPr lang="ar-SA" sz="6000" b="0" cap="none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 يبرى</a:t>
            </a:r>
            <a:endParaRPr lang="ar-SA" sz="6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22" name="Picture 8" descr="Вопрос GIFs - Get the best gif on GIFER">
            <a:extLst>
              <a:ext uri="{FF2B5EF4-FFF2-40B4-BE49-F238E27FC236}">
                <a16:creationId xmlns="" xmlns:a16="http://schemas.microsoft.com/office/drawing/2014/main" id="{C6404D7F-92A1-4030-8476-14C4CF8396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06" y="2672255"/>
            <a:ext cx="1627771" cy="162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/>
          <p:cNvGrpSpPr/>
          <p:nvPr/>
        </p:nvGrpSpPr>
        <p:grpSpPr>
          <a:xfrm>
            <a:off x="4077840" y="1051664"/>
            <a:ext cx="3958763" cy="1996336"/>
            <a:chOff x="4077840" y="1051664"/>
            <a:chExt cx="3958763" cy="199633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9" t="15485" r="18918" b="46976"/>
            <a:stretch/>
          </p:blipFill>
          <p:spPr bwMode="auto">
            <a:xfrm>
              <a:off x="4077840" y="1051664"/>
              <a:ext cx="3958763" cy="1996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مستطيل 8"/>
            <p:cNvSpPr/>
            <p:nvPr/>
          </p:nvSpPr>
          <p:spPr>
            <a:xfrm>
              <a:off x="6307157" y="2049832"/>
              <a:ext cx="627043" cy="622423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5" name="Picture 6" descr="Pin on Donald Duck">
            <a:extLst>
              <a:ext uri="{FF2B5EF4-FFF2-40B4-BE49-F238E27FC236}">
                <a16:creationId xmlns:a16="http://schemas.microsoft.com/office/drawing/2014/main" xmlns="" id="{326E5909-767C-4197-BBE8-9F233D7799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37" y="4447943"/>
            <a:ext cx="2540921" cy="255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G_1656.png" descr="IMG_1656.png"/>
          <p:cNvPicPr>
            <a:picLocks noChangeAspect="1"/>
          </p:cNvPicPr>
          <p:nvPr/>
        </p:nvPicPr>
        <p:blipFill>
          <a:blip r:embed="rId10">
            <a:extLst/>
          </a:blip>
          <a:srcRect l="8770" t="5380" r="11856" b="3447"/>
          <a:stretch>
            <a:fillRect/>
          </a:stretch>
        </p:blipFill>
        <p:spPr>
          <a:xfrm>
            <a:off x="885924" y="2857232"/>
            <a:ext cx="3003687" cy="3539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73" extrusionOk="0">
                <a:moveTo>
                  <a:pt x="4235" y="3"/>
                </a:moveTo>
                <a:cubicBezTo>
                  <a:pt x="4132" y="13"/>
                  <a:pt x="4020" y="50"/>
                  <a:pt x="3908" y="117"/>
                </a:cubicBezTo>
                <a:cubicBezTo>
                  <a:pt x="3789" y="188"/>
                  <a:pt x="3615" y="236"/>
                  <a:pt x="3517" y="225"/>
                </a:cubicBezTo>
                <a:cubicBezTo>
                  <a:pt x="3291" y="200"/>
                  <a:pt x="2912" y="537"/>
                  <a:pt x="2784" y="879"/>
                </a:cubicBezTo>
                <a:cubicBezTo>
                  <a:pt x="2731" y="1022"/>
                  <a:pt x="2645" y="1487"/>
                  <a:pt x="2594" y="1913"/>
                </a:cubicBezTo>
                <a:cubicBezTo>
                  <a:pt x="2542" y="2339"/>
                  <a:pt x="2481" y="2713"/>
                  <a:pt x="2457" y="2746"/>
                </a:cubicBezTo>
                <a:cubicBezTo>
                  <a:pt x="2433" y="2778"/>
                  <a:pt x="2274" y="2757"/>
                  <a:pt x="2103" y="2696"/>
                </a:cubicBezTo>
                <a:cubicBezTo>
                  <a:pt x="1931" y="2635"/>
                  <a:pt x="1624" y="2584"/>
                  <a:pt x="1421" y="2584"/>
                </a:cubicBezTo>
                <a:cubicBezTo>
                  <a:pt x="975" y="2584"/>
                  <a:pt x="692" y="2802"/>
                  <a:pt x="616" y="3203"/>
                </a:cubicBezTo>
                <a:cubicBezTo>
                  <a:pt x="539" y="3606"/>
                  <a:pt x="675" y="3697"/>
                  <a:pt x="1363" y="3700"/>
                </a:cubicBezTo>
                <a:cubicBezTo>
                  <a:pt x="1932" y="3703"/>
                  <a:pt x="1950" y="3710"/>
                  <a:pt x="2391" y="4059"/>
                </a:cubicBezTo>
                <a:cubicBezTo>
                  <a:pt x="2748" y="4342"/>
                  <a:pt x="2853" y="4479"/>
                  <a:pt x="2904" y="4732"/>
                </a:cubicBezTo>
                <a:cubicBezTo>
                  <a:pt x="2945" y="4939"/>
                  <a:pt x="3072" y="5147"/>
                  <a:pt x="3268" y="5331"/>
                </a:cubicBezTo>
                <a:cubicBezTo>
                  <a:pt x="3591" y="5634"/>
                  <a:pt x="3561" y="5727"/>
                  <a:pt x="3165" y="5637"/>
                </a:cubicBezTo>
                <a:cubicBezTo>
                  <a:pt x="3004" y="5600"/>
                  <a:pt x="2847" y="5479"/>
                  <a:pt x="2726" y="5295"/>
                </a:cubicBezTo>
                <a:cubicBezTo>
                  <a:pt x="2466" y="4902"/>
                  <a:pt x="2153" y="4727"/>
                  <a:pt x="1678" y="4711"/>
                </a:cubicBezTo>
                <a:cubicBezTo>
                  <a:pt x="1243" y="4697"/>
                  <a:pt x="1116" y="4787"/>
                  <a:pt x="1114" y="5109"/>
                </a:cubicBezTo>
                <a:cubicBezTo>
                  <a:pt x="1113" y="5225"/>
                  <a:pt x="999" y="5386"/>
                  <a:pt x="818" y="5531"/>
                </a:cubicBezTo>
                <a:cubicBezTo>
                  <a:pt x="524" y="5767"/>
                  <a:pt x="126" y="6374"/>
                  <a:pt x="15" y="6758"/>
                </a:cubicBezTo>
                <a:cubicBezTo>
                  <a:pt x="3" y="6797"/>
                  <a:pt x="-2" y="6835"/>
                  <a:pt x="0" y="6876"/>
                </a:cubicBezTo>
                <a:cubicBezTo>
                  <a:pt x="6" y="6996"/>
                  <a:pt x="78" y="7134"/>
                  <a:pt x="244" y="7367"/>
                </a:cubicBezTo>
                <a:cubicBezTo>
                  <a:pt x="672" y="7966"/>
                  <a:pt x="1061" y="8156"/>
                  <a:pt x="2093" y="8274"/>
                </a:cubicBezTo>
                <a:cubicBezTo>
                  <a:pt x="2535" y="8324"/>
                  <a:pt x="2631" y="8440"/>
                  <a:pt x="2467" y="8719"/>
                </a:cubicBezTo>
                <a:cubicBezTo>
                  <a:pt x="2304" y="8996"/>
                  <a:pt x="2258" y="10515"/>
                  <a:pt x="2371" y="11873"/>
                </a:cubicBezTo>
                <a:cubicBezTo>
                  <a:pt x="2457" y="12895"/>
                  <a:pt x="2508" y="12995"/>
                  <a:pt x="3004" y="13108"/>
                </a:cubicBezTo>
                <a:cubicBezTo>
                  <a:pt x="3151" y="13141"/>
                  <a:pt x="3349" y="13284"/>
                  <a:pt x="3487" y="13456"/>
                </a:cubicBezTo>
                <a:cubicBezTo>
                  <a:pt x="3719" y="13744"/>
                  <a:pt x="3720" y="13750"/>
                  <a:pt x="3553" y="13901"/>
                </a:cubicBezTo>
                <a:cubicBezTo>
                  <a:pt x="3373" y="14065"/>
                  <a:pt x="3336" y="14404"/>
                  <a:pt x="3465" y="14692"/>
                </a:cubicBezTo>
                <a:cubicBezTo>
                  <a:pt x="3515" y="14802"/>
                  <a:pt x="3508" y="14999"/>
                  <a:pt x="3451" y="15210"/>
                </a:cubicBezTo>
                <a:cubicBezTo>
                  <a:pt x="3317" y="15708"/>
                  <a:pt x="3669" y="16620"/>
                  <a:pt x="4237" y="17252"/>
                </a:cubicBezTo>
                <a:cubicBezTo>
                  <a:pt x="4714" y="17783"/>
                  <a:pt x="5434" y="18270"/>
                  <a:pt x="5905" y="18381"/>
                </a:cubicBezTo>
                <a:cubicBezTo>
                  <a:pt x="6889" y="18613"/>
                  <a:pt x="8014" y="18357"/>
                  <a:pt x="8553" y="17781"/>
                </a:cubicBezTo>
                <a:cubicBezTo>
                  <a:pt x="9113" y="17180"/>
                  <a:pt x="9174" y="16588"/>
                  <a:pt x="8741" y="15952"/>
                </a:cubicBezTo>
                <a:cubicBezTo>
                  <a:pt x="8544" y="15664"/>
                  <a:pt x="7892" y="15194"/>
                  <a:pt x="7688" y="15194"/>
                </a:cubicBezTo>
                <a:cubicBezTo>
                  <a:pt x="7642" y="15194"/>
                  <a:pt x="7557" y="15144"/>
                  <a:pt x="7497" y="15084"/>
                </a:cubicBezTo>
                <a:cubicBezTo>
                  <a:pt x="7408" y="14993"/>
                  <a:pt x="7428" y="14961"/>
                  <a:pt x="7617" y="14900"/>
                </a:cubicBezTo>
                <a:cubicBezTo>
                  <a:pt x="7794" y="14843"/>
                  <a:pt x="7844" y="14776"/>
                  <a:pt x="7844" y="14601"/>
                </a:cubicBezTo>
                <a:cubicBezTo>
                  <a:pt x="7844" y="14477"/>
                  <a:pt x="7884" y="14318"/>
                  <a:pt x="7932" y="14247"/>
                </a:cubicBezTo>
                <a:cubicBezTo>
                  <a:pt x="7980" y="14176"/>
                  <a:pt x="8059" y="14024"/>
                  <a:pt x="8108" y="13907"/>
                </a:cubicBezTo>
                <a:lnTo>
                  <a:pt x="8198" y="13694"/>
                </a:lnTo>
                <a:lnTo>
                  <a:pt x="8523" y="13893"/>
                </a:lnTo>
                <a:lnTo>
                  <a:pt x="8850" y="14092"/>
                </a:lnTo>
                <a:lnTo>
                  <a:pt x="8545" y="13845"/>
                </a:lnTo>
                <a:cubicBezTo>
                  <a:pt x="8297" y="13645"/>
                  <a:pt x="8244" y="13553"/>
                  <a:pt x="8267" y="13356"/>
                </a:cubicBezTo>
                <a:cubicBezTo>
                  <a:pt x="8289" y="13159"/>
                  <a:pt x="8349" y="13095"/>
                  <a:pt x="8604" y="13004"/>
                </a:cubicBezTo>
                <a:cubicBezTo>
                  <a:pt x="8775" y="12944"/>
                  <a:pt x="9030" y="12895"/>
                  <a:pt x="9170" y="12895"/>
                </a:cubicBezTo>
                <a:cubicBezTo>
                  <a:pt x="9310" y="12895"/>
                  <a:pt x="9567" y="12844"/>
                  <a:pt x="9739" y="12783"/>
                </a:cubicBezTo>
                <a:cubicBezTo>
                  <a:pt x="9912" y="12722"/>
                  <a:pt x="10223" y="12673"/>
                  <a:pt x="10431" y="12673"/>
                </a:cubicBezTo>
                <a:cubicBezTo>
                  <a:pt x="10880" y="12673"/>
                  <a:pt x="11322" y="12408"/>
                  <a:pt x="11227" y="12197"/>
                </a:cubicBezTo>
                <a:cubicBezTo>
                  <a:pt x="11170" y="12071"/>
                  <a:pt x="11097" y="12070"/>
                  <a:pt x="10264" y="12180"/>
                </a:cubicBezTo>
                <a:cubicBezTo>
                  <a:pt x="10077" y="12205"/>
                  <a:pt x="10002" y="11934"/>
                  <a:pt x="10081" y="11511"/>
                </a:cubicBezTo>
                <a:cubicBezTo>
                  <a:pt x="10149" y="11150"/>
                  <a:pt x="10193" y="11078"/>
                  <a:pt x="10338" y="11078"/>
                </a:cubicBezTo>
                <a:cubicBezTo>
                  <a:pt x="10463" y="11078"/>
                  <a:pt x="10522" y="11140"/>
                  <a:pt x="10555" y="11300"/>
                </a:cubicBezTo>
                <a:cubicBezTo>
                  <a:pt x="10589" y="11464"/>
                  <a:pt x="10682" y="11554"/>
                  <a:pt x="10912" y="11646"/>
                </a:cubicBezTo>
                <a:cubicBezTo>
                  <a:pt x="11083" y="11714"/>
                  <a:pt x="11410" y="11914"/>
                  <a:pt x="11637" y="12091"/>
                </a:cubicBezTo>
                <a:lnTo>
                  <a:pt x="12047" y="12412"/>
                </a:lnTo>
                <a:lnTo>
                  <a:pt x="11954" y="13222"/>
                </a:lnTo>
                <a:cubicBezTo>
                  <a:pt x="11837" y="14246"/>
                  <a:pt x="11976" y="15179"/>
                  <a:pt x="12247" y="15202"/>
                </a:cubicBezTo>
                <a:cubicBezTo>
                  <a:pt x="12304" y="15207"/>
                  <a:pt x="12404" y="15215"/>
                  <a:pt x="12472" y="15221"/>
                </a:cubicBezTo>
                <a:cubicBezTo>
                  <a:pt x="12540" y="15226"/>
                  <a:pt x="12635" y="15332"/>
                  <a:pt x="12682" y="15455"/>
                </a:cubicBezTo>
                <a:cubicBezTo>
                  <a:pt x="12729" y="15577"/>
                  <a:pt x="12894" y="15843"/>
                  <a:pt x="13049" y="16047"/>
                </a:cubicBezTo>
                <a:cubicBezTo>
                  <a:pt x="13203" y="16251"/>
                  <a:pt x="13380" y="16534"/>
                  <a:pt x="13444" y="16677"/>
                </a:cubicBezTo>
                <a:cubicBezTo>
                  <a:pt x="13728" y="17303"/>
                  <a:pt x="14320" y="17863"/>
                  <a:pt x="14699" y="17863"/>
                </a:cubicBezTo>
                <a:cubicBezTo>
                  <a:pt x="14807" y="17863"/>
                  <a:pt x="14998" y="17956"/>
                  <a:pt x="15122" y="18068"/>
                </a:cubicBezTo>
                <a:cubicBezTo>
                  <a:pt x="15316" y="18244"/>
                  <a:pt x="15350" y="18354"/>
                  <a:pt x="15383" y="18868"/>
                </a:cubicBezTo>
                <a:cubicBezTo>
                  <a:pt x="15414" y="19345"/>
                  <a:pt x="15472" y="19546"/>
                  <a:pt x="15676" y="19870"/>
                </a:cubicBezTo>
                <a:cubicBezTo>
                  <a:pt x="16014" y="20407"/>
                  <a:pt x="16867" y="21126"/>
                  <a:pt x="17459" y="21374"/>
                </a:cubicBezTo>
                <a:cubicBezTo>
                  <a:pt x="17721" y="21484"/>
                  <a:pt x="18069" y="21573"/>
                  <a:pt x="18233" y="21573"/>
                </a:cubicBezTo>
                <a:cubicBezTo>
                  <a:pt x="18651" y="21573"/>
                  <a:pt x="19949" y="21226"/>
                  <a:pt x="20109" y="21072"/>
                </a:cubicBezTo>
                <a:cubicBezTo>
                  <a:pt x="20296" y="20891"/>
                  <a:pt x="20393" y="19675"/>
                  <a:pt x="20241" y="19423"/>
                </a:cubicBezTo>
                <a:cubicBezTo>
                  <a:pt x="20163" y="19295"/>
                  <a:pt x="19775" y="19085"/>
                  <a:pt x="18993" y="18752"/>
                </a:cubicBezTo>
                <a:cubicBezTo>
                  <a:pt x="18368" y="18486"/>
                  <a:pt x="17585" y="18127"/>
                  <a:pt x="17251" y="17955"/>
                </a:cubicBezTo>
                <a:cubicBezTo>
                  <a:pt x="16882" y="17764"/>
                  <a:pt x="16538" y="17642"/>
                  <a:pt x="16372" y="17642"/>
                </a:cubicBezTo>
                <a:cubicBezTo>
                  <a:pt x="16223" y="17642"/>
                  <a:pt x="16058" y="17605"/>
                  <a:pt x="16006" y="17561"/>
                </a:cubicBezTo>
                <a:cubicBezTo>
                  <a:pt x="15858" y="17436"/>
                  <a:pt x="16138" y="16919"/>
                  <a:pt x="16453" y="16737"/>
                </a:cubicBezTo>
                <a:cubicBezTo>
                  <a:pt x="16601" y="16651"/>
                  <a:pt x="16848" y="16480"/>
                  <a:pt x="17002" y="16358"/>
                </a:cubicBezTo>
                <a:lnTo>
                  <a:pt x="17283" y="16134"/>
                </a:lnTo>
                <a:lnTo>
                  <a:pt x="17366" y="16320"/>
                </a:lnTo>
                <a:cubicBezTo>
                  <a:pt x="17469" y="16549"/>
                  <a:pt x="17832" y="16814"/>
                  <a:pt x="18468" y="17122"/>
                </a:cubicBezTo>
                <a:cubicBezTo>
                  <a:pt x="18734" y="17251"/>
                  <a:pt x="19138" y="17540"/>
                  <a:pt x="19366" y="17764"/>
                </a:cubicBezTo>
                <a:cubicBezTo>
                  <a:pt x="20146" y="18530"/>
                  <a:pt x="20677" y="18646"/>
                  <a:pt x="20927" y="18104"/>
                </a:cubicBezTo>
                <a:cubicBezTo>
                  <a:pt x="20997" y="17952"/>
                  <a:pt x="21117" y="17719"/>
                  <a:pt x="21196" y="17586"/>
                </a:cubicBezTo>
                <a:cubicBezTo>
                  <a:pt x="21313" y="17388"/>
                  <a:pt x="21322" y="17294"/>
                  <a:pt x="21242" y="17066"/>
                </a:cubicBezTo>
                <a:cubicBezTo>
                  <a:pt x="21188" y="16913"/>
                  <a:pt x="21120" y="16660"/>
                  <a:pt x="21091" y="16503"/>
                </a:cubicBezTo>
                <a:cubicBezTo>
                  <a:pt x="21028" y="16166"/>
                  <a:pt x="20732" y="15904"/>
                  <a:pt x="20277" y="15786"/>
                </a:cubicBezTo>
                <a:cubicBezTo>
                  <a:pt x="20102" y="15740"/>
                  <a:pt x="19899" y="15685"/>
                  <a:pt x="19828" y="15666"/>
                </a:cubicBezTo>
                <a:cubicBezTo>
                  <a:pt x="19735" y="15640"/>
                  <a:pt x="19780" y="15579"/>
                  <a:pt x="19992" y="15438"/>
                </a:cubicBezTo>
                <a:cubicBezTo>
                  <a:pt x="20152" y="15331"/>
                  <a:pt x="20340" y="15128"/>
                  <a:pt x="20409" y="14989"/>
                </a:cubicBezTo>
                <a:cubicBezTo>
                  <a:pt x="20519" y="14766"/>
                  <a:pt x="20517" y="14713"/>
                  <a:pt x="20402" y="14564"/>
                </a:cubicBezTo>
                <a:cubicBezTo>
                  <a:pt x="20328" y="14468"/>
                  <a:pt x="20128" y="14365"/>
                  <a:pt x="19943" y="14328"/>
                </a:cubicBezTo>
                <a:cubicBezTo>
                  <a:pt x="19657" y="14271"/>
                  <a:pt x="19602" y="14225"/>
                  <a:pt x="19535" y="13986"/>
                </a:cubicBezTo>
                <a:cubicBezTo>
                  <a:pt x="19437" y="13635"/>
                  <a:pt x="19226" y="13623"/>
                  <a:pt x="18543" y="13932"/>
                </a:cubicBezTo>
                <a:cubicBezTo>
                  <a:pt x="18273" y="14055"/>
                  <a:pt x="17988" y="14156"/>
                  <a:pt x="17911" y="14156"/>
                </a:cubicBezTo>
                <a:cubicBezTo>
                  <a:pt x="17833" y="14156"/>
                  <a:pt x="17609" y="13998"/>
                  <a:pt x="17413" y="13804"/>
                </a:cubicBezTo>
                <a:cubicBezTo>
                  <a:pt x="17105" y="13501"/>
                  <a:pt x="17063" y="13414"/>
                  <a:pt x="17095" y="13180"/>
                </a:cubicBezTo>
                <a:cubicBezTo>
                  <a:pt x="17141" y="12851"/>
                  <a:pt x="16972" y="12740"/>
                  <a:pt x="16231" y="12607"/>
                </a:cubicBezTo>
                <a:cubicBezTo>
                  <a:pt x="15961" y="12558"/>
                  <a:pt x="15664" y="12471"/>
                  <a:pt x="15574" y="12414"/>
                </a:cubicBezTo>
                <a:cubicBezTo>
                  <a:pt x="15417" y="12317"/>
                  <a:pt x="15423" y="12309"/>
                  <a:pt x="15671" y="12226"/>
                </a:cubicBezTo>
                <a:cubicBezTo>
                  <a:pt x="15816" y="12177"/>
                  <a:pt x="16249" y="12112"/>
                  <a:pt x="16634" y="12081"/>
                </a:cubicBezTo>
                <a:cubicBezTo>
                  <a:pt x="17018" y="12049"/>
                  <a:pt x="17805" y="11948"/>
                  <a:pt x="18382" y="11859"/>
                </a:cubicBezTo>
                <a:cubicBezTo>
                  <a:pt x="19149" y="11740"/>
                  <a:pt x="19472" y="11719"/>
                  <a:pt x="19581" y="11776"/>
                </a:cubicBezTo>
                <a:cubicBezTo>
                  <a:pt x="19663" y="11819"/>
                  <a:pt x="19900" y="11874"/>
                  <a:pt x="20106" y="11898"/>
                </a:cubicBezTo>
                <a:cubicBezTo>
                  <a:pt x="20313" y="11923"/>
                  <a:pt x="20609" y="11998"/>
                  <a:pt x="20763" y="12064"/>
                </a:cubicBezTo>
                <a:cubicBezTo>
                  <a:pt x="21130" y="12221"/>
                  <a:pt x="21191" y="12153"/>
                  <a:pt x="21017" y="11784"/>
                </a:cubicBezTo>
                <a:cubicBezTo>
                  <a:pt x="20815" y="11355"/>
                  <a:pt x="20834" y="11260"/>
                  <a:pt x="21225" y="10772"/>
                </a:cubicBezTo>
                <a:cubicBezTo>
                  <a:pt x="21457" y="10482"/>
                  <a:pt x="21598" y="10194"/>
                  <a:pt x="21585" y="10067"/>
                </a:cubicBezTo>
                <a:cubicBezTo>
                  <a:pt x="21581" y="10025"/>
                  <a:pt x="21559" y="10001"/>
                  <a:pt x="21518" y="10001"/>
                </a:cubicBezTo>
                <a:cubicBezTo>
                  <a:pt x="21486" y="10001"/>
                  <a:pt x="21327" y="10087"/>
                  <a:pt x="21166" y="10192"/>
                </a:cubicBezTo>
                <a:cubicBezTo>
                  <a:pt x="20843" y="10400"/>
                  <a:pt x="20644" y="10378"/>
                  <a:pt x="20788" y="10150"/>
                </a:cubicBezTo>
                <a:cubicBezTo>
                  <a:pt x="20898" y="9975"/>
                  <a:pt x="20901" y="9580"/>
                  <a:pt x="20793" y="9523"/>
                </a:cubicBezTo>
                <a:cubicBezTo>
                  <a:pt x="20696" y="9472"/>
                  <a:pt x="19664" y="10136"/>
                  <a:pt x="19200" y="10546"/>
                </a:cubicBezTo>
                <a:cubicBezTo>
                  <a:pt x="18891" y="10819"/>
                  <a:pt x="18867" y="10825"/>
                  <a:pt x="18543" y="10749"/>
                </a:cubicBezTo>
                <a:cubicBezTo>
                  <a:pt x="18359" y="10705"/>
                  <a:pt x="18043" y="10670"/>
                  <a:pt x="17842" y="10670"/>
                </a:cubicBezTo>
                <a:cubicBezTo>
                  <a:pt x="17505" y="10670"/>
                  <a:pt x="17461" y="10647"/>
                  <a:pt x="17273" y="10361"/>
                </a:cubicBezTo>
                <a:cubicBezTo>
                  <a:pt x="17162" y="10192"/>
                  <a:pt x="16961" y="9982"/>
                  <a:pt x="16827" y="9898"/>
                </a:cubicBezTo>
                <a:cubicBezTo>
                  <a:pt x="16590" y="9749"/>
                  <a:pt x="16571" y="9748"/>
                  <a:pt x="16316" y="9873"/>
                </a:cubicBezTo>
                <a:cubicBezTo>
                  <a:pt x="15792" y="10128"/>
                  <a:pt x="15633" y="9999"/>
                  <a:pt x="15833" y="9477"/>
                </a:cubicBezTo>
                <a:cubicBezTo>
                  <a:pt x="16108" y="8759"/>
                  <a:pt x="16099" y="8518"/>
                  <a:pt x="15798" y="8518"/>
                </a:cubicBezTo>
                <a:cubicBezTo>
                  <a:pt x="15572" y="8518"/>
                  <a:pt x="15508" y="8393"/>
                  <a:pt x="15691" y="8307"/>
                </a:cubicBezTo>
                <a:cubicBezTo>
                  <a:pt x="15824" y="8244"/>
                  <a:pt x="15810" y="8227"/>
                  <a:pt x="15583" y="8180"/>
                </a:cubicBezTo>
                <a:cubicBezTo>
                  <a:pt x="15211" y="8105"/>
                  <a:pt x="15170" y="8073"/>
                  <a:pt x="15286" y="7955"/>
                </a:cubicBezTo>
                <a:cubicBezTo>
                  <a:pt x="15371" y="7867"/>
                  <a:pt x="15338" y="7849"/>
                  <a:pt x="15093" y="7849"/>
                </a:cubicBezTo>
                <a:cubicBezTo>
                  <a:pt x="14930" y="7849"/>
                  <a:pt x="14571" y="7832"/>
                  <a:pt x="14296" y="7808"/>
                </a:cubicBezTo>
                <a:cubicBezTo>
                  <a:pt x="13936" y="7776"/>
                  <a:pt x="13722" y="7796"/>
                  <a:pt x="13527" y="7878"/>
                </a:cubicBezTo>
                <a:cubicBezTo>
                  <a:pt x="13379" y="7941"/>
                  <a:pt x="13206" y="7974"/>
                  <a:pt x="13141" y="7953"/>
                </a:cubicBezTo>
                <a:cubicBezTo>
                  <a:pt x="13076" y="7932"/>
                  <a:pt x="12998" y="7948"/>
                  <a:pt x="12968" y="7990"/>
                </a:cubicBezTo>
                <a:cubicBezTo>
                  <a:pt x="12937" y="8032"/>
                  <a:pt x="12853" y="8048"/>
                  <a:pt x="12782" y="8025"/>
                </a:cubicBezTo>
                <a:cubicBezTo>
                  <a:pt x="12712" y="8002"/>
                  <a:pt x="12652" y="8013"/>
                  <a:pt x="12648" y="8048"/>
                </a:cubicBezTo>
                <a:cubicBezTo>
                  <a:pt x="12626" y="8262"/>
                  <a:pt x="12564" y="8400"/>
                  <a:pt x="12438" y="8518"/>
                </a:cubicBezTo>
                <a:cubicBezTo>
                  <a:pt x="12354" y="8597"/>
                  <a:pt x="12330" y="8670"/>
                  <a:pt x="12379" y="8696"/>
                </a:cubicBezTo>
                <a:cubicBezTo>
                  <a:pt x="12470" y="8744"/>
                  <a:pt x="12418" y="9257"/>
                  <a:pt x="12294" y="9541"/>
                </a:cubicBezTo>
                <a:lnTo>
                  <a:pt x="12218" y="9713"/>
                </a:lnTo>
                <a:lnTo>
                  <a:pt x="11876" y="9479"/>
                </a:lnTo>
                <a:cubicBezTo>
                  <a:pt x="11412" y="9163"/>
                  <a:pt x="11001" y="9144"/>
                  <a:pt x="10836" y="9432"/>
                </a:cubicBezTo>
                <a:cubicBezTo>
                  <a:pt x="10722" y="9630"/>
                  <a:pt x="10705" y="9634"/>
                  <a:pt x="10526" y="9523"/>
                </a:cubicBezTo>
                <a:cubicBezTo>
                  <a:pt x="9803" y="9073"/>
                  <a:pt x="9686" y="9046"/>
                  <a:pt x="9195" y="9220"/>
                </a:cubicBezTo>
                <a:cubicBezTo>
                  <a:pt x="8746" y="9379"/>
                  <a:pt x="8599" y="9727"/>
                  <a:pt x="8655" y="10498"/>
                </a:cubicBezTo>
                <a:cubicBezTo>
                  <a:pt x="8680" y="10833"/>
                  <a:pt x="8677" y="11126"/>
                  <a:pt x="8650" y="11149"/>
                </a:cubicBezTo>
                <a:cubicBezTo>
                  <a:pt x="8623" y="11171"/>
                  <a:pt x="8512" y="11140"/>
                  <a:pt x="8401" y="11078"/>
                </a:cubicBezTo>
                <a:cubicBezTo>
                  <a:pt x="8210" y="10972"/>
                  <a:pt x="8193" y="10978"/>
                  <a:pt x="8064" y="11190"/>
                </a:cubicBezTo>
                <a:lnTo>
                  <a:pt x="7927" y="11412"/>
                </a:lnTo>
                <a:lnTo>
                  <a:pt x="7664" y="11246"/>
                </a:lnTo>
                <a:cubicBezTo>
                  <a:pt x="7411" y="11087"/>
                  <a:pt x="6968" y="11040"/>
                  <a:pt x="6494" y="11122"/>
                </a:cubicBezTo>
                <a:cubicBezTo>
                  <a:pt x="6350" y="11146"/>
                  <a:pt x="6319" y="11102"/>
                  <a:pt x="6291" y="10834"/>
                </a:cubicBezTo>
                <a:cubicBezTo>
                  <a:pt x="6263" y="10563"/>
                  <a:pt x="6299" y="10477"/>
                  <a:pt x="6528" y="10256"/>
                </a:cubicBezTo>
                <a:cubicBezTo>
                  <a:pt x="6798" y="9995"/>
                  <a:pt x="6869" y="9696"/>
                  <a:pt x="6714" y="9487"/>
                </a:cubicBezTo>
                <a:cubicBezTo>
                  <a:pt x="6659" y="9415"/>
                  <a:pt x="6703" y="9309"/>
                  <a:pt x="6848" y="9148"/>
                </a:cubicBezTo>
                <a:cubicBezTo>
                  <a:pt x="6964" y="9019"/>
                  <a:pt x="7112" y="8783"/>
                  <a:pt x="7178" y="8624"/>
                </a:cubicBezTo>
                <a:cubicBezTo>
                  <a:pt x="7308" y="8308"/>
                  <a:pt x="7282" y="8313"/>
                  <a:pt x="8108" y="8441"/>
                </a:cubicBezTo>
                <a:cubicBezTo>
                  <a:pt x="9594" y="8673"/>
                  <a:pt x="10274" y="8603"/>
                  <a:pt x="10787" y="8168"/>
                </a:cubicBezTo>
                <a:cubicBezTo>
                  <a:pt x="10954" y="8026"/>
                  <a:pt x="11227" y="7880"/>
                  <a:pt x="11393" y="7841"/>
                </a:cubicBezTo>
                <a:cubicBezTo>
                  <a:pt x="12003" y="7698"/>
                  <a:pt x="12437" y="7040"/>
                  <a:pt x="12218" y="6592"/>
                </a:cubicBezTo>
                <a:cubicBezTo>
                  <a:pt x="12026" y="6199"/>
                  <a:pt x="11601" y="6221"/>
                  <a:pt x="11058" y="6650"/>
                </a:cubicBezTo>
                <a:cubicBezTo>
                  <a:pt x="10926" y="6755"/>
                  <a:pt x="10814" y="6808"/>
                  <a:pt x="10809" y="6770"/>
                </a:cubicBezTo>
                <a:cubicBezTo>
                  <a:pt x="10804" y="6732"/>
                  <a:pt x="10791" y="6434"/>
                  <a:pt x="10782" y="6107"/>
                </a:cubicBezTo>
                <a:cubicBezTo>
                  <a:pt x="10759" y="5273"/>
                  <a:pt x="10623" y="4940"/>
                  <a:pt x="10135" y="4527"/>
                </a:cubicBezTo>
                <a:cubicBezTo>
                  <a:pt x="9909" y="4336"/>
                  <a:pt x="9650" y="4144"/>
                  <a:pt x="9556" y="4100"/>
                </a:cubicBezTo>
                <a:cubicBezTo>
                  <a:pt x="9396" y="4025"/>
                  <a:pt x="9400" y="4012"/>
                  <a:pt x="9659" y="3883"/>
                </a:cubicBezTo>
                <a:cubicBezTo>
                  <a:pt x="10169" y="3627"/>
                  <a:pt x="10338" y="3352"/>
                  <a:pt x="10338" y="2770"/>
                </a:cubicBezTo>
                <a:cubicBezTo>
                  <a:pt x="10338" y="2335"/>
                  <a:pt x="10304" y="2213"/>
                  <a:pt x="10125" y="2010"/>
                </a:cubicBezTo>
                <a:cubicBezTo>
                  <a:pt x="9558" y="1369"/>
                  <a:pt x="8401" y="1299"/>
                  <a:pt x="7693" y="1865"/>
                </a:cubicBezTo>
                <a:cubicBezTo>
                  <a:pt x="7170" y="2283"/>
                  <a:pt x="7106" y="2963"/>
                  <a:pt x="7539" y="3504"/>
                </a:cubicBezTo>
                <a:lnTo>
                  <a:pt x="7749" y="3767"/>
                </a:lnTo>
                <a:lnTo>
                  <a:pt x="7234" y="3963"/>
                </a:lnTo>
                <a:cubicBezTo>
                  <a:pt x="6950" y="4071"/>
                  <a:pt x="6651" y="4221"/>
                  <a:pt x="6569" y="4297"/>
                </a:cubicBezTo>
                <a:cubicBezTo>
                  <a:pt x="6380" y="4474"/>
                  <a:pt x="6272" y="4414"/>
                  <a:pt x="6272" y="4133"/>
                </a:cubicBezTo>
                <a:cubicBezTo>
                  <a:pt x="6272" y="3804"/>
                  <a:pt x="6047" y="3498"/>
                  <a:pt x="5656" y="3288"/>
                </a:cubicBezTo>
                <a:cubicBezTo>
                  <a:pt x="5326" y="3112"/>
                  <a:pt x="5309" y="3083"/>
                  <a:pt x="5309" y="2729"/>
                </a:cubicBezTo>
                <a:cubicBezTo>
                  <a:pt x="5309" y="2279"/>
                  <a:pt x="5081" y="1296"/>
                  <a:pt x="4909" y="998"/>
                </a:cubicBezTo>
                <a:cubicBezTo>
                  <a:pt x="4840" y="879"/>
                  <a:pt x="4784" y="678"/>
                  <a:pt x="4784" y="550"/>
                </a:cubicBezTo>
                <a:cubicBezTo>
                  <a:pt x="4784" y="183"/>
                  <a:pt x="4544" y="-27"/>
                  <a:pt x="4235" y="3"/>
                </a:cubicBezTo>
                <a:close/>
                <a:moveTo>
                  <a:pt x="11954" y="1138"/>
                </a:moveTo>
                <a:lnTo>
                  <a:pt x="11779" y="1312"/>
                </a:lnTo>
                <a:cubicBezTo>
                  <a:pt x="11683" y="1409"/>
                  <a:pt x="11605" y="1518"/>
                  <a:pt x="11605" y="1555"/>
                </a:cubicBezTo>
                <a:cubicBezTo>
                  <a:pt x="11605" y="1681"/>
                  <a:pt x="11682" y="1618"/>
                  <a:pt x="11818" y="1379"/>
                </a:cubicBezTo>
                <a:lnTo>
                  <a:pt x="11954" y="1138"/>
                </a:lnTo>
                <a:close/>
                <a:moveTo>
                  <a:pt x="14257" y="1271"/>
                </a:moveTo>
                <a:cubicBezTo>
                  <a:pt x="14169" y="1272"/>
                  <a:pt x="14075" y="1278"/>
                  <a:pt x="13977" y="1285"/>
                </a:cubicBezTo>
                <a:cubicBezTo>
                  <a:pt x="13140" y="1351"/>
                  <a:pt x="12798" y="1472"/>
                  <a:pt x="12321" y="1865"/>
                </a:cubicBezTo>
                <a:cubicBezTo>
                  <a:pt x="11829" y="2270"/>
                  <a:pt x="11711" y="2471"/>
                  <a:pt x="11576" y="3139"/>
                </a:cubicBezTo>
                <a:cubicBezTo>
                  <a:pt x="11426" y="3880"/>
                  <a:pt x="11533" y="4227"/>
                  <a:pt x="12079" y="4769"/>
                </a:cubicBezTo>
                <a:cubicBezTo>
                  <a:pt x="12530" y="5217"/>
                  <a:pt x="12628" y="5275"/>
                  <a:pt x="13300" y="5484"/>
                </a:cubicBezTo>
                <a:cubicBezTo>
                  <a:pt x="13797" y="5639"/>
                  <a:pt x="14266" y="5627"/>
                  <a:pt x="14978" y="5444"/>
                </a:cubicBezTo>
                <a:cubicBezTo>
                  <a:pt x="15665" y="5268"/>
                  <a:pt x="16188" y="4876"/>
                  <a:pt x="16546" y="4270"/>
                </a:cubicBezTo>
                <a:cubicBezTo>
                  <a:pt x="16902" y="3666"/>
                  <a:pt x="16905" y="3636"/>
                  <a:pt x="16685" y="2963"/>
                </a:cubicBezTo>
                <a:cubicBezTo>
                  <a:pt x="16466" y="2293"/>
                  <a:pt x="16410" y="2212"/>
                  <a:pt x="15901" y="1851"/>
                </a:cubicBezTo>
                <a:cubicBezTo>
                  <a:pt x="15373" y="1476"/>
                  <a:pt x="14999" y="1310"/>
                  <a:pt x="14511" y="1277"/>
                </a:cubicBezTo>
                <a:cubicBezTo>
                  <a:pt x="14430" y="1272"/>
                  <a:pt x="14346" y="1269"/>
                  <a:pt x="14257" y="1271"/>
                </a:cubicBezTo>
                <a:close/>
                <a:moveTo>
                  <a:pt x="12655" y="5997"/>
                </a:moveTo>
                <a:cubicBezTo>
                  <a:pt x="12511" y="5997"/>
                  <a:pt x="12554" y="6088"/>
                  <a:pt x="12802" y="6308"/>
                </a:cubicBezTo>
                <a:cubicBezTo>
                  <a:pt x="12931" y="6423"/>
                  <a:pt x="13057" y="6515"/>
                  <a:pt x="13080" y="6515"/>
                </a:cubicBezTo>
                <a:cubicBezTo>
                  <a:pt x="13104" y="6515"/>
                  <a:pt x="13036" y="6438"/>
                  <a:pt x="12931" y="6343"/>
                </a:cubicBezTo>
                <a:cubicBezTo>
                  <a:pt x="12827" y="6249"/>
                  <a:pt x="12743" y="6133"/>
                  <a:pt x="12743" y="6084"/>
                </a:cubicBezTo>
                <a:cubicBezTo>
                  <a:pt x="12743" y="6036"/>
                  <a:pt x="12703" y="5997"/>
                  <a:pt x="12655" y="5997"/>
                </a:cubicBezTo>
                <a:close/>
                <a:moveTo>
                  <a:pt x="3895" y="6190"/>
                </a:moveTo>
                <a:cubicBezTo>
                  <a:pt x="3935" y="6169"/>
                  <a:pt x="4153" y="6296"/>
                  <a:pt x="4379" y="6472"/>
                </a:cubicBezTo>
                <a:cubicBezTo>
                  <a:pt x="4667" y="6696"/>
                  <a:pt x="4772" y="6828"/>
                  <a:pt x="4733" y="6915"/>
                </a:cubicBezTo>
                <a:cubicBezTo>
                  <a:pt x="4702" y="6983"/>
                  <a:pt x="4397" y="7197"/>
                  <a:pt x="4054" y="7389"/>
                </a:cubicBezTo>
                <a:cubicBezTo>
                  <a:pt x="3305" y="7810"/>
                  <a:pt x="3345" y="7792"/>
                  <a:pt x="3270" y="7729"/>
                </a:cubicBezTo>
                <a:cubicBezTo>
                  <a:pt x="3140" y="7618"/>
                  <a:pt x="3225" y="7442"/>
                  <a:pt x="3517" y="7215"/>
                </a:cubicBezTo>
                <a:cubicBezTo>
                  <a:pt x="3789" y="7004"/>
                  <a:pt x="3822" y="6936"/>
                  <a:pt x="3822" y="6602"/>
                </a:cubicBezTo>
                <a:cubicBezTo>
                  <a:pt x="3822" y="6396"/>
                  <a:pt x="3856" y="6211"/>
                  <a:pt x="3895" y="6190"/>
                </a:cubicBezTo>
                <a:close/>
                <a:moveTo>
                  <a:pt x="8894" y="14081"/>
                </a:moveTo>
                <a:cubicBezTo>
                  <a:pt x="8890" y="14085"/>
                  <a:pt x="8916" y="14116"/>
                  <a:pt x="8970" y="14175"/>
                </a:cubicBezTo>
                <a:cubicBezTo>
                  <a:pt x="9036" y="14246"/>
                  <a:pt x="9106" y="14305"/>
                  <a:pt x="9124" y="14305"/>
                </a:cubicBezTo>
                <a:cubicBezTo>
                  <a:pt x="9196" y="14305"/>
                  <a:pt x="9150" y="14243"/>
                  <a:pt x="9004" y="14146"/>
                </a:cubicBezTo>
                <a:cubicBezTo>
                  <a:pt x="8935" y="14099"/>
                  <a:pt x="8899" y="14078"/>
                  <a:pt x="8894" y="14081"/>
                </a:cubicBezTo>
                <a:close/>
                <a:moveTo>
                  <a:pt x="9200" y="14268"/>
                </a:moveTo>
                <a:lnTo>
                  <a:pt x="9546" y="14583"/>
                </a:lnTo>
                <a:cubicBezTo>
                  <a:pt x="9737" y="14756"/>
                  <a:pt x="9903" y="14897"/>
                  <a:pt x="9918" y="14897"/>
                </a:cubicBezTo>
                <a:cubicBezTo>
                  <a:pt x="9984" y="14897"/>
                  <a:pt x="9919" y="14833"/>
                  <a:pt x="9573" y="14560"/>
                </a:cubicBezTo>
                <a:lnTo>
                  <a:pt x="9200" y="14268"/>
                </a:lnTo>
                <a:close/>
              </a:path>
            </a:pathLst>
          </a:custGeom>
          <a:ln w="50800">
            <a:solidFill>
              <a:srgbClr val="DDDDDD"/>
            </a:solidFill>
            <a:miter lim="400000"/>
          </a:ln>
        </p:spPr>
      </p:pic>
      <p:pic>
        <p:nvPicPr>
          <p:cNvPr id="27" name="Picture 2" descr="Mickey Mouse | Line Sticker | Mickey mouse cartoon, Mickey mouse pictures,  Mickey mouse images">
            <a:extLst>
              <a:ext uri="{FF2B5EF4-FFF2-40B4-BE49-F238E27FC236}">
                <a16:creationId xmlns="" xmlns:a16="http://schemas.microsoft.com/office/drawing/2014/main" id="{89C74C54-7D81-4FD2-8593-552DC39D19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869" y="4657559"/>
            <a:ext cx="2553766" cy="233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85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 FPS Footage Background 'Darkened Stage'">
            <a:hlinkClick r:id="" action="ppaction://media"/>
            <a:extLst>
              <a:ext uri="{FF2B5EF4-FFF2-40B4-BE49-F238E27FC236}">
                <a16:creationId xmlns:a16="http://schemas.microsoft.com/office/drawing/2014/main" xmlns="" id="{550F3243-C736-418E-92F2-9FFB9A1467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CFFDDA74-10EC-4304-A105-34D84D821CDE}"/>
              </a:ext>
            </a:extLst>
          </p:cNvPr>
          <p:cNvSpPr/>
          <p:nvPr/>
        </p:nvSpPr>
        <p:spPr>
          <a:xfrm>
            <a:off x="4267780" y="2036878"/>
            <a:ext cx="1203856" cy="1554272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ar-SA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اهلاً</a:t>
            </a:r>
            <a:endParaRPr lang="ar-SA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05BD7EEE-763E-49C3-89E1-F4272193ABC3}"/>
              </a:ext>
            </a:extLst>
          </p:cNvPr>
          <p:cNvSpPr/>
          <p:nvPr/>
        </p:nvSpPr>
        <p:spPr>
          <a:xfrm>
            <a:off x="4422164" y="2079268"/>
            <a:ext cx="1248739" cy="1554272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ar-SA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صفي</a:t>
            </a:r>
            <a:endParaRPr lang="ar-SA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2F9DC652-AF5E-4796-BE93-BDE880DD98B3}"/>
              </a:ext>
            </a:extLst>
          </p:cNvPr>
          <p:cNvSpPr/>
          <p:nvPr/>
        </p:nvSpPr>
        <p:spPr>
          <a:xfrm>
            <a:off x="3481014" y="2389251"/>
            <a:ext cx="3157356" cy="1554272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ar-SA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العجيب</a:t>
            </a:r>
            <a:endParaRPr lang="ar-SA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pic>
        <p:nvPicPr>
          <p:cNvPr id="8" name="Picture 2" descr="Fireworks Gif - ID: 84299 - Gif Abyss">
            <a:extLst>
              <a:ext uri="{FF2B5EF4-FFF2-40B4-BE49-F238E27FC236}">
                <a16:creationId xmlns:a16="http://schemas.microsoft.com/office/drawing/2014/main" xmlns="" id="{58C60064-4C7E-459A-A761-637AA5E640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87" y="-303644"/>
            <a:ext cx="38100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ireworks - Jitter.Bug.Girl, firework , red , gif - PicMix">
            <a:extLst>
              <a:ext uri="{FF2B5EF4-FFF2-40B4-BE49-F238E27FC236}">
                <a16:creationId xmlns:a16="http://schemas.microsoft.com/office/drawing/2014/main" xmlns="" id="{FC063C68-69B1-49F5-8509-38D2EDD5B8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44" y="101168"/>
            <a:ext cx="3300484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4th of july, fireworks, and aillen image | Fireworks animation, Fireworks  clipart, Fireworks background">
            <a:extLst>
              <a:ext uri="{FF2B5EF4-FFF2-40B4-BE49-F238E27FC236}">
                <a16:creationId xmlns:a16="http://schemas.microsoft.com/office/drawing/2014/main" xmlns="" id="{B15230D6-E57B-4122-B61C-430305088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13" y="853643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نتيجة بحث الصور عن earth gif">
            <a:extLst>
              <a:ext uri="{FF2B5EF4-FFF2-40B4-BE49-F238E27FC236}">
                <a16:creationId xmlns="" xmlns:a16="http://schemas.microsoft.com/office/drawing/2014/main" id="{5615A5A2-6A2B-42C0-B50F-E620A5A98E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1365"/>
            <a:ext cx="2949915" cy="294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ffy GIF - Download &amp;amp; Share on PHONEK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4778" y="2232704"/>
            <a:ext cx="2017382" cy="436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parkling Goofy - Disney Fan Art (7885590) - Fanpo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95" y="92410"/>
            <a:ext cx="2285025" cy="217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755728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صورة 62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531" y="2312955"/>
            <a:ext cx="6895068" cy="2195022"/>
          </a:xfrm>
          <a:prstGeom prst="rect">
            <a:avLst/>
          </a:prstGeom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xmlns="" id="{B04A312E-F456-431B-9872-D8A3DBF4A8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860" y="-18257"/>
            <a:ext cx="1648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260C4E5-726D-4BE6-90C5-3560E9A8C859}"/>
              </a:ext>
            </a:extLst>
          </p:cNvPr>
          <p:cNvGrpSpPr/>
          <p:nvPr/>
        </p:nvGrpSpPr>
        <p:grpSpPr>
          <a:xfrm>
            <a:off x="332278" y="301798"/>
            <a:ext cx="8273242" cy="6392960"/>
            <a:chOff x="332278" y="301798"/>
            <a:chExt cx="8273242" cy="63929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6B934B1-A212-4DE7-B844-3E79B1ADF54A}"/>
                </a:ext>
              </a:extLst>
            </p:cNvPr>
            <p:cNvSpPr/>
            <p:nvPr/>
          </p:nvSpPr>
          <p:spPr>
            <a:xfrm>
              <a:off x="578485" y="566420"/>
              <a:ext cx="7752080" cy="5892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BDDFB1B6-8BDB-43E7-8D07-46AAC13FF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2419" y="-638343"/>
              <a:ext cx="6392960" cy="8273242"/>
            </a:xfrm>
            <a:prstGeom prst="rect">
              <a:avLst/>
            </a:prstGeom>
          </p:spPr>
        </p:pic>
      </p:grpSp>
      <p:sp>
        <p:nvSpPr>
          <p:cNvPr id="12" name="Rectangle: Rounded Corners 21">
            <a:extLst>
              <a:ext uri="{FF2B5EF4-FFF2-40B4-BE49-F238E27FC236}">
                <a16:creationId xmlns="" xmlns:a16="http://schemas.microsoft.com/office/drawing/2014/main" id="{2C5FA8F5-A351-4406-8BC7-D3B18E8AA0F2}"/>
              </a:ext>
            </a:extLst>
          </p:cNvPr>
          <p:cNvSpPr/>
          <p:nvPr/>
        </p:nvSpPr>
        <p:spPr>
          <a:xfrm>
            <a:off x="5380796" y="4325936"/>
            <a:ext cx="2253997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rgbClr val="009900"/>
                </a:solidFill>
                <a:latin typeface="Century Gothic" panose="020B0502020202020204" pitchFamily="34" charset="0"/>
                <a:cs typeface="PT Bold Heading" pitchFamily="2" charset="-78"/>
              </a:rPr>
              <a:t>مجموعة 2</a:t>
            </a:r>
            <a:endParaRPr lang="ar-AE" sz="3200" dirty="0">
              <a:solidFill>
                <a:srgbClr val="009900"/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13" name="Rectangle: Rounded Corners 22">
            <a:extLst>
              <a:ext uri="{FF2B5EF4-FFF2-40B4-BE49-F238E27FC236}">
                <a16:creationId xmlns="" xmlns:a16="http://schemas.microsoft.com/office/drawing/2014/main" id="{96669135-4A61-4ACA-A423-D7DE384345F7}"/>
              </a:ext>
            </a:extLst>
          </p:cNvPr>
          <p:cNvSpPr/>
          <p:nvPr/>
        </p:nvSpPr>
        <p:spPr>
          <a:xfrm>
            <a:off x="5381493" y="5499915"/>
            <a:ext cx="2220171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rgbClr val="C00000"/>
                </a:solidFill>
                <a:latin typeface="Century Gothic" panose="020B0502020202020204" pitchFamily="34" charset="0"/>
                <a:cs typeface="PT Bold Heading" pitchFamily="2" charset="-78"/>
              </a:rPr>
              <a:t>مجموعة 1</a:t>
            </a:r>
            <a:endParaRPr lang="ar-AE" sz="3200" dirty="0">
              <a:solidFill>
                <a:srgbClr val="C00000"/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 rot="21415969">
            <a:off x="1425993" y="1236775"/>
            <a:ext cx="3264850" cy="2255322"/>
            <a:chOff x="6966116" y="630736"/>
            <a:chExt cx="3590362" cy="3899994"/>
          </a:xfrm>
          <a:solidFill>
            <a:schemeClr val="bg1"/>
          </a:solidFill>
        </p:grpSpPr>
        <p:sp>
          <p:nvSpPr>
            <p:cNvPr id="15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6966116" y="630736"/>
              <a:ext cx="3590362" cy="3899994"/>
            </a:xfrm>
            <a:prstGeom prst="wedgeEllipseCallout">
              <a:avLst>
                <a:gd name="adj1" fmla="val -55247"/>
                <a:gd name="adj2" fmla="val 88304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 rot="21574120">
              <a:off x="7124890" y="1779443"/>
              <a:ext cx="3156802" cy="21321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400" b="0" kern="0" dirty="0" smtClean="0">
                  <a:solidFill>
                    <a:srgbClr val="009900"/>
                  </a:solidFill>
                  <a:cs typeface="PT Bold Heading" pitchFamily="2" charset="-78"/>
                </a:rPr>
                <a:t>ساعدي بلوتو واصدقاءه أي المجموعة التي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400" b="0" kern="0" dirty="0" smtClean="0">
                  <a:solidFill>
                    <a:srgbClr val="009900"/>
                  </a:solidFill>
                  <a:cs typeface="PT Bold Heading" pitchFamily="2" charset="-78"/>
                </a:rPr>
                <a:t>فيها عدد العناصر متساوية</a:t>
              </a:r>
              <a:endParaRPr kumimoji="0" lang="ar-SA" sz="2400" b="0" i="0" u="none" strike="noStrike" kern="0" normalizeH="0" baseline="0" noProof="0" dirty="0">
                <a:solidFill>
                  <a:srgbClr val="009900"/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D6B1A82B-6EA6-4C82-9FEF-6610B71AF8AE}"/>
              </a:ext>
            </a:extLst>
          </p:cNvPr>
          <p:cNvSpPr/>
          <p:nvPr/>
        </p:nvSpPr>
        <p:spPr>
          <a:xfrm>
            <a:off x="9318316" y="837150"/>
            <a:ext cx="28472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0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بطل ونعم الرجال</a:t>
            </a:r>
            <a:endParaRPr lang="ar-SA" sz="66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4" t="48901" r="13323" b="22278"/>
          <a:stretch/>
        </p:blipFill>
        <p:spPr bwMode="auto">
          <a:xfrm>
            <a:off x="5001739" y="2696136"/>
            <a:ext cx="2881088" cy="150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مستطيل مستدير الزوايا 17"/>
          <p:cNvSpPr/>
          <p:nvPr/>
        </p:nvSpPr>
        <p:spPr>
          <a:xfrm>
            <a:off x="4900198" y="2702721"/>
            <a:ext cx="3030026" cy="1523504"/>
          </a:xfrm>
          <a:prstGeom prst="roundRect">
            <a:avLst/>
          </a:prstGeom>
          <a:solidFill>
            <a:schemeClr val="accent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4916118" y="944401"/>
            <a:ext cx="3030026" cy="1523504"/>
          </a:xfrm>
          <a:prstGeom prst="roundRect">
            <a:avLst/>
          </a:prstGeom>
          <a:solidFill>
            <a:schemeClr val="accent5">
              <a:lumMod val="75000"/>
              <a:alpha val="1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9" name="Google Shape;3002;p72"/>
          <p:cNvGrpSpPr/>
          <p:nvPr/>
        </p:nvGrpSpPr>
        <p:grpSpPr>
          <a:xfrm>
            <a:off x="6823574" y="2518037"/>
            <a:ext cx="270502" cy="266610"/>
            <a:chOff x="6437163" y="3304232"/>
            <a:chExt cx="232850" cy="229500"/>
          </a:xfrm>
        </p:grpSpPr>
        <p:sp>
          <p:nvSpPr>
            <p:cNvPr id="30" name="Google Shape;3003;p72"/>
            <p:cNvSpPr/>
            <p:nvPr/>
          </p:nvSpPr>
          <p:spPr>
            <a:xfrm>
              <a:off x="6437163" y="3304232"/>
              <a:ext cx="232850" cy="229500"/>
            </a:xfrm>
            <a:custGeom>
              <a:avLst/>
              <a:gdLst/>
              <a:ahLst/>
              <a:cxnLst/>
              <a:rect l="l" t="t" r="r" b="b"/>
              <a:pathLst>
                <a:path w="9314" h="9180" extrusionOk="0">
                  <a:moveTo>
                    <a:pt x="4679" y="356"/>
                  </a:moveTo>
                  <a:cubicBezTo>
                    <a:pt x="6854" y="356"/>
                    <a:pt x="8611" y="2059"/>
                    <a:pt x="8823" y="4217"/>
                  </a:cubicBezTo>
                  <a:cubicBezTo>
                    <a:pt x="9061" y="6630"/>
                    <a:pt x="7129" y="8654"/>
                    <a:pt x="4773" y="8861"/>
                  </a:cubicBezTo>
                  <a:cubicBezTo>
                    <a:pt x="4737" y="8865"/>
                    <a:pt x="4709" y="8881"/>
                    <a:pt x="4683" y="8900"/>
                  </a:cubicBezTo>
                  <a:cubicBezTo>
                    <a:pt x="2490" y="8581"/>
                    <a:pt x="465" y="7272"/>
                    <a:pt x="382" y="4825"/>
                  </a:cubicBezTo>
                  <a:cubicBezTo>
                    <a:pt x="301" y="2476"/>
                    <a:pt x="2123" y="481"/>
                    <a:pt x="4466" y="361"/>
                  </a:cubicBezTo>
                  <a:cubicBezTo>
                    <a:pt x="4538" y="358"/>
                    <a:pt x="4609" y="356"/>
                    <a:pt x="4679" y="356"/>
                  </a:cubicBezTo>
                  <a:close/>
                  <a:moveTo>
                    <a:pt x="4571" y="0"/>
                  </a:moveTo>
                  <a:cubicBezTo>
                    <a:pt x="4536" y="0"/>
                    <a:pt x="4501" y="0"/>
                    <a:pt x="4466" y="1"/>
                  </a:cubicBezTo>
                  <a:cubicBezTo>
                    <a:pt x="1927" y="54"/>
                    <a:pt x="1" y="2139"/>
                    <a:pt x="21" y="4660"/>
                  </a:cubicBezTo>
                  <a:cubicBezTo>
                    <a:pt x="44" y="6920"/>
                    <a:pt x="2018" y="9149"/>
                    <a:pt x="4336" y="9149"/>
                  </a:cubicBezTo>
                  <a:cubicBezTo>
                    <a:pt x="4443" y="9149"/>
                    <a:pt x="4550" y="9145"/>
                    <a:pt x="4658" y="9135"/>
                  </a:cubicBezTo>
                  <a:cubicBezTo>
                    <a:pt x="4681" y="9162"/>
                    <a:pt x="4715" y="9179"/>
                    <a:pt x="4759" y="9179"/>
                  </a:cubicBezTo>
                  <a:cubicBezTo>
                    <a:pt x="4763" y="9179"/>
                    <a:pt x="4768" y="9179"/>
                    <a:pt x="4773" y="9179"/>
                  </a:cubicBezTo>
                  <a:cubicBezTo>
                    <a:pt x="7228" y="9022"/>
                    <a:pt x="9313" y="7057"/>
                    <a:pt x="9234" y="4517"/>
                  </a:cubicBezTo>
                  <a:cubicBezTo>
                    <a:pt x="9154" y="1969"/>
                    <a:pt x="7089" y="0"/>
                    <a:pt x="45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04;p72"/>
            <p:cNvSpPr/>
            <p:nvPr/>
          </p:nvSpPr>
          <p:spPr>
            <a:xfrm>
              <a:off x="6444688" y="3313107"/>
              <a:ext cx="219025" cy="213600"/>
            </a:xfrm>
            <a:custGeom>
              <a:avLst/>
              <a:gdLst/>
              <a:ahLst/>
              <a:cxnLst/>
              <a:rect l="l" t="t" r="r" b="b"/>
              <a:pathLst>
                <a:path w="8761" h="8544" extrusionOk="0">
                  <a:moveTo>
                    <a:pt x="4388" y="1214"/>
                  </a:moveTo>
                  <a:cubicBezTo>
                    <a:pt x="4736" y="1214"/>
                    <a:pt x="5092" y="1327"/>
                    <a:pt x="5422" y="1585"/>
                  </a:cubicBezTo>
                  <a:cubicBezTo>
                    <a:pt x="6235" y="2225"/>
                    <a:pt x="5943" y="3350"/>
                    <a:pt x="5615" y="4169"/>
                  </a:cubicBezTo>
                  <a:cubicBezTo>
                    <a:pt x="5406" y="4696"/>
                    <a:pt x="5144" y="5279"/>
                    <a:pt x="4800" y="5786"/>
                  </a:cubicBezTo>
                  <a:cubicBezTo>
                    <a:pt x="5249" y="5836"/>
                    <a:pt x="5700" y="5857"/>
                    <a:pt x="6153" y="5878"/>
                  </a:cubicBezTo>
                  <a:cubicBezTo>
                    <a:pt x="6557" y="5896"/>
                    <a:pt x="6557" y="6490"/>
                    <a:pt x="6153" y="6506"/>
                  </a:cubicBezTo>
                  <a:cubicBezTo>
                    <a:pt x="5352" y="6538"/>
                    <a:pt x="4551" y="6571"/>
                    <a:pt x="3773" y="6764"/>
                  </a:cubicBezTo>
                  <a:cubicBezTo>
                    <a:pt x="3714" y="6779"/>
                    <a:pt x="3658" y="6786"/>
                    <a:pt x="3605" y="6786"/>
                  </a:cubicBezTo>
                  <a:cubicBezTo>
                    <a:pt x="3158" y="6786"/>
                    <a:pt x="2918" y="6299"/>
                    <a:pt x="3094" y="5883"/>
                  </a:cubicBezTo>
                  <a:cubicBezTo>
                    <a:pt x="3461" y="5014"/>
                    <a:pt x="4138" y="4319"/>
                    <a:pt x="4475" y="3408"/>
                  </a:cubicBezTo>
                  <a:cubicBezTo>
                    <a:pt x="4653" y="2919"/>
                    <a:pt x="4901" y="2199"/>
                    <a:pt x="4134" y="2199"/>
                  </a:cubicBezTo>
                  <a:cubicBezTo>
                    <a:pt x="4128" y="2199"/>
                    <a:pt x="4121" y="2199"/>
                    <a:pt x="4115" y="2199"/>
                  </a:cubicBezTo>
                  <a:cubicBezTo>
                    <a:pt x="3459" y="2209"/>
                    <a:pt x="2965" y="2846"/>
                    <a:pt x="2923" y="3472"/>
                  </a:cubicBezTo>
                  <a:cubicBezTo>
                    <a:pt x="2914" y="3604"/>
                    <a:pt x="2790" y="3688"/>
                    <a:pt x="2677" y="3688"/>
                  </a:cubicBezTo>
                  <a:cubicBezTo>
                    <a:pt x="2591" y="3688"/>
                    <a:pt x="2511" y="3640"/>
                    <a:pt x="2491" y="3529"/>
                  </a:cubicBezTo>
                  <a:cubicBezTo>
                    <a:pt x="2278" y="2344"/>
                    <a:pt x="3287" y="1214"/>
                    <a:pt x="4388" y="1214"/>
                  </a:cubicBezTo>
                  <a:close/>
                  <a:moveTo>
                    <a:pt x="4378" y="1"/>
                  </a:moveTo>
                  <a:cubicBezTo>
                    <a:pt x="4308" y="1"/>
                    <a:pt x="4237" y="3"/>
                    <a:pt x="4165" y="6"/>
                  </a:cubicBezTo>
                  <a:cubicBezTo>
                    <a:pt x="1822" y="126"/>
                    <a:pt x="0" y="2120"/>
                    <a:pt x="81" y="4470"/>
                  </a:cubicBezTo>
                  <a:cubicBezTo>
                    <a:pt x="164" y="6917"/>
                    <a:pt x="2189" y="8226"/>
                    <a:pt x="4382" y="8544"/>
                  </a:cubicBezTo>
                  <a:cubicBezTo>
                    <a:pt x="4408" y="8526"/>
                    <a:pt x="4436" y="8510"/>
                    <a:pt x="4472" y="8506"/>
                  </a:cubicBezTo>
                  <a:cubicBezTo>
                    <a:pt x="6828" y="8299"/>
                    <a:pt x="8760" y="6275"/>
                    <a:pt x="8522" y="3862"/>
                  </a:cubicBezTo>
                  <a:cubicBezTo>
                    <a:pt x="8310" y="1704"/>
                    <a:pt x="6553" y="1"/>
                    <a:pt x="4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05;p72"/>
            <p:cNvSpPr/>
            <p:nvPr/>
          </p:nvSpPr>
          <p:spPr>
            <a:xfrm>
              <a:off x="6501613" y="3343457"/>
              <a:ext cx="107025" cy="139300"/>
            </a:xfrm>
            <a:custGeom>
              <a:avLst/>
              <a:gdLst/>
              <a:ahLst/>
              <a:cxnLst/>
              <a:rect l="l" t="t" r="r" b="b"/>
              <a:pathLst>
                <a:path w="4281" h="5572" extrusionOk="0">
                  <a:moveTo>
                    <a:pt x="2111" y="0"/>
                  </a:moveTo>
                  <a:cubicBezTo>
                    <a:pt x="1010" y="0"/>
                    <a:pt x="1" y="1130"/>
                    <a:pt x="214" y="2315"/>
                  </a:cubicBezTo>
                  <a:cubicBezTo>
                    <a:pt x="234" y="2426"/>
                    <a:pt x="314" y="2474"/>
                    <a:pt x="400" y="2474"/>
                  </a:cubicBezTo>
                  <a:cubicBezTo>
                    <a:pt x="513" y="2474"/>
                    <a:pt x="637" y="2390"/>
                    <a:pt x="646" y="2258"/>
                  </a:cubicBezTo>
                  <a:cubicBezTo>
                    <a:pt x="688" y="1632"/>
                    <a:pt x="1182" y="995"/>
                    <a:pt x="1838" y="985"/>
                  </a:cubicBezTo>
                  <a:cubicBezTo>
                    <a:pt x="1844" y="985"/>
                    <a:pt x="1851" y="985"/>
                    <a:pt x="1857" y="985"/>
                  </a:cubicBezTo>
                  <a:cubicBezTo>
                    <a:pt x="2624" y="985"/>
                    <a:pt x="2376" y="1705"/>
                    <a:pt x="2198" y="2194"/>
                  </a:cubicBezTo>
                  <a:cubicBezTo>
                    <a:pt x="1861" y="3105"/>
                    <a:pt x="1184" y="3800"/>
                    <a:pt x="817" y="4669"/>
                  </a:cubicBezTo>
                  <a:cubicBezTo>
                    <a:pt x="641" y="5085"/>
                    <a:pt x="881" y="5572"/>
                    <a:pt x="1328" y="5572"/>
                  </a:cubicBezTo>
                  <a:cubicBezTo>
                    <a:pt x="1381" y="5572"/>
                    <a:pt x="1437" y="5565"/>
                    <a:pt x="1496" y="5550"/>
                  </a:cubicBezTo>
                  <a:cubicBezTo>
                    <a:pt x="2274" y="5357"/>
                    <a:pt x="3075" y="5324"/>
                    <a:pt x="3876" y="5292"/>
                  </a:cubicBezTo>
                  <a:cubicBezTo>
                    <a:pt x="4280" y="5276"/>
                    <a:pt x="4280" y="4682"/>
                    <a:pt x="3876" y="4664"/>
                  </a:cubicBezTo>
                  <a:cubicBezTo>
                    <a:pt x="3423" y="4643"/>
                    <a:pt x="2972" y="4622"/>
                    <a:pt x="2523" y="4572"/>
                  </a:cubicBezTo>
                  <a:cubicBezTo>
                    <a:pt x="2868" y="4065"/>
                    <a:pt x="3129" y="3481"/>
                    <a:pt x="3338" y="2955"/>
                  </a:cubicBezTo>
                  <a:cubicBezTo>
                    <a:pt x="3666" y="2135"/>
                    <a:pt x="3958" y="1011"/>
                    <a:pt x="3145" y="371"/>
                  </a:cubicBezTo>
                  <a:cubicBezTo>
                    <a:pt x="2815" y="113"/>
                    <a:pt x="2459" y="0"/>
                    <a:pt x="2111" y="0"/>
                  </a:cubicBezTo>
                  <a:close/>
                </a:path>
              </a:pathLst>
            </a:custGeom>
            <a:solidFill>
              <a:schemeClr val="tx1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020;p72"/>
          <p:cNvGrpSpPr/>
          <p:nvPr/>
        </p:nvGrpSpPr>
        <p:grpSpPr>
          <a:xfrm>
            <a:off x="6760072" y="789152"/>
            <a:ext cx="270502" cy="266610"/>
            <a:chOff x="6106088" y="3304232"/>
            <a:chExt cx="232850" cy="229500"/>
          </a:xfrm>
        </p:grpSpPr>
        <p:sp>
          <p:nvSpPr>
            <p:cNvPr id="34" name="Google Shape;3021;p72"/>
            <p:cNvSpPr/>
            <p:nvPr/>
          </p:nvSpPr>
          <p:spPr>
            <a:xfrm>
              <a:off x="6106088" y="3304232"/>
              <a:ext cx="232850" cy="229500"/>
            </a:xfrm>
            <a:custGeom>
              <a:avLst/>
              <a:gdLst/>
              <a:ahLst/>
              <a:cxnLst/>
              <a:rect l="l" t="t" r="r" b="b"/>
              <a:pathLst>
                <a:path w="9314" h="9180" extrusionOk="0">
                  <a:moveTo>
                    <a:pt x="4679" y="356"/>
                  </a:moveTo>
                  <a:cubicBezTo>
                    <a:pt x="6853" y="356"/>
                    <a:pt x="8610" y="2059"/>
                    <a:pt x="8822" y="4217"/>
                  </a:cubicBezTo>
                  <a:cubicBezTo>
                    <a:pt x="9061" y="6630"/>
                    <a:pt x="7128" y="8654"/>
                    <a:pt x="4775" y="8861"/>
                  </a:cubicBezTo>
                  <a:cubicBezTo>
                    <a:pt x="4735" y="8865"/>
                    <a:pt x="4708" y="8881"/>
                    <a:pt x="4685" y="8900"/>
                  </a:cubicBezTo>
                  <a:cubicBezTo>
                    <a:pt x="2488" y="8581"/>
                    <a:pt x="464" y="7272"/>
                    <a:pt x="381" y="4825"/>
                  </a:cubicBezTo>
                  <a:cubicBezTo>
                    <a:pt x="301" y="2476"/>
                    <a:pt x="2122" y="481"/>
                    <a:pt x="4466" y="361"/>
                  </a:cubicBezTo>
                  <a:cubicBezTo>
                    <a:pt x="4537" y="358"/>
                    <a:pt x="4608" y="356"/>
                    <a:pt x="4679" y="356"/>
                  </a:cubicBezTo>
                  <a:close/>
                  <a:moveTo>
                    <a:pt x="4571" y="0"/>
                  </a:moveTo>
                  <a:cubicBezTo>
                    <a:pt x="4536" y="0"/>
                    <a:pt x="4501" y="0"/>
                    <a:pt x="4466" y="1"/>
                  </a:cubicBezTo>
                  <a:cubicBezTo>
                    <a:pt x="1928" y="54"/>
                    <a:pt x="0" y="2139"/>
                    <a:pt x="23" y="4660"/>
                  </a:cubicBezTo>
                  <a:cubicBezTo>
                    <a:pt x="43" y="6920"/>
                    <a:pt x="2020" y="9149"/>
                    <a:pt x="4336" y="9149"/>
                  </a:cubicBezTo>
                  <a:cubicBezTo>
                    <a:pt x="4442" y="9149"/>
                    <a:pt x="4549" y="9145"/>
                    <a:pt x="4657" y="9135"/>
                  </a:cubicBezTo>
                  <a:cubicBezTo>
                    <a:pt x="4680" y="9162"/>
                    <a:pt x="4714" y="9179"/>
                    <a:pt x="4759" y="9179"/>
                  </a:cubicBezTo>
                  <a:cubicBezTo>
                    <a:pt x="4764" y="9179"/>
                    <a:pt x="4769" y="9179"/>
                    <a:pt x="4775" y="9179"/>
                  </a:cubicBezTo>
                  <a:cubicBezTo>
                    <a:pt x="7229" y="9022"/>
                    <a:pt x="9314" y="7057"/>
                    <a:pt x="9234" y="4517"/>
                  </a:cubicBezTo>
                  <a:cubicBezTo>
                    <a:pt x="9154" y="1969"/>
                    <a:pt x="7090" y="0"/>
                    <a:pt x="4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22;p72"/>
            <p:cNvSpPr/>
            <p:nvPr/>
          </p:nvSpPr>
          <p:spPr>
            <a:xfrm>
              <a:off x="6113588" y="3313107"/>
              <a:ext cx="219025" cy="213600"/>
            </a:xfrm>
            <a:custGeom>
              <a:avLst/>
              <a:gdLst/>
              <a:ahLst/>
              <a:cxnLst/>
              <a:rect l="l" t="t" r="r" b="b"/>
              <a:pathLst>
                <a:path w="8761" h="8544" extrusionOk="0">
                  <a:moveTo>
                    <a:pt x="4641" y="1520"/>
                  </a:moveTo>
                  <a:cubicBezTo>
                    <a:pt x="4831" y="1520"/>
                    <a:pt x="5033" y="1625"/>
                    <a:pt x="5110" y="1828"/>
                  </a:cubicBezTo>
                  <a:cubicBezTo>
                    <a:pt x="5377" y="2527"/>
                    <a:pt x="5331" y="3329"/>
                    <a:pt x="5343" y="4068"/>
                  </a:cubicBezTo>
                  <a:cubicBezTo>
                    <a:pt x="5353" y="4827"/>
                    <a:pt x="5429" y="5609"/>
                    <a:pt x="5264" y="6353"/>
                  </a:cubicBezTo>
                  <a:cubicBezTo>
                    <a:pt x="5201" y="6647"/>
                    <a:pt x="4934" y="6795"/>
                    <a:pt x="4668" y="6795"/>
                  </a:cubicBezTo>
                  <a:cubicBezTo>
                    <a:pt x="4403" y="6795"/>
                    <a:pt x="4138" y="6648"/>
                    <a:pt x="4075" y="6353"/>
                  </a:cubicBezTo>
                  <a:cubicBezTo>
                    <a:pt x="3916" y="5607"/>
                    <a:pt x="3995" y="4827"/>
                    <a:pt x="4009" y="4068"/>
                  </a:cubicBezTo>
                  <a:cubicBezTo>
                    <a:pt x="4013" y="3772"/>
                    <a:pt x="4011" y="3467"/>
                    <a:pt x="4023" y="3162"/>
                  </a:cubicBezTo>
                  <a:lnTo>
                    <a:pt x="4023" y="3162"/>
                  </a:lnTo>
                  <a:cubicBezTo>
                    <a:pt x="3946" y="3211"/>
                    <a:pt x="3864" y="3255"/>
                    <a:pt x="3768" y="3294"/>
                  </a:cubicBezTo>
                  <a:cubicBezTo>
                    <a:pt x="3520" y="3394"/>
                    <a:pt x="3284" y="3437"/>
                    <a:pt x="3043" y="3437"/>
                  </a:cubicBezTo>
                  <a:cubicBezTo>
                    <a:pt x="2859" y="3437"/>
                    <a:pt x="2673" y="3412"/>
                    <a:pt x="2476" y="3366"/>
                  </a:cubicBezTo>
                  <a:cubicBezTo>
                    <a:pt x="2256" y="3313"/>
                    <a:pt x="2313" y="2987"/>
                    <a:pt x="2528" y="2982"/>
                  </a:cubicBezTo>
                  <a:cubicBezTo>
                    <a:pt x="2916" y="2975"/>
                    <a:pt x="3784" y="2768"/>
                    <a:pt x="4108" y="2333"/>
                  </a:cubicBezTo>
                  <a:cubicBezTo>
                    <a:pt x="4140" y="2177"/>
                    <a:pt x="4182" y="2020"/>
                    <a:pt x="4237" y="1869"/>
                  </a:cubicBezTo>
                  <a:cubicBezTo>
                    <a:pt x="4257" y="1634"/>
                    <a:pt x="4443" y="1520"/>
                    <a:pt x="4641" y="1520"/>
                  </a:cubicBezTo>
                  <a:close/>
                  <a:moveTo>
                    <a:pt x="4379" y="1"/>
                  </a:moveTo>
                  <a:cubicBezTo>
                    <a:pt x="4308" y="1"/>
                    <a:pt x="4237" y="3"/>
                    <a:pt x="4166" y="6"/>
                  </a:cubicBezTo>
                  <a:cubicBezTo>
                    <a:pt x="1822" y="126"/>
                    <a:pt x="1" y="2120"/>
                    <a:pt x="81" y="4470"/>
                  </a:cubicBezTo>
                  <a:cubicBezTo>
                    <a:pt x="164" y="6917"/>
                    <a:pt x="2190" y="8226"/>
                    <a:pt x="4385" y="8544"/>
                  </a:cubicBezTo>
                  <a:cubicBezTo>
                    <a:pt x="4408" y="8526"/>
                    <a:pt x="4436" y="8510"/>
                    <a:pt x="4475" y="8506"/>
                  </a:cubicBezTo>
                  <a:cubicBezTo>
                    <a:pt x="6828" y="8299"/>
                    <a:pt x="8761" y="6275"/>
                    <a:pt x="8522" y="3862"/>
                  </a:cubicBezTo>
                  <a:cubicBezTo>
                    <a:pt x="8310" y="1704"/>
                    <a:pt x="6553" y="1"/>
                    <a:pt x="4379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23;p72"/>
            <p:cNvSpPr/>
            <p:nvPr/>
          </p:nvSpPr>
          <p:spPr>
            <a:xfrm>
              <a:off x="6169963" y="3351107"/>
              <a:ext cx="79350" cy="131875"/>
            </a:xfrm>
            <a:custGeom>
              <a:avLst/>
              <a:gdLst/>
              <a:ahLst/>
              <a:cxnLst/>
              <a:rect l="l" t="t" r="r" b="b"/>
              <a:pathLst>
                <a:path w="3174" h="5275" extrusionOk="0">
                  <a:moveTo>
                    <a:pt x="2386" y="0"/>
                  </a:moveTo>
                  <a:cubicBezTo>
                    <a:pt x="2188" y="0"/>
                    <a:pt x="2002" y="114"/>
                    <a:pt x="1982" y="349"/>
                  </a:cubicBezTo>
                  <a:cubicBezTo>
                    <a:pt x="1927" y="500"/>
                    <a:pt x="1885" y="657"/>
                    <a:pt x="1853" y="814"/>
                  </a:cubicBezTo>
                  <a:cubicBezTo>
                    <a:pt x="1529" y="1248"/>
                    <a:pt x="661" y="1455"/>
                    <a:pt x="273" y="1462"/>
                  </a:cubicBezTo>
                  <a:cubicBezTo>
                    <a:pt x="58" y="1467"/>
                    <a:pt x="1" y="1793"/>
                    <a:pt x="220" y="1846"/>
                  </a:cubicBezTo>
                  <a:cubicBezTo>
                    <a:pt x="417" y="1892"/>
                    <a:pt x="604" y="1917"/>
                    <a:pt x="788" y="1917"/>
                  </a:cubicBezTo>
                  <a:cubicBezTo>
                    <a:pt x="1029" y="1917"/>
                    <a:pt x="1265" y="1874"/>
                    <a:pt x="1513" y="1774"/>
                  </a:cubicBezTo>
                  <a:cubicBezTo>
                    <a:pt x="1607" y="1735"/>
                    <a:pt x="1691" y="1691"/>
                    <a:pt x="1768" y="1642"/>
                  </a:cubicBezTo>
                  <a:lnTo>
                    <a:pt x="1768" y="1642"/>
                  </a:lnTo>
                  <a:cubicBezTo>
                    <a:pt x="1756" y="1947"/>
                    <a:pt x="1758" y="2252"/>
                    <a:pt x="1754" y="2548"/>
                  </a:cubicBezTo>
                  <a:cubicBezTo>
                    <a:pt x="1740" y="3307"/>
                    <a:pt x="1661" y="4087"/>
                    <a:pt x="1820" y="4833"/>
                  </a:cubicBezTo>
                  <a:cubicBezTo>
                    <a:pt x="1883" y="5128"/>
                    <a:pt x="2148" y="5275"/>
                    <a:pt x="2413" y="5275"/>
                  </a:cubicBezTo>
                  <a:cubicBezTo>
                    <a:pt x="2679" y="5275"/>
                    <a:pt x="2945" y="5127"/>
                    <a:pt x="3009" y="4833"/>
                  </a:cubicBezTo>
                  <a:cubicBezTo>
                    <a:pt x="3174" y="4089"/>
                    <a:pt x="3097" y="3307"/>
                    <a:pt x="3088" y="2548"/>
                  </a:cubicBezTo>
                  <a:cubicBezTo>
                    <a:pt x="3076" y="1809"/>
                    <a:pt x="3122" y="1007"/>
                    <a:pt x="2855" y="308"/>
                  </a:cubicBezTo>
                  <a:cubicBezTo>
                    <a:pt x="2778" y="105"/>
                    <a:pt x="2576" y="0"/>
                    <a:pt x="23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279;p72"/>
          <p:cNvGrpSpPr/>
          <p:nvPr/>
        </p:nvGrpSpPr>
        <p:grpSpPr>
          <a:xfrm>
            <a:off x="6099448" y="628528"/>
            <a:ext cx="521948" cy="523739"/>
            <a:chOff x="3643841" y="2035283"/>
            <a:chExt cx="449297" cy="450839"/>
          </a:xfrm>
        </p:grpSpPr>
        <p:sp>
          <p:nvSpPr>
            <p:cNvPr id="38" name="Google Shape;3280;p72"/>
            <p:cNvSpPr/>
            <p:nvPr/>
          </p:nvSpPr>
          <p:spPr>
            <a:xfrm>
              <a:off x="3862591" y="2255129"/>
              <a:ext cx="86144" cy="123949"/>
            </a:xfrm>
            <a:custGeom>
              <a:avLst/>
              <a:gdLst/>
              <a:ahLst/>
              <a:cxnLst/>
              <a:rect l="l" t="t" r="r" b="b"/>
              <a:pathLst>
                <a:path w="4637" h="6672" extrusionOk="0">
                  <a:moveTo>
                    <a:pt x="4370" y="0"/>
                  </a:moveTo>
                  <a:cubicBezTo>
                    <a:pt x="3636" y="34"/>
                    <a:pt x="2902" y="34"/>
                    <a:pt x="2202" y="67"/>
                  </a:cubicBezTo>
                  <a:lnTo>
                    <a:pt x="2202" y="100"/>
                  </a:lnTo>
                  <a:cubicBezTo>
                    <a:pt x="2269" y="100"/>
                    <a:pt x="2369" y="167"/>
                    <a:pt x="2335" y="234"/>
                  </a:cubicBezTo>
                  <a:cubicBezTo>
                    <a:pt x="1902" y="1335"/>
                    <a:pt x="1435" y="2369"/>
                    <a:pt x="1034" y="3469"/>
                  </a:cubicBezTo>
                  <a:cubicBezTo>
                    <a:pt x="634" y="4503"/>
                    <a:pt x="301" y="5571"/>
                    <a:pt x="0" y="6672"/>
                  </a:cubicBezTo>
                  <a:cubicBezTo>
                    <a:pt x="801" y="5638"/>
                    <a:pt x="1601" y="4570"/>
                    <a:pt x="2369" y="3469"/>
                  </a:cubicBezTo>
                  <a:cubicBezTo>
                    <a:pt x="3136" y="2369"/>
                    <a:pt x="3836" y="1201"/>
                    <a:pt x="4637" y="100"/>
                  </a:cubicBezTo>
                  <a:cubicBezTo>
                    <a:pt x="4537" y="67"/>
                    <a:pt x="4437" y="34"/>
                    <a:pt x="4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81;p72"/>
            <p:cNvSpPr/>
            <p:nvPr/>
          </p:nvSpPr>
          <p:spPr>
            <a:xfrm>
              <a:off x="3835319" y="2256355"/>
              <a:ext cx="68179" cy="116537"/>
            </a:xfrm>
            <a:custGeom>
              <a:avLst/>
              <a:gdLst/>
              <a:ahLst/>
              <a:cxnLst/>
              <a:rect l="l" t="t" r="r" b="b"/>
              <a:pathLst>
                <a:path w="3670" h="6273" extrusionOk="0">
                  <a:moveTo>
                    <a:pt x="3670" y="1"/>
                  </a:moveTo>
                  <a:cubicBezTo>
                    <a:pt x="2436" y="1"/>
                    <a:pt x="1235" y="34"/>
                    <a:pt x="1" y="68"/>
                  </a:cubicBezTo>
                  <a:cubicBezTo>
                    <a:pt x="468" y="1102"/>
                    <a:pt x="668" y="2303"/>
                    <a:pt x="901" y="3403"/>
                  </a:cubicBezTo>
                  <a:cubicBezTo>
                    <a:pt x="1101" y="4337"/>
                    <a:pt x="1302" y="5305"/>
                    <a:pt x="1402" y="6272"/>
                  </a:cubicBezTo>
                  <a:cubicBezTo>
                    <a:pt x="1902" y="4171"/>
                    <a:pt x="2536" y="1969"/>
                    <a:pt x="3570" y="68"/>
                  </a:cubicBezTo>
                  <a:cubicBezTo>
                    <a:pt x="3570" y="34"/>
                    <a:pt x="3637" y="34"/>
                    <a:pt x="3670" y="34"/>
                  </a:cubicBezTo>
                  <a:lnTo>
                    <a:pt x="36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82;p72"/>
            <p:cNvSpPr/>
            <p:nvPr/>
          </p:nvSpPr>
          <p:spPr>
            <a:xfrm>
              <a:off x="3900396" y="2200585"/>
              <a:ext cx="55788" cy="52073"/>
            </a:xfrm>
            <a:custGeom>
              <a:avLst/>
              <a:gdLst/>
              <a:ahLst/>
              <a:cxnLst/>
              <a:rect l="l" t="t" r="r" b="b"/>
              <a:pathLst>
                <a:path w="3003" h="2803" extrusionOk="0">
                  <a:moveTo>
                    <a:pt x="1801" y="1"/>
                  </a:moveTo>
                  <a:cubicBezTo>
                    <a:pt x="1201" y="901"/>
                    <a:pt x="601" y="1802"/>
                    <a:pt x="0" y="2703"/>
                  </a:cubicBezTo>
                  <a:lnTo>
                    <a:pt x="2002" y="2669"/>
                  </a:lnTo>
                  <a:lnTo>
                    <a:pt x="2469" y="2669"/>
                  </a:lnTo>
                  <a:cubicBezTo>
                    <a:pt x="2569" y="2669"/>
                    <a:pt x="2635" y="2736"/>
                    <a:pt x="2602" y="2803"/>
                  </a:cubicBezTo>
                  <a:lnTo>
                    <a:pt x="2635" y="2803"/>
                  </a:lnTo>
                  <a:cubicBezTo>
                    <a:pt x="2769" y="2803"/>
                    <a:pt x="2869" y="2736"/>
                    <a:pt x="3002" y="2703"/>
                  </a:cubicBezTo>
                  <a:cubicBezTo>
                    <a:pt x="2502" y="1869"/>
                    <a:pt x="2202" y="901"/>
                    <a:pt x="1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83;p72"/>
            <p:cNvSpPr/>
            <p:nvPr/>
          </p:nvSpPr>
          <p:spPr>
            <a:xfrm>
              <a:off x="3866919" y="2195012"/>
              <a:ext cx="65096" cy="50215"/>
            </a:xfrm>
            <a:custGeom>
              <a:avLst/>
              <a:gdLst/>
              <a:ahLst/>
              <a:cxnLst/>
              <a:rect l="l" t="t" r="r" b="b"/>
              <a:pathLst>
                <a:path w="3504" h="2703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2936" y="84"/>
                    <a:pt x="2353" y="109"/>
                    <a:pt x="1765" y="109"/>
                  </a:cubicBezTo>
                  <a:cubicBezTo>
                    <a:pt x="1177" y="109"/>
                    <a:pt x="585" y="84"/>
                    <a:pt x="1" y="67"/>
                  </a:cubicBezTo>
                  <a:lnTo>
                    <a:pt x="1" y="67"/>
                  </a:lnTo>
                  <a:cubicBezTo>
                    <a:pt x="668" y="868"/>
                    <a:pt x="1202" y="1769"/>
                    <a:pt x="1635" y="2703"/>
                  </a:cubicBezTo>
                  <a:cubicBezTo>
                    <a:pt x="2269" y="1802"/>
                    <a:pt x="2870" y="901"/>
                    <a:pt x="3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84;p72"/>
            <p:cNvSpPr/>
            <p:nvPr/>
          </p:nvSpPr>
          <p:spPr>
            <a:xfrm>
              <a:off x="3827256" y="2198727"/>
              <a:ext cx="66953" cy="53317"/>
            </a:xfrm>
            <a:custGeom>
              <a:avLst/>
              <a:gdLst/>
              <a:ahLst/>
              <a:cxnLst/>
              <a:rect l="l" t="t" r="r" b="b"/>
              <a:pathLst>
                <a:path w="3604" h="2870" extrusionOk="0">
                  <a:moveTo>
                    <a:pt x="1902" y="1"/>
                  </a:moveTo>
                  <a:cubicBezTo>
                    <a:pt x="1269" y="901"/>
                    <a:pt x="635" y="1869"/>
                    <a:pt x="68" y="2836"/>
                  </a:cubicBezTo>
                  <a:cubicBezTo>
                    <a:pt x="34" y="2836"/>
                    <a:pt x="34" y="2836"/>
                    <a:pt x="1" y="2869"/>
                  </a:cubicBezTo>
                  <a:cubicBezTo>
                    <a:pt x="1202" y="2836"/>
                    <a:pt x="2403" y="2836"/>
                    <a:pt x="3604" y="2803"/>
                  </a:cubicBezTo>
                  <a:cubicBezTo>
                    <a:pt x="3137" y="1802"/>
                    <a:pt x="2569" y="868"/>
                    <a:pt x="19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85;p72"/>
            <p:cNvSpPr/>
            <p:nvPr/>
          </p:nvSpPr>
          <p:spPr>
            <a:xfrm>
              <a:off x="3797514" y="2191909"/>
              <a:ext cx="60748" cy="52704"/>
            </a:xfrm>
            <a:custGeom>
              <a:avLst/>
              <a:gdLst/>
              <a:ahLst/>
              <a:cxnLst/>
              <a:rect l="l" t="t" r="r" b="b"/>
              <a:pathLst>
                <a:path w="3270" h="2837" extrusionOk="0">
                  <a:moveTo>
                    <a:pt x="1" y="1"/>
                  </a:moveTo>
                  <a:lnTo>
                    <a:pt x="1" y="1"/>
                  </a:lnTo>
                  <a:cubicBezTo>
                    <a:pt x="168" y="234"/>
                    <a:pt x="301" y="568"/>
                    <a:pt x="368" y="735"/>
                  </a:cubicBezTo>
                  <a:cubicBezTo>
                    <a:pt x="768" y="1435"/>
                    <a:pt x="1168" y="2136"/>
                    <a:pt x="1535" y="2836"/>
                  </a:cubicBezTo>
                  <a:cubicBezTo>
                    <a:pt x="2102" y="1936"/>
                    <a:pt x="2669" y="1068"/>
                    <a:pt x="3270" y="201"/>
                  </a:cubicBezTo>
                  <a:cubicBezTo>
                    <a:pt x="2169" y="201"/>
                    <a:pt x="1068" y="13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86;p72"/>
            <p:cNvSpPr/>
            <p:nvPr/>
          </p:nvSpPr>
          <p:spPr>
            <a:xfrm>
              <a:off x="3757238" y="2194603"/>
              <a:ext cx="67566" cy="59299"/>
            </a:xfrm>
            <a:custGeom>
              <a:avLst/>
              <a:gdLst/>
              <a:ahLst/>
              <a:cxnLst/>
              <a:rect l="l" t="t" r="r" b="b"/>
              <a:pathLst>
                <a:path w="3637" h="3192" extrusionOk="0">
                  <a:moveTo>
                    <a:pt x="1776" y="0"/>
                  </a:moveTo>
                  <a:cubicBezTo>
                    <a:pt x="1742" y="0"/>
                    <a:pt x="1707" y="7"/>
                    <a:pt x="1668" y="23"/>
                  </a:cubicBezTo>
                  <a:cubicBezTo>
                    <a:pt x="1468" y="123"/>
                    <a:pt x="1235" y="590"/>
                    <a:pt x="1101" y="790"/>
                  </a:cubicBezTo>
                  <a:cubicBezTo>
                    <a:pt x="968" y="1023"/>
                    <a:pt x="835" y="1257"/>
                    <a:pt x="701" y="1490"/>
                  </a:cubicBezTo>
                  <a:cubicBezTo>
                    <a:pt x="434" y="1991"/>
                    <a:pt x="234" y="2558"/>
                    <a:pt x="67" y="3125"/>
                  </a:cubicBezTo>
                  <a:cubicBezTo>
                    <a:pt x="34" y="3158"/>
                    <a:pt x="1" y="3192"/>
                    <a:pt x="1" y="3192"/>
                  </a:cubicBezTo>
                  <a:cubicBezTo>
                    <a:pt x="1201" y="3158"/>
                    <a:pt x="2436" y="3125"/>
                    <a:pt x="3637" y="3091"/>
                  </a:cubicBezTo>
                  <a:cubicBezTo>
                    <a:pt x="3603" y="3058"/>
                    <a:pt x="3603" y="3058"/>
                    <a:pt x="3570" y="3025"/>
                  </a:cubicBezTo>
                  <a:cubicBezTo>
                    <a:pt x="3303" y="2491"/>
                    <a:pt x="3003" y="1957"/>
                    <a:pt x="2703" y="1424"/>
                  </a:cubicBezTo>
                  <a:cubicBezTo>
                    <a:pt x="2569" y="1157"/>
                    <a:pt x="2402" y="890"/>
                    <a:pt x="2269" y="623"/>
                  </a:cubicBezTo>
                  <a:cubicBezTo>
                    <a:pt x="2151" y="416"/>
                    <a:pt x="2033" y="0"/>
                    <a:pt x="17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87;p72"/>
            <p:cNvSpPr/>
            <p:nvPr/>
          </p:nvSpPr>
          <p:spPr>
            <a:xfrm>
              <a:off x="3762198" y="2257600"/>
              <a:ext cx="97309" cy="126438"/>
            </a:xfrm>
            <a:custGeom>
              <a:avLst/>
              <a:gdLst/>
              <a:ahLst/>
              <a:cxnLst/>
              <a:rect l="l" t="t" r="r" b="b"/>
              <a:pathLst>
                <a:path w="5238" h="6806" extrusionOk="0">
                  <a:moveTo>
                    <a:pt x="0" y="1"/>
                  </a:moveTo>
                  <a:cubicBezTo>
                    <a:pt x="467" y="401"/>
                    <a:pt x="834" y="935"/>
                    <a:pt x="1235" y="1368"/>
                  </a:cubicBezTo>
                  <a:cubicBezTo>
                    <a:pt x="1702" y="1935"/>
                    <a:pt x="2169" y="2502"/>
                    <a:pt x="2602" y="3103"/>
                  </a:cubicBezTo>
                  <a:cubicBezTo>
                    <a:pt x="3536" y="4304"/>
                    <a:pt x="4404" y="5538"/>
                    <a:pt x="5204" y="6806"/>
                  </a:cubicBezTo>
                  <a:lnTo>
                    <a:pt x="5238" y="6806"/>
                  </a:lnTo>
                  <a:cubicBezTo>
                    <a:pt x="5004" y="5671"/>
                    <a:pt x="4837" y="4537"/>
                    <a:pt x="4604" y="3403"/>
                  </a:cubicBezTo>
                  <a:cubicBezTo>
                    <a:pt x="4337" y="2236"/>
                    <a:pt x="3903" y="1135"/>
                    <a:pt x="3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88;p72"/>
            <p:cNvSpPr/>
            <p:nvPr/>
          </p:nvSpPr>
          <p:spPr>
            <a:xfrm>
              <a:off x="4009446" y="2192541"/>
              <a:ext cx="83692" cy="270191"/>
            </a:xfrm>
            <a:custGeom>
              <a:avLst/>
              <a:gdLst/>
              <a:ahLst/>
              <a:cxnLst/>
              <a:rect l="l" t="t" r="r" b="b"/>
              <a:pathLst>
                <a:path w="4505" h="14544" extrusionOk="0">
                  <a:moveTo>
                    <a:pt x="4271" y="0"/>
                  </a:moveTo>
                  <a:lnTo>
                    <a:pt x="3937" y="100"/>
                  </a:lnTo>
                  <a:cubicBezTo>
                    <a:pt x="2603" y="2168"/>
                    <a:pt x="1335" y="4337"/>
                    <a:pt x="68" y="6438"/>
                  </a:cubicBezTo>
                  <a:cubicBezTo>
                    <a:pt x="1" y="6538"/>
                    <a:pt x="1" y="6638"/>
                    <a:pt x="68" y="6705"/>
                  </a:cubicBezTo>
                  <a:cubicBezTo>
                    <a:pt x="68" y="6738"/>
                    <a:pt x="68" y="6738"/>
                    <a:pt x="68" y="6738"/>
                  </a:cubicBezTo>
                  <a:cubicBezTo>
                    <a:pt x="68" y="9307"/>
                    <a:pt x="68" y="11909"/>
                    <a:pt x="168" y="14477"/>
                  </a:cubicBezTo>
                  <a:lnTo>
                    <a:pt x="601" y="14544"/>
                  </a:lnTo>
                  <a:cubicBezTo>
                    <a:pt x="935" y="12009"/>
                    <a:pt x="902" y="9240"/>
                    <a:pt x="568" y="6738"/>
                  </a:cubicBezTo>
                  <a:cubicBezTo>
                    <a:pt x="568" y="6705"/>
                    <a:pt x="568" y="6672"/>
                    <a:pt x="568" y="6672"/>
                  </a:cubicBezTo>
                  <a:cubicBezTo>
                    <a:pt x="2002" y="4737"/>
                    <a:pt x="3403" y="2569"/>
                    <a:pt x="4437" y="367"/>
                  </a:cubicBezTo>
                  <a:cubicBezTo>
                    <a:pt x="4504" y="200"/>
                    <a:pt x="4404" y="34"/>
                    <a:pt x="4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89;p72"/>
            <p:cNvSpPr/>
            <p:nvPr/>
          </p:nvSpPr>
          <p:spPr>
            <a:xfrm>
              <a:off x="3791328" y="2035283"/>
              <a:ext cx="297463" cy="159135"/>
            </a:xfrm>
            <a:custGeom>
              <a:avLst/>
              <a:gdLst/>
              <a:ahLst/>
              <a:cxnLst/>
              <a:rect l="l" t="t" r="r" b="b"/>
              <a:pathLst>
                <a:path w="16012" h="8566" extrusionOk="0">
                  <a:moveTo>
                    <a:pt x="4387" y="1"/>
                  </a:moveTo>
                  <a:cubicBezTo>
                    <a:pt x="4303" y="1"/>
                    <a:pt x="4220" y="42"/>
                    <a:pt x="4170" y="126"/>
                  </a:cubicBezTo>
                  <a:cubicBezTo>
                    <a:pt x="2902" y="1994"/>
                    <a:pt x="1468" y="3695"/>
                    <a:pt x="0" y="5430"/>
                  </a:cubicBezTo>
                  <a:lnTo>
                    <a:pt x="300" y="5697"/>
                  </a:lnTo>
                  <a:cubicBezTo>
                    <a:pt x="1802" y="4162"/>
                    <a:pt x="3136" y="2461"/>
                    <a:pt x="4370" y="726"/>
                  </a:cubicBezTo>
                  <a:cubicBezTo>
                    <a:pt x="5571" y="2494"/>
                    <a:pt x="6738" y="4396"/>
                    <a:pt x="8106" y="6030"/>
                  </a:cubicBezTo>
                  <a:cubicBezTo>
                    <a:pt x="8073" y="6164"/>
                    <a:pt x="8106" y="6297"/>
                    <a:pt x="8273" y="6364"/>
                  </a:cubicBezTo>
                  <a:cubicBezTo>
                    <a:pt x="10641" y="7164"/>
                    <a:pt x="13210" y="8098"/>
                    <a:pt x="15678" y="8565"/>
                  </a:cubicBezTo>
                  <a:lnTo>
                    <a:pt x="16012" y="8465"/>
                  </a:lnTo>
                  <a:cubicBezTo>
                    <a:pt x="16012" y="8432"/>
                    <a:pt x="15978" y="8432"/>
                    <a:pt x="15978" y="8432"/>
                  </a:cubicBezTo>
                  <a:cubicBezTo>
                    <a:pt x="16012" y="8332"/>
                    <a:pt x="16012" y="8198"/>
                    <a:pt x="15878" y="8132"/>
                  </a:cubicBezTo>
                  <a:cubicBezTo>
                    <a:pt x="13577" y="7164"/>
                    <a:pt x="10975" y="6530"/>
                    <a:pt x="8573" y="5897"/>
                  </a:cubicBezTo>
                  <a:cubicBezTo>
                    <a:pt x="8540" y="5863"/>
                    <a:pt x="8540" y="5863"/>
                    <a:pt x="8540" y="5863"/>
                  </a:cubicBezTo>
                  <a:cubicBezTo>
                    <a:pt x="7439" y="3862"/>
                    <a:pt x="5938" y="1961"/>
                    <a:pt x="4604" y="126"/>
                  </a:cubicBezTo>
                  <a:cubicBezTo>
                    <a:pt x="4554" y="42"/>
                    <a:pt x="4470" y="1"/>
                    <a:pt x="4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90;p72"/>
            <p:cNvSpPr/>
            <p:nvPr/>
          </p:nvSpPr>
          <p:spPr>
            <a:xfrm>
              <a:off x="3659947" y="2048770"/>
              <a:ext cx="422657" cy="423270"/>
            </a:xfrm>
            <a:custGeom>
              <a:avLst/>
              <a:gdLst/>
              <a:ahLst/>
              <a:cxnLst/>
              <a:rect l="l" t="t" r="r" b="b"/>
              <a:pathLst>
                <a:path w="22751" h="22784" extrusionOk="0">
                  <a:moveTo>
                    <a:pt x="7039" y="7506"/>
                  </a:moveTo>
                  <a:cubicBezTo>
                    <a:pt x="8306" y="7539"/>
                    <a:pt x="9541" y="7639"/>
                    <a:pt x="10808" y="7672"/>
                  </a:cubicBezTo>
                  <a:cubicBezTo>
                    <a:pt x="10927" y="7676"/>
                    <a:pt x="11046" y="7677"/>
                    <a:pt x="11165" y="7677"/>
                  </a:cubicBezTo>
                  <a:cubicBezTo>
                    <a:pt x="12018" y="7677"/>
                    <a:pt x="12881" y="7607"/>
                    <a:pt x="13726" y="7607"/>
                  </a:cubicBezTo>
                  <a:cubicBezTo>
                    <a:pt x="14024" y="7607"/>
                    <a:pt x="14319" y="7615"/>
                    <a:pt x="14611" y="7639"/>
                  </a:cubicBezTo>
                  <a:cubicBezTo>
                    <a:pt x="14678" y="7672"/>
                    <a:pt x="14711" y="7706"/>
                    <a:pt x="14711" y="7773"/>
                  </a:cubicBezTo>
                  <a:cubicBezTo>
                    <a:pt x="14739" y="7759"/>
                    <a:pt x="14772" y="7751"/>
                    <a:pt x="14804" y="7751"/>
                  </a:cubicBezTo>
                  <a:cubicBezTo>
                    <a:pt x="14849" y="7751"/>
                    <a:pt x="14892" y="7767"/>
                    <a:pt x="14911" y="7806"/>
                  </a:cubicBezTo>
                  <a:cubicBezTo>
                    <a:pt x="15345" y="8807"/>
                    <a:pt x="15912" y="9841"/>
                    <a:pt x="16212" y="10908"/>
                  </a:cubicBezTo>
                  <a:cubicBezTo>
                    <a:pt x="16212" y="10980"/>
                    <a:pt x="16160" y="11035"/>
                    <a:pt x="16106" y="11035"/>
                  </a:cubicBezTo>
                  <a:cubicBezTo>
                    <a:pt x="16085" y="11035"/>
                    <a:pt x="16064" y="11027"/>
                    <a:pt x="16045" y="11008"/>
                  </a:cubicBezTo>
                  <a:cubicBezTo>
                    <a:pt x="16045" y="11008"/>
                    <a:pt x="16045" y="11042"/>
                    <a:pt x="16045" y="11042"/>
                  </a:cubicBezTo>
                  <a:cubicBezTo>
                    <a:pt x="16012" y="11108"/>
                    <a:pt x="15945" y="11142"/>
                    <a:pt x="15879" y="11175"/>
                  </a:cubicBezTo>
                  <a:cubicBezTo>
                    <a:pt x="15178" y="12476"/>
                    <a:pt x="14244" y="13710"/>
                    <a:pt x="13410" y="14911"/>
                  </a:cubicBezTo>
                  <a:cubicBezTo>
                    <a:pt x="12543" y="16112"/>
                    <a:pt x="11709" y="17246"/>
                    <a:pt x="10808" y="18413"/>
                  </a:cubicBezTo>
                  <a:cubicBezTo>
                    <a:pt x="10783" y="18439"/>
                    <a:pt x="10752" y="18450"/>
                    <a:pt x="10721" y="18450"/>
                  </a:cubicBezTo>
                  <a:cubicBezTo>
                    <a:pt x="10670" y="18450"/>
                    <a:pt x="10616" y="18421"/>
                    <a:pt x="10575" y="18380"/>
                  </a:cubicBezTo>
                  <a:cubicBezTo>
                    <a:pt x="9774" y="17113"/>
                    <a:pt x="8907" y="15845"/>
                    <a:pt x="8006" y="14644"/>
                  </a:cubicBezTo>
                  <a:cubicBezTo>
                    <a:pt x="7506" y="14010"/>
                    <a:pt x="7006" y="13343"/>
                    <a:pt x="6472" y="12743"/>
                  </a:cubicBezTo>
                  <a:cubicBezTo>
                    <a:pt x="6072" y="12242"/>
                    <a:pt x="5571" y="11775"/>
                    <a:pt x="5238" y="11242"/>
                  </a:cubicBezTo>
                  <a:lnTo>
                    <a:pt x="5138" y="11242"/>
                  </a:lnTo>
                  <a:cubicBezTo>
                    <a:pt x="5004" y="11242"/>
                    <a:pt x="5004" y="11042"/>
                    <a:pt x="5138" y="11042"/>
                  </a:cubicBezTo>
                  <a:lnTo>
                    <a:pt x="5204" y="11042"/>
                  </a:lnTo>
                  <a:cubicBezTo>
                    <a:pt x="5138" y="11042"/>
                    <a:pt x="5104" y="10975"/>
                    <a:pt x="5104" y="10908"/>
                  </a:cubicBezTo>
                  <a:cubicBezTo>
                    <a:pt x="5271" y="10208"/>
                    <a:pt x="5538" y="9507"/>
                    <a:pt x="5905" y="8873"/>
                  </a:cubicBezTo>
                  <a:cubicBezTo>
                    <a:pt x="6105" y="8506"/>
                    <a:pt x="6505" y="7706"/>
                    <a:pt x="6905" y="7539"/>
                  </a:cubicBezTo>
                  <a:cubicBezTo>
                    <a:pt x="6939" y="7539"/>
                    <a:pt x="6939" y="7506"/>
                    <a:pt x="6972" y="7506"/>
                  </a:cubicBezTo>
                  <a:close/>
                  <a:moveTo>
                    <a:pt x="11442" y="0"/>
                  </a:moveTo>
                  <a:cubicBezTo>
                    <a:pt x="10208" y="1735"/>
                    <a:pt x="8874" y="3436"/>
                    <a:pt x="7372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39" y="5304"/>
                    <a:pt x="7006" y="5304"/>
                    <a:pt x="7006" y="5304"/>
                  </a:cubicBezTo>
                  <a:cubicBezTo>
                    <a:pt x="6372" y="5838"/>
                    <a:pt x="5037" y="5738"/>
                    <a:pt x="4304" y="5804"/>
                  </a:cubicBezTo>
                  <a:cubicBezTo>
                    <a:pt x="2869" y="5971"/>
                    <a:pt x="1435" y="6138"/>
                    <a:pt x="1" y="6305"/>
                  </a:cubicBezTo>
                  <a:cubicBezTo>
                    <a:pt x="1301" y="8606"/>
                    <a:pt x="2803" y="10808"/>
                    <a:pt x="4103" y="13110"/>
                  </a:cubicBezTo>
                  <a:cubicBezTo>
                    <a:pt x="4137" y="13176"/>
                    <a:pt x="4137" y="13210"/>
                    <a:pt x="4137" y="13276"/>
                  </a:cubicBezTo>
                  <a:cubicBezTo>
                    <a:pt x="4170" y="13310"/>
                    <a:pt x="4204" y="13343"/>
                    <a:pt x="4204" y="13410"/>
                  </a:cubicBezTo>
                  <a:cubicBezTo>
                    <a:pt x="4204" y="13410"/>
                    <a:pt x="4204" y="13410"/>
                    <a:pt x="4204" y="13443"/>
                  </a:cubicBezTo>
                  <a:cubicBezTo>
                    <a:pt x="4370" y="15011"/>
                    <a:pt x="4070" y="16746"/>
                    <a:pt x="3903" y="18347"/>
                  </a:cubicBezTo>
                  <a:cubicBezTo>
                    <a:pt x="3803" y="19814"/>
                    <a:pt x="3636" y="21282"/>
                    <a:pt x="3503" y="22783"/>
                  </a:cubicBezTo>
                  <a:cubicBezTo>
                    <a:pt x="4771" y="22183"/>
                    <a:pt x="6072" y="21582"/>
                    <a:pt x="7339" y="20915"/>
                  </a:cubicBezTo>
                  <a:cubicBezTo>
                    <a:pt x="8173" y="20482"/>
                    <a:pt x="9207" y="19648"/>
                    <a:pt x="10174" y="19381"/>
                  </a:cubicBezTo>
                  <a:cubicBezTo>
                    <a:pt x="10208" y="19347"/>
                    <a:pt x="10308" y="19314"/>
                    <a:pt x="10375" y="19314"/>
                  </a:cubicBezTo>
                  <a:lnTo>
                    <a:pt x="10541" y="19314"/>
                  </a:lnTo>
                  <a:cubicBezTo>
                    <a:pt x="10641" y="19314"/>
                    <a:pt x="10708" y="19347"/>
                    <a:pt x="10742" y="19414"/>
                  </a:cubicBezTo>
                  <a:cubicBezTo>
                    <a:pt x="12209" y="19748"/>
                    <a:pt x="13677" y="20315"/>
                    <a:pt x="15111" y="20815"/>
                  </a:cubicBezTo>
                  <a:cubicBezTo>
                    <a:pt x="16379" y="21249"/>
                    <a:pt x="17713" y="21649"/>
                    <a:pt x="18981" y="22216"/>
                  </a:cubicBezTo>
                  <a:cubicBezTo>
                    <a:pt x="18881" y="19648"/>
                    <a:pt x="18881" y="17046"/>
                    <a:pt x="18847" y="14477"/>
                  </a:cubicBezTo>
                  <a:cubicBezTo>
                    <a:pt x="18847" y="14444"/>
                    <a:pt x="18881" y="14444"/>
                    <a:pt x="18881" y="14444"/>
                  </a:cubicBezTo>
                  <a:cubicBezTo>
                    <a:pt x="18814" y="14377"/>
                    <a:pt x="18814" y="14277"/>
                    <a:pt x="18847" y="14177"/>
                  </a:cubicBezTo>
                  <a:cubicBezTo>
                    <a:pt x="20148" y="12076"/>
                    <a:pt x="21416" y="9907"/>
                    <a:pt x="22750" y="7839"/>
                  </a:cubicBezTo>
                  <a:cubicBezTo>
                    <a:pt x="20282" y="7372"/>
                    <a:pt x="17713" y="6438"/>
                    <a:pt x="15345" y="5638"/>
                  </a:cubicBezTo>
                  <a:cubicBezTo>
                    <a:pt x="15178" y="5571"/>
                    <a:pt x="15145" y="5438"/>
                    <a:pt x="15178" y="5304"/>
                  </a:cubicBezTo>
                  <a:cubicBezTo>
                    <a:pt x="13810" y="3670"/>
                    <a:pt x="12610" y="1768"/>
                    <a:pt x="11442" y="0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91;p72"/>
            <p:cNvSpPr/>
            <p:nvPr/>
          </p:nvSpPr>
          <p:spPr>
            <a:xfrm>
              <a:off x="3712763" y="2297876"/>
              <a:ext cx="310634" cy="188246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27" y="1535"/>
                    <a:pt x="660" y="3170"/>
                    <a:pt x="527" y="4671"/>
                  </a:cubicBezTo>
                  <a:cubicBezTo>
                    <a:pt x="360" y="6405"/>
                    <a:pt x="193" y="8140"/>
                    <a:pt x="26" y="9841"/>
                  </a:cubicBezTo>
                  <a:cubicBezTo>
                    <a:pt x="1" y="10045"/>
                    <a:pt x="150" y="10132"/>
                    <a:pt x="312" y="10132"/>
                  </a:cubicBezTo>
                  <a:cubicBezTo>
                    <a:pt x="362" y="10132"/>
                    <a:pt x="413" y="10124"/>
                    <a:pt x="460" y="10108"/>
                  </a:cubicBezTo>
                  <a:cubicBezTo>
                    <a:pt x="1761" y="9508"/>
                    <a:pt x="3062" y="8874"/>
                    <a:pt x="4363" y="8240"/>
                  </a:cubicBezTo>
                  <a:cubicBezTo>
                    <a:pt x="5463" y="7706"/>
                    <a:pt x="6698" y="7173"/>
                    <a:pt x="7698" y="6472"/>
                  </a:cubicBezTo>
                  <a:cubicBezTo>
                    <a:pt x="8966" y="7006"/>
                    <a:pt x="10334" y="7373"/>
                    <a:pt x="11635" y="7806"/>
                  </a:cubicBezTo>
                  <a:cubicBezTo>
                    <a:pt x="13202" y="8340"/>
                    <a:pt x="14737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38" y="8974"/>
                    <a:pt x="16538" y="8907"/>
                    <a:pt x="16571" y="8841"/>
                  </a:cubicBezTo>
                  <a:lnTo>
                    <a:pt x="16138" y="8807"/>
                  </a:lnTo>
                  <a:cubicBezTo>
                    <a:pt x="14870" y="8240"/>
                    <a:pt x="13536" y="7840"/>
                    <a:pt x="12268" y="7406"/>
                  </a:cubicBezTo>
                  <a:cubicBezTo>
                    <a:pt x="10834" y="6906"/>
                    <a:pt x="9366" y="6305"/>
                    <a:pt x="7899" y="5972"/>
                  </a:cubicBezTo>
                  <a:cubicBezTo>
                    <a:pt x="7872" y="5945"/>
                    <a:pt x="7823" y="5896"/>
                    <a:pt x="7752" y="5896"/>
                  </a:cubicBezTo>
                  <a:cubicBezTo>
                    <a:pt x="7735" y="5896"/>
                    <a:pt x="7718" y="5899"/>
                    <a:pt x="7698" y="5905"/>
                  </a:cubicBezTo>
                  <a:lnTo>
                    <a:pt x="7532" y="5905"/>
                  </a:lnTo>
                  <a:cubicBezTo>
                    <a:pt x="7505" y="5896"/>
                    <a:pt x="7480" y="5892"/>
                    <a:pt x="7458" y="5892"/>
                  </a:cubicBezTo>
                  <a:cubicBezTo>
                    <a:pt x="7398" y="5892"/>
                    <a:pt x="7356" y="5923"/>
                    <a:pt x="7331" y="5972"/>
                  </a:cubicBezTo>
                  <a:cubicBezTo>
                    <a:pt x="6364" y="6239"/>
                    <a:pt x="5330" y="7073"/>
                    <a:pt x="4496" y="7506"/>
                  </a:cubicBezTo>
                  <a:cubicBezTo>
                    <a:pt x="3229" y="8140"/>
                    <a:pt x="1928" y="8774"/>
                    <a:pt x="660" y="9374"/>
                  </a:cubicBezTo>
                  <a:cubicBezTo>
                    <a:pt x="793" y="7873"/>
                    <a:pt x="960" y="6405"/>
                    <a:pt x="1060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92;p72"/>
            <p:cNvSpPr/>
            <p:nvPr/>
          </p:nvSpPr>
          <p:spPr>
            <a:xfrm>
              <a:off x="3752909" y="2188194"/>
              <a:ext cx="208049" cy="203331"/>
            </a:xfrm>
            <a:custGeom>
              <a:avLst/>
              <a:gdLst/>
              <a:ahLst/>
              <a:cxnLst/>
              <a:rect l="l" t="t" r="r" b="b"/>
              <a:pathLst>
                <a:path w="11199" h="10945" extrusionOk="0">
                  <a:moveTo>
                    <a:pt x="2402" y="201"/>
                  </a:moveTo>
                  <a:lnTo>
                    <a:pt x="2402" y="201"/>
                  </a:lnTo>
                  <a:cubicBezTo>
                    <a:pt x="3469" y="334"/>
                    <a:pt x="4570" y="401"/>
                    <a:pt x="5671" y="401"/>
                  </a:cubicBezTo>
                  <a:cubicBezTo>
                    <a:pt x="5070" y="1268"/>
                    <a:pt x="4503" y="2136"/>
                    <a:pt x="3936" y="3036"/>
                  </a:cubicBezTo>
                  <a:cubicBezTo>
                    <a:pt x="3569" y="2336"/>
                    <a:pt x="3169" y="1635"/>
                    <a:pt x="2769" y="935"/>
                  </a:cubicBezTo>
                  <a:cubicBezTo>
                    <a:pt x="2702" y="768"/>
                    <a:pt x="2569" y="434"/>
                    <a:pt x="2402" y="201"/>
                  </a:cubicBezTo>
                  <a:close/>
                  <a:moveTo>
                    <a:pt x="9640" y="368"/>
                  </a:moveTo>
                  <a:lnTo>
                    <a:pt x="9640" y="368"/>
                  </a:lnTo>
                  <a:cubicBezTo>
                    <a:pt x="9007" y="1268"/>
                    <a:pt x="8406" y="2169"/>
                    <a:pt x="7772" y="3070"/>
                  </a:cubicBezTo>
                  <a:cubicBezTo>
                    <a:pt x="7339" y="2136"/>
                    <a:pt x="6805" y="1268"/>
                    <a:pt x="6171" y="434"/>
                  </a:cubicBezTo>
                  <a:lnTo>
                    <a:pt x="6171" y="434"/>
                  </a:lnTo>
                  <a:cubicBezTo>
                    <a:pt x="6738" y="451"/>
                    <a:pt x="7322" y="476"/>
                    <a:pt x="7906" y="476"/>
                  </a:cubicBezTo>
                  <a:cubicBezTo>
                    <a:pt x="8490" y="476"/>
                    <a:pt x="9073" y="451"/>
                    <a:pt x="9640" y="368"/>
                  </a:cubicBezTo>
                  <a:close/>
                  <a:moveTo>
                    <a:pt x="5904" y="568"/>
                  </a:moveTo>
                  <a:cubicBezTo>
                    <a:pt x="6571" y="1435"/>
                    <a:pt x="7139" y="2369"/>
                    <a:pt x="7606" y="3370"/>
                  </a:cubicBezTo>
                  <a:cubicBezTo>
                    <a:pt x="6405" y="3370"/>
                    <a:pt x="5204" y="3403"/>
                    <a:pt x="4003" y="3436"/>
                  </a:cubicBezTo>
                  <a:cubicBezTo>
                    <a:pt x="4036" y="3403"/>
                    <a:pt x="4036" y="3403"/>
                    <a:pt x="4070" y="3370"/>
                  </a:cubicBezTo>
                  <a:cubicBezTo>
                    <a:pt x="4637" y="2436"/>
                    <a:pt x="5271" y="1468"/>
                    <a:pt x="5904" y="568"/>
                  </a:cubicBezTo>
                  <a:close/>
                  <a:moveTo>
                    <a:pt x="9740" y="668"/>
                  </a:moveTo>
                  <a:cubicBezTo>
                    <a:pt x="10141" y="1568"/>
                    <a:pt x="10441" y="2569"/>
                    <a:pt x="10941" y="3370"/>
                  </a:cubicBezTo>
                  <a:cubicBezTo>
                    <a:pt x="10808" y="3403"/>
                    <a:pt x="10708" y="3470"/>
                    <a:pt x="10574" y="3470"/>
                  </a:cubicBezTo>
                  <a:cubicBezTo>
                    <a:pt x="10574" y="3403"/>
                    <a:pt x="10508" y="3336"/>
                    <a:pt x="10441" y="3336"/>
                  </a:cubicBezTo>
                  <a:lnTo>
                    <a:pt x="9941" y="3336"/>
                  </a:lnTo>
                  <a:lnTo>
                    <a:pt x="7939" y="3370"/>
                  </a:lnTo>
                  <a:cubicBezTo>
                    <a:pt x="8540" y="2469"/>
                    <a:pt x="9140" y="1568"/>
                    <a:pt x="9740" y="668"/>
                  </a:cubicBezTo>
                  <a:close/>
                  <a:moveTo>
                    <a:pt x="2018" y="345"/>
                  </a:moveTo>
                  <a:cubicBezTo>
                    <a:pt x="2292" y="345"/>
                    <a:pt x="2384" y="761"/>
                    <a:pt x="2502" y="968"/>
                  </a:cubicBezTo>
                  <a:cubicBezTo>
                    <a:pt x="2635" y="1235"/>
                    <a:pt x="2769" y="1502"/>
                    <a:pt x="2936" y="1769"/>
                  </a:cubicBezTo>
                  <a:cubicBezTo>
                    <a:pt x="3236" y="2302"/>
                    <a:pt x="3536" y="2836"/>
                    <a:pt x="3803" y="3370"/>
                  </a:cubicBezTo>
                  <a:cubicBezTo>
                    <a:pt x="3836" y="3403"/>
                    <a:pt x="3836" y="3403"/>
                    <a:pt x="3870" y="3436"/>
                  </a:cubicBezTo>
                  <a:cubicBezTo>
                    <a:pt x="2635" y="3436"/>
                    <a:pt x="1434" y="3503"/>
                    <a:pt x="234" y="3537"/>
                  </a:cubicBezTo>
                  <a:cubicBezTo>
                    <a:pt x="234" y="3503"/>
                    <a:pt x="267" y="3503"/>
                    <a:pt x="300" y="3470"/>
                  </a:cubicBezTo>
                  <a:cubicBezTo>
                    <a:pt x="467" y="2903"/>
                    <a:pt x="667" y="2336"/>
                    <a:pt x="934" y="1835"/>
                  </a:cubicBezTo>
                  <a:cubicBezTo>
                    <a:pt x="1068" y="1602"/>
                    <a:pt x="1201" y="1368"/>
                    <a:pt x="1334" y="1135"/>
                  </a:cubicBezTo>
                  <a:cubicBezTo>
                    <a:pt x="1468" y="935"/>
                    <a:pt x="1701" y="434"/>
                    <a:pt x="1901" y="368"/>
                  </a:cubicBezTo>
                  <a:cubicBezTo>
                    <a:pt x="1944" y="352"/>
                    <a:pt x="1982" y="345"/>
                    <a:pt x="2018" y="345"/>
                  </a:cubicBezTo>
                  <a:close/>
                  <a:moveTo>
                    <a:pt x="10274" y="3603"/>
                  </a:moveTo>
                  <a:cubicBezTo>
                    <a:pt x="10341" y="3637"/>
                    <a:pt x="10441" y="3670"/>
                    <a:pt x="10541" y="3703"/>
                  </a:cubicBezTo>
                  <a:cubicBezTo>
                    <a:pt x="9740" y="4804"/>
                    <a:pt x="9040" y="5972"/>
                    <a:pt x="8273" y="7072"/>
                  </a:cubicBezTo>
                  <a:cubicBezTo>
                    <a:pt x="7505" y="8173"/>
                    <a:pt x="6738" y="9241"/>
                    <a:pt x="5904" y="10275"/>
                  </a:cubicBezTo>
                  <a:cubicBezTo>
                    <a:pt x="6205" y="9207"/>
                    <a:pt x="6538" y="8106"/>
                    <a:pt x="6938" y="7072"/>
                  </a:cubicBezTo>
                  <a:cubicBezTo>
                    <a:pt x="7305" y="5972"/>
                    <a:pt x="7806" y="4938"/>
                    <a:pt x="8206" y="3837"/>
                  </a:cubicBezTo>
                  <a:cubicBezTo>
                    <a:pt x="8239" y="3770"/>
                    <a:pt x="8173" y="3703"/>
                    <a:pt x="8106" y="3703"/>
                  </a:cubicBezTo>
                  <a:cubicBezTo>
                    <a:pt x="8039" y="3703"/>
                    <a:pt x="8006" y="3703"/>
                    <a:pt x="8006" y="3737"/>
                  </a:cubicBezTo>
                  <a:cubicBezTo>
                    <a:pt x="6972" y="5638"/>
                    <a:pt x="6338" y="7840"/>
                    <a:pt x="5838" y="9941"/>
                  </a:cubicBezTo>
                  <a:cubicBezTo>
                    <a:pt x="5738" y="8974"/>
                    <a:pt x="5537" y="8006"/>
                    <a:pt x="5337" y="7072"/>
                  </a:cubicBezTo>
                  <a:cubicBezTo>
                    <a:pt x="5104" y="5972"/>
                    <a:pt x="4870" y="4771"/>
                    <a:pt x="4437" y="3737"/>
                  </a:cubicBezTo>
                  <a:cubicBezTo>
                    <a:pt x="5671" y="3703"/>
                    <a:pt x="6872" y="3670"/>
                    <a:pt x="8106" y="3670"/>
                  </a:cubicBezTo>
                  <a:cubicBezTo>
                    <a:pt x="8806" y="3637"/>
                    <a:pt x="9540" y="3637"/>
                    <a:pt x="10274" y="3603"/>
                  </a:cubicBezTo>
                  <a:close/>
                  <a:moveTo>
                    <a:pt x="4170" y="3737"/>
                  </a:moveTo>
                  <a:cubicBezTo>
                    <a:pt x="4403" y="4871"/>
                    <a:pt x="4837" y="5972"/>
                    <a:pt x="5104" y="7106"/>
                  </a:cubicBezTo>
                  <a:cubicBezTo>
                    <a:pt x="5337" y="8240"/>
                    <a:pt x="5504" y="9407"/>
                    <a:pt x="5738" y="10542"/>
                  </a:cubicBezTo>
                  <a:lnTo>
                    <a:pt x="5704" y="10542"/>
                  </a:lnTo>
                  <a:cubicBezTo>
                    <a:pt x="4904" y="9274"/>
                    <a:pt x="4036" y="8040"/>
                    <a:pt x="3102" y="6806"/>
                  </a:cubicBezTo>
                  <a:cubicBezTo>
                    <a:pt x="2669" y="6238"/>
                    <a:pt x="2202" y="5671"/>
                    <a:pt x="1735" y="5104"/>
                  </a:cubicBezTo>
                  <a:cubicBezTo>
                    <a:pt x="1334" y="4671"/>
                    <a:pt x="967" y="4137"/>
                    <a:pt x="500" y="3737"/>
                  </a:cubicBezTo>
                  <a:close/>
                  <a:moveTo>
                    <a:pt x="1968" y="1"/>
                  </a:moveTo>
                  <a:cubicBezTo>
                    <a:pt x="1935" y="1"/>
                    <a:pt x="1901" y="1"/>
                    <a:pt x="1901" y="34"/>
                  </a:cubicBezTo>
                  <a:cubicBezTo>
                    <a:pt x="1468" y="201"/>
                    <a:pt x="1101" y="1001"/>
                    <a:pt x="901" y="1335"/>
                  </a:cubicBezTo>
                  <a:cubicBezTo>
                    <a:pt x="534" y="2002"/>
                    <a:pt x="267" y="2703"/>
                    <a:pt x="100" y="3403"/>
                  </a:cubicBezTo>
                  <a:cubicBezTo>
                    <a:pt x="67" y="3470"/>
                    <a:pt x="134" y="3537"/>
                    <a:pt x="200" y="3537"/>
                  </a:cubicBezTo>
                  <a:lnTo>
                    <a:pt x="134" y="3537"/>
                  </a:lnTo>
                  <a:cubicBezTo>
                    <a:pt x="0" y="3537"/>
                    <a:pt x="0" y="3737"/>
                    <a:pt x="134" y="3737"/>
                  </a:cubicBezTo>
                  <a:lnTo>
                    <a:pt x="234" y="3737"/>
                  </a:lnTo>
                  <a:cubicBezTo>
                    <a:pt x="567" y="4270"/>
                    <a:pt x="1068" y="4737"/>
                    <a:pt x="1468" y="5238"/>
                  </a:cubicBezTo>
                  <a:cubicBezTo>
                    <a:pt x="2002" y="5838"/>
                    <a:pt x="2502" y="6472"/>
                    <a:pt x="3002" y="7139"/>
                  </a:cubicBezTo>
                  <a:cubicBezTo>
                    <a:pt x="3903" y="8340"/>
                    <a:pt x="4770" y="9574"/>
                    <a:pt x="5571" y="10875"/>
                  </a:cubicBezTo>
                  <a:cubicBezTo>
                    <a:pt x="5591" y="10916"/>
                    <a:pt x="5650" y="10945"/>
                    <a:pt x="5708" y="10945"/>
                  </a:cubicBezTo>
                  <a:cubicBezTo>
                    <a:pt x="5744" y="10945"/>
                    <a:pt x="5779" y="10934"/>
                    <a:pt x="5804" y="10908"/>
                  </a:cubicBezTo>
                  <a:cubicBezTo>
                    <a:pt x="6672" y="9741"/>
                    <a:pt x="7539" y="8573"/>
                    <a:pt x="8373" y="7406"/>
                  </a:cubicBezTo>
                  <a:cubicBezTo>
                    <a:pt x="9240" y="6172"/>
                    <a:pt x="10141" y="4938"/>
                    <a:pt x="10875" y="3637"/>
                  </a:cubicBezTo>
                  <a:cubicBezTo>
                    <a:pt x="10941" y="3637"/>
                    <a:pt x="10975" y="3570"/>
                    <a:pt x="11041" y="3537"/>
                  </a:cubicBezTo>
                  <a:cubicBezTo>
                    <a:pt x="11041" y="3537"/>
                    <a:pt x="11041" y="3503"/>
                    <a:pt x="11041" y="3503"/>
                  </a:cubicBezTo>
                  <a:cubicBezTo>
                    <a:pt x="11060" y="3522"/>
                    <a:pt x="11081" y="3530"/>
                    <a:pt x="11101" y="3530"/>
                  </a:cubicBezTo>
                  <a:cubicBezTo>
                    <a:pt x="11154" y="3530"/>
                    <a:pt x="11199" y="3475"/>
                    <a:pt x="11175" y="3403"/>
                  </a:cubicBezTo>
                  <a:cubicBezTo>
                    <a:pt x="10908" y="2336"/>
                    <a:pt x="10341" y="1302"/>
                    <a:pt x="9907" y="301"/>
                  </a:cubicBezTo>
                  <a:cubicBezTo>
                    <a:pt x="9886" y="237"/>
                    <a:pt x="9838" y="214"/>
                    <a:pt x="9789" y="214"/>
                  </a:cubicBezTo>
                  <a:cubicBezTo>
                    <a:pt x="9760" y="214"/>
                    <a:pt x="9731" y="222"/>
                    <a:pt x="9707" y="234"/>
                  </a:cubicBezTo>
                  <a:cubicBezTo>
                    <a:pt x="9707" y="201"/>
                    <a:pt x="9674" y="134"/>
                    <a:pt x="9607" y="134"/>
                  </a:cubicBezTo>
                  <a:cubicBezTo>
                    <a:pt x="9270" y="107"/>
                    <a:pt x="8929" y="97"/>
                    <a:pt x="8584" y="97"/>
                  </a:cubicBezTo>
                  <a:cubicBezTo>
                    <a:pt x="7666" y="97"/>
                    <a:pt x="6726" y="167"/>
                    <a:pt x="5804" y="167"/>
                  </a:cubicBezTo>
                  <a:cubicBezTo>
                    <a:pt x="4537" y="134"/>
                    <a:pt x="3269" y="34"/>
                    <a:pt x="20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93;p72"/>
            <p:cNvSpPr/>
            <p:nvPr/>
          </p:nvSpPr>
          <p:spPr>
            <a:xfrm>
              <a:off x="3643841" y="2136140"/>
              <a:ext cx="153079" cy="162999"/>
            </a:xfrm>
            <a:custGeom>
              <a:avLst/>
              <a:gdLst/>
              <a:ahLst/>
              <a:cxnLst/>
              <a:rect l="l" t="t" r="r" b="b"/>
              <a:pathLst>
                <a:path w="8240" h="8774" extrusionOk="0">
                  <a:moveTo>
                    <a:pt x="7939" y="1"/>
                  </a:moveTo>
                  <a:cubicBezTo>
                    <a:pt x="7906" y="34"/>
                    <a:pt x="7873" y="101"/>
                    <a:pt x="7839" y="134"/>
                  </a:cubicBezTo>
                  <a:cubicBezTo>
                    <a:pt x="7806" y="134"/>
                    <a:pt x="7739" y="134"/>
                    <a:pt x="7706" y="201"/>
                  </a:cubicBezTo>
                  <a:cubicBezTo>
                    <a:pt x="7372" y="468"/>
                    <a:pt x="6371" y="368"/>
                    <a:pt x="5938" y="434"/>
                  </a:cubicBezTo>
                  <a:cubicBezTo>
                    <a:pt x="5337" y="501"/>
                    <a:pt x="4770" y="568"/>
                    <a:pt x="4170" y="634"/>
                  </a:cubicBezTo>
                  <a:cubicBezTo>
                    <a:pt x="2902" y="768"/>
                    <a:pt x="1635" y="901"/>
                    <a:pt x="401" y="1068"/>
                  </a:cubicBezTo>
                  <a:cubicBezTo>
                    <a:pt x="167" y="1101"/>
                    <a:pt x="0" y="1302"/>
                    <a:pt x="134" y="1502"/>
                  </a:cubicBezTo>
                  <a:cubicBezTo>
                    <a:pt x="1501" y="3903"/>
                    <a:pt x="2836" y="6439"/>
                    <a:pt x="4537" y="8640"/>
                  </a:cubicBezTo>
                  <a:cubicBezTo>
                    <a:pt x="4570" y="8707"/>
                    <a:pt x="4637" y="8740"/>
                    <a:pt x="4704" y="8774"/>
                  </a:cubicBezTo>
                  <a:lnTo>
                    <a:pt x="5071" y="8707"/>
                  </a:lnTo>
                  <a:cubicBezTo>
                    <a:pt x="5071" y="8640"/>
                    <a:pt x="5037" y="8607"/>
                    <a:pt x="5004" y="8573"/>
                  </a:cubicBezTo>
                  <a:cubicBezTo>
                    <a:pt x="5004" y="8507"/>
                    <a:pt x="5004" y="8473"/>
                    <a:pt x="4970" y="8407"/>
                  </a:cubicBezTo>
                  <a:cubicBezTo>
                    <a:pt x="3670" y="6105"/>
                    <a:pt x="2202" y="3903"/>
                    <a:pt x="868" y="1602"/>
                  </a:cubicBezTo>
                  <a:cubicBezTo>
                    <a:pt x="2302" y="1435"/>
                    <a:pt x="3736" y="1268"/>
                    <a:pt x="5171" y="1101"/>
                  </a:cubicBezTo>
                  <a:cubicBezTo>
                    <a:pt x="5904" y="1035"/>
                    <a:pt x="7239" y="1135"/>
                    <a:pt x="7873" y="601"/>
                  </a:cubicBezTo>
                  <a:cubicBezTo>
                    <a:pt x="7873" y="601"/>
                    <a:pt x="7906" y="568"/>
                    <a:pt x="7939" y="568"/>
                  </a:cubicBezTo>
                  <a:cubicBezTo>
                    <a:pt x="8039" y="468"/>
                    <a:pt x="8139" y="368"/>
                    <a:pt x="8239" y="268"/>
                  </a:cubicBezTo>
                  <a:lnTo>
                    <a:pt x="79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329;p72"/>
          <p:cNvGrpSpPr/>
          <p:nvPr/>
        </p:nvGrpSpPr>
        <p:grpSpPr>
          <a:xfrm>
            <a:off x="6118158" y="2385147"/>
            <a:ext cx="521948" cy="523739"/>
            <a:chOff x="3099743" y="2035283"/>
            <a:chExt cx="449297" cy="450839"/>
          </a:xfrm>
        </p:grpSpPr>
        <p:sp>
          <p:nvSpPr>
            <p:cNvPr id="53" name="Google Shape;3330;p72"/>
            <p:cNvSpPr/>
            <p:nvPr/>
          </p:nvSpPr>
          <p:spPr>
            <a:xfrm>
              <a:off x="3213772" y="2191296"/>
              <a:ext cx="198315" cy="146261"/>
            </a:xfrm>
            <a:custGeom>
              <a:avLst/>
              <a:gdLst/>
              <a:ahLst/>
              <a:cxnLst/>
              <a:rect l="l" t="t" r="r" b="b"/>
              <a:pathLst>
                <a:path w="10675" h="7873" extrusionOk="0">
                  <a:moveTo>
                    <a:pt x="6238" y="0"/>
                  </a:moveTo>
                  <a:lnTo>
                    <a:pt x="3736" y="5571"/>
                  </a:lnTo>
                  <a:cubicBezTo>
                    <a:pt x="3718" y="5626"/>
                    <a:pt x="3669" y="5651"/>
                    <a:pt x="3618" y="5651"/>
                  </a:cubicBezTo>
                  <a:cubicBezTo>
                    <a:pt x="3576" y="5651"/>
                    <a:pt x="3533" y="5634"/>
                    <a:pt x="3503" y="5604"/>
                  </a:cubicBezTo>
                  <a:cubicBezTo>
                    <a:pt x="2369" y="4704"/>
                    <a:pt x="1201" y="3870"/>
                    <a:pt x="0" y="3103"/>
                  </a:cubicBezTo>
                  <a:lnTo>
                    <a:pt x="0" y="3103"/>
                  </a:lnTo>
                  <a:cubicBezTo>
                    <a:pt x="467" y="4670"/>
                    <a:pt x="968" y="6238"/>
                    <a:pt x="1401" y="7806"/>
                  </a:cubicBezTo>
                  <a:cubicBezTo>
                    <a:pt x="1861" y="7796"/>
                    <a:pt x="2323" y="7792"/>
                    <a:pt x="2786" y="7792"/>
                  </a:cubicBezTo>
                  <a:cubicBezTo>
                    <a:pt x="3904" y="7792"/>
                    <a:pt x="5030" y="7816"/>
                    <a:pt x="6138" y="7839"/>
                  </a:cubicBezTo>
                  <a:cubicBezTo>
                    <a:pt x="6972" y="7839"/>
                    <a:pt x="7773" y="7839"/>
                    <a:pt x="8573" y="7873"/>
                  </a:cubicBezTo>
                  <a:cubicBezTo>
                    <a:pt x="9040" y="7873"/>
                    <a:pt x="9507" y="7858"/>
                    <a:pt x="9974" y="7858"/>
                  </a:cubicBezTo>
                  <a:cubicBezTo>
                    <a:pt x="10208" y="7858"/>
                    <a:pt x="10441" y="7862"/>
                    <a:pt x="10675" y="7873"/>
                  </a:cubicBezTo>
                  <a:cubicBezTo>
                    <a:pt x="10641" y="6305"/>
                    <a:pt x="10641" y="4737"/>
                    <a:pt x="10608" y="3169"/>
                  </a:cubicBezTo>
                  <a:cubicBezTo>
                    <a:pt x="10008" y="3670"/>
                    <a:pt x="9374" y="4170"/>
                    <a:pt x="8740" y="4670"/>
                  </a:cubicBezTo>
                  <a:cubicBezTo>
                    <a:pt x="8573" y="4819"/>
                    <a:pt x="8426" y="4937"/>
                    <a:pt x="8289" y="4937"/>
                  </a:cubicBezTo>
                  <a:cubicBezTo>
                    <a:pt x="8180" y="4937"/>
                    <a:pt x="8076" y="4862"/>
                    <a:pt x="7973" y="4670"/>
                  </a:cubicBezTo>
                  <a:cubicBezTo>
                    <a:pt x="7572" y="3970"/>
                    <a:pt x="7372" y="3036"/>
                    <a:pt x="7072" y="2269"/>
                  </a:cubicBezTo>
                  <a:cubicBezTo>
                    <a:pt x="6805" y="1502"/>
                    <a:pt x="6538" y="734"/>
                    <a:pt x="6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31;p72"/>
            <p:cNvSpPr/>
            <p:nvPr/>
          </p:nvSpPr>
          <p:spPr>
            <a:xfrm>
              <a:off x="3464754" y="2192541"/>
              <a:ext cx="84286" cy="270191"/>
            </a:xfrm>
            <a:custGeom>
              <a:avLst/>
              <a:gdLst/>
              <a:ahLst/>
              <a:cxnLst/>
              <a:rect l="l" t="t" r="r" b="b"/>
              <a:pathLst>
                <a:path w="4537" h="14544" extrusionOk="0">
                  <a:moveTo>
                    <a:pt x="4270" y="0"/>
                  </a:moveTo>
                  <a:lnTo>
                    <a:pt x="3970" y="100"/>
                  </a:lnTo>
                  <a:cubicBezTo>
                    <a:pt x="2602" y="2168"/>
                    <a:pt x="1368" y="4337"/>
                    <a:pt x="67" y="6438"/>
                  </a:cubicBezTo>
                  <a:cubicBezTo>
                    <a:pt x="0" y="6538"/>
                    <a:pt x="0" y="6638"/>
                    <a:pt x="67" y="6705"/>
                  </a:cubicBezTo>
                  <a:lnTo>
                    <a:pt x="67" y="6738"/>
                  </a:lnTo>
                  <a:cubicBezTo>
                    <a:pt x="100" y="9307"/>
                    <a:pt x="67" y="11909"/>
                    <a:pt x="167" y="14477"/>
                  </a:cubicBezTo>
                  <a:lnTo>
                    <a:pt x="600" y="14544"/>
                  </a:lnTo>
                  <a:cubicBezTo>
                    <a:pt x="967" y="12009"/>
                    <a:pt x="901" y="9240"/>
                    <a:pt x="600" y="6738"/>
                  </a:cubicBezTo>
                  <a:cubicBezTo>
                    <a:pt x="567" y="6705"/>
                    <a:pt x="567" y="6672"/>
                    <a:pt x="567" y="6672"/>
                  </a:cubicBezTo>
                  <a:cubicBezTo>
                    <a:pt x="2001" y="4737"/>
                    <a:pt x="3402" y="2569"/>
                    <a:pt x="4437" y="367"/>
                  </a:cubicBezTo>
                  <a:cubicBezTo>
                    <a:pt x="4537" y="200"/>
                    <a:pt x="4437" y="34"/>
                    <a:pt x="4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32;p72"/>
            <p:cNvSpPr/>
            <p:nvPr/>
          </p:nvSpPr>
          <p:spPr>
            <a:xfrm>
              <a:off x="3247230" y="2035283"/>
              <a:ext cx="297482" cy="159135"/>
            </a:xfrm>
            <a:custGeom>
              <a:avLst/>
              <a:gdLst/>
              <a:ahLst/>
              <a:cxnLst/>
              <a:rect l="l" t="t" r="r" b="b"/>
              <a:pathLst>
                <a:path w="16013" h="8566" extrusionOk="0">
                  <a:moveTo>
                    <a:pt x="4370" y="1"/>
                  </a:moveTo>
                  <a:cubicBezTo>
                    <a:pt x="4287" y="1"/>
                    <a:pt x="4204" y="42"/>
                    <a:pt x="4137" y="126"/>
                  </a:cubicBezTo>
                  <a:cubicBezTo>
                    <a:pt x="2869" y="1994"/>
                    <a:pt x="1435" y="3695"/>
                    <a:pt x="1" y="5430"/>
                  </a:cubicBezTo>
                  <a:lnTo>
                    <a:pt x="268" y="5697"/>
                  </a:lnTo>
                  <a:cubicBezTo>
                    <a:pt x="1802" y="4162"/>
                    <a:pt x="3103" y="2461"/>
                    <a:pt x="4337" y="726"/>
                  </a:cubicBezTo>
                  <a:cubicBezTo>
                    <a:pt x="5538" y="2494"/>
                    <a:pt x="6705" y="4396"/>
                    <a:pt x="8073" y="6030"/>
                  </a:cubicBezTo>
                  <a:cubicBezTo>
                    <a:pt x="8040" y="6164"/>
                    <a:pt x="8073" y="6297"/>
                    <a:pt x="8240" y="6364"/>
                  </a:cubicBezTo>
                  <a:cubicBezTo>
                    <a:pt x="10642" y="7164"/>
                    <a:pt x="13210" y="8098"/>
                    <a:pt x="15679" y="8565"/>
                  </a:cubicBezTo>
                  <a:lnTo>
                    <a:pt x="15979" y="8465"/>
                  </a:lnTo>
                  <a:cubicBezTo>
                    <a:pt x="15979" y="8432"/>
                    <a:pt x="15945" y="8432"/>
                    <a:pt x="15945" y="8432"/>
                  </a:cubicBezTo>
                  <a:cubicBezTo>
                    <a:pt x="16012" y="8332"/>
                    <a:pt x="16012" y="8198"/>
                    <a:pt x="15879" y="8132"/>
                  </a:cubicBezTo>
                  <a:cubicBezTo>
                    <a:pt x="13544" y="7164"/>
                    <a:pt x="10975" y="6530"/>
                    <a:pt x="8540" y="5897"/>
                  </a:cubicBezTo>
                  <a:cubicBezTo>
                    <a:pt x="8540" y="5863"/>
                    <a:pt x="8540" y="5863"/>
                    <a:pt x="8540" y="5863"/>
                  </a:cubicBezTo>
                  <a:cubicBezTo>
                    <a:pt x="7439" y="3862"/>
                    <a:pt x="5938" y="1961"/>
                    <a:pt x="4604" y="126"/>
                  </a:cubicBezTo>
                  <a:cubicBezTo>
                    <a:pt x="4537" y="42"/>
                    <a:pt x="4454" y="1"/>
                    <a:pt x="4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33;p72"/>
            <p:cNvSpPr/>
            <p:nvPr/>
          </p:nvSpPr>
          <p:spPr>
            <a:xfrm>
              <a:off x="3115237" y="2048770"/>
              <a:ext cx="423270" cy="423270"/>
            </a:xfrm>
            <a:custGeom>
              <a:avLst/>
              <a:gdLst/>
              <a:ahLst/>
              <a:cxnLst/>
              <a:rect l="l" t="t" r="r" b="b"/>
              <a:pathLst>
                <a:path w="22784" h="22784" extrusionOk="0">
                  <a:moveTo>
                    <a:pt x="11561" y="7145"/>
                  </a:moveTo>
                  <a:cubicBezTo>
                    <a:pt x="11625" y="7145"/>
                    <a:pt x="11690" y="7181"/>
                    <a:pt x="11709" y="7239"/>
                  </a:cubicBezTo>
                  <a:lnTo>
                    <a:pt x="13110" y="11042"/>
                  </a:lnTo>
                  <a:cubicBezTo>
                    <a:pt x="13177" y="11275"/>
                    <a:pt x="13277" y="11842"/>
                    <a:pt x="13477" y="12042"/>
                  </a:cubicBezTo>
                  <a:cubicBezTo>
                    <a:pt x="13553" y="12118"/>
                    <a:pt x="13633" y="12149"/>
                    <a:pt x="13714" y="12149"/>
                  </a:cubicBezTo>
                  <a:cubicBezTo>
                    <a:pt x="13986" y="12149"/>
                    <a:pt x="14272" y="11796"/>
                    <a:pt x="14478" y="11642"/>
                  </a:cubicBezTo>
                  <a:cubicBezTo>
                    <a:pt x="14978" y="11242"/>
                    <a:pt x="15478" y="10841"/>
                    <a:pt x="15945" y="10441"/>
                  </a:cubicBezTo>
                  <a:cubicBezTo>
                    <a:pt x="15979" y="10419"/>
                    <a:pt x="16019" y="10408"/>
                    <a:pt x="16059" y="10408"/>
                  </a:cubicBezTo>
                  <a:cubicBezTo>
                    <a:pt x="16138" y="10408"/>
                    <a:pt x="16212" y="10452"/>
                    <a:pt x="16212" y="10541"/>
                  </a:cubicBezTo>
                  <a:cubicBezTo>
                    <a:pt x="16212" y="12209"/>
                    <a:pt x="16246" y="13910"/>
                    <a:pt x="16246" y="15578"/>
                  </a:cubicBezTo>
                  <a:lnTo>
                    <a:pt x="16312" y="15578"/>
                  </a:lnTo>
                  <a:cubicBezTo>
                    <a:pt x="16479" y="15611"/>
                    <a:pt x="16479" y="15812"/>
                    <a:pt x="16312" y="15812"/>
                  </a:cubicBezTo>
                  <a:lnTo>
                    <a:pt x="16246" y="15812"/>
                  </a:lnTo>
                  <a:lnTo>
                    <a:pt x="16246" y="15878"/>
                  </a:lnTo>
                  <a:cubicBezTo>
                    <a:pt x="16246" y="15962"/>
                    <a:pt x="16179" y="16003"/>
                    <a:pt x="16112" y="16003"/>
                  </a:cubicBezTo>
                  <a:cubicBezTo>
                    <a:pt x="16045" y="16003"/>
                    <a:pt x="15979" y="15962"/>
                    <a:pt x="15979" y="15878"/>
                  </a:cubicBezTo>
                  <a:lnTo>
                    <a:pt x="15979" y="15845"/>
                  </a:lnTo>
                  <a:cubicBezTo>
                    <a:pt x="15832" y="15852"/>
                    <a:pt x="15685" y="15854"/>
                    <a:pt x="15538" y="15854"/>
                  </a:cubicBezTo>
                  <a:cubicBezTo>
                    <a:pt x="14951" y="15854"/>
                    <a:pt x="14364" y="15812"/>
                    <a:pt x="13777" y="15812"/>
                  </a:cubicBezTo>
                  <a:cubicBezTo>
                    <a:pt x="13010" y="15812"/>
                    <a:pt x="12243" y="15812"/>
                    <a:pt x="11442" y="15778"/>
                  </a:cubicBezTo>
                  <a:cubicBezTo>
                    <a:pt x="9841" y="15778"/>
                    <a:pt x="8206" y="15778"/>
                    <a:pt x="6572" y="15712"/>
                  </a:cubicBezTo>
                  <a:cubicBezTo>
                    <a:pt x="6472" y="15712"/>
                    <a:pt x="6472" y="15578"/>
                    <a:pt x="6505" y="15511"/>
                  </a:cubicBezTo>
                  <a:cubicBezTo>
                    <a:pt x="5938" y="13877"/>
                    <a:pt x="5438" y="12176"/>
                    <a:pt x="4937" y="10508"/>
                  </a:cubicBezTo>
                  <a:cubicBezTo>
                    <a:pt x="4911" y="10404"/>
                    <a:pt x="4987" y="10320"/>
                    <a:pt x="5069" y="10320"/>
                  </a:cubicBezTo>
                  <a:cubicBezTo>
                    <a:pt x="5092" y="10320"/>
                    <a:pt x="5116" y="10326"/>
                    <a:pt x="5138" y="10341"/>
                  </a:cubicBezTo>
                  <a:cubicBezTo>
                    <a:pt x="6439" y="11142"/>
                    <a:pt x="7673" y="12009"/>
                    <a:pt x="8874" y="12976"/>
                  </a:cubicBezTo>
                  <a:cubicBezTo>
                    <a:pt x="9741" y="11042"/>
                    <a:pt x="10608" y="9140"/>
                    <a:pt x="11442" y="7205"/>
                  </a:cubicBezTo>
                  <a:cubicBezTo>
                    <a:pt x="11470" y="7164"/>
                    <a:pt x="11516" y="7145"/>
                    <a:pt x="11561" y="7145"/>
                  </a:cubicBezTo>
                  <a:close/>
                  <a:moveTo>
                    <a:pt x="11442" y="0"/>
                  </a:moveTo>
                  <a:cubicBezTo>
                    <a:pt x="10208" y="1735"/>
                    <a:pt x="8907" y="3436"/>
                    <a:pt x="7373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72" y="5304"/>
                    <a:pt x="7039" y="5304"/>
                    <a:pt x="7006" y="5304"/>
                  </a:cubicBezTo>
                  <a:cubicBezTo>
                    <a:pt x="6405" y="5838"/>
                    <a:pt x="5038" y="5738"/>
                    <a:pt x="4337" y="5804"/>
                  </a:cubicBezTo>
                  <a:cubicBezTo>
                    <a:pt x="2869" y="5971"/>
                    <a:pt x="1435" y="6138"/>
                    <a:pt x="1" y="6305"/>
                  </a:cubicBezTo>
                  <a:cubicBezTo>
                    <a:pt x="1335" y="8606"/>
                    <a:pt x="2836" y="10808"/>
                    <a:pt x="4104" y="13110"/>
                  </a:cubicBezTo>
                  <a:cubicBezTo>
                    <a:pt x="4137" y="13176"/>
                    <a:pt x="4137" y="13210"/>
                    <a:pt x="4137" y="13276"/>
                  </a:cubicBezTo>
                  <a:cubicBezTo>
                    <a:pt x="4170" y="13310"/>
                    <a:pt x="4204" y="13343"/>
                    <a:pt x="4204" y="13410"/>
                  </a:cubicBezTo>
                  <a:cubicBezTo>
                    <a:pt x="4204" y="13410"/>
                    <a:pt x="4204" y="13410"/>
                    <a:pt x="4204" y="13443"/>
                  </a:cubicBezTo>
                  <a:cubicBezTo>
                    <a:pt x="4370" y="15011"/>
                    <a:pt x="4070" y="16746"/>
                    <a:pt x="3937" y="18347"/>
                  </a:cubicBezTo>
                  <a:cubicBezTo>
                    <a:pt x="3803" y="19814"/>
                    <a:pt x="3670" y="21282"/>
                    <a:pt x="3503" y="22783"/>
                  </a:cubicBezTo>
                  <a:cubicBezTo>
                    <a:pt x="4804" y="22183"/>
                    <a:pt x="6072" y="21582"/>
                    <a:pt x="7339" y="20915"/>
                  </a:cubicBezTo>
                  <a:cubicBezTo>
                    <a:pt x="8173" y="20482"/>
                    <a:pt x="9241" y="19648"/>
                    <a:pt x="10175" y="19381"/>
                  </a:cubicBezTo>
                  <a:cubicBezTo>
                    <a:pt x="10241" y="19347"/>
                    <a:pt x="10308" y="19314"/>
                    <a:pt x="10408" y="19314"/>
                  </a:cubicBezTo>
                  <a:lnTo>
                    <a:pt x="10575" y="19314"/>
                  </a:lnTo>
                  <a:cubicBezTo>
                    <a:pt x="10675" y="19314"/>
                    <a:pt x="10742" y="19347"/>
                    <a:pt x="10775" y="19414"/>
                  </a:cubicBezTo>
                  <a:cubicBezTo>
                    <a:pt x="12243" y="19748"/>
                    <a:pt x="13710" y="20315"/>
                    <a:pt x="15145" y="20815"/>
                  </a:cubicBezTo>
                  <a:cubicBezTo>
                    <a:pt x="16412" y="21249"/>
                    <a:pt x="17747" y="21649"/>
                    <a:pt x="18981" y="22216"/>
                  </a:cubicBezTo>
                  <a:cubicBezTo>
                    <a:pt x="18881" y="19648"/>
                    <a:pt x="18914" y="17046"/>
                    <a:pt x="18881" y="14477"/>
                  </a:cubicBezTo>
                  <a:lnTo>
                    <a:pt x="18881" y="14444"/>
                  </a:lnTo>
                  <a:cubicBezTo>
                    <a:pt x="18814" y="14377"/>
                    <a:pt x="18814" y="14277"/>
                    <a:pt x="18881" y="14177"/>
                  </a:cubicBezTo>
                  <a:cubicBezTo>
                    <a:pt x="20182" y="12076"/>
                    <a:pt x="21416" y="9907"/>
                    <a:pt x="22784" y="7839"/>
                  </a:cubicBezTo>
                  <a:cubicBezTo>
                    <a:pt x="20282" y="7372"/>
                    <a:pt x="17747" y="6438"/>
                    <a:pt x="15345" y="5638"/>
                  </a:cubicBezTo>
                  <a:cubicBezTo>
                    <a:pt x="15178" y="5571"/>
                    <a:pt x="15145" y="5438"/>
                    <a:pt x="15178" y="5304"/>
                  </a:cubicBezTo>
                  <a:cubicBezTo>
                    <a:pt x="13810" y="3670"/>
                    <a:pt x="12643" y="1768"/>
                    <a:pt x="11442" y="0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34;p72"/>
            <p:cNvSpPr/>
            <p:nvPr/>
          </p:nvSpPr>
          <p:spPr>
            <a:xfrm>
              <a:off x="3168052" y="2297876"/>
              <a:ext cx="310634" cy="188246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60" y="1535"/>
                    <a:pt x="660" y="3170"/>
                    <a:pt x="527" y="4671"/>
                  </a:cubicBezTo>
                  <a:cubicBezTo>
                    <a:pt x="393" y="6405"/>
                    <a:pt x="193" y="8140"/>
                    <a:pt x="26" y="9841"/>
                  </a:cubicBezTo>
                  <a:cubicBezTo>
                    <a:pt x="1" y="10045"/>
                    <a:pt x="170" y="10132"/>
                    <a:pt x="326" y="10132"/>
                  </a:cubicBezTo>
                  <a:cubicBezTo>
                    <a:pt x="374" y="10132"/>
                    <a:pt x="421" y="10124"/>
                    <a:pt x="460" y="10108"/>
                  </a:cubicBezTo>
                  <a:cubicBezTo>
                    <a:pt x="1794" y="9508"/>
                    <a:pt x="3095" y="8874"/>
                    <a:pt x="4363" y="8240"/>
                  </a:cubicBezTo>
                  <a:cubicBezTo>
                    <a:pt x="5464" y="7706"/>
                    <a:pt x="6698" y="7173"/>
                    <a:pt x="7698" y="6472"/>
                  </a:cubicBezTo>
                  <a:cubicBezTo>
                    <a:pt x="8999" y="7006"/>
                    <a:pt x="10367" y="7373"/>
                    <a:pt x="11668" y="7806"/>
                  </a:cubicBezTo>
                  <a:cubicBezTo>
                    <a:pt x="13202" y="8340"/>
                    <a:pt x="14770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71" y="8941"/>
                    <a:pt x="16571" y="8907"/>
                    <a:pt x="16571" y="8841"/>
                  </a:cubicBezTo>
                  <a:lnTo>
                    <a:pt x="16138" y="8807"/>
                  </a:lnTo>
                  <a:cubicBezTo>
                    <a:pt x="14904" y="8240"/>
                    <a:pt x="13569" y="7840"/>
                    <a:pt x="12268" y="7406"/>
                  </a:cubicBezTo>
                  <a:cubicBezTo>
                    <a:pt x="10867" y="6906"/>
                    <a:pt x="9400" y="6305"/>
                    <a:pt x="7932" y="5972"/>
                  </a:cubicBezTo>
                  <a:cubicBezTo>
                    <a:pt x="7878" y="5945"/>
                    <a:pt x="7846" y="5896"/>
                    <a:pt x="7783" y="5896"/>
                  </a:cubicBezTo>
                  <a:cubicBezTo>
                    <a:pt x="7768" y="5896"/>
                    <a:pt x="7751" y="5899"/>
                    <a:pt x="7732" y="5905"/>
                  </a:cubicBezTo>
                  <a:lnTo>
                    <a:pt x="7565" y="5905"/>
                  </a:lnTo>
                  <a:cubicBezTo>
                    <a:pt x="7538" y="5896"/>
                    <a:pt x="7514" y="5892"/>
                    <a:pt x="7491" y="5892"/>
                  </a:cubicBezTo>
                  <a:cubicBezTo>
                    <a:pt x="7429" y="5892"/>
                    <a:pt x="7380" y="5923"/>
                    <a:pt x="7332" y="5972"/>
                  </a:cubicBezTo>
                  <a:cubicBezTo>
                    <a:pt x="6398" y="6239"/>
                    <a:pt x="5330" y="7073"/>
                    <a:pt x="4496" y="7506"/>
                  </a:cubicBezTo>
                  <a:cubicBezTo>
                    <a:pt x="3229" y="8140"/>
                    <a:pt x="1961" y="8774"/>
                    <a:pt x="660" y="9374"/>
                  </a:cubicBezTo>
                  <a:cubicBezTo>
                    <a:pt x="827" y="7873"/>
                    <a:pt x="960" y="6405"/>
                    <a:pt x="1094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35;p72"/>
            <p:cNvSpPr/>
            <p:nvPr/>
          </p:nvSpPr>
          <p:spPr>
            <a:xfrm>
              <a:off x="3206471" y="2181506"/>
              <a:ext cx="214923" cy="164578"/>
            </a:xfrm>
            <a:custGeom>
              <a:avLst/>
              <a:gdLst/>
              <a:ahLst/>
              <a:cxnLst/>
              <a:rect l="l" t="t" r="r" b="b"/>
              <a:pathLst>
                <a:path w="11569" h="8859" extrusionOk="0">
                  <a:moveTo>
                    <a:pt x="6665" y="527"/>
                  </a:moveTo>
                  <a:cubicBezTo>
                    <a:pt x="6931" y="1261"/>
                    <a:pt x="7198" y="2029"/>
                    <a:pt x="7498" y="2796"/>
                  </a:cubicBezTo>
                  <a:cubicBezTo>
                    <a:pt x="7765" y="3563"/>
                    <a:pt x="7965" y="4497"/>
                    <a:pt x="8366" y="5197"/>
                  </a:cubicBezTo>
                  <a:cubicBezTo>
                    <a:pt x="8469" y="5389"/>
                    <a:pt x="8573" y="5464"/>
                    <a:pt x="8682" y="5464"/>
                  </a:cubicBezTo>
                  <a:cubicBezTo>
                    <a:pt x="8819" y="5464"/>
                    <a:pt x="8966" y="5346"/>
                    <a:pt x="9133" y="5197"/>
                  </a:cubicBezTo>
                  <a:cubicBezTo>
                    <a:pt x="9767" y="4697"/>
                    <a:pt x="10401" y="4197"/>
                    <a:pt x="11001" y="3696"/>
                  </a:cubicBezTo>
                  <a:cubicBezTo>
                    <a:pt x="11034" y="5264"/>
                    <a:pt x="11034" y="6832"/>
                    <a:pt x="11068" y="8400"/>
                  </a:cubicBezTo>
                  <a:cubicBezTo>
                    <a:pt x="10834" y="8389"/>
                    <a:pt x="10601" y="8385"/>
                    <a:pt x="10368" y="8385"/>
                  </a:cubicBezTo>
                  <a:cubicBezTo>
                    <a:pt x="9904" y="8385"/>
                    <a:pt x="9444" y="8400"/>
                    <a:pt x="9000" y="8400"/>
                  </a:cubicBezTo>
                  <a:cubicBezTo>
                    <a:pt x="8166" y="8366"/>
                    <a:pt x="7365" y="8366"/>
                    <a:pt x="6564" y="8366"/>
                  </a:cubicBezTo>
                  <a:cubicBezTo>
                    <a:pt x="5432" y="8343"/>
                    <a:pt x="4300" y="8319"/>
                    <a:pt x="3180" y="8319"/>
                  </a:cubicBezTo>
                  <a:cubicBezTo>
                    <a:pt x="2716" y="8319"/>
                    <a:pt x="2254" y="8323"/>
                    <a:pt x="1794" y="8333"/>
                  </a:cubicBezTo>
                  <a:cubicBezTo>
                    <a:pt x="1394" y="6765"/>
                    <a:pt x="894" y="5197"/>
                    <a:pt x="393" y="3630"/>
                  </a:cubicBezTo>
                  <a:lnTo>
                    <a:pt x="393" y="3630"/>
                  </a:lnTo>
                  <a:cubicBezTo>
                    <a:pt x="1628" y="4397"/>
                    <a:pt x="2795" y="5231"/>
                    <a:pt x="3929" y="6131"/>
                  </a:cubicBezTo>
                  <a:cubicBezTo>
                    <a:pt x="3959" y="6161"/>
                    <a:pt x="3996" y="6178"/>
                    <a:pt x="4030" y="6178"/>
                  </a:cubicBezTo>
                  <a:cubicBezTo>
                    <a:pt x="4072" y="6178"/>
                    <a:pt x="4111" y="6153"/>
                    <a:pt x="4129" y="6098"/>
                  </a:cubicBezTo>
                  <a:lnTo>
                    <a:pt x="6665" y="527"/>
                  </a:lnTo>
                  <a:close/>
                  <a:moveTo>
                    <a:pt x="6657" y="0"/>
                  </a:moveTo>
                  <a:cubicBezTo>
                    <a:pt x="6616" y="0"/>
                    <a:pt x="6578" y="19"/>
                    <a:pt x="6564" y="60"/>
                  </a:cubicBezTo>
                  <a:cubicBezTo>
                    <a:pt x="5697" y="1995"/>
                    <a:pt x="4830" y="3897"/>
                    <a:pt x="3963" y="5798"/>
                  </a:cubicBezTo>
                  <a:cubicBezTo>
                    <a:pt x="2762" y="4864"/>
                    <a:pt x="1528" y="3997"/>
                    <a:pt x="227" y="3196"/>
                  </a:cubicBezTo>
                  <a:cubicBezTo>
                    <a:pt x="205" y="3181"/>
                    <a:pt x="181" y="3175"/>
                    <a:pt x="158" y="3175"/>
                  </a:cubicBezTo>
                  <a:cubicBezTo>
                    <a:pt x="76" y="3175"/>
                    <a:pt x="0" y="3259"/>
                    <a:pt x="26" y="3363"/>
                  </a:cubicBezTo>
                  <a:cubicBezTo>
                    <a:pt x="527" y="5031"/>
                    <a:pt x="1027" y="6732"/>
                    <a:pt x="1594" y="8366"/>
                  </a:cubicBezTo>
                  <a:cubicBezTo>
                    <a:pt x="1561" y="8433"/>
                    <a:pt x="1561" y="8567"/>
                    <a:pt x="1694" y="8567"/>
                  </a:cubicBezTo>
                  <a:cubicBezTo>
                    <a:pt x="3295" y="8633"/>
                    <a:pt x="4930" y="8633"/>
                    <a:pt x="6564" y="8633"/>
                  </a:cubicBezTo>
                  <a:cubicBezTo>
                    <a:pt x="7332" y="8667"/>
                    <a:pt x="8099" y="8667"/>
                    <a:pt x="8866" y="8667"/>
                  </a:cubicBezTo>
                  <a:cubicBezTo>
                    <a:pt x="9453" y="8667"/>
                    <a:pt x="10040" y="8709"/>
                    <a:pt x="10627" y="8709"/>
                  </a:cubicBezTo>
                  <a:cubicBezTo>
                    <a:pt x="10774" y="8709"/>
                    <a:pt x="10921" y="8707"/>
                    <a:pt x="11068" y="8700"/>
                  </a:cubicBezTo>
                  <a:lnTo>
                    <a:pt x="11068" y="8733"/>
                  </a:lnTo>
                  <a:cubicBezTo>
                    <a:pt x="11068" y="8817"/>
                    <a:pt x="11134" y="8858"/>
                    <a:pt x="11201" y="8858"/>
                  </a:cubicBezTo>
                  <a:cubicBezTo>
                    <a:pt x="11268" y="8858"/>
                    <a:pt x="11335" y="8817"/>
                    <a:pt x="11335" y="8733"/>
                  </a:cubicBezTo>
                  <a:lnTo>
                    <a:pt x="11335" y="8667"/>
                  </a:lnTo>
                  <a:lnTo>
                    <a:pt x="11401" y="8667"/>
                  </a:lnTo>
                  <a:cubicBezTo>
                    <a:pt x="11568" y="8667"/>
                    <a:pt x="11568" y="8466"/>
                    <a:pt x="11401" y="8433"/>
                  </a:cubicBezTo>
                  <a:lnTo>
                    <a:pt x="11335" y="8433"/>
                  </a:lnTo>
                  <a:cubicBezTo>
                    <a:pt x="11335" y="6732"/>
                    <a:pt x="11301" y="5064"/>
                    <a:pt x="11301" y="3396"/>
                  </a:cubicBezTo>
                  <a:cubicBezTo>
                    <a:pt x="11301" y="3307"/>
                    <a:pt x="11227" y="3248"/>
                    <a:pt x="11158" y="3248"/>
                  </a:cubicBezTo>
                  <a:cubicBezTo>
                    <a:pt x="11123" y="3248"/>
                    <a:pt x="11090" y="3263"/>
                    <a:pt x="11068" y="3296"/>
                  </a:cubicBezTo>
                  <a:cubicBezTo>
                    <a:pt x="10567" y="3696"/>
                    <a:pt x="10067" y="4097"/>
                    <a:pt x="9567" y="4497"/>
                  </a:cubicBezTo>
                  <a:cubicBezTo>
                    <a:pt x="9361" y="4651"/>
                    <a:pt x="9075" y="5004"/>
                    <a:pt x="8803" y="5004"/>
                  </a:cubicBezTo>
                  <a:cubicBezTo>
                    <a:pt x="8722" y="5004"/>
                    <a:pt x="8642" y="4973"/>
                    <a:pt x="8566" y="4897"/>
                  </a:cubicBezTo>
                  <a:cubicBezTo>
                    <a:pt x="8366" y="4697"/>
                    <a:pt x="8266" y="4130"/>
                    <a:pt x="8199" y="3897"/>
                  </a:cubicBezTo>
                  <a:cubicBezTo>
                    <a:pt x="7732" y="2629"/>
                    <a:pt x="7265" y="1361"/>
                    <a:pt x="6798" y="94"/>
                  </a:cubicBezTo>
                  <a:cubicBezTo>
                    <a:pt x="6779" y="36"/>
                    <a:pt x="6714" y="0"/>
                    <a:pt x="6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36;p72"/>
            <p:cNvSpPr/>
            <p:nvPr/>
          </p:nvSpPr>
          <p:spPr>
            <a:xfrm>
              <a:off x="3099743" y="2136140"/>
              <a:ext cx="152466" cy="162999"/>
            </a:xfrm>
            <a:custGeom>
              <a:avLst/>
              <a:gdLst/>
              <a:ahLst/>
              <a:cxnLst/>
              <a:rect l="l" t="t" r="r" b="b"/>
              <a:pathLst>
                <a:path w="8207" h="8774" extrusionOk="0">
                  <a:moveTo>
                    <a:pt x="7940" y="1"/>
                  </a:moveTo>
                  <a:cubicBezTo>
                    <a:pt x="7906" y="34"/>
                    <a:pt x="7873" y="101"/>
                    <a:pt x="7840" y="134"/>
                  </a:cubicBezTo>
                  <a:cubicBezTo>
                    <a:pt x="7773" y="134"/>
                    <a:pt x="7740" y="134"/>
                    <a:pt x="7673" y="201"/>
                  </a:cubicBezTo>
                  <a:cubicBezTo>
                    <a:pt x="7339" y="468"/>
                    <a:pt x="6339" y="368"/>
                    <a:pt x="5905" y="434"/>
                  </a:cubicBezTo>
                  <a:lnTo>
                    <a:pt x="4137" y="634"/>
                  </a:lnTo>
                  <a:cubicBezTo>
                    <a:pt x="2903" y="768"/>
                    <a:pt x="1635" y="901"/>
                    <a:pt x="368" y="1068"/>
                  </a:cubicBezTo>
                  <a:cubicBezTo>
                    <a:pt x="134" y="1101"/>
                    <a:pt x="1" y="1302"/>
                    <a:pt x="101" y="1502"/>
                  </a:cubicBezTo>
                  <a:cubicBezTo>
                    <a:pt x="1468" y="3903"/>
                    <a:pt x="2836" y="6439"/>
                    <a:pt x="4504" y="8640"/>
                  </a:cubicBezTo>
                  <a:cubicBezTo>
                    <a:pt x="4571" y="8707"/>
                    <a:pt x="4604" y="8740"/>
                    <a:pt x="4671" y="8774"/>
                  </a:cubicBezTo>
                  <a:lnTo>
                    <a:pt x="5038" y="8707"/>
                  </a:lnTo>
                  <a:cubicBezTo>
                    <a:pt x="5038" y="8640"/>
                    <a:pt x="5004" y="8607"/>
                    <a:pt x="4971" y="8573"/>
                  </a:cubicBezTo>
                  <a:cubicBezTo>
                    <a:pt x="4971" y="8507"/>
                    <a:pt x="4971" y="8473"/>
                    <a:pt x="4938" y="8407"/>
                  </a:cubicBezTo>
                  <a:cubicBezTo>
                    <a:pt x="3670" y="6105"/>
                    <a:pt x="2169" y="3903"/>
                    <a:pt x="835" y="1602"/>
                  </a:cubicBezTo>
                  <a:cubicBezTo>
                    <a:pt x="2269" y="1435"/>
                    <a:pt x="3703" y="1268"/>
                    <a:pt x="5171" y="1101"/>
                  </a:cubicBezTo>
                  <a:cubicBezTo>
                    <a:pt x="5872" y="1035"/>
                    <a:pt x="7239" y="1135"/>
                    <a:pt x="7840" y="601"/>
                  </a:cubicBezTo>
                  <a:cubicBezTo>
                    <a:pt x="7873" y="601"/>
                    <a:pt x="7906" y="568"/>
                    <a:pt x="7906" y="568"/>
                  </a:cubicBezTo>
                  <a:cubicBezTo>
                    <a:pt x="8006" y="468"/>
                    <a:pt x="8106" y="368"/>
                    <a:pt x="8207" y="268"/>
                  </a:cubicBezTo>
                  <a:lnTo>
                    <a:pt x="79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" name="Picture 12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4" t="20080" r="13323" b="52216"/>
          <a:stretch/>
        </p:blipFill>
        <p:spPr bwMode="auto">
          <a:xfrm>
            <a:off x="5003021" y="1001355"/>
            <a:ext cx="2881088" cy="144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 descr="نتيجة بحث الصور عن question mark gif">
            <a:extLst>
              <a:ext uri="{FF2B5EF4-FFF2-40B4-BE49-F238E27FC236}">
                <a16:creationId xmlns="" xmlns:a16="http://schemas.microsoft.com/office/drawing/2014/main" id="{AD3B4AF6-3601-4193-B027-217E8E5029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3097">
            <a:off x="1908892" y="572187"/>
            <a:ext cx="1509780" cy="150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ميكي ماوس أميرة ديزني حيوانات محشوة وألعاب محبوب شركة والت ديزني ، ميكي  ماوس, الأرجواني, والأبطال 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528" y="4038659"/>
            <a:ext cx="6723699" cy="25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>
            <a:extLst>
              <a:ext uri="{FF2B5EF4-FFF2-40B4-BE49-F238E27FC236}">
                <a16:creationId xmlns="" xmlns:a16="http://schemas.microsoft.com/office/drawing/2014/main" id="{9A5A30E9-5CA5-4CCA-90AB-4EFE4923C9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132948" y="4809099"/>
            <a:ext cx="1812228" cy="2030644"/>
          </a:xfrm>
          <a:prstGeom prst="rect">
            <a:avLst/>
          </a:prstGeom>
        </p:spPr>
      </p:pic>
      <p:pic>
        <p:nvPicPr>
          <p:cNvPr id="67" name="IMG_1669.png" descr="IMG_1669.png"/>
          <p:cNvPicPr>
            <a:picLocks noChangeAspect="1"/>
          </p:cNvPicPr>
          <p:nvPr/>
        </p:nvPicPr>
        <p:blipFill>
          <a:blip r:embed="rId16">
            <a:extLst/>
          </a:blip>
          <a:srcRect l="677" t="456" r="560" b="498"/>
          <a:stretch>
            <a:fillRect/>
          </a:stretch>
        </p:blipFill>
        <p:spPr>
          <a:xfrm>
            <a:off x="7462784" y="4229246"/>
            <a:ext cx="1674814" cy="2610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99" extrusionOk="0">
                <a:moveTo>
                  <a:pt x="17268" y="0"/>
                </a:moveTo>
                <a:cubicBezTo>
                  <a:pt x="16653" y="1"/>
                  <a:pt x="16211" y="268"/>
                  <a:pt x="16109" y="704"/>
                </a:cubicBezTo>
                <a:cubicBezTo>
                  <a:pt x="16048" y="966"/>
                  <a:pt x="15961" y="1001"/>
                  <a:pt x="15537" y="932"/>
                </a:cubicBezTo>
                <a:cubicBezTo>
                  <a:pt x="15230" y="882"/>
                  <a:pt x="15156" y="886"/>
                  <a:pt x="15001" y="957"/>
                </a:cubicBezTo>
                <a:cubicBezTo>
                  <a:pt x="14902" y="1003"/>
                  <a:pt x="14776" y="1113"/>
                  <a:pt x="14722" y="1204"/>
                </a:cubicBezTo>
                <a:cubicBezTo>
                  <a:pt x="14668" y="1295"/>
                  <a:pt x="14534" y="1415"/>
                  <a:pt x="14422" y="1471"/>
                </a:cubicBezTo>
                <a:cubicBezTo>
                  <a:pt x="14224" y="1570"/>
                  <a:pt x="14212" y="1571"/>
                  <a:pt x="14050" y="1485"/>
                </a:cubicBezTo>
                <a:cubicBezTo>
                  <a:pt x="13906" y="1409"/>
                  <a:pt x="13787" y="1395"/>
                  <a:pt x="13626" y="1435"/>
                </a:cubicBezTo>
                <a:cubicBezTo>
                  <a:pt x="13624" y="1436"/>
                  <a:pt x="13602" y="1435"/>
                  <a:pt x="13598" y="1435"/>
                </a:cubicBezTo>
                <a:cubicBezTo>
                  <a:pt x="13543" y="1443"/>
                  <a:pt x="13473" y="1447"/>
                  <a:pt x="13390" y="1442"/>
                </a:cubicBezTo>
                <a:cubicBezTo>
                  <a:pt x="13355" y="1440"/>
                  <a:pt x="13323" y="1442"/>
                  <a:pt x="13292" y="1444"/>
                </a:cubicBezTo>
                <a:cubicBezTo>
                  <a:pt x="13276" y="1445"/>
                  <a:pt x="13259" y="1445"/>
                  <a:pt x="13244" y="1447"/>
                </a:cubicBezTo>
                <a:cubicBezTo>
                  <a:pt x="13159" y="1459"/>
                  <a:pt x="13077" y="1500"/>
                  <a:pt x="12980" y="1560"/>
                </a:cubicBezTo>
                <a:cubicBezTo>
                  <a:pt x="12877" y="1640"/>
                  <a:pt x="12871" y="1656"/>
                  <a:pt x="12992" y="1716"/>
                </a:cubicBezTo>
                <a:cubicBezTo>
                  <a:pt x="13002" y="1721"/>
                  <a:pt x="13007" y="1725"/>
                  <a:pt x="13016" y="1729"/>
                </a:cubicBezTo>
                <a:cubicBezTo>
                  <a:pt x="13021" y="1731"/>
                  <a:pt x="13029" y="1731"/>
                  <a:pt x="13033" y="1734"/>
                </a:cubicBezTo>
                <a:cubicBezTo>
                  <a:pt x="13036" y="1736"/>
                  <a:pt x="13034" y="1739"/>
                  <a:pt x="13037" y="1740"/>
                </a:cubicBezTo>
                <a:cubicBezTo>
                  <a:pt x="13097" y="1774"/>
                  <a:pt x="13085" y="1817"/>
                  <a:pt x="13037" y="1885"/>
                </a:cubicBezTo>
                <a:cubicBezTo>
                  <a:pt x="13031" y="1894"/>
                  <a:pt x="13024" y="1906"/>
                  <a:pt x="13017" y="1917"/>
                </a:cubicBezTo>
                <a:cubicBezTo>
                  <a:pt x="13006" y="1932"/>
                  <a:pt x="13010" y="1933"/>
                  <a:pt x="12996" y="1951"/>
                </a:cubicBezTo>
                <a:cubicBezTo>
                  <a:pt x="12932" y="2031"/>
                  <a:pt x="12860" y="2100"/>
                  <a:pt x="12790" y="2179"/>
                </a:cubicBezTo>
                <a:cubicBezTo>
                  <a:pt x="12724" y="2252"/>
                  <a:pt x="12705" y="2285"/>
                  <a:pt x="12605" y="2392"/>
                </a:cubicBezTo>
                <a:cubicBezTo>
                  <a:pt x="12586" y="2412"/>
                  <a:pt x="12572" y="2422"/>
                  <a:pt x="12554" y="2440"/>
                </a:cubicBezTo>
                <a:cubicBezTo>
                  <a:pt x="12488" y="2507"/>
                  <a:pt x="12430" y="2561"/>
                  <a:pt x="12378" y="2601"/>
                </a:cubicBezTo>
                <a:cubicBezTo>
                  <a:pt x="12355" y="2619"/>
                  <a:pt x="12341" y="2626"/>
                  <a:pt x="12322" y="2639"/>
                </a:cubicBezTo>
                <a:cubicBezTo>
                  <a:pt x="12307" y="2649"/>
                  <a:pt x="12290" y="2663"/>
                  <a:pt x="12275" y="2670"/>
                </a:cubicBezTo>
                <a:cubicBezTo>
                  <a:pt x="12265" y="2675"/>
                  <a:pt x="12247" y="2689"/>
                  <a:pt x="12239" y="2691"/>
                </a:cubicBezTo>
                <a:cubicBezTo>
                  <a:pt x="12222" y="2696"/>
                  <a:pt x="12196" y="2698"/>
                  <a:pt x="12173" y="2700"/>
                </a:cubicBezTo>
                <a:cubicBezTo>
                  <a:pt x="12159" y="2702"/>
                  <a:pt x="12145" y="2705"/>
                  <a:pt x="12131" y="2706"/>
                </a:cubicBezTo>
                <a:cubicBezTo>
                  <a:pt x="12093" y="2707"/>
                  <a:pt x="12055" y="2706"/>
                  <a:pt x="12012" y="2696"/>
                </a:cubicBezTo>
                <a:cubicBezTo>
                  <a:pt x="11930" y="2678"/>
                  <a:pt x="11862" y="2719"/>
                  <a:pt x="11782" y="2837"/>
                </a:cubicBezTo>
                <a:cubicBezTo>
                  <a:pt x="11754" y="2878"/>
                  <a:pt x="11718" y="2911"/>
                  <a:pt x="11679" y="2940"/>
                </a:cubicBezTo>
                <a:cubicBezTo>
                  <a:pt x="11654" y="2959"/>
                  <a:pt x="11619" y="2975"/>
                  <a:pt x="11588" y="2987"/>
                </a:cubicBezTo>
                <a:cubicBezTo>
                  <a:pt x="11424" y="3059"/>
                  <a:pt x="11217" y="3050"/>
                  <a:pt x="11041" y="2969"/>
                </a:cubicBezTo>
                <a:cubicBezTo>
                  <a:pt x="11030" y="2965"/>
                  <a:pt x="11022" y="2960"/>
                  <a:pt x="11012" y="2955"/>
                </a:cubicBezTo>
                <a:cubicBezTo>
                  <a:pt x="10999" y="2949"/>
                  <a:pt x="10987" y="2944"/>
                  <a:pt x="10976" y="2937"/>
                </a:cubicBezTo>
                <a:cubicBezTo>
                  <a:pt x="10907" y="2902"/>
                  <a:pt x="10860" y="2864"/>
                  <a:pt x="10839" y="2823"/>
                </a:cubicBezTo>
                <a:cubicBezTo>
                  <a:pt x="10816" y="2797"/>
                  <a:pt x="10792" y="2771"/>
                  <a:pt x="10774" y="2741"/>
                </a:cubicBezTo>
                <a:cubicBezTo>
                  <a:pt x="10723" y="2656"/>
                  <a:pt x="10569" y="2492"/>
                  <a:pt x="10432" y="2376"/>
                </a:cubicBezTo>
                <a:cubicBezTo>
                  <a:pt x="10244" y="2218"/>
                  <a:pt x="10187" y="2156"/>
                  <a:pt x="10206" y="2054"/>
                </a:cubicBezTo>
                <a:cubicBezTo>
                  <a:pt x="10210" y="2029"/>
                  <a:pt x="10218" y="1999"/>
                  <a:pt x="10233" y="1969"/>
                </a:cubicBezTo>
                <a:cubicBezTo>
                  <a:pt x="10248" y="1934"/>
                  <a:pt x="10260" y="1902"/>
                  <a:pt x="10285" y="1854"/>
                </a:cubicBezTo>
                <a:cubicBezTo>
                  <a:pt x="10354" y="1718"/>
                  <a:pt x="10389" y="1586"/>
                  <a:pt x="10387" y="1476"/>
                </a:cubicBezTo>
                <a:cubicBezTo>
                  <a:pt x="10385" y="1436"/>
                  <a:pt x="10376" y="1401"/>
                  <a:pt x="10366" y="1367"/>
                </a:cubicBezTo>
                <a:cubicBezTo>
                  <a:pt x="10362" y="1355"/>
                  <a:pt x="10362" y="1341"/>
                  <a:pt x="10358" y="1330"/>
                </a:cubicBezTo>
                <a:cubicBezTo>
                  <a:pt x="10357" y="1330"/>
                  <a:pt x="10358" y="1329"/>
                  <a:pt x="10358" y="1329"/>
                </a:cubicBezTo>
                <a:cubicBezTo>
                  <a:pt x="10338" y="1284"/>
                  <a:pt x="10308" y="1248"/>
                  <a:pt x="10270" y="1225"/>
                </a:cubicBezTo>
                <a:cubicBezTo>
                  <a:pt x="10210" y="1188"/>
                  <a:pt x="10149" y="1160"/>
                  <a:pt x="10089" y="1140"/>
                </a:cubicBezTo>
                <a:cubicBezTo>
                  <a:pt x="9667" y="1006"/>
                  <a:pt x="9268" y="1299"/>
                  <a:pt x="9268" y="1803"/>
                </a:cubicBezTo>
                <a:cubicBezTo>
                  <a:pt x="9268" y="1886"/>
                  <a:pt x="9262" y="1936"/>
                  <a:pt x="9243" y="1974"/>
                </a:cubicBezTo>
                <a:cubicBezTo>
                  <a:pt x="9225" y="2013"/>
                  <a:pt x="9192" y="2043"/>
                  <a:pt x="9138" y="2062"/>
                </a:cubicBezTo>
                <a:cubicBezTo>
                  <a:pt x="9111" y="2073"/>
                  <a:pt x="9082" y="2086"/>
                  <a:pt x="9043" y="2099"/>
                </a:cubicBezTo>
                <a:cubicBezTo>
                  <a:pt x="9040" y="2100"/>
                  <a:pt x="9039" y="2101"/>
                  <a:pt x="9035" y="2102"/>
                </a:cubicBezTo>
                <a:cubicBezTo>
                  <a:pt x="9025" y="2105"/>
                  <a:pt x="9011" y="2113"/>
                  <a:pt x="8999" y="2118"/>
                </a:cubicBezTo>
                <a:cubicBezTo>
                  <a:pt x="8961" y="2132"/>
                  <a:pt x="8921" y="2152"/>
                  <a:pt x="8880" y="2173"/>
                </a:cubicBezTo>
                <a:cubicBezTo>
                  <a:pt x="8803" y="2217"/>
                  <a:pt x="8724" y="2270"/>
                  <a:pt x="8657" y="2323"/>
                </a:cubicBezTo>
                <a:cubicBezTo>
                  <a:pt x="8633" y="2341"/>
                  <a:pt x="8614" y="2350"/>
                  <a:pt x="8591" y="2367"/>
                </a:cubicBezTo>
                <a:cubicBezTo>
                  <a:pt x="8556" y="2395"/>
                  <a:pt x="8522" y="2418"/>
                  <a:pt x="8489" y="2436"/>
                </a:cubicBezTo>
                <a:cubicBezTo>
                  <a:pt x="8422" y="2476"/>
                  <a:pt x="8367" y="2502"/>
                  <a:pt x="8350" y="2495"/>
                </a:cubicBezTo>
                <a:cubicBezTo>
                  <a:pt x="8322" y="2483"/>
                  <a:pt x="8223" y="2521"/>
                  <a:pt x="8122" y="2578"/>
                </a:cubicBezTo>
                <a:cubicBezTo>
                  <a:pt x="8035" y="2637"/>
                  <a:pt x="7966" y="2711"/>
                  <a:pt x="7926" y="2786"/>
                </a:cubicBezTo>
                <a:cubicBezTo>
                  <a:pt x="7909" y="2838"/>
                  <a:pt x="7899" y="2892"/>
                  <a:pt x="7899" y="2993"/>
                </a:cubicBezTo>
                <a:cubicBezTo>
                  <a:pt x="7899" y="3050"/>
                  <a:pt x="7901" y="3093"/>
                  <a:pt x="7904" y="3131"/>
                </a:cubicBezTo>
                <a:cubicBezTo>
                  <a:pt x="7949" y="3248"/>
                  <a:pt x="8046" y="3354"/>
                  <a:pt x="8226" y="3475"/>
                </a:cubicBezTo>
                <a:cubicBezTo>
                  <a:pt x="8482" y="3646"/>
                  <a:pt x="8506" y="3681"/>
                  <a:pt x="8464" y="3839"/>
                </a:cubicBezTo>
                <a:cubicBezTo>
                  <a:pt x="8441" y="3926"/>
                  <a:pt x="8452" y="3995"/>
                  <a:pt x="8481" y="4045"/>
                </a:cubicBezTo>
                <a:cubicBezTo>
                  <a:pt x="8496" y="4065"/>
                  <a:pt x="8505" y="4088"/>
                  <a:pt x="8530" y="4103"/>
                </a:cubicBezTo>
                <a:cubicBezTo>
                  <a:pt x="8577" y="4130"/>
                  <a:pt x="8606" y="4142"/>
                  <a:pt x="8631" y="4143"/>
                </a:cubicBezTo>
                <a:cubicBezTo>
                  <a:pt x="8635" y="4143"/>
                  <a:pt x="8638" y="4144"/>
                  <a:pt x="8642" y="4143"/>
                </a:cubicBezTo>
                <a:cubicBezTo>
                  <a:pt x="8651" y="4143"/>
                  <a:pt x="8661" y="4131"/>
                  <a:pt x="8670" y="4126"/>
                </a:cubicBezTo>
                <a:cubicBezTo>
                  <a:pt x="8698" y="4104"/>
                  <a:pt x="8723" y="4064"/>
                  <a:pt x="8744" y="3993"/>
                </a:cubicBezTo>
                <a:cubicBezTo>
                  <a:pt x="8758" y="3947"/>
                  <a:pt x="8772" y="3919"/>
                  <a:pt x="8784" y="3890"/>
                </a:cubicBezTo>
                <a:cubicBezTo>
                  <a:pt x="8793" y="3818"/>
                  <a:pt x="8826" y="3791"/>
                  <a:pt x="8897" y="3811"/>
                </a:cubicBezTo>
                <a:cubicBezTo>
                  <a:pt x="8956" y="3822"/>
                  <a:pt x="9036" y="3870"/>
                  <a:pt x="9186" y="3966"/>
                </a:cubicBezTo>
                <a:cubicBezTo>
                  <a:pt x="9503" y="4173"/>
                  <a:pt x="9512" y="4186"/>
                  <a:pt x="9490" y="4431"/>
                </a:cubicBezTo>
                <a:lnTo>
                  <a:pt x="9485" y="4509"/>
                </a:lnTo>
                <a:cubicBezTo>
                  <a:pt x="9489" y="4674"/>
                  <a:pt x="9522" y="4699"/>
                  <a:pt x="9757" y="4765"/>
                </a:cubicBezTo>
                <a:cubicBezTo>
                  <a:pt x="9759" y="4766"/>
                  <a:pt x="9761" y="4766"/>
                  <a:pt x="9764" y="4767"/>
                </a:cubicBezTo>
                <a:cubicBezTo>
                  <a:pt x="9857" y="4793"/>
                  <a:pt x="9930" y="4813"/>
                  <a:pt x="9987" y="4825"/>
                </a:cubicBezTo>
                <a:cubicBezTo>
                  <a:pt x="9987" y="4825"/>
                  <a:pt x="9988" y="4825"/>
                  <a:pt x="9988" y="4825"/>
                </a:cubicBezTo>
                <a:cubicBezTo>
                  <a:pt x="9994" y="4826"/>
                  <a:pt x="9997" y="4825"/>
                  <a:pt x="10003" y="4826"/>
                </a:cubicBezTo>
                <a:cubicBezTo>
                  <a:pt x="10106" y="4845"/>
                  <a:pt x="10160" y="4836"/>
                  <a:pt x="10205" y="4788"/>
                </a:cubicBezTo>
                <a:cubicBezTo>
                  <a:pt x="10229" y="4763"/>
                  <a:pt x="10251" y="4728"/>
                  <a:pt x="10279" y="4681"/>
                </a:cubicBezTo>
                <a:cubicBezTo>
                  <a:pt x="10302" y="4643"/>
                  <a:pt x="10319" y="4615"/>
                  <a:pt x="10338" y="4593"/>
                </a:cubicBezTo>
                <a:cubicBezTo>
                  <a:pt x="10356" y="4571"/>
                  <a:pt x="10375" y="4557"/>
                  <a:pt x="10398" y="4547"/>
                </a:cubicBezTo>
                <a:cubicBezTo>
                  <a:pt x="10442" y="4527"/>
                  <a:pt x="10500" y="4528"/>
                  <a:pt x="10601" y="4538"/>
                </a:cubicBezTo>
                <a:cubicBezTo>
                  <a:pt x="10717" y="4550"/>
                  <a:pt x="10781" y="4575"/>
                  <a:pt x="10817" y="4608"/>
                </a:cubicBezTo>
                <a:cubicBezTo>
                  <a:pt x="10884" y="4660"/>
                  <a:pt x="10862" y="4735"/>
                  <a:pt x="10727" y="4837"/>
                </a:cubicBezTo>
                <a:cubicBezTo>
                  <a:pt x="10688" y="4866"/>
                  <a:pt x="10654" y="4902"/>
                  <a:pt x="10618" y="4935"/>
                </a:cubicBezTo>
                <a:cubicBezTo>
                  <a:pt x="10580" y="4972"/>
                  <a:pt x="10540" y="5006"/>
                  <a:pt x="10507" y="5047"/>
                </a:cubicBezTo>
                <a:cubicBezTo>
                  <a:pt x="10505" y="5048"/>
                  <a:pt x="10504" y="5050"/>
                  <a:pt x="10503" y="5052"/>
                </a:cubicBezTo>
                <a:cubicBezTo>
                  <a:pt x="10393" y="5185"/>
                  <a:pt x="10312" y="5335"/>
                  <a:pt x="10279" y="5464"/>
                </a:cubicBezTo>
                <a:cubicBezTo>
                  <a:pt x="10263" y="5529"/>
                  <a:pt x="10257" y="5590"/>
                  <a:pt x="10267" y="5640"/>
                </a:cubicBezTo>
                <a:cubicBezTo>
                  <a:pt x="10280" y="5702"/>
                  <a:pt x="10281" y="5744"/>
                  <a:pt x="10247" y="5779"/>
                </a:cubicBezTo>
                <a:cubicBezTo>
                  <a:pt x="10243" y="5790"/>
                  <a:pt x="10242" y="5809"/>
                  <a:pt x="10237" y="5813"/>
                </a:cubicBezTo>
                <a:cubicBezTo>
                  <a:pt x="10235" y="5815"/>
                  <a:pt x="10175" y="5821"/>
                  <a:pt x="10169" y="5823"/>
                </a:cubicBezTo>
                <a:cubicBezTo>
                  <a:pt x="10047" y="5866"/>
                  <a:pt x="9799" y="5899"/>
                  <a:pt x="9304" y="5958"/>
                </a:cubicBezTo>
                <a:cubicBezTo>
                  <a:pt x="8830" y="6015"/>
                  <a:pt x="8420" y="6073"/>
                  <a:pt x="7985" y="6151"/>
                </a:cubicBezTo>
                <a:cubicBezTo>
                  <a:pt x="7983" y="6151"/>
                  <a:pt x="7981" y="6153"/>
                  <a:pt x="7979" y="6153"/>
                </a:cubicBezTo>
                <a:cubicBezTo>
                  <a:pt x="7545" y="6232"/>
                  <a:pt x="7091" y="6328"/>
                  <a:pt x="6504" y="6463"/>
                </a:cubicBezTo>
                <a:cubicBezTo>
                  <a:pt x="5968" y="6586"/>
                  <a:pt x="5506" y="6667"/>
                  <a:pt x="5474" y="6643"/>
                </a:cubicBezTo>
                <a:cubicBezTo>
                  <a:pt x="5458" y="6632"/>
                  <a:pt x="5434" y="6549"/>
                  <a:pt x="5410" y="6426"/>
                </a:cubicBezTo>
                <a:cubicBezTo>
                  <a:pt x="5410" y="6426"/>
                  <a:pt x="5410" y="6426"/>
                  <a:pt x="5410" y="6425"/>
                </a:cubicBezTo>
                <a:cubicBezTo>
                  <a:pt x="5386" y="6302"/>
                  <a:pt x="5362" y="6138"/>
                  <a:pt x="5342" y="5962"/>
                </a:cubicBezTo>
                <a:lnTo>
                  <a:pt x="5269" y="5325"/>
                </a:lnTo>
                <a:lnTo>
                  <a:pt x="5442" y="5179"/>
                </a:lnTo>
                <a:cubicBezTo>
                  <a:pt x="5503" y="5128"/>
                  <a:pt x="5548" y="5076"/>
                  <a:pt x="5577" y="5017"/>
                </a:cubicBezTo>
                <a:cubicBezTo>
                  <a:pt x="5578" y="5016"/>
                  <a:pt x="5577" y="5016"/>
                  <a:pt x="5577" y="5016"/>
                </a:cubicBezTo>
                <a:cubicBezTo>
                  <a:pt x="5580" y="5011"/>
                  <a:pt x="5579" y="5004"/>
                  <a:pt x="5581" y="5000"/>
                </a:cubicBezTo>
                <a:cubicBezTo>
                  <a:pt x="5606" y="4943"/>
                  <a:pt x="5620" y="4882"/>
                  <a:pt x="5623" y="4805"/>
                </a:cubicBezTo>
                <a:cubicBezTo>
                  <a:pt x="5636" y="4423"/>
                  <a:pt x="5618" y="4382"/>
                  <a:pt x="5351" y="4219"/>
                </a:cubicBezTo>
                <a:cubicBezTo>
                  <a:pt x="5250" y="4157"/>
                  <a:pt x="5200" y="4120"/>
                  <a:pt x="5173" y="4081"/>
                </a:cubicBezTo>
                <a:cubicBezTo>
                  <a:pt x="5152" y="4060"/>
                  <a:pt x="5124" y="4037"/>
                  <a:pt x="5124" y="4027"/>
                </a:cubicBezTo>
                <a:cubicBezTo>
                  <a:pt x="5124" y="4017"/>
                  <a:pt x="5170" y="3972"/>
                  <a:pt x="5188" y="3946"/>
                </a:cubicBezTo>
                <a:cubicBezTo>
                  <a:pt x="5223" y="3890"/>
                  <a:pt x="5279" y="3821"/>
                  <a:pt x="5371" y="3709"/>
                </a:cubicBezTo>
                <a:cubicBezTo>
                  <a:pt x="5404" y="3670"/>
                  <a:pt x="5426" y="3631"/>
                  <a:pt x="5442" y="3594"/>
                </a:cubicBezTo>
                <a:cubicBezTo>
                  <a:pt x="5444" y="3588"/>
                  <a:pt x="5445" y="3582"/>
                  <a:pt x="5447" y="3576"/>
                </a:cubicBezTo>
                <a:cubicBezTo>
                  <a:pt x="5457" y="3549"/>
                  <a:pt x="5462" y="3523"/>
                  <a:pt x="5463" y="3497"/>
                </a:cubicBezTo>
                <a:cubicBezTo>
                  <a:pt x="5463" y="3472"/>
                  <a:pt x="5458" y="3448"/>
                  <a:pt x="5450" y="3424"/>
                </a:cubicBezTo>
                <a:cubicBezTo>
                  <a:pt x="5446" y="3413"/>
                  <a:pt x="5445" y="3400"/>
                  <a:pt x="5439" y="3390"/>
                </a:cubicBezTo>
                <a:cubicBezTo>
                  <a:pt x="5419" y="3355"/>
                  <a:pt x="5390" y="3323"/>
                  <a:pt x="5349" y="3297"/>
                </a:cubicBezTo>
                <a:cubicBezTo>
                  <a:pt x="5294" y="3262"/>
                  <a:pt x="5264" y="3223"/>
                  <a:pt x="5248" y="3126"/>
                </a:cubicBezTo>
                <a:cubicBezTo>
                  <a:pt x="5248" y="3126"/>
                  <a:pt x="5248" y="3124"/>
                  <a:pt x="5248" y="3124"/>
                </a:cubicBezTo>
                <a:cubicBezTo>
                  <a:pt x="5231" y="3027"/>
                  <a:pt x="5228" y="2873"/>
                  <a:pt x="5233" y="2609"/>
                </a:cubicBezTo>
                <a:cubicBezTo>
                  <a:pt x="5241" y="2155"/>
                  <a:pt x="5261" y="2016"/>
                  <a:pt x="5359" y="1853"/>
                </a:cubicBezTo>
                <a:cubicBezTo>
                  <a:pt x="5453" y="1647"/>
                  <a:pt x="5610" y="1499"/>
                  <a:pt x="5871" y="1345"/>
                </a:cubicBezTo>
                <a:cubicBezTo>
                  <a:pt x="5882" y="1339"/>
                  <a:pt x="5885" y="1335"/>
                  <a:pt x="5895" y="1329"/>
                </a:cubicBezTo>
                <a:cubicBezTo>
                  <a:pt x="6066" y="1224"/>
                  <a:pt x="6155" y="1136"/>
                  <a:pt x="6163" y="1065"/>
                </a:cubicBezTo>
                <a:cubicBezTo>
                  <a:pt x="6159" y="1042"/>
                  <a:pt x="6156" y="1018"/>
                  <a:pt x="6142" y="997"/>
                </a:cubicBezTo>
                <a:cubicBezTo>
                  <a:pt x="6134" y="984"/>
                  <a:pt x="6119" y="974"/>
                  <a:pt x="6108" y="963"/>
                </a:cubicBezTo>
                <a:cubicBezTo>
                  <a:pt x="6036" y="916"/>
                  <a:pt x="5904" y="881"/>
                  <a:pt x="5705" y="861"/>
                </a:cubicBezTo>
                <a:cubicBezTo>
                  <a:pt x="5497" y="841"/>
                  <a:pt x="5412" y="852"/>
                  <a:pt x="5383" y="905"/>
                </a:cubicBezTo>
                <a:cubicBezTo>
                  <a:pt x="5359" y="949"/>
                  <a:pt x="5283" y="968"/>
                  <a:pt x="5177" y="954"/>
                </a:cubicBezTo>
                <a:cubicBezTo>
                  <a:pt x="5118" y="946"/>
                  <a:pt x="5050" y="966"/>
                  <a:pt x="4982" y="998"/>
                </a:cubicBezTo>
                <a:cubicBezTo>
                  <a:pt x="4805" y="1112"/>
                  <a:pt x="4647" y="1269"/>
                  <a:pt x="4566" y="1444"/>
                </a:cubicBezTo>
                <a:cubicBezTo>
                  <a:pt x="4439" y="1719"/>
                  <a:pt x="4231" y="1879"/>
                  <a:pt x="4001" y="1879"/>
                </a:cubicBezTo>
                <a:cubicBezTo>
                  <a:pt x="3893" y="1879"/>
                  <a:pt x="3765" y="1845"/>
                  <a:pt x="3717" y="1804"/>
                </a:cubicBezTo>
                <a:cubicBezTo>
                  <a:pt x="3676" y="1769"/>
                  <a:pt x="3626" y="1750"/>
                  <a:pt x="3589" y="1742"/>
                </a:cubicBezTo>
                <a:cubicBezTo>
                  <a:pt x="3574" y="1738"/>
                  <a:pt x="3557" y="1731"/>
                  <a:pt x="3544" y="1731"/>
                </a:cubicBezTo>
                <a:cubicBezTo>
                  <a:pt x="3509" y="1731"/>
                  <a:pt x="3431" y="1696"/>
                  <a:pt x="3351" y="1653"/>
                </a:cubicBezTo>
                <a:cubicBezTo>
                  <a:pt x="3304" y="1635"/>
                  <a:pt x="3287" y="1634"/>
                  <a:pt x="3234" y="1610"/>
                </a:cubicBezTo>
                <a:cubicBezTo>
                  <a:pt x="3088" y="1545"/>
                  <a:pt x="2726" y="1433"/>
                  <a:pt x="2425" y="1358"/>
                </a:cubicBezTo>
                <a:cubicBezTo>
                  <a:pt x="2395" y="1351"/>
                  <a:pt x="2388" y="1351"/>
                  <a:pt x="2353" y="1343"/>
                </a:cubicBezTo>
                <a:cubicBezTo>
                  <a:pt x="1771" y="1208"/>
                  <a:pt x="1083" y="1179"/>
                  <a:pt x="380" y="1267"/>
                </a:cubicBezTo>
                <a:cubicBezTo>
                  <a:pt x="53" y="1307"/>
                  <a:pt x="28" y="1322"/>
                  <a:pt x="8" y="1467"/>
                </a:cubicBezTo>
                <a:cubicBezTo>
                  <a:pt x="3" y="1499"/>
                  <a:pt x="-1" y="1522"/>
                  <a:pt x="1" y="1544"/>
                </a:cubicBezTo>
                <a:cubicBezTo>
                  <a:pt x="1" y="1547"/>
                  <a:pt x="3" y="1550"/>
                  <a:pt x="4" y="1552"/>
                </a:cubicBezTo>
                <a:cubicBezTo>
                  <a:pt x="5" y="1556"/>
                  <a:pt x="6" y="1559"/>
                  <a:pt x="8" y="1563"/>
                </a:cubicBezTo>
                <a:cubicBezTo>
                  <a:pt x="30" y="1618"/>
                  <a:pt x="87" y="1644"/>
                  <a:pt x="222" y="1674"/>
                </a:cubicBezTo>
                <a:cubicBezTo>
                  <a:pt x="499" y="1735"/>
                  <a:pt x="1024" y="1798"/>
                  <a:pt x="1412" y="1828"/>
                </a:cubicBezTo>
                <a:cubicBezTo>
                  <a:pt x="1642" y="1843"/>
                  <a:pt x="1839" y="1849"/>
                  <a:pt x="1889" y="1829"/>
                </a:cubicBezTo>
                <a:cubicBezTo>
                  <a:pt x="1958" y="1804"/>
                  <a:pt x="2039" y="1804"/>
                  <a:pt x="2129" y="1818"/>
                </a:cubicBezTo>
                <a:cubicBezTo>
                  <a:pt x="2130" y="1818"/>
                  <a:pt x="2131" y="1818"/>
                  <a:pt x="2133" y="1818"/>
                </a:cubicBezTo>
                <a:cubicBezTo>
                  <a:pt x="2137" y="1819"/>
                  <a:pt x="2141" y="1820"/>
                  <a:pt x="2146" y="1821"/>
                </a:cubicBezTo>
                <a:cubicBezTo>
                  <a:pt x="2166" y="1825"/>
                  <a:pt x="2185" y="1824"/>
                  <a:pt x="2206" y="1829"/>
                </a:cubicBezTo>
                <a:cubicBezTo>
                  <a:pt x="2210" y="1830"/>
                  <a:pt x="2210" y="1832"/>
                  <a:pt x="2214" y="1833"/>
                </a:cubicBezTo>
                <a:cubicBezTo>
                  <a:pt x="2277" y="1845"/>
                  <a:pt x="2333" y="1861"/>
                  <a:pt x="2353" y="1885"/>
                </a:cubicBezTo>
                <a:cubicBezTo>
                  <a:pt x="2369" y="1903"/>
                  <a:pt x="2360" y="1916"/>
                  <a:pt x="2335" y="1930"/>
                </a:cubicBezTo>
                <a:cubicBezTo>
                  <a:pt x="2317" y="1957"/>
                  <a:pt x="2257" y="1978"/>
                  <a:pt x="2150" y="1978"/>
                </a:cubicBezTo>
                <a:cubicBezTo>
                  <a:pt x="2095" y="1978"/>
                  <a:pt x="2059" y="1986"/>
                  <a:pt x="2013" y="1989"/>
                </a:cubicBezTo>
                <a:cubicBezTo>
                  <a:pt x="1986" y="1993"/>
                  <a:pt x="1985" y="1995"/>
                  <a:pt x="1955" y="1999"/>
                </a:cubicBezTo>
                <a:cubicBezTo>
                  <a:pt x="1889" y="2006"/>
                  <a:pt x="1837" y="2021"/>
                  <a:pt x="1790" y="2038"/>
                </a:cubicBezTo>
                <a:cubicBezTo>
                  <a:pt x="1775" y="2044"/>
                  <a:pt x="1758" y="2049"/>
                  <a:pt x="1745" y="2057"/>
                </a:cubicBezTo>
                <a:cubicBezTo>
                  <a:pt x="1720" y="2069"/>
                  <a:pt x="1702" y="2086"/>
                  <a:pt x="1683" y="2102"/>
                </a:cubicBezTo>
                <a:cubicBezTo>
                  <a:pt x="1615" y="2174"/>
                  <a:pt x="1588" y="2279"/>
                  <a:pt x="1601" y="2442"/>
                </a:cubicBezTo>
                <a:cubicBezTo>
                  <a:pt x="1603" y="2469"/>
                  <a:pt x="1595" y="2495"/>
                  <a:pt x="1592" y="2522"/>
                </a:cubicBezTo>
                <a:cubicBezTo>
                  <a:pt x="1590" y="2601"/>
                  <a:pt x="1571" y="2668"/>
                  <a:pt x="1520" y="2709"/>
                </a:cubicBezTo>
                <a:cubicBezTo>
                  <a:pt x="1519" y="2710"/>
                  <a:pt x="1517" y="2711"/>
                  <a:pt x="1516" y="2712"/>
                </a:cubicBezTo>
                <a:cubicBezTo>
                  <a:pt x="1511" y="2716"/>
                  <a:pt x="1510" y="2721"/>
                  <a:pt x="1505" y="2725"/>
                </a:cubicBezTo>
                <a:cubicBezTo>
                  <a:pt x="1355" y="2857"/>
                  <a:pt x="1323" y="3049"/>
                  <a:pt x="1427" y="3201"/>
                </a:cubicBezTo>
                <a:cubicBezTo>
                  <a:pt x="1476" y="3255"/>
                  <a:pt x="1553" y="3306"/>
                  <a:pt x="1642" y="3356"/>
                </a:cubicBezTo>
                <a:cubicBezTo>
                  <a:pt x="1692" y="3382"/>
                  <a:pt x="1741" y="3410"/>
                  <a:pt x="1803" y="3436"/>
                </a:cubicBezTo>
                <a:cubicBezTo>
                  <a:pt x="1891" y="3472"/>
                  <a:pt x="1990" y="3508"/>
                  <a:pt x="2094" y="3540"/>
                </a:cubicBezTo>
                <a:cubicBezTo>
                  <a:pt x="2113" y="3546"/>
                  <a:pt x="2133" y="3550"/>
                  <a:pt x="2153" y="3555"/>
                </a:cubicBezTo>
                <a:cubicBezTo>
                  <a:pt x="2249" y="3584"/>
                  <a:pt x="2346" y="3612"/>
                  <a:pt x="2446" y="3634"/>
                </a:cubicBezTo>
                <a:cubicBezTo>
                  <a:pt x="2540" y="3654"/>
                  <a:pt x="2841" y="3747"/>
                  <a:pt x="3115" y="3839"/>
                </a:cubicBezTo>
                <a:cubicBezTo>
                  <a:pt x="3116" y="3840"/>
                  <a:pt x="3116" y="3840"/>
                  <a:pt x="3117" y="3840"/>
                </a:cubicBezTo>
                <a:cubicBezTo>
                  <a:pt x="3137" y="3846"/>
                  <a:pt x="3160" y="3852"/>
                  <a:pt x="3179" y="3859"/>
                </a:cubicBezTo>
                <a:cubicBezTo>
                  <a:pt x="3219" y="3872"/>
                  <a:pt x="3219" y="3876"/>
                  <a:pt x="3253" y="3888"/>
                </a:cubicBezTo>
                <a:cubicBezTo>
                  <a:pt x="3341" y="3918"/>
                  <a:pt x="3413" y="3947"/>
                  <a:pt x="3462" y="3969"/>
                </a:cubicBezTo>
                <a:cubicBezTo>
                  <a:pt x="3584" y="4024"/>
                  <a:pt x="3641" y="4067"/>
                  <a:pt x="3618" y="4129"/>
                </a:cubicBezTo>
                <a:cubicBezTo>
                  <a:pt x="3613" y="4143"/>
                  <a:pt x="3618" y="4170"/>
                  <a:pt x="3614" y="4186"/>
                </a:cubicBezTo>
                <a:cubicBezTo>
                  <a:pt x="3615" y="4189"/>
                  <a:pt x="3614" y="4189"/>
                  <a:pt x="3614" y="4191"/>
                </a:cubicBezTo>
                <a:cubicBezTo>
                  <a:pt x="3619" y="4411"/>
                  <a:pt x="3633" y="4529"/>
                  <a:pt x="3652" y="4639"/>
                </a:cubicBezTo>
                <a:cubicBezTo>
                  <a:pt x="3691" y="4790"/>
                  <a:pt x="3749" y="4916"/>
                  <a:pt x="3812" y="5000"/>
                </a:cubicBezTo>
                <a:cubicBezTo>
                  <a:pt x="3819" y="5006"/>
                  <a:pt x="3822" y="5013"/>
                  <a:pt x="3828" y="5019"/>
                </a:cubicBezTo>
                <a:lnTo>
                  <a:pt x="4011" y="5209"/>
                </a:lnTo>
                <a:lnTo>
                  <a:pt x="3932" y="5781"/>
                </a:lnTo>
                <a:cubicBezTo>
                  <a:pt x="3905" y="5983"/>
                  <a:pt x="3887" y="6189"/>
                  <a:pt x="3874" y="6388"/>
                </a:cubicBezTo>
                <a:cubicBezTo>
                  <a:pt x="3863" y="6564"/>
                  <a:pt x="3854" y="6740"/>
                  <a:pt x="3854" y="6899"/>
                </a:cubicBezTo>
                <a:cubicBezTo>
                  <a:pt x="3853" y="7080"/>
                  <a:pt x="3859" y="7243"/>
                  <a:pt x="3872" y="7369"/>
                </a:cubicBezTo>
                <a:cubicBezTo>
                  <a:pt x="3885" y="7495"/>
                  <a:pt x="3905" y="7587"/>
                  <a:pt x="3932" y="7623"/>
                </a:cubicBezTo>
                <a:cubicBezTo>
                  <a:pt x="3964" y="7665"/>
                  <a:pt x="3993" y="7697"/>
                  <a:pt x="4025" y="7723"/>
                </a:cubicBezTo>
                <a:cubicBezTo>
                  <a:pt x="4057" y="7748"/>
                  <a:pt x="4094" y="7768"/>
                  <a:pt x="4142" y="7781"/>
                </a:cubicBezTo>
                <a:cubicBezTo>
                  <a:pt x="4239" y="7807"/>
                  <a:pt x="4385" y="7811"/>
                  <a:pt x="4643" y="7812"/>
                </a:cubicBezTo>
                <a:cubicBezTo>
                  <a:pt x="5191" y="7813"/>
                  <a:pt x="5566" y="7759"/>
                  <a:pt x="7496" y="7401"/>
                </a:cubicBezTo>
                <a:cubicBezTo>
                  <a:pt x="8281" y="7255"/>
                  <a:pt x="8937" y="7150"/>
                  <a:pt x="8953" y="7169"/>
                </a:cubicBezTo>
                <a:cubicBezTo>
                  <a:pt x="8954" y="7169"/>
                  <a:pt x="8950" y="7178"/>
                  <a:pt x="8950" y="7179"/>
                </a:cubicBezTo>
                <a:cubicBezTo>
                  <a:pt x="8951" y="7179"/>
                  <a:pt x="8958" y="7177"/>
                  <a:pt x="8958" y="7177"/>
                </a:cubicBezTo>
                <a:cubicBezTo>
                  <a:pt x="8978" y="7199"/>
                  <a:pt x="8960" y="7263"/>
                  <a:pt x="8917" y="7319"/>
                </a:cubicBezTo>
                <a:cubicBezTo>
                  <a:pt x="8858" y="7398"/>
                  <a:pt x="8741" y="7627"/>
                  <a:pt x="8629" y="7847"/>
                </a:cubicBezTo>
                <a:cubicBezTo>
                  <a:pt x="8586" y="7929"/>
                  <a:pt x="8543" y="8010"/>
                  <a:pt x="8501" y="8096"/>
                </a:cubicBezTo>
                <a:cubicBezTo>
                  <a:pt x="8398" y="8311"/>
                  <a:pt x="8304" y="8532"/>
                  <a:pt x="8213" y="8748"/>
                </a:cubicBezTo>
                <a:cubicBezTo>
                  <a:pt x="7939" y="9421"/>
                  <a:pt x="7726" y="10108"/>
                  <a:pt x="7681" y="10566"/>
                </a:cubicBezTo>
                <a:lnTo>
                  <a:pt x="7653" y="10843"/>
                </a:lnTo>
                <a:lnTo>
                  <a:pt x="7653" y="10985"/>
                </a:lnTo>
                <a:lnTo>
                  <a:pt x="7954" y="10682"/>
                </a:lnTo>
                <a:cubicBezTo>
                  <a:pt x="8150" y="10482"/>
                  <a:pt x="8309" y="10341"/>
                  <a:pt x="8460" y="10242"/>
                </a:cubicBezTo>
                <a:cubicBezTo>
                  <a:pt x="8463" y="10240"/>
                  <a:pt x="8466" y="10237"/>
                  <a:pt x="8469" y="10235"/>
                </a:cubicBezTo>
                <a:cubicBezTo>
                  <a:pt x="8489" y="10223"/>
                  <a:pt x="8507" y="10215"/>
                  <a:pt x="8526" y="10204"/>
                </a:cubicBezTo>
                <a:cubicBezTo>
                  <a:pt x="8658" y="10126"/>
                  <a:pt x="8788" y="10074"/>
                  <a:pt x="8932" y="10047"/>
                </a:cubicBezTo>
                <a:cubicBezTo>
                  <a:pt x="9086" y="10018"/>
                  <a:pt x="9175" y="10012"/>
                  <a:pt x="9243" y="10058"/>
                </a:cubicBezTo>
                <a:cubicBezTo>
                  <a:pt x="9286" y="10085"/>
                  <a:pt x="9322" y="10133"/>
                  <a:pt x="9352" y="10207"/>
                </a:cubicBezTo>
                <a:cubicBezTo>
                  <a:pt x="9352" y="10208"/>
                  <a:pt x="9351" y="10208"/>
                  <a:pt x="9352" y="10209"/>
                </a:cubicBezTo>
                <a:cubicBezTo>
                  <a:pt x="9381" y="10277"/>
                  <a:pt x="9410" y="10365"/>
                  <a:pt x="9447" y="10483"/>
                </a:cubicBezTo>
                <a:cubicBezTo>
                  <a:pt x="9479" y="10581"/>
                  <a:pt x="9534" y="10711"/>
                  <a:pt x="9596" y="10840"/>
                </a:cubicBezTo>
                <a:cubicBezTo>
                  <a:pt x="9608" y="10865"/>
                  <a:pt x="9620" y="10889"/>
                  <a:pt x="9633" y="10914"/>
                </a:cubicBezTo>
                <a:cubicBezTo>
                  <a:pt x="9689" y="11024"/>
                  <a:pt x="9750" y="11135"/>
                  <a:pt x="9805" y="11219"/>
                </a:cubicBezTo>
                <a:cubicBezTo>
                  <a:pt x="9936" y="11420"/>
                  <a:pt x="10041" y="11650"/>
                  <a:pt x="10041" y="11730"/>
                </a:cubicBezTo>
                <a:cubicBezTo>
                  <a:pt x="10041" y="11810"/>
                  <a:pt x="10135" y="12028"/>
                  <a:pt x="10251" y="12214"/>
                </a:cubicBezTo>
                <a:cubicBezTo>
                  <a:pt x="10273" y="12248"/>
                  <a:pt x="10272" y="12253"/>
                  <a:pt x="10291" y="12285"/>
                </a:cubicBezTo>
                <a:cubicBezTo>
                  <a:pt x="10341" y="12370"/>
                  <a:pt x="10384" y="12442"/>
                  <a:pt x="10428" y="12520"/>
                </a:cubicBezTo>
                <a:cubicBezTo>
                  <a:pt x="10460" y="12575"/>
                  <a:pt x="10511" y="12641"/>
                  <a:pt x="10560" y="12705"/>
                </a:cubicBezTo>
                <a:cubicBezTo>
                  <a:pt x="10611" y="12769"/>
                  <a:pt x="10650" y="12825"/>
                  <a:pt x="10762" y="12935"/>
                </a:cubicBezTo>
                <a:lnTo>
                  <a:pt x="11061" y="13228"/>
                </a:lnTo>
                <a:lnTo>
                  <a:pt x="11053" y="13690"/>
                </a:lnTo>
                <a:lnTo>
                  <a:pt x="11053" y="13698"/>
                </a:lnTo>
                <a:cubicBezTo>
                  <a:pt x="11051" y="13822"/>
                  <a:pt x="11052" y="13908"/>
                  <a:pt x="11041" y="13997"/>
                </a:cubicBezTo>
                <a:cubicBezTo>
                  <a:pt x="11041" y="13998"/>
                  <a:pt x="11041" y="13999"/>
                  <a:pt x="11041" y="14000"/>
                </a:cubicBezTo>
                <a:cubicBezTo>
                  <a:pt x="11029" y="14090"/>
                  <a:pt x="11003" y="14186"/>
                  <a:pt x="10942" y="14333"/>
                </a:cubicBezTo>
                <a:cubicBezTo>
                  <a:pt x="10921" y="14385"/>
                  <a:pt x="10867" y="14493"/>
                  <a:pt x="10836" y="14560"/>
                </a:cubicBezTo>
                <a:cubicBezTo>
                  <a:pt x="10779" y="14684"/>
                  <a:pt x="10735" y="14788"/>
                  <a:pt x="10638" y="14986"/>
                </a:cubicBezTo>
                <a:cubicBezTo>
                  <a:pt x="10490" y="15287"/>
                  <a:pt x="10290" y="15689"/>
                  <a:pt x="10015" y="16239"/>
                </a:cubicBezTo>
                <a:cubicBezTo>
                  <a:pt x="9824" y="16620"/>
                  <a:pt x="9538" y="17120"/>
                  <a:pt x="9325" y="17460"/>
                </a:cubicBezTo>
                <a:cubicBezTo>
                  <a:pt x="9297" y="17505"/>
                  <a:pt x="9258" y="17574"/>
                  <a:pt x="9233" y="17612"/>
                </a:cubicBezTo>
                <a:cubicBezTo>
                  <a:pt x="9233" y="17613"/>
                  <a:pt x="9231" y="17615"/>
                  <a:pt x="9231" y="17616"/>
                </a:cubicBezTo>
                <a:cubicBezTo>
                  <a:pt x="9204" y="17656"/>
                  <a:pt x="9208" y="17656"/>
                  <a:pt x="9183" y="17694"/>
                </a:cubicBezTo>
                <a:cubicBezTo>
                  <a:pt x="9009" y="17963"/>
                  <a:pt x="8847" y="18222"/>
                  <a:pt x="8847" y="18244"/>
                </a:cubicBezTo>
                <a:cubicBezTo>
                  <a:pt x="8847" y="18269"/>
                  <a:pt x="8758" y="18341"/>
                  <a:pt x="8650" y="18404"/>
                </a:cubicBezTo>
                <a:cubicBezTo>
                  <a:pt x="8542" y="18467"/>
                  <a:pt x="8380" y="18648"/>
                  <a:pt x="8290" y="18807"/>
                </a:cubicBezTo>
                <a:cubicBezTo>
                  <a:pt x="8138" y="19077"/>
                  <a:pt x="8133" y="19109"/>
                  <a:pt x="8233" y="19256"/>
                </a:cubicBezTo>
                <a:cubicBezTo>
                  <a:pt x="8259" y="19294"/>
                  <a:pt x="8279" y="19323"/>
                  <a:pt x="8290" y="19349"/>
                </a:cubicBezTo>
                <a:cubicBezTo>
                  <a:pt x="8322" y="19428"/>
                  <a:pt x="8278" y="19476"/>
                  <a:pt x="8109" y="19640"/>
                </a:cubicBezTo>
                <a:cubicBezTo>
                  <a:pt x="7940" y="19804"/>
                  <a:pt x="7883" y="19846"/>
                  <a:pt x="7753" y="19845"/>
                </a:cubicBezTo>
                <a:cubicBezTo>
                  <a:pt x="7713" y="19845"/>
                  <a:pt x="7667" y="19840"/>
                  <a:pt x="7608" y="19833"/>
                </a:cubicBezTo>
                <a:cubicBezTo>
                  <a:pt x="7606" y="19833"/>
                  <a:pt x="7605" y="19834"/>
                  <a:pt x="7603" y="19833"/>
                </a:cubicBezTo>
                <a:cubicBezTo>
                  <a:pt x="7549" y="19827"/>
                  <a:pt x="7503" y="19819"/>
                  <a:pt x="7461" y="19807"/>
                </a:cubicBezTo>
                <a:cubicBezTo>
                  <a:pt x="7460" y="19807"/>
                  <a:pt x="7460" y="19807"/>
                  <a:pt x="7459" y="19807"/>
                </a:cubicBezTo>
                <a:cubicBezTo>
                  <a:pt x="7417" y="19796"/>
                  <a:pt x="7379" y="19780"/>
                  <a:pt x="7341" y="19758"/>
                </a:cubicBezTo>
                <a:cubicBezTo>
                  <a:pt x="7263" y="19715"/>
                  <a:pt x="7186" y="19647"/>
                  <a:pt x="7075" y="19535"/>
                </a:cubicBezTo>
                <a:cubicBezTo>
                  <a:pt x="6929" y="19387"/>
                  <a:pt x="6747" y="19127"/>
                  <a:pt x="6674" y="18954"/>
                </a:cubicBezTo>
                <a:cubicBezTo>
                  <a:pt x="6637" y="18868"/>
                  <a:pt x="6589" y="18779"/>
                  <a:pt x="6538" y="18706"/>
                </a:cubicBezTo>
                <a:cubicBezTo>
                  <a:pt x="6488" y="18634"/>
                  <a:pt x="6437" y="18578"/>
                  <a:pt x="6397" y="18555"/>
                </a:cubicBezTo>
                <a:cubicBezTo>
                  <a:pt x="6278" y="18484"/>
                  <a:pt x="6095" y="18005"/>
                  <a:pt x="6011" y="17607"/>
                </a:cubicBezTo>
                <a:cubicBezTo>
                  <a:pt x="6010" y="17606"/>
                  <a:pt x="6011" y="17605"/>
                  <a:pt x="6011" y="17605"/>
                </a:cubicBezTo>
                <a:cubicBezTo>
                  <a:pt x="5983" y="17472"/>
                  <a:pt x="5965" y="17349"/>
                  <a:pt x="5965" y="17253"/>
                </a:cubicBezTo>
                <a:cubicBezTo>
                  <a:pt x="5965" y="17176"/>
                  <a:pt x="5948" y="17078"/>
                  <a:pt x="5920" y="16972"/>
                </a:cubicBezTo>
                <a:cubicBezTo>
                  <a:pt x="5920" y="16971"/>
                  <a:pt x="5920" y="16971"/>
                  <a:pt x="5920" y="16971"/>
                </a:cubicBezTo>
                <a:cubicBezTo>
                  <a:pt x="5864" y="16757"/>
                  <a:pt x="5760" y="16505"/>
                  <a:pt x="5645" y="16303"/>
                </a:cubicBezTo>
                <a:cubicBezTo>
                  <a:pt x="5645" y="16302"/>
                  <a:pt x="5645" y="16302"/>
                  <a:pt x="5645" y="16302"/>
                </a:cubicBezTo>
                <a:cubicBezTo>
                  <a:pt x="5588" y="16200"/>
                  <a:pt x="5528" y="16112"/>
                  <a:pt x="5470" y="16047"/>
                </a:cubicBezTo>
                <a:cubicBezTo>
                  <a:pt x="5396" y="15966"/>
                  <a:pt x="5313" y="15904"/>
                  <a:pt x="5229" y="15846"/>
                </a:cubicBezTo>
                <a:cubicBezTo>
                  <a:pt x="5098" y="15758"/>
                  <a:pt x="4956" y="15693"/>
                  <a:pt x="4808" y="15658"/>
                </a:cubicBezTo>
                <a:cubicBezTo>
                  <a:pt x="4794" y="15655"/>
                  <a:pt x="4780" y="15653"/>
                  <a:pt x="4767" y="15650"/>
                </a:cubicBezTo>
                <a:cubicBezTo>
                  <a:pt x="4726" y="15642"/>
                  <a:pt x="4684" y="15639"/>
                  <a:pt x="4643" y="15634"/>
                </a:cubicBezTo>
                <a:cubicBezTo>
                  <a:pt x="4474" y="15622"/>
                  <a:pt x="4293" y="15641"/>
                  <a:pt x="4105" y="15696"/>
                </a:cubicBezTo>
                <a:cubicBezTo>
                  <a:pt x="4082" y="15703"/>
                  <a:pt x="4064" y="15712"/>
                  <a:pt x="4042" y="15719"/>
                </a:cubicBezTo>
                <a:cubicBezTo>
                  <a:pt x="3909" y="15780"/>
                  <a:pt x="3791" y="15867"/>
                  <a:pt x="3701" y="15985"/>
                </a:cubicBezTo>
                <a:cubicBezTo>
                  <a:pt x="3690" y="15999"/>
                  <a:pt x="3685" y="16012"/>
                  <a:pt x="3676" y="16026"/>
                </a:cubicBezTo>
                <a:cubicBezTo>
                  <a:pt x="3623" y="16120"/>
                  <a:pt x="3587" y="16242"/>
                  <a:pt x="3561" y="16383"/>
                </a:cubicBezTo>
                <a:cubicBezTo>
                  <a:pt x="3549" y="16495"/>
                  <a:pt x="3541" y="16609"/>
                  <a:pt x="3541" y="16836"/>
                </a:cubicBezTo>
                <a:cubicBezTo>
                  <a:pt x="3541" y="17093"/>
                  <a:pt x="3556" y="17274"/>
                  <a:pt x="3579" y="17417"/>
                </a:cubicBezTo>
                <a:cubicBezTo>
                  <a:pt x="3613" y="17548"/>
                  <a:pt x="3670" y="17680"/>
                  <a:pt x="3745" y="17815"/>
                </a:cubicBezTo>
                <a:cubicBezTo>
                  <a:pt x="3885" y="18039"/>
                  <a:pt x="4050" y="18267"/>
                  <a:pt x="4274" y="18523"/>
                </a:cubicBezTo>
                <a:cubicBezTo>
                  <a:pt x="4287" y="18538"/>
                  <a:pt x="4301" y="18554"/>
                  <a:pt x="4315" y="18570"/>
                </a:cubicBezTo>
                <a:cubicBezTo>
                  <a:pt x="4359" y="18620"/>
                  <a:pt x="4418" y="18679"/>
                  <a:pt x="4466" y="18732"/>
                </a:cubicBezTo>
                <a:cubicBezTo>
                  <a:pt x="4713" y="18991"/>
                  <a:pt x="5003" y="19279"/>
                  <a:pt x="5383" y="19641"/>
                </a:cubicBezTo>
                <a:cubicBezTo>
                  <a:pt x="5418" y="19675"/>
                  <a:pt x="5424" y="19686"/>
                  <a:pt x="5454" y="19715"/>
                </a:cubicBezTo>
                <a:cubicBezTo>
                  <a:pt x="5572" y="19832"/>
                  <a:pt x="5680" y="19938"/>
                  <a:pt x="5730" y="20005"/>
                </a:cubicBezTo>
                <a:cubicBezTo>
                  <a:pt x="5757" y="20040"/>
                  <a:pt x="5775" y="20072"/>
                  <a:pt x="5785" y="20097"/>
                </a:cubicBezTo>
                <a:cubicBezTo>
                  <a:pt x="5785" y="20099"/>
                  <a:pt x="5788" y="20102"/>
                  <a:pt x="5789" y="20104"/>
                </a:cubicBezTo>
                <a:cubicBezTo>
                  <a:pt x="5798" y="20131"/>
                  <a:pt x="5800" y="20154"/>
                  <a:pt x="5791" y="20173"/>
                </a:cubicBezTo>
                <a:cubicBezTo>
                  <a:pt x="5768" y="20225"/>
                  <a:pt x="5840" y="20379"/>
                  <a:pt x="5960" y="20564"/>
                </a:cubicBezTo>
                <a:cubicBezTo>
                  <a:pt x="5970" y="20579"/>
                  <a:pt x="5979" y="20593"/>
                  <a:pt x="5989" y="20608"/>
                </a:cubicBezTo>
                <a:cubicBezTo>
                  <a:pt x="6036" y="20678"/>
                  <a:pt x="6093" y="20752"/>
                  <a:pt x="6150" y="20826"/>
                </a:cubicBezTo>
                <a:cubicBezTo>
                  <a:pt x="6336" y="21056"/>
                  <a:pt x="6560" y="21294"/>
                  <a:pt x="6768" y="21452"/>
                </a:cubicBezTo>
                <a:cubicBezTo>
                  <a:pt x="6905" y="21556"/>
                  <a:pt x="6979" y="21595"/>
                  <a:pt x="7088" y="21599"/>
                </a:cubicBezTo>
                <a:cubicBezTo>
                  <a:pt x="7125" y="21600"/>
                  <a:pt x="7165" y="21597"/>
                  <a:pt x="7213" y="21591"/>
                </a:cubicBezTo>
                <a:cubicBezTo>
                  <a:pt x="7680" y="21539"/>
                  <a:pt x="8073" y="21222"/>
                  <a:pt x="8073" y="20899"/>
                </a:cubicBezTo>
                <a:cubicBezTo>
                  <a:pt x="8073" y="20826"/>
                  <a:pt x="8143" y="20748"/>
                  <a:pt x="8250" y="20698"/>
                </a:cubicBezTo>
                <a:cubicBezTo>
                  <a:pt x="8367" y="20644"/>
                  <a:pt x="8425" y="20572"/>
                  <a:pt x="8425" y="20482"/>
                </a:cubicBezTo>
                <a:cubicBezTo>
                  <a:pt x="8425" y="20286"/>
                  <a:pt x="8896" y="19811"/>
                  <a:pt x="9047" y="19854"/>
                </a:cubicBezTo>
                <a:cubicBezTo>
                  <a:pt x="9112" y="19872"/>
                  <a:pt x="9275" y="19899"/>
                  <a:pt x="9410" y="19912"/>
                </a:cubicBezTo>
                <a:cubicBezTo>
                  <a:pt x="9636" y="19934"/>
                  <a:pt x="9693" y="19910"/>
                  <a:pt x="10106" y="19623"/>
                </a:cubicBezTo>
                <a:cubicBezTo>
                  <a:pt x="10501" y="19349"/>
                  <a:pt x="10559" y="19284"/>
                  <a:pt x="10570" y="19111"/>
                </a:cubicBezTo>
                <a:cubicBezTo>
                  <a:pt x="10581" y="18946"/>
                  <a:pt x="10694" y="18804"/>
                  <a:pt x="11237" y="18273"/>
                </a:cubicBezTo>
                <a:cubicBezTo>
                  <a:pt x="11692" y="17829"/>
                  <a:pt x="12142" y="17294"/>
                  <a:pt x="12709" y="16524"/>
                </a:cubicBezTo>
                <a:cubicBezTo>
                  <a:pt x="13157" y="15915"/>
                  <a:pt x="13555" y="15413"/>
                  <a:pt x="13592" y="15410"/>
                </a:cubicBezTo>
                <a:cubicBezTo>
                  <a:pt x="13834" y="15386"/>
                  <a:pt x="13534" y="17927"/>
                  <a:pt x="13272" y="18123"/>
                </a:cubicBezTo>
                <a:cubicBezTo>
                  <a:pt x="13159" y="18208"/>
                  <a:pt x="13135" y="18298"/>
                  <a:pt x="13135" y="18607"/>
                </a:cubicBezTo>
                <a:cubicBezTo>
                  <a:pt x="13135" y="19020"/>
                  <a:pt x="13193" y="19085"/>
                  <a:pt x="13643" y="19163"/>
                </a:cubicBezTo>
                <a:cubicBezTo>
                  <a:pt x="13914" y="19210"/>
                  <a:pt x="13937" y="19261"/>
                  <a:pt x="13770" y="19451"/>
                </a:cubicBezTo>
                <a:cubicBezTo>
                  <a:pt x="13690" y="19543"/>
                  <a:pt x="13626" y="19643"/>
                  <a:pt x="13626" y="19673"/>
                </a:cubicBezTo>
                <a:cubicBezTo>
                  <a:pt x="13626" y="19703"/>
                  <a:pt x="13530" y="19823"/>
                  <a:pt x="13413" y="19940"/>
                </a:cubicBezTo>
                <a:cubicBezTo>
                  <a:pt x="13199" y="20154"/>
                  <a:pt x="13167" y="20243"/>
                  <a:pt x="13191" y="20581"/>
                </a:cubicBezTo>
                <a:cubicBezTo>
                  <a:pt x="13208" y="20817"/>
                  <a:pt x="13319" y="20858"/>
                  <a:pt x="14129" y="20929"/>
                </a:cubicBezTo>
                <a:cubicBezTo>
                  <a:pt x="14606" y="20970"/>
                  <a:pt x="14821" y="20969"/>
                  <a:pt x="14981" y="20927"/>
                </a:cubicBezTo>
                <a:cubicBezTo>
                  <a:pt x="15163" y="20878"/>
                  <a:pt x="15368" y="20897"/>
                  <a:pt x="16326" y="21051"/>
                </a:cubicBezTo>
                <a:cubicBezTo>
                  <a:pt x="17357" y="21217"/>
                  <a:pt x="17548" y="21233"/>
                  <a:pt x="18510" y="21234"/>
                </a:cubicBezTo>
                <a:cubicBezTo>
                  <a:pt x="20002" y="21234"/>
                  <a:pt x="20786" y="21107"/>
                  <a:pt x="21444" y="20759"/>
                </a:cubicBezTo>
                <a:cubicBezTo>
                  <a:pt x="21527" y="20715"/>
                  <a:pt x="21574" y="20616"/>
                  <a:pt x="21583" y="20461"/>
                </a:cubicBezTo>
                <a:cubicBezTo>
                  <a:pt x="21599" y="20207"/>
                  <a:pt x="21441" y="20037"/>
                  <a:pt x="21061" y="19898"/>
                </a:cubicBezTo>
                <a:cubicBezTo>
                  <a:pt x="20808" y="19805"/>
                  <a:pt x="19766" y="19807"/>
                  <a:pt x="18802" y="19903"/>
                </a:cubicBezTo>
                <a:cubicBezTo>
                  <a:pt x="18275" y="19955"/>
                  <a:pt x="17700" y="19969"/>
                  <a:pt x="16875" y="19953"/>
                </a:cubicBezTo>
                <a:cubicBezTo>
                  <a:pt x="15584" y="19928"/>
                  <a:pt x="14989" y="19852"/>
                  <a:pt x="15006" y="19711"/>
                </a:cubicBezTo>
                <a:cubicBezTo>
                  <a:pt x="15012" y="19664"/>
                  <a:pt x="14924" y="19579"/>
                  <a:pt x="14812" y="19521"/>
                </a:cubicBezTo>
                <a:cubicBezTo>
                  <a:pt x="14544" y="19381"/>
                  <a:pt x="14556" y="19304"/>
                  <a:pt x="14862" y="19199"/>
                </a:cubicBezTo>
                <a:cubicBezTo>
                  <a:pt x="15068" y="19128"/>
                  <a:pt x="15147" y="19053"/>
                  <a:pt x="15293" y="18793"/>
                </a:cubicBezTo>
                <a:cubicBezTo>
                  <a:pt x="15432" y="18547"/>
                  <a:pt x="15456" y="18457"/>
                  <a:pt x="15396" y="18390"/>
                </a:cubicBezTo>
                <a:cubicBezTo>
                  <a:pt x="15335" y="18322"/>
                  <a:pt x="15401" y="18116"/>
                  <a:pt x="15705" y="17423"/>
                </a:cubicBezTo>
                <a:cubicBezTo>
                  <a:pt x="16875" y="14758"/>
                  <a:pt x="16954" y="14178"/>
                  <a:pt x="16347" y="12721"/>
                </a:cubicBezTo>
                <a:cubicBezTo>
                  <a:pt x="16254" y="12497"/>
                  <a:pt x="16193" y="12303"/>
                  <a:pt x="16212" y="12290"/>
                </a:cubicBezTo>
                <a:cubicBezTo>
                  <a:pt x="16230" y="12277"/>
                  <a:pt x="16424" y="12279"/>
                  <a:pt x="16645" y="12295"/>
                </a:cubicBezTo>
                <a:cubicBezTo>
                  <a:pt x="17371" y="12349"/>
                  <a:pt x="18061" y="12097"/>
                  <a:pt x="18563" y="11596"/>
                </a:cubicBezTo>
                <a:cubicBezTo>
                  <a:pt x="18824" y="11334"/>
                  <a:pt x="18861" y="11262"/>
                  <a:pt x="18884" y="10976"/>
                </a:cubicBezTo>
                <a:cubicBezTo>
                  <a:pt x="18912" y="10636"/>
                  <a:pt x="18861" y="10562"/>
                  <a:pt x="18583" y="10525"/>
                </a:cubicBezTo>
                <a:cubicBezTo>
                  <a:pt x="18483" y="10512"/>
                  <a:pt x="18427" y="10442"/>
                  <a:pt x="18373" y="10265"/>
                </a:cubicBezTo>
                <a:cubicBezTo>
                  <a:pt x="18280" y="9961"/>
                  <a:pt x="18174" y="9912"/>
                  <a:pt x="17781" y="9986"/>
                </a:cubicBezTo>
                <a:cubicBezTo>
                  <a:pt x="17564" y="10027"/>
                  <a:pt x="17446" y="10085"/>
                  <a:pt x="17361" y="10192"/>
                </a:cubicBezTo>
                <a:cubicBezTo>
                  <a:pt x="17005" y="10644"/>
                  <a:pt x="16996" y="10651"/>
                  <a:pt x="16879" y="10568"/>
                </a:cubicBezTo>
                <a:cubicBezTo>
                  <a:pt x="16664" y="10417"/>
                  <a:pt x="16740" y="10145"/>
                  <a:pt x="17170" y="9519"/>
                </a:cubicBezTo>
                <a:cubicBezTo>
                  <a:pt x="17898" y="8459"/>
                  <a:pt x="17904" y="8448"/>
                  <a:pt x="17845" y="8220"/>
                </a:cubicBezTo>
                <a:cubicBezTo>
                  <a:pt x="17816" y="8106"/>
                  <a:pt x="17749" y="7977"/>
                  <a:pt x="17698" y="7933"/>
                </a:cubicBezTo>
                <a:cubicBezTo>
                  <a:pt x="17586" y="7839"/>
                  <a:pt x="17150" y="7673"/>
                  <a:pt x="16718" y="7563"/>
                </a:cubicBezTo>
                <a:cubicBezTo>
                  <a:pt x="16544" y="7518"/>
                  <a:pt x="16132" y="7381"/>
                  <a:pt x="15804" y="7258"/>
                </a:cubicBezTo>
                <a:lnTo>
                  <a:pt x="15207" y="7035"/>
                </a:lnTo>
                <a:lnTo>
                  <a:pt x="15161" y="6472"/>
                </a:lnTo>
                <a:cubicBezTo>
                  <a:pt x="15129" y="6089"/>
                  <a:pt x="15044" y="5719"/>
                  <a:pt x="14895" y="5315"/>
                </a:cubicBezTo>
                <a:cubicBezTo>
                  <a:pt x="14774" y="4989"/>
                  <a:pt x="14655" y="4537"/>
                  <a:pt x="14632" y="4312"/>
                </a:cubicBezTo>
                <a:cubicBezTo>
                  <a:pt x="14590" y="3921"/>
                  <a:pt x="14597" y="3897"/>
                  <a:pt x="14767" y="3769"/>
                </a:cubicBezTo>
                <a:cubicBezTo>
                  <a:pt x="15013" y="3584"/>
                  <a:pt x="15149" y="3378"/>
                  <a:pt x="15207" y="3105"/>
                </a:cubicBezTo>
                <a:cubicBezTo>
                  <a:pt x="15274" y="2791"/>
                  <a:pt x="15432" y="2700"/>
                  <a:pt x="15922" y="2697"/>
                </a:cubicBezTo>
                <a:cubicBezTo>
                  <a:pt x="16258" y="2695"/>
                  <a:pt x="16333" y="2677"/>
                  <a:pt x="16443" y="2572"/>
                </a:cubicBezTo>
                <a:cubicBezTo>
                  <a:pt x="16514" y="2504"/>
                  <a:pt x="16582" y="2387"/>
                  <a:pt x="16595" y="2313"/>
                </a:cubicBezTo>
                <a:cubicBezTo>
                  <a:pt x="16629" y="2116"/>
                  <a:pt x="16683" y="2104"/>
                  <a:pt x="16964" y="2226"/>
                </a:cubicBezTo>
                <a:cubicBezTo>
                  <a:pt x="17127" y="2297"/>
                  <a:pt x="17374" y="2345"/>
                  <a:pt x="17652" y="2360"/>
                </a:cubicBezTo>
                <a:cubicBezTo>
                  <a:pt x="18024" y="2381"/>
                  <a:pt x="18116" y="2368"/>
                  <a:pt x="18281" y="2276"/>
                </a:cubicBezTo>
                <a:cubicBezTo>
                  <a:pt x="18437" y="2189"/>
                  <a:pt x="18473" y="2128"/>
                  <a:pt x="18472" y="1961"/>
                </a:cubicBezTo>
                <a:cubicBezTo>
                  <a:pt x="18472" y="1848"/>
                  <a:pt x="18424" y="1656"/>
                  <a:pt x="18363" y="1534"/>
                </a:cubicBezTo>
                <a:cubicBezTo>
                  <a:pt x="18303" y="1411"/>
                  <a:pt x="18221" y="1100"/>
                  <a:pt x="18184" y="845"/>
                </a:cubicBezTo>
                <a:cubicBezTo>
                  <a:pt x="18080" y="133"/>
                  <a:pt x="17936" y="0"/>
                  <a:pt x="17268" y="0"/>
                </a:cubicBezTo>
                <a:close/>
                <a:moveTo>
                  <a:pt x="14426" y="4040"/>
                </a:moveTo>
                <a:cubicBezTo>
                  <a:pt x="14450" y="4057"/>
                  <a:pt x="14470" y="4205"/>
                  <a:pt x="14471" y="4371"/>
                </a:cubicBezTo>
                <a:cubicBezTo>
                  <a:pt x="14472" y="4536"/>
                  <a:pt x="14520" y="4907"/>
                  <a:pt x="14577" y="5193"/>
                </a:cubicBezTo>
                <a:cubicBezTo>
                  <a:pt x="14773" y="6169"/>
                  <a:pt x="14839" y="6618"/>
                  <a:pt x="14796" y="6696"/>
                </a:cubicBezTo>
                <a:cubicBezTo>
                  <a:pt x="14736" y="6807"/>
                  <a:pt x="14699" y="6798"/>
                  <a:pt x="14153" y="6524"/>
                </a:cubicBezTo>
                <a:cubicBezTo>
                  <a:pt x="13883" y="6388"/>
                  <a:pt x="13462" y="6196"/>
                  <a:pt x="13219" y="6099"/>
                </a:cubicBezTo>
                <a:cubicBezTo>
                  <a:pt x="12839" y="5947"/>
                  <a:pt x="12785" y="5908"/>
                  <a:pt x="12827" y="5817"/>
                </a:cubicBezTo>
                <a:cubicBezTo>
                  <a:pt x="12854" y="5759"/>
                  <a:pt x="12910" y="5506"/>
                  <a:pt x="12952" y="5253"/>
                </a:cubicBezTo>
                <a:lnTo>
                  <a:pt x="13029" y="4794"/>
                </a:lnTo>
                <a:lnTo>
                  <a:pt x="13428" y="4561"/>
                </a:lnTo>
                <a:cubicBezTo>
                  <a:pt x="14231" y="4090"/>
                  <a:pt x="14383" y="4010"/>
                  <a:pt x="14426" y="4040"/>
                </a:cubicBezTo>
                <a:close/>
                <a:moveTo>
                  <a:pt x="13372" y="7640"/>
                </a:moveTo>
                <a:cubicBezTo>
                  <a:pt x="13859" y="7637"/>
                  <a:pt x="14990" y="7964"/>
                  <a:pt x="15541" y="8293"/>
                </a:cubicBezTo>
                <a:cubicBezTo>
                  <a:pt x="15713" y="8396"/>
                  <a:pt x="15905" y="8501"/>
                  <a:pt x="15967" y="8529"/>
                </a:cubicBezTo>
                <a:cubicBezTo>
                  <a:pt x="16070" y="8574"/>
                  <a:pt x="16069" y="8618"/>
                  <a:pt x="15949" y="9024"/>
                </a:cubicBezTo>
                <a:cubicBezTo>
                  <a:pt x="15790" y="9561"/>
                  <a:pt x="15604" y="9866"/>
                  <a:pt x="15319" y="10058"/>
                </a:cubicBezTo>
                <a:cubicBezTo>
                  <a:pt x="15191" y="10144"/>
                  <a:pt x="15062" y="10308"/>
                  <a:pt x="14997" y="10464"/>
                </a:cubicBezTo>
                <a:cubicBezTo>
                  <a:pt x="14938" y="10608"/>
                  <a:pt x="14865" y="10733"/>
                  <a:pt x="14836" y="10743"/>
                </a:cubicBezTo>
                <a:cubicBezTo>
                  <a:pt x="14734" y="10780"/>
                  <a:pt x="13567" y="9915"/>
                  <a:pt x="13518" y="9765"/>
                </a:cubicBezTo>
                <a:cubicBezTo>
                  <a:pt x="13492" y="9685"/>
                  <a:pt x="13408" y="9473"/>
                  <a:pt x="13333" y="9296"/>
                </a:cubicBezTo>
                <a:cubicBezTo>
                  <a:pt x="13258" y="9119"/>
                  <a:pt x="13132" y="8742"/>
                  <a:pt x="13054" y="8458"/>
                </a:cubicBezTo>
                <a:cubicBezTo>
                  <a:pt x="12904" y="7912"/>
                  <a:pt x="12932" y="7767"/>
                  <a:pt x="13207" y="7664"/>
                </a:cubicBezTo>
                <a:cubicBezTo>
                  <a:pt x="13247" y="7649"/>
                  <a:pt x="13302" y="7641"/>
                  <a:pt x="13372" y="764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2855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Wallpaper Mickey  uploaded by Sabdi V. on We Heart It">
            <a:extLst>
              <a:ext uri="{FF2B5EF4-FFF2-40B4-BE49-F238E27FC236}">
                <a16:creationId xmlns:a16="http://schemas.microsoft.com/office/drawing/2014/main" xmlns="" id="{13635EAB-A56A-4839-8FA7-AE4C96AA8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286" y="-1871"/>
            <a:ext cx="1704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5A38A788-8F6C-41CC-A7E1-66F344B8F6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531" y="2331489"/>
            <a:ext cx="6895068" cy="2195022"/>
          </a:xfrm>
          <a:prstGeom prst="rect">
            <a:avLst/>
          </a:prstGeom>
        </p:spPr>
      </p:pic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6824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934B1-A212-4DE7-B844-3E79B1ADF54A}"/>
              </a:ext>
            </a:extLst>
          </p:cNvPr>
          <p:cNvSpPr/>
          <p:nvPr/>
        </p:nvSpPr>
        <p:spPr>
          <a:xfrm>
            <a:off x="578485" y="452120"/>
            <a:ext cx="7752080" cy="589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BDDFB1B6-8BDB-43E7-8D07-46AAC13FF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6386" y="-739972"/>
            <a:ext cx="6392960" cy="8273242"/>
          </a:xfrm>
          <a:prstGeom prst="rect">
            <a:avLst/>
          </a:prstGeom>
        </p:spPr>
      </p:pic>
      <p:sp>
        <p:nvSpPr>
          <p:cNvPr id="13" name="Rectangle: Rounded Corners 21">
            <a:extLst>
              <a:ext uri="{FF2B5EF4-FFF2-40B4-BE49-F238E27FC236}">
                <a16:creationId xmlns="" xmlns:a16="http://schemas.microsoft.com/office/drawing/2014/main" id="{2C5FA8F5-A351-4406-8BC7-D3B18E8AA0F2}"/>
              </a:ext>
            </a:extLst>
          </p:cNvPr>
          <p:cNvSpPr/>
          <p:nvPr/>
        </p:nvSpPr>
        <p:spPr>
          <a:xfrm>
            <a:off x="5711488" y="878394"/>
            <a:ext cx="2253997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 err="1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بطبوط</a:t>
            </a:r>
            <a:endParaRPr lang="ar-AE" sz="20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14" name="Rectangle: Rounded Corners 22">
            <a:extLst>
              <a:ext uri="{FF2B5EF4-FFF2-40B4-BE49-F238E27FC236}">
                <a16:creationId xmlns="" xmlns:a16="http://schemas.microsoft.com/office/drawing/2014/main" id="{96669135-4A61-4ACA-A423-D7DE384345F7}"/>
              </a:ext>
            </a:extLst>
          </p:cNvPr>
          <p:cNvSpPr/>
          <p:nvPr/>
        </p:nvSpPr>
        <p:spPr>
          <a:xfrm>
            <a:off x="5712185" y="2052373"/>
            <a:ext cx="2220171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عم ذهب</a:t>
            </a:r>
            <a:endParaRPr lang="ar-AE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>
            <a:off x="1415203" y="1788457"/>
            <a:ext cx="4045102" cy="2030603"/>
            <a:chOff x="7395754" y="610198"/>
            <a:chExt cx="3627342" cy="3920533"/>
          </a:xfrm>
          <a:solidFill>
            <a:schemeClr val="bg1"/>
          </a:solidFill>
        </p:grpSpPr>
        <p:sp>
          <p:nvSpPr>
            <p:cNvPr id="16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7395754" y="610198"/>
              <a:ext cx="3627342" cy="3920533"/>
            </a:xfrm>
            <a:prstGeom prst="wedgeEllipseCallout">
              <a:avLst>
                <a:gd name="adj1" fmla="val 40212"/>
                <a:gd name="adj2" fmla="val 88740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>
              <a:off x="7649437" y="1895737"/>
              <a:ext cx="3235637" cy="13579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000" b="0" kern="0" dirty="0" smtClean="0">
                  <a:solidFill>
                    <a:srgbClr val="009900"/>
                  </a:solidFill>
                  <a:cs typeface="PT Bold Heading" pitchFamily="2" charset="-78"/>
                </a:rPr>
                <a:t>اختلف </a:t>
              </a:r>
              <a:r>
                <a:rPr lang="ar-SA" sz="2000" b="0" kern="0" dirty="0" err="1" smtClean="0">
                  <a:solidFill>
                    <a:srgbClr val="009900"/>
                  </a:solidFill>
                  <a:cs typeface="PT Bold Heading" pitchFamily="2" charset="-78"/>
                </a:rPr>
                <a:t>بطبوط</a:t>
              </a:r>
              <a:r>
                <a:rPr lang="ar-SA" sz="2000" b="0" kern="0" dirty="0" smtClean="0">
                  <a:solidFill>
                    <a:srgbClr val="009900"/>
                  </a:solidFill>
                  <a:cs typeface="PT Bold Heading" pitchFamily="2" charset="-78"/>
                </a:rPr>
                <a:t> وعم ذهب من لديه عدد قطع حلوى </a:t>
              </a:r>
              <a:r>
                <a:rPr lang="ar-SA" sz="2000" b="0" u="sng" kern="0" dirty="0" smtClean="0">
                  <a:solidFill>
                    <a:srgbClr val="009900"/>
                  </a:solidFill>
                  <a:cs typeface="PT Bold Heading" pitchFamily="2" charset="-78"/>
                </a:rPr>
                <a:t>اكثر</a:t>
              </a:r>
              <a:r>
                <a:rPr lang="ar-SA" sz="2000" b="0" kern="0" dirty="0" smtClean="0">
                  <a:solidFill>
                    <a:srgbClr val="009900"/>
                  </a:solidFill>
                  <a:cs typeface="PT Bold Heading" pitchFamily="2" charset="-78"/>
                </a:rPr>
                <a:t> هل يمكن مساعدتهم مستخدم تقابل  المجموعات لمعرفة من لديه </a:t>
              </a:r>
              <a:r>
                <a:rPr lang="ar-SA" sz="2000" b="0" u="sng" kern="0" dirty="0" smtClean="0">
                  <a:solidFill>
                    <a:srgbClr val="009900"/>
                  </a:solidFill>
                  <a:cs typeface="PT Bold Heading" pitchFamily="2" charset="-78"/>
                </a:rPr>
                <a:t>أكثر</a:t>
              </a:r>
              <a:endParaRPr kumimoji="0" lang="ar-SA" sz="2000" b="0" i="0" u="sng" strike="noStrike" kern="0" normalizeH="0" baseline="0" noProof="0" dirty="0">
                <a:solidFill>
                  <a:srgbClr val="009900"/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xmlns="" id="{D6B1A82B-6EA6-4C82-9FEF-6610B71AF8AE}"/>
              </a:ext>
            </a:extLst>
          </p:cNvPr>
          <p:cNvSpPr/>
          <p:nvPr/>
        </p:nvSpPr>
        <p:spPr>
          <a:xfrm>
            <a:off x="9182002" y="1020030"/>
            <a:ext cx="29674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شغل عدل مدل</a:t>
            </a:r>
            <a:endParaRPr lang="ar-SA" sz="66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1523293" y="3878685"/>
            <a:ext cx="2097927" cy="2669689"/>
            <a:chOff x="1127366" y="3277609"/>
            <a:chExt cx="2097927" cy="2669689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1" t="18221" r="44514" b="51213"/>
            <a:stretch/>
          </p:blipFill>
          <p:spPr bwMode="auto">
            <a:xfrm>
              <a:off x="1127366" y="3277609"/>
              <a:ext cx="2097927" cy="2669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5" t="32723" r="48450" b="62528"/>
            <a:stretch/>
          </p:blipFill>
          <p:spPr bwMode="auto">
            <a:xfrm rot="976988">
              <a:off x="2170296" y="3957061"/>
              <a:ext cx="491432" cy="438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5" t="32723" r="48358" b="62538"/>
            <a:stretch/>
          </p:blipFill>
          <p:spPr bwMode="auto">
            <a:xfrm rot="3920601">
              <a:off x="1718456" y="4329191"/>
              <a:ext cx="506476" cy="437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2" descr="نتيجة بحث الصور عن question mark gif">
            <a:extLst>
              <a:ext uri="{FF2B5EF4-FFF2-40B4-BE49-F238E27FC236}">
                <a16:creationId xmlns="" xmlns:a16="http://schemas.microsoft.com/office/drawing/2014/main" id="{AD3B4AF6-3601-4193-B027-217E8E5029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597">
            <a:off x="3925357" y="848012"/>
            <a:ext cx="1402467" cy="14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onfused Donald Duck Sticker by Disney Europe for iOS &amp; Android | GIPHY">
            <a:extLst>
              <a:ext uri="{FF2B5EF4-FFF2-40B4-BE49-F238E27FC236}">
                <a16:creationId xmlns:a16="http://schemas.microsoft.com/office/drawing/2014/main" xmlns="" id="{B9576FFC-A654-4CF0-AC8D-E05DA5A23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684" y="2979760"/>
            <a:ext cx="3983622" cy="398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عيسى الغفيلي trên Twitter: &amp;quot;حتىuncle scrooge(عم دهب)المليونير,عندما شغل  آلته الإعلامية والمطبلين انخدع به البسطاء ورشحوه عمدةرغم بخله وسوءأخلاقه  https://t.co/OYwV1cxqQA&amp;quot;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84" y="2998172"/>
            <a:ext cx="20955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1" t="18221" r="44627" b="51213"/>
          <a:stretch/>
        </p:blipFill>
        <p:spPr bwMode="auto">
          <a:xfrm>
            <a:off x="4736803" y="4218589"/>
            <a:ext cx="1950763" cy="250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 descr="Goofy Ninja | WDWMAGIC - Unofficial Walt Disney World discussion forums">
            <a:extLst>
              <a:ext uri="{FF2B5EF4-FFF2-40B4-BE49-F238E27FC236}">
                <a16:creationId xmlns="" xmlns:a16="http://schemas.microsoft.com/office/drawing/2014/main" id="{D91B0110-4242-4CD6-B53A-D3420BE2E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287" y="2481184"/>
            <a:ext cx="1605101" cy="232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685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20168" y="2947672"/>
            <a:ext cx="6895068" cy="994013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="" xmlns:a16="http://schemas.microsoft.com/office/drawing/2014/main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60" y="15162"/>
            <a:ext cx="1160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10224" y="2770904"/>
            <a:ext cx="6895066" cy="1276066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23" y="-2856"/>
            <a:ext cx="1721878" cy="686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FFF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6824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934B1-A212-4DE7-B844-3E79B1ADF54A}"/>
              </a:ext>
            </a:extLst>
          </p:cNvPr>
          <p:cNvSpPr/>
          <p:nvPr/>
        </p:nvSpPr>
        <p:spPr>
          <a:xfrm>
            <a:off x="578485" y="452120"/>
            <a:ext cx="7752080" cy="589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BDDFB1B6-8BDB-43E7-8D07-46AAC13FF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7342" y="-755771"/>
            <a:ext cx="6392960" cy="8273242"/>
          </a:xfrm>
          <a:prstGeom prst="rect">
            <a:avLst/>
          </a:prstGeom>
        </p:spPr>
      </p:pic>
      <p:sp>
        <p:nvSpPr>
          <p:cNvPr id="13" name="Rectangle: Rounded Corners 21">
            <a:extLst>
              <a:ext uri="{FF2B5EF4-FFF2-40B4-BE49-F238E27FC236}">
                <a16:creationId xmlns="" xmlns:a16="http://schemas.microsoft.com/office/drawing/2014/main" id="{2C5FA8F5-A351-4406-8BC7-D3B18E8AA0F2}"/>
              </a:ext>
            </a:extLst>
          </p:cNvPr>
          <p:cNvSpPr/>
          <p:nvPr/>
        </p:nvSpPr>
        <p:spPr>
          <a:xfrm>
            <a:off x="5711488" y="878394"/>
            <a:ext cx="2253997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أقل من</a:t>
            </a:r>
            <a:endParaRPr lang="ar-AE" sz="2000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sp>
        <p:nvSpPr>
          <p:cNvPr id="14" name="Rectangle: Rounded Corners 22">
            <a:extLst>
              <a:ext uri="{FF2B5EF4-FFF2-40B4-BE49-F238E27FC236}">
                <a16:creationId xmlns="" xmlns:a16="http://schemas.microsoft.com/office/drawing/2014/main" id="{96669135-4A61-4ACA-A423-D7DE384345F7}"/>
              </a:ext>
            </a:extLst>
          </p:cNvPr>
          <p:cNvSpPr/>
          <p:nvPr/>
        </p:nvSpPr>
        <p:spPr>
          <a:xfrm>
            <a:off x="5712185" y="2052373"/>
            <a:ext cx="2220171" cy="8229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PT Bold Heading" pitchFamily="2" charset="-78"/>
              </a:rPr>
              <a:t>متساوي</a:t>
            </a:r>
            <a:endParaRPr lang="ar-AE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PT Bold Heading" pitchFamily="2" charset="-78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="" xmlns:a16="http://schemas.microsoft.com/office/drawing/2014/main" id="{46245BC9-EB26-4D7A-81C3-5703E7E932EF}"/>
              </a:ext>
            </a:extLst>
          </p:cNvPr>
          <p:cNvGrpSpPr/>
          <p:nvPr/>
        </p:nvGrpSpPr>
        <p:grpSpPr>
          <a:xfrm>
            <a:off x="1631714" y="1505584"/>
            <a:ext cx="3585743" cy="2030603"/>
            <a:chOff x="8215715" y="-95978"/>
            <a:chExt cx="3627342" cy="3920533"/>
          </a:xfrm>
          <a:solidFill>
            <a:schemeClr val="bg1"/>
          </a:solidFill>
        </p:grpSpPr>
        <p:sp>
          <p:nvSpPr>
            <p:cNvPr id="16" name="Google Shape;3079;p76">
              <a:extLst>
                <a:ext uri="{FF2B5EF4-FFF2-40B4-BE49-F238E27FC236}">
                  <a16:creationId xmlns="" xmlns:a16="http://schemas.microsoft.com/office/drawing/2014/main" id="{C67B95A9-3A3B-455E-A182-E4EDBBFD31E4}"/>
                </a:ext>
              </a:extLst>
            </p:cNvPr>
            <p:cNvSpPr/>
            <p:nvPr/>
          </p:nvSpPr>
          <p:spPr>
            <a:xfrm>
              <a:off x="8215715" y="-95978"/>
              <a:ext cx="3627342" cy="3920533"/>
            </a:xfrm>
            <a:prstGeom prst="wedgeEllipseCallout">
              <a:avLst>
                <a:gd name="adj1" fmla="val -42540"/>
                <a:gd name="adj2" fmla="val 61766"/>
              </a:avLst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081;p76">
              <a:extLst>
                <a:ext uri="{FF2B5EF4-FFF2-40B4-BE49-F238E27FC236}">
                  <a16:creationId xmlns="" xmlns:a16="http://schemas.microsoft.com/office/drawing/2014/main" id="{FA13DCE2-9F9F-4314-BA02-81E72B996398}"/>
                </a:ext>
              </a:extLst>
            </p:cNvPr>
            <p:cNvSpPr txBox="1">
              <a:spLocks/>
            </p:cNvSpPr>
            <p:nvPr/>
          </p:nvSpPr>
          <p:spPr>
            <a:xfrm>
              <a:off x="8500814" y="1300329"/>
              <a:ext cx="2945483" cy="1357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trick Hand"/>
                <a:buNone/>
                <a:defRPr sz="4933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Patrick Hand"/>
                <a:buNone/>
                <a:tabLst/>
                <a:defRPr/>
              </a:pPr>
              <a:r>
                <a:rPr lang="ar-SA" sz="2000" b="0" kern="0" noProof="0" dirty="0" smtClean="0">
                  <a:solidFill>
                    <a:srgbClr val="009900"/>
                  </a:solidFill>
                  <a:cs typeface="PT Bold Heading" pitchFamily="2" charset="-78"/>
                </a:rPr>
                <a:t>اهدى بندق صديقه بلوتو عنب وتفاح , بالملاحظة صف المجموعتين هل هي أقل من أو أكثر من أو متساوية</a:t>
              </a:r>
              <a:endParaRPr kumimoji="0" lang="ar-SA" sz="2000" b="0" i="0" u="sng" strike="noStrike" kern="0" normalizeH="0" baseline="0" noProof="0" dirty="0">
                <a:solidFill>
                  <a:srgbClr val="009900"/>
                </a:solidFill>
                <a:uLnTx/>
                <a:uFillTx/>
                <a:cs typeface="PT Bold Heading" pitchFamily="2" charset="-78"/>
                <a:sym typeface="Patrick Hand"/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xmlns="" id="{D6B1A82B-6EA6-4C82-9FEF-6610B71AF8AE}"/>
              </a:ext>
            </a:extLst>
          </p:cNvPr>
          <p:cNvSpPr/>
          <p:nvPr/>
        </p:nvSpPr>
        <p:spPr>
          <a:xfrm>
            <a:off x="9634920" y="1004790"/>
            <a:ext cx="22445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0" cap="none" spc="0" dirty="0" smtClean="0">
                <a:ln w="0"/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 Massir Ballpoint" panose="00000100000000000000" pitchFamily="2" charset="-78"/>
                <a:cs typeface="A Massir Ballpoint" panose="00000100000000000000" pitchFamily="2" charset="-78"/>
              </a:rPr>
              <a:t>ترفع الرأس</a:t>
            </a:r>
            <a:endParaRPr lang="ar-SA" sz="7200" b="0" cap="none" spc="0" dirty="0">
              <a:ln w="0"/>
              <a:solidFill>
                <a:srgbClr val="99FF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8" t="29701" r="17161" b="27205"/>
          <a:stretch/>
        </p:blipFill>
        <p:spPr bwMode="auto">
          <a:xfrm>
            <a:off x="2926959" y="3307683"/>
            <a:ext cx="4695188" cy="269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نتيجة بحث الصور عن question mark gif">
            <a:extLst>
              <a:ext uri="{FF2B5EF4-FFF2-40B4-BE49-F238E27FC236}">
                <a16:creationId xmlns="" xmlns:a16="http://schemas.microsoft.com/office/drawing/2014/main" id="{AD3B4AF6-3601-4193-B027-217E8E5029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597">
            <a:off x="4306601" y="997365"/>
            <a:ext cx="1407979" cy="140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▷ Disney's Pluto: Animated Images, Gifs, Pictures &amp; Animations - 100% FREE!">
            <a:extLst>
              <a:ext uri="{FF2B5EF4-FFF2-40B4-BE49-F238E27FC236}">
                <a16:creationId xmlns:a16="http://schemas.microsoft.com/office/drawing/2014/main" xmlns="" id="{C278E2EB-8876-460A-8ED5-0C7022608D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52" y="3427572"/>
            <a:ext cx="2851790" cy="29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G_1676.png" descr="IMG_1676.png"/>
          <p:cNvPicPr>
            <a:picLocks noChangeAspect="1"/>
          </p:cNvPicPr>
          <p:nvPr/>
        </p:nvPicPr>
        <p:blipFill>
          <a:blip r:embed="rId13">
            <a:extLst/>
          </a:blip>
          <a:srcRect l="98" t="42" r="359" b="175"/>
          <a:stretch>
            <a:fillRect/>
          </a:stretch>
        </p:blipFill>
        <p:spPr>
          <a:xfrm>
            <a:off x="-46818" y="3355485"/>
            <a:ext cx="2655669" cy="3404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80" y="0"/>
                </a:moveTo>
                <a:lnTo>
                  <a:pt x="12401" y="166"/>
                </a:lnTo>
                <a:cubicBezTo>
                  <a:pt x="12280" y="278"/>
                  <a:pt x="12212" y="409"/>
                  <a:pt x="12212" y="532"/>
                </a:cubicBezTo>
                <a:cubicBezTo>
                  <a:pt x="12212" y="745"/>
                  <a:pt x="12006" y="900"/>
                  <a:pt x="11723" y="900"/>
                </a:cubicBezTo>
                <a:cubicBezTo>
                  <a:pt x="11318" y="900"/>
                  <a:pt x="11104" y="1434"/>
                  <a:pt x="11384" y="1745"/>
                </a:cubicBezTo>
                <a:cubicBezTo>
                  <a:pt x="11485" y="1858"/>
                  <a:pt x="11547" y="1873"/>
                  <a:pt x="11838" y="1850"/>
                </a:cubicBezTo>
                <a:cubicBezTo>
                  <a:pt x="12023" y="1836"/>
                  <a:pt x="12246" y="1806"/>
                  <a:pt x="12333" y="1783"/>
                </a:cubicBezTo>
                <a:cubicBezTo>
                  <a:pt x="12572" y="1721"/>
                  <a:pt x="12689" y="1924"/>
                  <a:pt x="12541" y="2146"/>
                </a:cubicBezTo>
                <a:cubicBezTo>
                  <a:pt x="12385" y="2381"/>
                  <a:pt x="12401" y="2588"/>
                  <a:pt x="12578" y="2662"/>
                </a:cubicBezTo>
                <a:cubicBezTo>
                  <a:pt x="12659" y="2696"/>
                  <a:pt x="12757" y="2708"/>
                  <a:pt x="12796" y="2689"/>
                </a:cubicBezTo>
                <a:cubicBezTo>
                  <a:pt x="12959" y="2611"/>
                  <a:pt x="13005" y="2732"/>
                  <a:pt x="12868" y="2878"/>
                </a:cubicBezTo>
                <a:cubicBezTo>
                  <a:pt x="12789" y="2962"/>
                  <a:pt x="12684" y="3196"/>
                  <a:pt x="12633" y="3398"/>
                </a:cubicBezTo>
                <a:lnTo>
                  <a:pt x="12539" y="3764"/>
                </a:lnTo>
                <a:lnTo>
                  <a:pt x="11713" y="4200"/>
                </a:lnTo>
                <a:cubicBezTo>
                  <a:pt x="10184" y="5006"/>
                  <a:pt x="9663" y="5523"/>
                  <a:pt x="9663" y="6242"/>
                </a:cubicBezTo>
                <a:cubicBezTo>
                  <a:pt x="9663" y="6449"/>
                  <a:pt x="9646" y="6634"/>
                  <a:pt x="9624" y="6651"/>
                </a:cubicBezTo>
                <a:cubicBezTo>
                  <a:pt x="9550" y="6708"/>
                  <a:pt x="9005" y="6581"/>
                  <a:pt x="7989" y="6269"/>
                </a:cubicBezTo>
                <a:cubicBezTo>
                  <a:pt x="7434" y="6099"/>
                  <a:pt x="6854" y="5943"/>
                  <a:pt x="6699" y="5924"/>
                </a:cubicBezTo>
                <a:cubicBezTo>
                  <a:pt x="6328" y="5878"/>
                  <a:pt x="5832" y="5986"/>
                  <a:pt x="5604" y="6164"/>
                </a:cubicBezTo>
                <a:cubicBezTo>
                  <a:pt x="5431" y="6299"/>
                  <a:pt x="5422" y="6333"/>
                  <a:pt x="5460" y="6743"/>
                </a:cubicBezTo>
                <a:cubicBezTo>
                  <a:pt x="5501" y="7184"/>
                  <a:pt x="5673" y="7652"/>
                  <a:pt x="6009" y="8239"/>
                </a:cubicBezTo>
                <a:cubicBezTo>
                  <a:pt x="6204" y="8579"/>
                  <a:pt x="6380" y="8683"/>
                  <a:pt x="6752" y="8683"/>
                </a:cubicBezTo>
                <a:cubicBezTo>
                  <a:pt x="6882" y="8683"/>
                  <a:pt x="7134" y="8775"/>
                  <a:pt x="7403" y="8919"/>
                </a:cubicBezTo>
                <a:cubicBezTo>
                  <a:pt x="7644" y="9048"/>
                  <a:pt x="7843" y="9159"/>
                  <a:pt x="7843" y="9167"/>
                </a:cubicBezTo>
                <a:cubicBezTo>
                  <a:pt x="7843" y="9174"/>
                  <a:pt x="7716" y="9246"/>
                  <a:pt x="7560" y="9326"/>
                </a:cubicBezTo>
                <a:cubicBezTo>
                  <a:pt x="7352" y="9434"/>
                  <a:pt x="7260" y="9530"/>
                  <a:pt x="7212" y="9690"/>
                </a:cubicBezTo>
                <a:cubicBezTo>
                  <a:pt x="7163" y="9849"/>
                  <a:pt x="7104" y="9910"/>
                  <a:pt x="6986" y="9924"/>
                </a:cubicBezTo>
                <a:cubicBezTo>
                  <a:pt x="6819" y="9942"/>
                  <a:pt x="6532" y="10182"/>
                  <a:pt x="6532" y="10302"/>
                </a:cubicBezTo>
                <a:cubicBezTo>
                  <a:pt x="6532" y="10340"/>
                  <a:pt x="6469" y="10416"/>
                  <a:pt x="6391" y="10471"/>
                </a:cubicBezTo>
                <a:cubicBezTo>
                  <a:pt x="6314" y="10526"/>
                  <a:pt x="6228" y="10644"/>
                  <a:pt x="6202" y="10734"/>
                </a:cubicBezTo>
                <a:cubicBezTo>
                  <a:pt x="6098" y="11103"/>
                  <a:pt x="5747" y="11474"/>
                  <a:pt x="5033" y="11970"/>
                </a:cubicBezTo>
                <a:cubicBezTo>
                  <a:pt x="3813" y="12816"/>
                  <a:pt x="2578" y="13945"/>
                  <a:pt x="2116" y="14633"/>
                </a:cubicBezTo>
                <a:cubicBezTo>
                  <a:pt x="1883" y="14980"/>
                  <a:pt x="1860" y="15051"/>
                  <a:pt x="1894" y="15346"/>
                </a:cubicBezTo>
                <a:cubicBezTo>
                  <a:pt x="1943" y="15780"/>
                  <a:pt x="2204" y="16090"/>
                  <a:pt x="3057" y="16731"/>
                </a:cubicBezTo>
                <a:cubicBezTo>
                  <a:pt x="3426" y="17008"/>
                  <a:pt x="3919" y="17400"/>
                  <a:pt x="4154" y="17603"/>
                </a:cubicBezTo>
                <a:cubicBezTo>
                  <a:pt x="4497" y="17900"/>
                  <a:pt x="4655" y="17992"/>
                  <a:pt x="4955" y="18066"/>
                </a:cubicBezTo>
                <a:cubicBezTo>
                  <a:pt x="5266" y="18142"/>
                  <a:pt x="5334" y="18181"/>
                  <a:pt x="5353" y="18303"/>
                </a:cubicBezTo>
                <a:cubicBezTo>
                  <a:pt x="5398" y="18596"/>
                  <a:pt x="4827" y="18703"/>
                  <a:pt x="2709" y="18795"/>
                </a:cubicBezTo>
                <a:cubicBezTo>
                  <a:pt x="1179" y="18862"/>
                  <a:pt x="511" y="18991"/>
                  <a:pt x="158" y="19288"/>
                </a:cubicBezTo>
                <a:cubicBezTo>
                  <a:pt x="63" y="19368"/>
                  <a:pt x="21" y="19442"/>
                  <a:pt x="0" y="19628"/>
                </a:cubicBezTo>
                <a:lnTo>
                  <a:pt x="136" y="19776"/>
                </a:lnTo>
                <a:cubicBezTo>
                  <a:pt x="476" y="20147"/>
                  <a:pt x="1799" y="20431"/>
                  <a:pt x="2886" y="20364"/>
                </a:cubicBezTo>
                <a:cubicBezTo>
                  <a:pt x="3702" y="20314"/>
                  <a:pt x="4966" y="20092"/>
                  <a:pt x="5696" y="19872"/>
                </a:cubicBezTo>
                <a:cubicBezTo>
                  <a:pt x="6015" y="19775"/>
                  <a:pt x="6490" y="19644"/>
                  <a:pt x="6750" y="19581"/>
                </a:cubicBezTo>
                <a:cubicBezTo>
                  <a:pt x="7312" y="19445"/>
                  <a:pt x="7891" y="19227"/>
                  <a:pt x="8114" y="19067"/>
                </a:cubicBezTo>
                <a:cubicBezTo>
                  <a:pt x="8249" y="18971"/>
                  <a:pt x="8261" y="18933"/>
                  <a:pt x="8190" y="18832"/>
                </a:cubicBezTo>
                <a:cubicBezTo>
                  <a:pt x="8143" y="18766"/>
                  <a:pt x="8114" y="18652"/>
                  <a:pt x="8126" y="18579"/>
                </a:cubicBezTo>
                <a:cubicBezTo>
                  <a:pt x="8148" y="18437"/>
                  <a:pt x="7953" y="18228"/>
                  <a:pt x="7798" y="18228"/>
                </a:cubicBezTo>
                <a:cubicBezTo>
                  <a:pt x="7746" y="18228"/>
                  <a:pt x="7678" y="18193"/>
                  <a:pt x="7646" y="18151"/>
                </a:cubicBezTo>
                <a:cubicBezTo>
                  <a:pt x="7614" y="18108"/>
                  <a:pt x="7480" y="18031"/>
                  <a:pt x="7348" y="17979"/>
                </a:cubicBezTo>
                <a:cubicBezTo>
                  <a:pt x="7217" y="17927"/>
                  <a:pt x="7130" y="17858"/>
                  <a:pt x="7153" y="17828"/>
                </a:cubicBezTo>
                <a:cubicBezTo>
                  <a:pt x="7177" y="17799"/>
                  <a:pt x="7114" y="17692"/>
                  <a:pt x="7015" y="17590"/>
                </a:cubicBezTo>
                <a:cubicBezTo>
                  <a:pt x="6783" y="17352"/>
                  <a:pt x="5989" y="16171"/>
                  <a:pt x="5842" y="15846"/>
                </a:cubicBezTo>
                <a:cubicBezTo>
                  <a:pt x="5693" y="15517"/>
                  <a:pt x="5780" y="15415"/>
                  <a:pt x="6434" y="15147"/>
                </a:cubicBezTo>
                <a:cubicBezTo>
                  <a:pt x="6893" y="14959"/>
                  <a:pt x="7000" y="14940"/>
                  <a:pt x="7783" y="14902"/>
                </a:cubicBezTo>
                <a:cubicBezTo>
                  <a:pt x="8250" y="14880"/>
                  <a:pt x="8710" y="14877"/>
                  <a:pt x="8808" y="14896"/>
                </a:cubicBezTo>
                <a:cubicBezTo>
                  <a:pt x="9025" y="14939"/>
                  <a:pt x="11331" y="16832"/>
                  <a:pt x="11674" y="17249"/>
                </a:cubicBezTo>
                <a:cubicBezTo>
                  <a:pt x="11809" y="17413"/>
                  <a:pt x="12037" y="17733"/>
                  <a:pt x="12183" y="17959"/>
                </a:cubicBezTo>
                <a:cubicBezTo>
                  <a:pt x="12609" y="18626"/>
                  <a:pt x="12729" y="18722"/>
                  <a:pt x="13307" y="18859"/>
                </a:cubicBezTo>
                <a:cubicBezTo>
                  <a:pt x="13820" y="18981"/>
                  <a:pt x="13950" y="19044"/>
                  <a:pt x="13815" y="19108"/>
                </a:cubicBezTo>
                <a:cubicBezTo>
                  <a:pt x="13775" y="19128"/>
                  <a:pt x="13741" y="19186"/>
                  <a:pt x="13741" y="19236"/>
                </a:cubicBezTo>
                <a:cubicBezTo>
                  <a:pt x="13741" y="19287"/>
                  <a:pt x="13689" y="19374"/>
                  <a:pt x="13624" y="19429"/>
                </a:cubicBezTo>
                <a:cubicBezTo>
                  <a:pt x="13510" y="19528"/>
                  <a:pt x="13495" y="19624"/>
                  <a:pt x="13547" y="19961"/>
                </a:cubicBezTo>
                <a:cubicBezTo>
                  <a:pt x="13561" y="20055"/>
                  <a:pt x="13577" y="20176"/>
                  <a:pt x="13584" y="20229"/>
                </a:cubicBezTo>
                <a:cubicBezTo>
                  <a:pt x="13601" y="20379"/>
                  <a:pt x="14458" y="20722"/>
                  <a:pt x="15025" y="20806"/>
                </a:cubicBezTo>
                <a:cubicBezTo>
                  <a:pt x="15300" y="20847"/>
                  <a:pt x="15622" y="20921"/>
                  <a:pt x="15743" y="20969"/>
                </a:cubicBezTo>
                <a:cubicBezTo>
                  <a:pt x="16422" y="21241"/>
                  <a:pt x="17580" y="21524"/>
                  <a:pt x="18013" y="21524"/>
                </a:cubicBezTo>
                <a:cubicBezTo>
                  <a:pt x="18142" y="21524"/>
                  <a:pt x="18267" y="21551"/>
                  <a:pt x="18291" y="21582"/>
                </a:cubicBezTo>
                <a:cubicBezTo>
                  <a:pt x="18297" y="21589"/>
                  <a:pt x="18345" y="21594"/>
                  <a:pt x="18398" y="21600"/>
                </a:cubicBezTo>
                <a:cubicBezTo>
                  <a:pt x="18619" y="21596"/>
                  <a:pt x="19318" y="21593"/>
                  <a:pt x="19330" y="21588"/>
                </a:cubicBezTo>
                <a:cubicBezTo>
                  <a:pt x="19399" y="21560"/>
                  <a:pt x="19668" y="21506"/>
                  <a:pt x="19926" y="21469"/>
                </a:cubicBezTo>
                <a:cubicBezTo>
                  <a:pt x="20725" y="21355"/>
                  <a:pt x="21243" y="21098"/>
                  <a:pt x="21393" y="20743"/>
                </a:cubicBezTo>
                <a:cubicBezTo>
                  <a:pt x="21465" y="20573"/>
                  <a:pt x="21457" y="20526"/>
                  <a:pt x="21333" y="20396"/>
                </a:cubicBezTo>
                <a:cubicBezTo>
                  <a:pt x="21059" y="20109"/>
                  <a:pt x="20610" y="20024"/>
                  <a:pt x="19275" y="20010"/>
                </a:cubicBezTo>
                <a:cubicBezTo>
                  <a:pt x="17770" y="19994"/>
                  <a:pt x="17725" y="19990"/>
                  <a:pt x="16799" y="19720"/>
                </a:cubicBezTo>
                <a:cubicBezTo>
                  <a:pt x="16113" y="19520"/>
                  <a:pt x="16030" y="19480"/>
                  <a:pt x="15998" y="19340"/>
                </a:cubicBezTo>
                <a:cubicBezTo>
                  <a:pt x="15973" y="19231"/>
                  <a:pt x="15874" y="19145"/>
                  <a:pt x="15676" y="19058"/>
                </a:cubicBezTo>
                <a:cubicBezTo>
                  <a:pt x="15394" y="18935"/>
                  <a:pt x="15383" y="18921"/>
                  <a:pt x="14934" y="17866"/>
                </a:cubicBezTo>
                <a:cubicBezTo>
                  <a:pt x="14312" y="16406"/>
                  <a:pt x="13791" y="15412"/>
                  <a:pt x="13389" y="14920"/>
                </a:cubicBezTo>
                <a:cubicBezTo>
                  <a:pt x="13203" y="14693"/>
                  <a:pt x="12644" y="14060"/>
                  <a:pt x="12149" y="13513"/>
                </a:cubicBezTo>
                <a:cubicBezTo>
                  <a:pt x="11654" y="12966"/>
                  <a:pt x="11170" y="12396"/>
                  <a:pt x="11072" y="12245"/>
                </a:cubicBezTo>
                <a:cubicBezTo>
                  <a:pt x="10912" y="11999"/>
                  <a:pt x="10903" y="11957"/>
                  <a:pt x="10996" y="11847"/>
                </a:cubicBezTo>
                <a:cubicBezTo>
                  <a:pt x="11118" y="11701"/>
                  <a:pt x="11202" y="11378"/>
                  <a:pt x="11218" y="10985"/>
                </a:cubicBezTo>
                <a:cubicBezTo>
                  <a:pt x="11226" y="10787"/>
                  <a:pt x="11281" y="10644"/>
                  <a:pt x="11401" y="10512"/>
                </a:cubicBezTo>
                <a:lnTo>
                  <a:pt x="11575" y="10322"/>
                </a:lnTo>
                <a:lnTo>
                  <a:pt x="11902" y="10568"/>
                </a:lnTo>
                <a:cubicBezTo>
                  <a:pt x="12234" y="10818"/>
                  <a:pt x="12722" y="11507"/>
                  <a:pt x="12722" y="11725"/>
                </a:cubicBezTo>
                <a:cubicBezTo>
                  <a:pt x="12722" y="11850"/>
                  <a:pt x="12372" y="12318"/>
                  <a:pt x="12118" y="12534"/>
                </a:cubicBezTo>
                <a:lnTo>
                  <a:pt x="11968" y="12661"/>
                </a:lnTo>
                <a:lnTo>
                  <a:pt x="12218" y="12661"/>
                </a:lnTo>
                <a:cubicBezTo>
                  <a:pt x="12508" y="12661"/>
                  <a:pt x="12883" y="12498"/>
                  <a:pt x="13050" y="12300"/>
                </a:cubicBezTo>
                <a:cubicBezTo>
                  <a:pt x="13467" y="11802"/>
                  <a:pt x="13960" y="10323"/>
                  <a:pt x="14014" y="9407"/>
                </a:cubicBezTo>
                <a:cubicBezTo>
                  <a:pt x="14036" y="9046"/>
                  <a:pt x="14085" y="8778"/>
                  <a:pt x="14133" y="8755"/>
                </a:cubicBezTo>
                <a:cubicBezTo>
                  <a:pt x="14178" y="8733"/>
                  <a:pt x="15230" y="8701"/>
                  <a:pt x="16471" y="8683"/>
                </a:cubicBezTo>
                <a:cubicBezTo>
                  <a:pt x="18570" y="8654"/>
                  <a:pt x="18753" y="8644"/>
                  <a:pt x="19069" y="8531"/>
                </a:cubicBezTo>
                <a:cubicBezTo>
                  <a:pt x="19256" y="8465"/>
                  <a:pt x="19449" y="8351"/>
                  <a:pt x="19499" y="8277"/>
                </a:cubicBezTo>
                <a:cubicBezTo>
                  <a:pt x="19641" y="8073"/>
                  <a:pt x="19595" y="7685"/>
                  <a:pt x="19361" y="7111"/>
                </a:cubicBezTo>
                <a:cubicBezTo>
                  <a:pt x="19244" y="6825"/>
                  <a:pt x="19164" y="6525"/>
                  <a:pt x="19184" y="6445"/>
                </a:cubicBezTo>
                <a:cubicBezTo>
                  <a:pt x="19203" y="6366"/>
                  <a:pt x="19196" y="6254"/>
                  <a:pt x="19166" y="6199"/>
                </a:cubicBezTo>
                <a:cubicBezTo>
                  <a:pt x="19137" y="6144"/>
                  <a:pt x="19107" y="5950"/>
                  <a:pt x="19102" y="5769"/>
                </a:cubicBezTo>
                <a:cubicBezTo>
                  <a:pt x="19094" y="5485"/>
                  <a:pt x="19115" y="5428"/>
                  <a:pt x="19258" y="5356"/>
                </a:cubicBezTo>
                <a:cubicBezTo>
                  <a:pt x="19349" y="5309"/>
                  <a:pt x="19599" y="5085"/>
                  <a:pt x="19815" y="4857"/>
                </a:cubicBezTo>
                <a:cubicBezTo>
                  <a:pt x="20031" y="4629"/>
                  <a:pt x="20493" y="4241"/>
                  <a:pt x="20840" y="3995"/>
                </a:cubicBezTo>
                <a:cubicBezTo>
                  <a:pt x="21397" y="3601"/>
                  <a:pt x="21467" y="3529"/>
                  <a:pt x="21432" y="3395"/>
                </a:cubicBezTo>
                <a:cubicBezTo>
                  <a:pt x="21405" y="3287"/>
                  <a:pt x="21436" y="3213"/>
                  <a:pt x="21536" y="3142"/>
                </a:cubicBezTo>
                <a:cubicBezTo>
                  <a:pt x="21564" y="3122"/>
                  <a:pt x="21582" y="3098"/>
                  <a:pt x="21600" y="3066"/>
                </a:cubicBezTo>
                <a:cubicBezTo>
                  <a:pt x="21586" y="2992"/>
                  <a:pt x="21571" y="2946"/>
                  <a:pt x="21551" y="2932"/>
                </a:cubicBezTo>
                <a:cubicBezTo>
                  <a:pt x="21478" y="2882"/>
                  <a:pt x="21205" y="2827"/>
                  <a:pt x="20912" y="2805"/>
                </a:cubicBezTo>
                <a:cubicBezTo>
                  <a:pt x="20265" y="2755"/>
                  <a:pt x="19875" y="2863"/>
                  <a:pt x="18911" y="3350"/>
                </a:cubicBezTo>
                <a:cubicBezTo>
                  <a:pt x="18530" y="3543"/>
                  <a:pt x="18117" y="3734"/>
                  <a:pt x="17993" y="3775"/>
                </a:cubicBezTo>
                <a:cubicBezTo>
                  <a:pt x="17778" y="3845"/>
                  <a:pt x="17757" y="3839"/>
                  <a:pt x="17529" y="3656"/>
                </a:cubicBezTo>
                <a:cubicBezTo>
                  <a:pt x="17398" y="3550"/>
                  <a:pt x="17124" y="3409"/>
                  <a:pt x="16921" y="3341"/>
                </a:cubicBezTo>
                <a:cubicBezTo>
                  <a:pt x="16604" y="3235"/>
                  <a:pt x="16517" y="3226"/>
                  <a:pt x="16276" y="3282"/>
                </a:cubicBezTo>
                <a:cubicBezTo>
                  <a:pt x="16087" y="3326"/>
                  <a:pt x="15963" y="3402"/>
                  <a:pt x="15885" y="3519"/>
                </a:cubicBezTo>
                <a:cubicBezTo>
                  <a:pt x="15743" y="3733"/>
                  <a:pt x="15810" y="3809"/>
                  <a:pt x="16278" y="3971"/>
                </a:cubicBezTo>
                <a:cubicBezTo>
                  <a:pt x="16808" y="4153"/>
                  <a:pt x="16891" y="4236"/>
                  <a:pt x="16836" y="4522"/>
                </a:cubicBezTo>
                <a:cubicBezTo>
                  <a:pt x="16785" y="4785"/>
                  <a:pt x="16883" y="5097"/>
                  <a:pt x="17089" y="5331"/>
                </a:cubicBezTo>
                <a:cubicBezTo>
                  <a:pt x="17275" y="5543"/>
                  <a:pt x="17316" y="5742"/>
                  <a:pt x="17196" y="5868"/>
                </a:cubicBezTo>
                <a:cubicBezTo>
                  <a:pt x="17060" y="6011"/>
                  <a:pt x="17061" y="6359"/>
                  <a:pt x="17198" y="6500"/>
                </a:cubicBezTo>
                <a:cubicBezTo>
                  <a:pt x="17257" y="6561"/>
                  <a:pt x="17306" y="6651"/>
                  <a:pt x="17307" y="6701"/>
                </a:cubicBezTo>
                <a:cubicBezTo>
                  <a:pt x="17309" y="6751"/>
                  <a:pt x="17392" y="6863"/>
                  <a:pt x="17494" y="6949"/>
                </a:cubicBezTo>
                <a:cubicBezTo>
                  <a:pt x="17832" y="7233"/>
                  <a:pt x="17729" y="7292"/>
                  <a:pt x="16906" y="7289"/>
                </a:cubicBezTo>
                <a:cubicBezTo>
                  <a:pt x="15903" y="7285"/>
                  <a:pt x="15926" y="7296"/>
                  <a:pt x="15926" y="6789"/>
                </a:cubicBezTo>
                <a:cubicBezTo>
                  <a:pt x="15926" y="6553"/>
                  <a:pt x="15876" y="6259"/>
                  <a:pt x="15813" y="6120"/>
                </a:cubicBezTo>
                <a:cubicBezTo>
                  <a:pt x="15708" y="5889"/>
                  <a:pt x="15709" y="5867"/>
                  <a:pt x="15826" y="5815"/>
                </a:cubicBezTo>
                <a:cubicBezTo>
                  <a:pt x="16253" y="5623"/>
                  <a:pt x="16427" y="5281"/>
                  <a:pt x="16259" y="4966"/>
                </a:cubicBezTo>
                <a:cubicBezTo>
                  <a:pt x="16141" y="4745"/>
                  <a:pt x="16056" y="4696"/>
                  <a:pt x="15709" y="4652"/>
                </a:cubicBezTo>
                <a:cubicBezTo>
                  <a:pt x="15468" y="4621"/>
                  <a:pt x="15452" y="4605"/>
                  <a:pt x="15439" y="4393"/>
                </a:cubicBezTo>
                <a:cubicBezTo>
                  <a:pt x="15375" y="3385"/>
                  <a:pt x="15358" y="3290"/>
                  <a:pt x="15209" y="3049"/>
                </a:cubicBezTo>
                <a:cubicBezTo>
                  <a:pt x="15122" y="2910"/>
                  <a:pt x="15051" y="2749"/>
                  <a:pt x="15051" y="2692"/>
                </a:cubicBezTo>
                <a:cubicBezTo>
                  <a:pt x="15051" y="2635"/>
                  <a:pt x="14930" y="2500"/>
                  <a:pt x="14782" y="2391"/>
                </a:cubicBezTo>
                <a:cubicBezTo>
                  <a:pt x="14534" y="2209"/>
                  <a:pt x="14524" y="2188"/>
                  <a:pt x="14642" y="2121"/>
                </a:cubicBezTo>
                <a:cubicBezTo>
                  <a:pt x="14712" y="2080"/>
                  <a:pt x="14739" y="2032"/>
                  <a:pt x="14702" y="2014"/>
                </a:cubicBezTo>
                <a:cubicBezTo>
                  <a:pt x="14583" y="1957"/>
                  <a:pt x="14534" y="1628"/>
                  <a:pt x="14632" y="1531"/>
                </a:cubicBezTo>
                <a:cubicBezTo>
                  <a:pt x="14712" y="1450"/>
                  <a:pt x="14708" y="1449"/>
                  <a:pt x="14599" y="1516"/>
                </a:cubicBezTo>
                <a:cubicBezTo>
                  <a:pt x="14459" y="1601"/>
                  <a:pt x="14294" y="1553"/>
                  <a:pt x="14373" y="1450"/>
                </a:cubicBezTo>
                <a:cubicBezTo>
                  <a:pt x="14404" y="1410"/>
                  <a:pt x="14377" y="1413"/>
                  <a:pt x="14305" y="1459"/>
                </a:cubicBezTo>
                <a:cubicBezTo>
                  <a:pt x="14028" y="1634"/>
                  <a:pt x="13604" y="1323"/>
                  <a:pt x="13739" y="1046"/>
                </a:cubicBezTo>
                <a:cubicBezTo>
                  <a:pt x="13929" y="657"/>
                  <a:pt x="13777" y="310"/>
                  <a:pt x="13338" y="123"/>
                </a:cubicBezTo>
                <a:lnTo>
                  <a:pt x="13050" y="0"/>
                </a:lnTo>
                <a:lnTo>
                  <a:pt x="12580" y="0"/>
                </a:lnTo>
                <a:close/>
                <a:moveTo>
                  <a:pt x="12642" y="3960"/>
                </a:moveTo>
                <a:cubicBezTo>
                  <a:pt x="12656" y="3958"/>
                  <a:pt x="12666" y="3959"/>
                  <a:pt x="12672" y="3963"/>
                </a:cubicBezTo>
                <a:cubicBezTo>
                  <a:pt x="12720" y="4001"/>
                  <a:pt x="12714" y="4048"/>
                  <a:pt x="12654" y="4104"/>
                </a:cubicBezTo>
                <a:cubicBezTo>
                  <a:pt x="12604" y="4151"/>
                  <a:pt x="12575" y="4286"/>
                  <a:pt x="12588" y="4404"/>
                </a:cubicBezTo>
                <a:cubicBezTo>
                  <a:pt x="12611" y="4617"/>
                  <a:pt x="12609" y="4619"/>
                  <a:pt x="12292" y="4661"/>
                </a:cubicBezTo>
                <a:cubicBezTo>
                  <a:pt x="11861" y="4718"/>
                  <a:pt x="11701" y="4841"/>
                  <a:pt x="11701" y="5115"/>
                </a:cubicBezTo>
                <a:cubicBezTo>
                  <a:pt x="11701" y="5385"/>
                  <a:pt x="11851" y="5624"/>
                  <a:pt x="12099" y="5751"/>
                </a:cubicBezTo>
                <a:cubicBezTo>
                  <a:pt x="12214" y="5810"/>
                  <a:pt x="12284" y="5899"/>
                  <a:pt x="12284" y="5985"/>
                </a:cubicBezTo>
                <a:cubicBezTo>
                  <a:pt x="12284" y="6065"/>
                  <a:pt x="12345" y="6149"/>
                  <a:pt x="12430" y="6184"/>
                </a:cubicBezTo>
                <a:cubicBezTo>
                  <a:pt x="12600" y="6255"/>
                  <a:pt x="12623" y="6401"/>
                  <a:pt x="12471" y="6447"/>
                </a:cubicBezTo>
                <a:cubicBezTo>
                  <a:pt x="12413" y="6464"/>
                  <a:pt x="12298" y="6565"/>
                  <a:pt x="12218" y="6672"/>
                </a:cubicBezTo>
                <a:cubicBezTo>
                  <a:pt x="12063" y="6877"/>
                  <a:pt x="11901" y="6909"/>
                  <a:pt x="11559" y="6803"/>
                </a:cubicBezTo>
                <a:cubicBezTo>
                  <a:pt x="11460" y="6772"/>
                  <a:pt x="11149" y="6728"/>
                  <a:pt x="10867" y="6705"/>
                </a:cubicBezTo>
                <a:lnTo>
                  <a:pt x="10355" y="6666"/>
                </a:lnTo>
                <a:lnTo>
                  <a:pt x="10368" y="6353"/>
                </a:lnTo>
                <a:cubicBezTo>
                  <a:pt x="10385" y="5939"/>
                  <a:pt x="10620" y="5464"/>
                  <a:pt x="10986" y="5105"/>
                </a:cubicBezTo>
                <a:cubicBezTo>
                  <a:pt x="11391" y="4708"/>
                  <a:pt x="12439" y="3990"/>
                  <a:pt x="12642" y="396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" name="Picture 2" descr="اقرب شخصية من كارتون ديزني ليك؟؟ | by NONE | Medium">
            <a:extLst>
              <a:ext uri="{FF2B5EF4-FFF2-40B4-BE49-F238E27FC236}">
                <a16:creationId xmlns="" xmlns:a16="http://schemas.microsoft.com/office/drawing/2014/main" id="{CEABC386-ACA7-4FA0-B73C-6D51C590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027" y="3055289"/>
            <a:ext cx="1937121" cy="37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896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531" y="2312955"/>
            <a:ext cx="6895068" cy="2195022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2" y="-2"/>
            <a:ext cx="2562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B04A312E-F456-431B-9872-D8A3DBF4A8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860" y="-18257"/>
            <a:ext cx="1648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593" y="332430"/>
            <a:ext cx="11040813" cy="5943932"/>
          </a:xfrm>
          <a:prstGeom prst="rect">
            <a:avLst/>
          </a:prstGeom>
        </p:spPr>
      </p:pic>
      <p:pic>
        <p:nvPicPr>
          <p:cNvPr id="27" name="BE0C18F9-FDEC-46D3-8EC0-84918E30E11B-L0-001.jpeg">
            <a:extLst>
              <a:ext uri="{FF2B5EF4-FFF2-40B4-BE49-F238E27FC236}">
                <a16:creationId xmlns:a16="http://schemas.microsoft.com/office/drawing/2014/main" xmlns="" id="{65FF3042-6E2E-4F55-BE76-3701B6319C7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44" r="4" b="7796"/>
          <a:stretch>
            <a:fillRect/>
          </a:stretch>
        </p:blipFill>
        <p:spPr>
          <a:xfrm rot="20522056" flipH="1">
            <a:off x="2126579" y="3213104"/>
            <a:ext cx="1827875" cy="1797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6" descr="Get In Touch – Growth Mindset by K.J Walton">
            <a:extLst>
              <a:ext uri="{FF2B5EF4-FFF2-40B4-BE49-F238E27FC236}">
                <a16:creationId xmlns:a16="http://schemas.microsoft.com/office/drawing/2014/main" xmlns="" id="{BEEA28EA-C90A-43CC-AA9F-5E8B02E2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2100974">
            <a:off x="8639718" y="2460736"/>
            <a:ext cx="932337" cy="10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8821387" y="-1905000"/>
            <a:ext cx="961102" cy="1989610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4255392" y="-2"/>
            <a:ext cx="1481416" cy="2426243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9914889" y="2630259"/>
            <a:ext cx="1188985" cy="2461359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1829291" y="488946"/>
            <a:ext cx="1832668" cy="3001520"/>
          </a:xfrm>
          <a:prstGeom prst="rect">
            <a:avLst/>
          </a:prstGeom>
        </p:spPr>
      </p:pic>
      <p:pic>
        <p:nvPicPr>
          <p:cNvPr id="35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567307" y="2267333"/>
            <a:ext cx="1454048" cy="3010074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7178129" y="-622208"/>
            <a:ext cx="2241228" cy="3670654"/>
          </a:xfrm>
          <a:prstGeom prst="rect">
            <a:avLst/>
          </a:prstGeom>
        </p:spPr>
      </p:pic>
      <p:pic>
        <p:nvPicPr>
          <p:cNvPr id="37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8680134" y="4256807"/>
            <a:ext cx="1454048" cy="3010074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33CC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491044" y="4149949"/>
            <a:ext cx="2241228" cy="3670654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10025447" y="-1905000"/>
            <a:ext cx="1454048" cy="3010074"/>
          </a:xfrm>
          <a:prstGeom prst="rect">
            <a:avLst/>
          </a:prstGeom>
        </p:spPr>
      </p:pic>
      <p:pic>
        <p:nvPicPr>
          <p:cNvPr id="40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1836357" y="-2011858"/>
            <a:ext cx="2241228" cy="3670654"/>
          </a:xfrm>
          <a:prstGeom prst="rect">
            <a:avLst/>
          </a:prstGeom>
        </p:spPr>
      </p:pic>
      <p:sp>
        <p:nvSpPr>
          <p:cNvPr id="41" name="Rectangle 8">
            <a:extLst>
              <a:ext uri="{FF2B5EF4-FFF2-40B4-BE49-F238E27FC236}">
                <a16:creationId xmlns="" xmlns:a16="http://schemas.microsoft.com/office/drawing/2014/main" id="{E490BC45-A25D-4D00-9FE5-5D9B5C43A00E}"/>
              </a:ext>
            </a:extLst>
          </p:cNvPr>
          <p:cNvSpPr/>
          <p:nvPr/>
        </p:nvSpPr>
        <p:spPr>
          <a:xfrm>
            <a:off x="4329414" y="2596520"/>
            <a:ext cx="4391868" cy="7078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cs typeface="PT Bold Heading" pitchFamily="2" charset="-78"/>
              </a:rPr>
              <a:t>رائع يا صفي العجيب</a:t>
            </a:r>
            <a:endParaRPr lang="en-US" sz="4000" dirty="0">
              <a:solidFill>
                <a:schemeClr val="bg1"/>
              </a:solidFill>
              <a:cs typeface="PT Bold Heading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441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تحميل لعبة مغامرات ميكى ماوس Castle of Illusion Starring Mickey Mouse -  اندرويد للجميع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-18537"/>
            <a:ext cx="4665886" cy="6895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5059" y="3099907"/>
            <a:ext cx="6895068" cy="76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943" y="37068"/>
            <a:ext cx="1494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allpaper Mickey  uploaded by Sabdi V. on We Heart It">
            <a:extLst>
              <a:ext uri="{FF2B5EF4-FFF2-40B4-BE49-F238E27FC236}">
                <a16:creationId xmlns="" xmlns:a16="http://schemas.microsoft.com/office/drawing/2014/main" id="{13635EAB-A56A-4839-8FA7-AE4C96AA8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788" y="-18537"/>
            <a:ext cx="3017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isney Castle Theme GIF | Gfyca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1111" y="1626585"/>
            <a:ext cx="7680812" cy="4422799"/>
          </a:xfrm>
          <a:prstGeom prst="rect">
            <a:avLst/>
          </a:prstGeom>
          <a:noFill/>
        </p:spPr>
      </p:pic>
      <p:pic>
        <p:nvPicPr>
          <p:cNvPr id="18" name="Picture 8" descr="Download Mickey Minnie Pluto Donald Goofy Duck Mouse HQ PNG Image |  FreePNGIm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59759" y="1816474"/>
            <a:ext cx="1905000" cy="1905000"/>
          </a:xfrm>
          <a:prstGeom prst="rect">
            <a:avLst/>
          </a:prstGeom>
          <a:noFill/>
        </p:spPr>
      </p:pic>
      <p:sp>
        <p:nvSpPr>
          <p:cNvPr id="165" name="اختاري الخدمه التي تحتاجين اليها لتحصلي على السؤال"/>
          <p:cNvSpPr txBox="1">
            <a:spLocks noGrp="1"/>
          </p:cNvSpPr>
          <p:nvPr>
            <p:ph type="subTitle" sz="half" idx="1"/>
          </p:nvPr>
        </p:nvSpPr>
        <p:spPr>
          <a:xfrm>
            <a:off x="1935480" y="276747"/>
            <a:ext cx="8488680" cy="1292973"/>
          </a:xfrm>
          <a:prstGeom prst="rect">
            <a:avLst/>
          </a:prstGeom>
          <a:solidFill>
            <a:schemeClr val="bg1">
              <a:alpha val="48000"/>
            </a:schemeClr>
          </a:solidFill>
          <a:ln w="9525">
            <a:round/>
          </a:ln>
        </p:spPr>
        <p:txBody>
          <a:bodyPr lIns="38100" tIns="38100" rIns="38100" bIns="38100" anchor="ctr">
            <a:normAutofit/>
          </a:bodyPr>
          <a:lstStyle>
            <a:lvl1pPr algn="ctr" rtl="1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ar-SA" sz="3200" dirty="0" smtClean="0">
                <a:solidFill>
                  <a:srgbClr val="C00000"/>
                </a:solidFill>
              </a:rPr>
              <a:t>انتهت رحلتنا الممتعة اراكم في رحلة اجمل</a:t>
            </a:r>
            <a:endParaRPr sz="3200" dirty="0">
              <a:solidFill>
                <a:srgbClr val="C00000"/>
              </a:solidFill>
            </a:endParaRPr>
          </a:p>
        </p:txBody>
      </p:sp>
      <p:pic>
        <p:nvPicPr>
          <p:cNvPr id="20" name="Picture 32" descr="Mickey Mouse | Line Sticker | Mickey mouse pictures, Mickey mouse coloring  pages, Mickey mouse cartoo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29125" y="174739"/>
            <a:ext cx="1577673" cy="145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688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Discover and share the most beautiful images from around the world">
            <a:extLst>
              <a:ext uri="{FF2B5EF4-FFF2-40B4-BE49-F238E27FC236}">
                <a16:creationId xmlns="" xmlns:a16="http://schemas.microsoft.com/office/drawing/2014/main" id="{7DEDA7F9-7728-47D9-A0B7-1FCAC9745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056" y="0"/>
            <a:ext cx="4100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8" name="Google Shape;1288;p46"/>
          <p:cNvGrpSpPr/>
          <p:nvPr/>
        </p:nvGrpSpPr>
        <p:grpSpPr>
          <a:xfrm>
            <a:off x="1153532" y="1067231"/>
            <a:ext cx="9571472" cy="2588329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2677966" y="4783108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3510689" y="5312266"/>
            <a:ext cx="1071448" cy="1018041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37" y="74070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1641843" y="144243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 smtClean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</a:t>
            </a: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1679510" y="2163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98" name="Google Shape;1395;p47"/>
          <p:cNvGrpSpPr/>
          <p:nvPr/>
        </p:nvGrpSpPr>
        <p:grpSpPr>
          <a:xfrm rot="-1127070">
            <a:off x="5547617" y="564179"/>
            <a:ext cx="490424" cy="401440"/>
            <a:chOff x="7194125" y="2470757"/>
            <a:chExt cx="235750" cy="192975"/>
          </a:xfrm>
        </p:grpSpPr>
        <p:sp>
          <p:nvSpPr>
            <p:cNvPr id="99" name="Google Shape;1396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397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1" name="Google Shape;1398;p47"/>
          <p:cNvGrpSpPr/>
          <p:nvPr/>
        </p:nvGrpSpPr>
        <p:grpSpPr>
          <a:xfrm rot="1840858">
            <a:off x="6226337" y="562308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4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29801" y="128627"/>
            <a:ext cx="8205673" cy="3374869"/>
            <a:chOff x="711958" y="2131325"/>
            <a:chExt cx="11348666" cy="4667535"/>
          </a:xfrm>
        </p:grpSpPr>
        <p:sp>
          <p:nvSpPr>
            <p:cNvPr id="85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86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8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87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8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</p:grpSp>
      <p:grpSp>
        <p:nvGrpSpPr>
          <p:cNvPr id="88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1" y="3388576"/>
            <a:ext cx="8205673" cy="3374869"/>
            <a:chOff x="711958" y="2131325"/>
            <a:chExt cx="11348666" cy="4667535"/>
          </a:xfrm>
        </p:grpSpPr>
        <p:sp>
          <p:nvSpPr>
            <p:cNvPr id="89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90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8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91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8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</p:grpSp>
      <p:pic>
        <p:nvPicPr>
          <p:cNvPr id="92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 b="24512"/>
          <a:stretch>
            <a:fillRect/>
          </a:stretch>
        </p:blipFill>
        <p:spPr>
          <a:xfrm>
            <a:off x="9683354" y="395190"/>
            <a:ext cx="1324731" cy="1083187"/>
          </a:xfrm>
          <a:prstGeom prst="rect">
            <a:avLst/>
          </a:prstGeom>
        </p:spPr>
      </p:pic>
      <p:pic>
        <p:nvPicPr>
          <p:cNvPr id="93" name="Picture 1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08383" y="1977363"/>
            <a:ext cx="398538" cy="571420"/>
          </a:xfrm>
          <a:prstGeom prst="rect">
            <a:avLst/>
          </a:prstGeom>
        </p:spPr>
      </p:pic>
      <p:pic>
        <p:nvPicPr>
          <p:cNvPr id="94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44443" y="1457722"/>
            <a:ext cx="398538" cy="57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176201" y="855490"/>
            <a:ext cx="8192284" cy="1557860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346967" y="4724653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0024877" y="3302433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6939346" y="2705643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256673" y="2568494"/>
            <a:ext cx="6775246" cy="954103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الاستعداد والتحضير للفصل 2</a:t>
            </a:r>
            <a:endParaRPr lang="ar-S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2415">
            <a:off x="7460275" y="3241964"/>
            <a:ext cx="2078908" cy="2940861"/>
          </a:xfrm>
          <a:prstGeom prst="rect">
            <a:avLst/>
          </a:prstGeom>
        </p:spPr>
      </p:pic>
      <p:pic>
        <p:nvPicPr>
          <p:cNvPr id="65" name="Google Shape;18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7989" y="4224368"/>
            <a:ext cx="3238267" cy="236060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مربع نص 70"/>
          <p:cNvSpPr txBox="1"/>
          <p:nvPr/>
        </p:nvSpPr>
        <p:spPr>
          <a:xfrm>
            <a:off x="3205679" y="4869113"/>
            <a:ext cx="4012991" cy="1436291"/>
          </a:xfrm>
          <a:prstGeom prst="rect">
            <a:avLst/>
          </a:prstGeom>
          <a:noFill/>
        </p:spPr>
        <p:txBody>
          <a:bodyPr wrap="square" lIns="121917" tIns="60958" rIns="121917" bIns="60958" rtlCol="1">
            <a:spAutoFit/>
          </a:bodyPr>
          <a:lstStyle/>
          <a:p>
            <a:pPr algn="ctr"/>
            <a:r>
              <a:rPr lang="ar-SA" sz="43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59" y="4457992"/>
            <a:ext cx="1549605" cy="1510865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406271" y="2308157"/>
            <a:ext cx="7330029" cy="2231865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1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98100" y="113387"/>
            <a:ext cx="8205673" cy="3374869"/>
            <a:chOff x="711958" y="2131325"/>
            <a:chExt cx="11348666" cy="4667535"/>
          </a:xfrm>
        </p:grpSpPr>
        <p:sp>
          <p:nvSpPr>
            <p:cNvPr id="182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83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8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84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8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</p:grpSp>
      <p:grpSp>
        <p:nvGrpSpPr>
          <p:cNvPr id="185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776432" y="3363966"/>
            <a:ext cx="8205673" cy="3374869"/>
            <a:chOff x="711958" y="2131325"/>
            <a:chExt cx="11348666" cy="4667535"/>
          </a:xfrm>
        </p:grpSpPr>
        <p:sp>
          <p:nvSpPr>
            <p:cNvPr id="186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87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8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88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8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</p:grpSp>
      <p:pic>
        <p:nvPicPr>
          <p:cNvPr id="189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98" y="177677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4" y="459331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2" y="979860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4" descr="Buncee - مبادرة عزز درسك بالتكنولوجيا لت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1181" y="4869113"/>
            <a:ext cx="1909943" cy="162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مربع نص 192"/>
          <p:cNvSpPr txBox="1"/>
          <p:nvPr/>
        </p:nvSpPr>
        <p:spPr>
          <a:xfrm>
            <a:off x="2316323" y="962538"/>
            <a:ext cx="55345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009900"/>
                </a:solidFill>
                <a:cs typeface="PT Bold Heading" pitchFamily="2" charset="-78"/>
              </a:rPr>
              <a:t>الواجب يا شباب</a:t>
            </a:r>
            <a:endParaRPr lang="ar-SA" sz="4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194" name="Picture 6" descr="Patrenia Gooden: Writin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3" y="4280971"/>
            <a:ext cx="2878615" cy="166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47" y="955954"/>
            <a:ext cx="1715957" cy="133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1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65480" y="1582566"/>
            <a:ext cx="6655209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5" y="3119218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9825125" y="3856353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5" y="4593486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1072652" y="4976650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2" y="6357613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2416976" y="3168973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 smtClean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 smtClean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3999671" y="2592908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27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4337401" y="3216445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4746" y="5244431"/>
            <a:ext cx="1654204" cy="156209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5681339" y="4109704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54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بالتوفيق </a:t>
            </a:r>
          </a:p>
          <a:p>
            <a:pPr algn="ctr" defTabSz="914354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والتيسير</a:t>
            </a:r>
            <a:endParaRPr lang="en-US" sz="2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569105" y="3963646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802" t="78057" r="35493" b="17140"/>
          <a:stretch/>
        </p:blipFill>
        <p:spPr>
          <a:xfrm>
            <a:off x="2986309" y="544053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931936" y="6317685"/>
            <a:ext cx="8636000" cy="42056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7950195" y="527524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2051890" y="4537500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الرحمن ورعايته</a:t>
            </a:r>
          </a:p>
        </p:txBody>
      </p:sp>
      <p:grpSp>
        <p:nvGrpSpPr>
          <p:cNvPr id="74" name="Google Shape;3337;p72"/>
          <p:cNvGrpSpPr/>
          <p:nvPr/>
        </p:nvGrpSpPr>
        <p:grpSpPr>
          <a:xfrm>
            <a:off x="7883864" y="2319558"/>
            <a:ext cx="695905" cy="698663"/>
            <a:chOff x="2382412" y="2772194"/>
            <a:chExt cx="521929" cy="523997"/>
          </a:xfrm>
        </p:grpSpPr>
        <p:sp>
          <p:nvSpPr>
            <p:cNvPr id="75" name="Google Shape;3338;p72"/>
            <p:cNvSpPr/>
            <p:nvPr/>
          </p:nvSpPr>
          <p:spPr>
            <a:xfrm>
              <a:off x="2506242" y="3041524"/>
              <a:ext cx="182135" cy="86493"/>
            </a:xfrm>
            <a:custGeom>
              <a:avLst/>
              <a:gdLst/>
              <a:ahLst/>
              <a:cxnLst/>
              <a:rect l="l" t="t" r="r" b="b"/>
              <a:pathLst>
                <a:path w="8440" h="4008" extrusionOk="0">
                  <a:moveTo>
                    <a:pt x="2068" y="1"/>
                  </a:moveTo>
                  <a:cubicBezTo>
                    <a:pt x="1234" y="234"/>
                    <a:pt x="0" y="635"/>
                    <a:pt x="0" y="1702"/>
                  </a:cubicBezTo>
                  <a:cubicBezTo>
                    <a:pt x="33" y="2569"/>
                    <a:pt x="967" y="3036"/>
                    <a:pt x="1635" y="3270"/>
                  </a:cubicBezTo>
                  <a:cubicBezTo>
                    <a:pt x="3108" y="3823"/>
                    <a:pt x="4695" y="4008"/>
                    <a:pt x="6265" y="4008"/>
                  </a:cubicBezTo>
                  <a:cubicBezTo>
                    <a:pt x="6400" y="4008"/>
                    <a:pt x="6536" y="4006"/>
                    <a:pt x="6672" y="4004"/>
                  </a:cubicBezTo>
                  <a:cubicBezTo>
                    <a:pt x="7272" y="4004"/>
                    <a:pt x="7872" y="3937"/>
                    <a:pt x="8439" y="3870"/>
                  </a:cubicBezTo>
                  <a:lnTo>
                    <a:pt x="8373" y="3303"/>
                  </a:lnTo>
                  <a:cubicBezTo>
                    <a:pt x="7972" y="3337"/>
                    <a:pt x="7539" y="3337"/>
                    <a:pt x="7139" y="3337"/>
                  </a:cubicBezTo>
                  <a:cubicBezTo>
                    <a:pt x="6438" y="3303"/>
                    <a:pt x="5738" y="3237"/>
                    <a:pt x="5037" y="3103"/>
                  </a:cubicBezTo>
                  <a:cubicBezTo>
                    <a:pt x="4503" y="2970"/>
                    <a:pt x="3836" y="2870"/>
                    <a:pt x="3369" y="2536"/>
                  </a:cubicBezTo>
                  <a:cubicBezTo>
                    <a:pt x="3102" y="2369"/>
                    <a:pt x="2869" y="2036"/>
                    <a:pt x="2936" y="1702"/>
                  </a:cubicBezTo>
                  <a:cubicBezTo>
                    <a:pt x="3002" y="1402"/>
                    <a:pt x="3202" y="1235"/>
                    <a:pt x="3469" y="1102"/>
                  </a:cubicBezTo>
                  <a:cubicBezTo>
                    <a:pt x="2969" y="802"/>
                    <a:pt x="2469" y="435"/>
                    <a:pt x="2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339;p72"/>
            <p:cNvSpPr/>
            <p:nvPr/>
          </p:nvSpPr>
          <p:spPr>
            <a:xfrm>
              <a:off x="2686917" y="3042257"/>
              <a:ext cx="100800" cy="82802"/>
            </a:xfrm>
            <a:custGeom>
              <a:avLst/>
              <a:gdLst/>
              <a:ahLst/>
              <a:cxnLst/>
              <a:rect l="l" t="t" r="r" b="b"/>
              <a:pathLst>
                <a:path w="4671" h="3837" extrusionOk="0">
                  <a:moveTo>
                    <a:pt x="1268" y="0"/>
                  </a:moveTo>
                  <a:cubicBezTo>
                    <a:pt x="1102" y="234"/>
                    <a:pt x="901" y="467"/>
                    <a:pt x="668" y="667"/>
                  </a:cubicBezTo>
                  <a:lnTo>
                    <a:pt x="701" y="667"/>
                  </a:lnTo>
                  <a:cubicBezTo>
                    <a:pt x="729" y="665"/>
                    <a:pt x="756" y="664"/>
                    <a:pt x="783" y="664"/>
                  </a:cubicBezTo>
                  <a:cubicBezTo>
                    <a:pt x="1595" y="664"/>
                    <a:pt x="1989" y="1625"/>
                    <a:pt x="1602" y="2335"/>
                  </a:cubicBezTo>
                  <a:cubicBezTo>
                    <a:pt x="1268" y="2902"/>
                    <a:pt x="635" y="3169"/>
                    <a:pt x="1" y="3269"/>
                  </a:cubicBezTo>
                  <a:lnTo>
                    <a:pt x="67" y="3836"/>
                  </a:lnTo>
                  <a:cubicBezTo>
                    <a:pt x="368" y="3803"/>
                    <a:pt x="668" y="3770"/>
                    <a:pt x="935" y="3703"/>
                  </a:cubicBezTo>
                  <a:cubicBezTo>
                    <a:pt x="1769" y="3570"/>
                    <a:pt x="2703" y="3469"/>
                    <a:pt x="3437" y="3002"/>
                  </a:cubicBezTo>
                  <a:cubicBezTo>
                    <a:pt x="4237" y="2535"/>
                    <a:pt x="4671" y="1535"/>
                    <a:pt x="3937" y="768"/>
                  </a:cubicBezTo>
                  <a:cubicBezTo>
                    <a:pt x="3270" y="34"/>
                    <a:pt x="2236" y="34"/>
                    <a:pt x="1335" y="34"/>
                  </a:cubicBezTo>
                  <a:cubicBezTo>
                    <a:pt x="1302" y="34"/>
                    <a:pt x="1302" y="34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340;p72"/>
            <p:cNvSpPr/>
            <p:nvPr/>
          </p:nvSpPr>
          <p:spPr>
            <a:xfrm>
              <a:off x="2575344" y="3058098"/>
              <a:ext cx="146787" cy="50821"/>
            </a:xfrm>
            <a:custGeom>
              <a:avLst/>
              <a:gdLst/>
              <a:ahLst/>
              <a:cxnLst/>
              <a:rect l="l" t="t" r="r" b="b"/>
              <a:pathLst>
                <a:path w="6802" h="2355" extrusionOk="0">
                  <a:moveTo>
                    <a:pt x="5771" y="0"/>
                  </a:moveTo>
                  <a:cubicBezTo>
                    <a:pt x="4982" y="698"/>
                    <a:pt x="4027" y="1148"/>
                    <a:pt x="2932" y="1148"/>
                  </a:cubicBezTo>
                  <a:cubicBezTo>
                    <a:pt x="2823" y="1148"/>
                    <a:pt x="2714" y="1143"/>
                    <a:pt x="2602" y="1134"/>
                  </a:cubicBezTo>
                  <a:cubicBezTo>
                    <a:pt x="1868" y="1034"/>
                    <a:pt x="1101" y="801"/>
                    <a:pt x="401" y="434"/>
                  </a:cubicBezTo>
                  <a:cubicBezTo>
                    <a:pt x="267" y="467"/>
                    <a:pt x="134" y="534"/>
                    <a:pt x="100" y="634"/>
                  </a:cubicBezTo>
                  <a:cubicBezTo>
                    <a:pt x="67" y="867"/>
                    <a:pt x="34" y="1101"/>
                    <a:pt x="0" y="1301"/>
                  </a:cubicBezTo>
                  <a:cubicBezTo>
                    <a:pt x="67" y="1435"/>
                    <a:pt x="167" y="1535"/>
                    <a:pt x="301" y="1601"/>
                  </a:cubicBezTo>
                  <a:cubicBezTo>
                    <a:pt x="601" y="1835"/>
                    <a:pt x="1034" y="1902"/>
                    <a:pt x="1368" y="2002"/>
                  </a:cubicBezTo>
                  <a:cubicBezTo>
                    <a:pt x="2135" y="2168"/>
                    <a:pt x="2869" y="2302"/>
                    <a:pt x="3636" y="2335"/>
                  </a:cubicBezTo>
                  <a:cubicBezTo>
                    <a:pt x="3848" y="2345"/>
                    <a:pt x="4077" y="2354"/>
                    <a:pt x="4311" y="2354"/>
                  </a:cubicBezTo>
                  <a:cubicBezTo>
                    <a:pt x="4887" y="2354"/>
                    <a:pt x="5497" y="2296"/>
                    <a:pt x="5971" y="2035"/>
                  </a:cubicBezTo>
                  <a:cubicBezTo>
                    <a:pt x="6272" y="1868"/>
                    <a:pt x="6572" y="1568"/>
                    <a:pt x="6672" y="1234"/>
                  </a:cubicBezTo>
                  <a:cubicBezTo>
                    <a:pt x="6801" y="716"/>
                    <a:pt x="6427" y="166"/>
                    <a:pt x="5916" y="166"/>
                  </a:cubicBezTo>
                  <a:cubicBezTo>
                    <a:pt x="5901" y="166"/>
                    <a:pt x="5886" y="166"/>
                    <a:pt x="5871" y="167"/>
                  </a:cubicBezTo>
                  <a:cubicBezTo>
                    <a:pt x="5771" y="167"/>
                    <a:pt x="5738" y="100"/>
                    <a:pt x="57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341;p72"/>
            <p:cNvSpPr/>
            <p:nvPr/>
          </p:nvSpPr>
          <p:spPr>
            <a:xfrm>
              <a:off x="2532139" y="2954445"/>
              <a:ext cx="200154" cy="29802"/>
            </a:xfrm>
            <a:custGeom>
              <a:avLst/>
              <a:gdLst/>
              <a:ahLst/>
              <a:cxnLst/>
              <a:rect l="l" t="t" r="r" b="b"/>
              <a:pathLst>
                <a:path w="9275" h="1381" extrusionOk="0">
                  <a:moveTo>
                    <a:pt x="5598" y="1"/>
                  </a:moveTo>
                  <a:cubicBezTo>
                    <a:pt x="5255" y="1"/>
                    <a:pt x="4912" y="11"/>
                    <a:pt x="4571" y="33"/>
                  </a:cubicBezTo>
                  <a:cubicBezTo>
                    <a:pt x="3003" y="133"/>
                    <a:pt x="1502" y="500"/>
                    <a:pt x="1" y="934"/>
                  </a:cubicBezTo>
                  <a:cubicBezTo>
                    <a:pt x="802" y="967"/>
                    <a:pt x="1602" y="1234"/>
                    <a:pt x="2369" y="1301"/>
                  </a:cubicBezTo>
                  <a:cubicBezTo>
                    <a:pt x="2931" y="1350"/>
                    <a:pt x="3510" y="1380"/>
                    <a:pt x="4082" y="1380"/>
                  </a:cubicBezTo>
                  <a:cubicBezTo>
                    <a:pt x="4291" y="1380"/>
                    <a:pt x="4499" y="1376"/>
                    <a:pt x="4704" y="1367"/>
                  </a:cubicBezTo>
                  <a:cubicBezTo>
                    <a:pt x="6272" y="1267"/>
                    <a:pt x="7807" y="934"/>
                    <a:pt x="9274" y="400"/>
                  </a:cubicBezTo>
                  <a:cubicBezTo>
                    <a:pt x="8074" y="139"/>
                    <a:pt x="6833" y="1"/>
                    <a:pt x="5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342;p72"/>
            <p:cNvSpPr/>
            <p:nvPr/>
          </p:nvSpPr>
          <p:spPr>
            <a:xfrm>
              <a:off x="2527111" y="2966659"/>
              <a:ext cx="210211" cy="110382"/>
            </a:xfrm>
            <a:custGeom>
              <a:avLst/>
              <a:gdLst/>
              <a:ahLst/>
              <a:cxnLst/>
              <a:rect l="l" t="t" r="r" b="b"/>
              <a:pathLst>
                <a:path w="9741" h="5115" extrusionOk="0">
                  <a:moveTo>
                    <a:pt x="9741" y="1"/>
                  </a:moveTo>
                  <a:lnTo>
                    <a:pt x="9741" y="1"/>
                  </a:lnTo>
                  <a:cubicBezTo>
                    <a:pt x="8206" y="601"/>
                    <a:pt x="6605" y="968"/>
                    <a:pt x="4937" y="1035"/>
                  </a:cubicBezTo>
                  <a:cubicBezTo>
                    <a:pt x="4729" y="1043"/>
                    <a:pt x="4518" y="1047"/>
                    <a:pt x="4307" y="1047"/>
                  </a:cubicBezTo>
                  <a:cubicBezTo>
                    <a:pt x="3672" y="1047"/>
                    <a:pt x="3028" y="1010"/>
                    <a:pt x="2402" y="935"/>
                  </a:cubicBezTo>
                  <a:cubicBezTo>
                    <a:pt x="1668" y="868"/>
                    <a:pt x="768" y="801"/>
                    <a:pt x="134" y="401"/>
                  </a:cubicBezTo>
                  <a:lnTo>
                    <a:pt x="101" y="401"/>
                  </a:lnTo>
                  <a:cubicBezTo>
                    <a:pt x="67" y="401"/>
                    <a:pt x="34" y="434"/>
                    <a:pt x="0" y="434"/>
                  </a:cubicBezTo>
                  <a:cubicBezTo>
                    <a:pt x="134" y="2936"/>
                    <a:pt x="2536" y="4904"/>
                    <a:pt x="4937" y="5104"/>
                  </a:cubicBezTo>
                  <a:cubicBezTo>
                    <a:pt x="5028" y="5111"/>
                    <a:pt x="5118" y="5115"/>
                    <a:pt x="5207" y="5115"/>
                  </a:cubicBezTo>
                  <a:cubicBezTo>
                    <a:pt x="6408" y="5115"/>
                    <a:pt x="7528" y="4504"/>
                    <a:pt x="8273" y="3603"/>
                  </a:cubicBezTo>
                  <a:cubicBezTo>
                    <a:pt x="8573" y="3270"/>
                    <a:pt x="8773" y="2903"/>
                    <a:pt x="8974" y="2536"/>
                  </a:cubicBezTo>
                  <a:cubicBezTo>
                    <a:pt x="8940" y="2536"/>
                    <a:pt x="8940" y="2536"/>
                    <a:pt x="8907" y="2503"/>
                  </a:cubicBezTo>
                  <a:cubicBezTo>
                    <a:pt x="8851" y="2447"/>
                    <a:pt x="8912" y="2320"/>
                    <a:pt x="8992" y="2320"/>
                  </a:cubicBezTo>
                  <a:cubicBezTo>
                    <a:pt x="9008" y="2320"/>
                    <a:pt x="9024" y="2325"/>
                    <a:pt x="9040" y="2336"/>
                  </a:cubicBezTo>
                  <a:lnTo>
                    <a:pt x="9074" y="2369"/>
                  </a:lnTo>
                  <a:cubicBezTo>
                    <a:pt x="9274" y="1835"/>
                    <a:pt x="9441" y="1302"/>
                    <a:pt x="9574" y="768"/>
                  </a:cubicBezTo>
                  <a:cubicBezTo>
                    <a:pt x="9541" y="768"/>
                    <a:pt x="9541" y="735"/>
                    <a:pt x="9574" y="701"/>
                  </a:cubicBezTo>
                  <a:cubicBezTo>
                    <a:pt x="9574" y="668"/>
                    <a:pt x="9607" y="635"/>
                    <a:pt x="9607" y="601"/>
                  </a:cubicBezTo>
                  <a:cubicBezTo>
                    <a:pt x="9674" y="401"/>
                    <a:pt x="9707" y="201"/>
                    <a:pt x="97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3343;p72"/>
            <p:cNvSpPr/>
            <p:nvPr/>
          </p:nvSpPr>
          <p:spPr>
            <a:xfrm>
              <a:off x="2732992" y="2989017"/>
              <a:ext cx="25702" cy="23911"/>
            </a:xfrm>
            <a:custGeom>
              <a:avLst/>
              <a:gdLst/>
              <a:ahLst/>
              <a:cxnLst/>
              <a:rect l="l" t="t" r="r" b="b"/>
              <a:pathLst>
                <a:path w="1191" h="1108" extrusionOk="0">
                  <a:moveTo>
                    <a:pt x="6" y="949"/>
                  </a:moveTo>
                  <a:lnTo>
                    <a:pt x="6" y="949"/>
                  </a:lnTo>
                  <a:cubicBezTo>
                    <a:pt x="3" y="954"/>
                    <a:pt x="1" y="960"/>
                    <a:pt x="1" y="966"/>
                  </a:cubicBezTo>
                  <a:cubicBezTo>
                    <a:pt x="3" y="960"/>
                    <a:pt x="4" y="955"/>
                    <a:pt x="6" y="949"/>
                  </a:cubicBezTo>
                  <a:close/>
                  <a:moveTo>
                    <a:pt x="471" y="0"/>
                  </a:moveTo>
                  <a:cubicBezTo>
                    <a:pt x="402" y="0"/>
                    <a:pt x="333" y="10"/>
                    <a:pt x="267" y="32"/>
                  </a:cubicBezTo>
                  <a:cubicBezTo>
                    <a:pt x="202" y="359"/>
                    <a:pt x="105" y="654"/>
                    <a:pt x="6" y="949"/>
                  </a:cubicBezTo>
                  <a:lnTo>
                    <a:pt x="6" y="949"/>
                  </a:lnTo>
                  <a:cubicBezTo>
                    <a:pt x="17" y="932"/>
                    <a:pt x="42" y="919"/>
                    <a:pt x="65" y="919"/>
                  </a:cubicBezTo>
                  <a:cubicBezTo>
                    <a:pt x="78" y="919"/>
                    <a:pt x="91" y="923"/>
                    <a:pt x="101" y="933"/>
                  </a:cubicBezTo>
                  <a:cubicBezTo>
                    <a:pt x="208" y="1053"/>
                    <a:pt x="364" y="1108"/>
                    <a:pt x="521" y="1108"/>
                  </a:cubicBezTo>
                  <a:cubicBezTo>
                    <a:pt x="803" y="1108"/>
                    <a:pt x="1092" y="932"/>
                    <a:pt x="1135" y="633"/>
                  </a:cubicBezTo>
                  <a:cubicBezTo>
                    <a:pt x="1191" y="270"/>
                    <a:pt x="826" y="0"/>
                    <a:pt x="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3344;p72"/>
            <p:cNvSpPr/>
            <p:nvPr/>
          </p:nvSpPr>
          <p:spPr>
            <a:xfrm>
              <a:off x="2727964" y="2972486"/>
              <a:ext cx="55676" cy="55072"/>
            </a:xfrm>
            <a:custGeom>
              <a:avLst/>
              <a:gdLst/>
              <a:ahLst/>
              <a:cxnLst/>
              <a:rect l="l" t="t" r="r" b="b"/>
              <a:pathLst>
                <a:path w="2580" h="2552" extrusionOk="0">
                  <a:moveTo>
                    <a:pt x="1238" y="1"/>
                  </a:moveTo>
                  <a:cubicBezTo>
                    <a:pt x="1028" y="1"/>
                    <a:pt x="817" y="62"/>
                    <a:pt x="634" y="198"/>
                  </a:cubicBezTo>
                  <a:cubicBezTo>
                    <a:pt x="634" y="298"/>
                    <a:pt x="601" y="431"/>
                    <a:pt x="567" y="565"/>
                  </a:cubicBezTo>
                  <a:cubicBezTo>
                    <a:pt x="616" y="555"/>
                    <a:pt x="665" y="550"/>
                    <a:pt x="715" y="550"/>
                  </a:cubicBezTo>
                  <a:cubicBezTo>
                    <a:pt x="1172" y="550"/>
                    <a:pt x="1628" y="950"/>
                    <a:pt x="1568" y="1432"/>
                  </a:cubicBezTo>
                  <a:cubicBezTo>
                    <a:pt x="1503" y="1797"/>
                    <a:pt x="1134" y="2038"/>
                    <a:pt x="773" y="2038"/>
                  </a:cubicBezTo>
                  <a:cubicBezTo>
                    <a:pt x="573" y="2038"/>
                    <a:pt x="376" y="1965"/>
                    <a:pt x="234" y="1799"/>
                  </a:cubicBezTo>
                  <a:cubicBezTo>
                    <a:pt x="200" y="1799"/>
                    <a:pt x="200" y="1766"/>
                    <a:pt x="234" y="1732"/>
                  </a:cubicBezTo>
                  <a:lnTo>
                    <a:pt x="200" y="1732"/>
                  </a:lnTo>
                  <a:cubicBezTo>
                    <a:pt x="134" y="1899"/>
                    <a:pt x="67" y="2066"/>
                    <a:pt x="0" y="2233"/>
                  </a:cubicBezTo>
                  <a:cubicBezTo>
                    <a:pt x="293" y="2428"/>
                    <a:pt x="622" y="2552"/>
                    <a:pt x="973" y="2552"/>
                  </a:cubicBezTo>
                  <a:cubicBezTo>
                    <a:pt x="1102" y="2552"/>
                    <a:pt x="1234" y="2535"/>
                    <a:pt x="1368" y="2499"/>
                  </a:cubicBezTo>
                  <a:cubicBezTo>
                    <a:pt x="1901" y="2366"/>
                    <a:pt x="2302" y="1966"/>
                    <a:pt x="2402" y="1432"/>
                  </a:cubicBezTo>
                  <a:cubicBezTo>
                    <a:pt x="2579" y="620"/>
                    <a:pt x="1908" y="1"/>
                    <a:pt x="1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3345;p72"/>
            <p:cNvSpPr/>
            <p:nvPr/>
          </p:nvSpPr>
          <p:spPr>
            <a:xfrm>
              <a:off x="2806432" y="2954423"/>
              <a:ext cx="97908" cy="313881"/>
            </a:xfrm>
            <a:custGeom>
              <a:avLst/>
              <a:gdLst/>
              <a:ahLst/>
              <a:cxnLst/>
              <a:rect l="l" t="t" r="r" b="b"/>
              <a:pathLst>
                <a:path w="4537" h="14545" extrusionOk="0">
                  <a:moveTo>
                    <a:pt x="4270" y="1"/>
                  </a:moveTo>
                  <a:lnTo>
                    <a:pt x="3970" y="134"/>
                  </a:lnTo>
                  <a:cubicBezTo>
                    <a:pt x="2602" y="2202"/>
                    <a:pt x="1368" y="4371"/>
                    <a:pt x="67" y="6472"/>
                  </a:cubicBezTo>
                  <a:cubicBezTo>
                    <a:pt x="0" y="6572"/>
                    <a:pt x="0" y="6672"/>
                    <a:pt x="67" y="6739"/>
                  </a:cubicBezTo>
                  <a:cubicBezTo>
                    <a:pt x="100" y="9307"/>
                    <a:pt x="67" y="11943"/>
                    <a:pt x="167" y="14511"/>
                  </a:cubicBezTo>
                  <a:lnTo>
                    <a:pt x="600" y="14544"/>
                  </a:lnTo>
                  <a:cubicBezTo>
                    <a:pt x="967" y="12043"/>
                    <a:pt x="901" y="9274"/>
                    <a:pt x="600" y="6739"/>
                  </a:cubicBezTo>
                  <a:cubicBezTo>
                    <a:pt x="567" y="6739"/>
                    <a:pt x="567" y="6706"/>
                    <a:pt x="567" y="6706"/>
                  </a:cubicBezTo>
                  <a:cubicBezTo>
                    <a:pt x="2001" y="4737"/>
                    <a:pt x="3402" y="2603"/>
                    <a:pt x="4437" y="401"/>
                  </a:cubicBezTo>
                  <a:cubicBezTo>
                    <a:pt x="4537" y="234"/>
                    <a:pt x="4437" y="67"/>
                    <a:pt x="4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3346;p72"/>
            <p:cNvSpPr/>
            <p:nvPr/>
          </p:nvSpPr>
          <p:spPr>
            <a:xfrm>
              <a:off x="2553742" y="2772194"/>
              <a:ext cx="345561" cy="185135"/>
            </a:xfrm>
            <a:custGeom>
              <a:avLst/>
              <a:gdLst/>
              <a:ahLst/>
              <a:cxnLst/>
              <a:rect l="l" t="t" r="r" b="b"/>
              <a:pathLst>
                <a:path w="16013" h="8579" extrusionOk="0">
                  <a:moveTo>
                    <a:pt x="4359" y="1"/>
                  </a:moveTo>
                  <a:cubicBezTo>
                    <a:pt x="4280" y="1"/>
                    <a:pt x="4201" y="43"/>
                    <a:pt x="4137" y="139"/>
                  </a:cubicBezTo>
                  <a:cubicBezTo>
                    <a:pt x="2869" y="2007"/>
                    <a:pt x="1435" y="3708"/>
                    <a:pt x="1" y="5443"/>
                  </a:cubicBezTo>
                  <a:lnTo>
                    <a:pt x="268" y="5676"/>
                  </a:lnTo>
                  <a:cubicBezTo>
                    <a:pt x="1802" y="4175"/>
                    <a:pt x="3103" y="2474"/>
                    <a:pt x="4337" y="739"/>
                  </a:cubicBezTo>
                  <a:cubicBezTo>
                    <a:pt x="5538" y="2507"/>
                    <a:pt x="6705" y="4409"/>
                    <a:pt x="8073" y="6043"/>
                  </a:cubicBezTo>
                  <a:cubicBezTo>
                    <a:pt x="8040" y="6176"/>
                    <a:pt x="8073" y="6310"/>
                    <a:pt x="8240" y="6377"/>
                  </a:cubicBezTo>
                  <a:cubicBezTo>
                    <a:pt x="10642" y="7177"/>
                    <a:pt x="13210" y="8111"/>
                    <a:pt x="15679" y="8578"/>
                  </a:cubicBezTo>
                  <a:lnTo>
                    <a:pt x="15979" y="8445"/>
                  </a:lnTo>
                  <a:lnTo>
                    <a:pt x="15945" y="8445"/>
                  </a:lnTo>
                  <a:cubicBezTo>
                    <a:pt x="16012" y="8345"/>
                    <a:pt x="16012" y="8211"/>
                    <a:pt x="15879" y="8145"/>
                  </a:cubicBezTo>
                  <a:cubicBezTo>
                    <a:pt x="13544" y="7177"/>
                    <a:pt x="10975" y="6543"/>
                    <a:pt x="8540" y="5910"/>
                  </a:cubicBezTo>
                  <a:cubicBezTo>
                    <a:pt x="8540" y="5876"/>
                    <a:pt x="8540" y="5876"/>
                    <a:pt x="8540" y="5843"/>
                  </a:cubicBezTo>
                  <a:cubicBezTo>
                    <a:pt x="7439" y="3875"/>
                    <a:pt x="5938" y="1973"/>
                    <a:pt x="4604" y="139"/>
                  </a:cubicBezTo>
                  <a:cubicBezTo>
                    <a:pt x="4534" y="52"/>
                    <a:pt x="4446" y="1"/>
                    <a:pt x="4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3347;p72"/>
            <p:cNvSpPr/>
            <p:nvPr/>
          </p:nvSpPr>
          <p:spPr>
            <a:xfrm>
              <a:off x="2400410" y="2787408"/>
              <a:ext cx="491679" cy="492412"/>
            </a:xfrm>
            <a:custGeom>
              <a:avLst/>
              <a:gdLst/>
              <a:ahLst/>
              <a:cxnLst/>
              <a:rect l="l" t="t" r="r" b="b"/>
              <a:pathLst>
                <a:path w="22784" h="22818" extrusionOk="0">
                  <a:moveTo>
                    <a:pt x="11682" y="7509"/>
                  </a:moveTo>
                  <a:cubicBezTo>
                    <a:pt x="13028" y="7509"/>
                    <a:pt x="14371" y="7661"/>
                    <a:pt x="15645" y="7940"/>
                  </a:cubicBezTo>
                  <a:cubicBezTo>
                    <a:pt x="15678" y="7940"/>
                    <a:pt x="15712" y="7973"/>
                    <a:pt x="15712" y="8007"/>
                  </a:cubicBezTo>
                  <a:cubicBezTo>
                    <a:pt x="15779" y="8007"/>
                    <a:pt x="15845" y="8107"/>
                    <a:pt x="15812" y="8173"/>
                  </a:cubicBezTo>
                  <a:cubicBezTo>
                    <a:pt x="15845" y="8207"/>
                    <a:pt x="15879" y="8240"/>
                    <a:pt x="15879" y="8273"/>
                  </a:cubicBezTo>
                  <a:cubicBezTo>
                    <a:pt x="15845" y="8374"/>
                    <a:pt x="15845" y="8474"/>
                    <a:pt x="15845" y="8574"/>
                  </a:cubicBezTo>
                  <a:cubicBezTo>
                    <a:pt x="16034" y="8451"/>
                    <a:pt x="16248" y="8394"/>
                    <a:pt x="16465" y="8394"/>
                  </a:cubicBezTo>
                  <a:cubicBezTo>
                    <a:pt x="17132" y="8394"/>
                    <a:pt x="17822" y="8928"/>
                    <a:pt x="17847" y="9708"/>
                  </a:cubicBezTo>
                  <a:cubicBezTo>
                    <a:pt x="17847" y="10750"/>
                    <a:pt x="16988" y="11355"/>
                    <a:pt x="16097" y="11355"/>
                  </a:cubicBezTo>
                  <a:cubicBezTo>
                    <a:pt x="15733" y="11355"/>
                    <a:pt x="15364" y="11255"/>
                    <a:pt x="15045" y="11042"/>
                  </a:cubicBezTo>
                  <a:cubicBezTo>
                    <a:pt x="14945" y="11209"/>
                    <a:pt x="14845" y="11409"/>
                    <a:pt x="14678" y="11576"/>
                  </a:cubicBezTo>
                  <a:cubicBezTo>
                    <a:pt x="15545" y="11576"/>
                    <a:pt x="16446" y="11609"/>
                    <a:pt x="17146" y="12176"/>
                  </a:cubicBezTo>
                  <a:cubicBezTo>
                    <a:pt x="17647" y="12543"/>
                    <a:pt x="17947" y="13177"/>
                    <a:pt x="17780" y="13811"/>
                  </a:cubicBezTo>
                  <a:cubicBezTo>
                    <a:pt x="17413" y="15379"/>
                    <a:pt x="15278" y="15612"/>
                    <a:pt x="13977" y="15812"/>
                  </a:cubicBezTo>
                  <a:cubicBezTo>
                    <a:pt x="13074" y="15954"/>
                    <a:pt x="12151" y="16030"/>
                    <a:pt x="11225" y="16030"/>
                  </a:cubicBezTo>
                  <a:cubicBezTo>
                    <a:pt x="10407" y="16030"/>
                    <a:pt x="9587" y="15971"/>
                    <a:pt x="8774" y="15846"/>
                  </a:cubicBezTo>
                  <a:cubicBezTo>
                    <a:pt x="7539" y="15645"/>
                    <a:pt x="5404" y="15345"/>
                    <a:pt x="4804" y="14011"/>
                  </a:cubicBezTo>
                  <a:cubicBezTo>
                    <a:pt x="4170" y="12643"/>
                    <a:pt x="5805" y="11909"/>
                    <a:pt x="6872" y="11676"/>
                  </a:cubicBezTo>
                  <a:cubicBezTo>
                    <a:pt x="6172" y="10875"/>
                    <a:pt x="5738" y="9875"/>
                    <a:pt x="5771" y="8740"/>
                  </a:cubicBezTo>
                  <a:cubicBezTo>
                    <a:pt x="5738" y="8740"/>
                    <a:pt x="5738" y="8674"/>
                    <a:pt x="5771" y="8640"/>
                  </a:cubicBezTo>
                  <a:cubicBezTo>
                    <a:pt x="7599" y="7857"/>
                    <a:pt x="9644" y="7509"/>
                    <a:pt x="11682" y="7509"/>
                  </a:cubicBezTo>
                  <a:close/>
                  <a:moveTo>
                    <a:pt x="11442" y="1"/>
                  </a:moveTo>
                  <a:cubicBezTo>
                    <a:pt x="10208" y="1769"/>
                    <a:pt x="8907" y="3470"/>
                    <a:pt x="7373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72" y="5305"/>
                    <a:pt x="7039" y="5338"/>
                    <a:pt x="7006" y="5338"/>
                  </a:cubicBezTo>
                  <a:cubicBezTo>
                    <a:pt x="6405" y="5872"/>
                    <a:pt x="5038" y="5738"/>
                    <a:pt x="4337" y="5838"/>
                  </a:cubicBezTo>
                  <a:cubicBezTo>
                    <a:pt x="2869" y="6005"/>
                    <a:pt x="1435" y="6172"/>
                    <a:pt x="1" y="6339"/>
                  </a:cubicBezTo>
                  <a:cubicBezTo>
                    <a:pt x="1335" y="8607"/>
                    <a:pt x="2836" y="10809"/>
                    <a:pt x="4104" y="13110"/>
                  </a:cubicBezTo>
                  <a:cubicBezTo>
                    <a:pt x="4137" y="13177"/>
                    <a:pt x="4137" y="13244"/>
                    <a:pt x="4137" y="13310"/>
                  </a:cubicBezTo>
                  <a:cubicBezTo>
                    <a:pt x="4170" y="13344"/>
                    <a:pt x="4204" y="13377"/>
                    <a:pt x="4204" y="13410"/>
                  </a:cubicBezTo>
                  <a:cubicBezTo>
                    <a:pt x="4204" y="13444"/>
                    <a:pt x="4204" y="13444"/>
                    <a:pt x="4204" y="13444"/>
                  </a:cubicBezTo>
                  <a:cubicBezTo>
                    <a:pt x="4370" y="15045"/>
                    <a:pt x="4070" y="16780"/>
                    <a:pt x="3937" y="18347"/>
                  </a:cubicBezTo>
                  <a:cubicBezTo>
                    <a:pt x="3803" y="19848"/>
                    <a:pt x="3670" y="21316"/>
                    <a:pt x="3503" y="22817"/>
                  </a:cubicBezTo>
                  <a:cubicBezTo>
                    <a:pt x="4804" y="22217"/>
                    <a:pt x="6072" y="21583"/>
                    <a:pt x="7339" y="20949"/>
                  </a:cubicBezTo>
                  <a:cubicBezTo>
                    <a:pt x="8173" y="20516"/>
                    <a:pt x="9241" y="19682"/>
                    <a:pt x="10175" y="19415"/>
                  </a:cubicBezTo>
                  <a:cubicBezTo>
                    <a:pt x="10223" y="19366"/>
                    <a:pt x="10272" y="19335"/>
                    <a:pt x="10334" y="19335"/>
                  </a:cubicBezTo>
                  <a:cubicBezTo>
                    <a:pt x="10357" y="19335"/>
                    <a:pt x="10381" y="19339"/>
                    <a:pt x="10408" y="19348"/>
                  </a:cubicBezTo>
                  <a:lnTo>
                    <a:pt x="10575" y="19348"/>
                  </a:lnTo>
                  <a:cubicBezTo>
                    <a:pt x="10594" y="19342"/>
                    <a:pt x="10612" y="19339"/>
                    <a:pt x="10628" y="19339"/>
                  </a:cubicBezTo>
                  <a:cubicBezTo>
                    <a:pt x="10699" y="19339"/>
                    <a:pt x="10748" y="19388"/>
                    <a:pt x="10775" y="19415"/>
                  </a:cubicBezTo>
                  <a:cubicBezTo>
                    <a:pt x="12243" y="19748"/>
                    <a:pt x="13710" y="20349"/>
                    <a:pt x="15145" y="20849"/>
                  </a:cubicBezTo>
                  <a:cubicBezTo>
                    <a:pt x="16412" y="21283"/>
                    <a:pt x="17747" y="21683"/>
                    <a:pt x="18981" y="22250"/>
                  </a:cubicBezTo>
                  <a:cubicBezTo>
                    <a:pt x="18881" y="19682"/>
                    <a:pt x="18914" y="17046"/>
                    <a:pt x="18881" y="14478"/>
                  </a:cubicBezTo>
                  <a:cubicBezTo>
                    <a:pt x="18814" y="14411"/>
                    <a:pt x="18814" y="14311"/>
                    <a:pt x="18881" y="14211"/>
                  </a:cubicBezTo>
                  <a:cubicBezTo>
                    <a:pt x="20182" y="12110"/>
                    <a:pt x="21416" y="9941"/>
                    <a:pt x="22784" y="7873"/>
                  </a:cubicBezTo>
                  <a:cubicBezTo>
                    <a:pt x="20282" y="7406"/>
                    <a:pt x="17747" y="6472"/>
                    <a:pt x="15345" y="5672"/>
                  </a:cubicBezTo>
                  <a:cubicBezTo>
                    <a:pt x="15178" y="5605"/>
                    <a:pt x="15145" y="5471"/>
                    <a:pt x="15178" y="5338"/>
                  </a:cubicBezTo>
                  <a:cubicBezTo>
                    <a:pt x="13810" y="3704"/>
                    <a:pt x="12643" y="1802"/>
                    <a:pt x="11442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3348;p72"/>
            <p:cNvSpPr/>
            <p:nvPr/>
          </p:nvSpPr>
          <p:spPr>
            <a:xfrm>
              <a:off x="2461764" y="3077521"/>
              <a:ext cx="360839" cy="218670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60" y="1535"/>
                    <a:pt x="660" y="3170"/>
                    <a:pt x="527" y="4671"/>
                  </a:cubicBezTo>
                  <a:cubicBezTo>
                    <a:pt x="393" y="6405"/>
                    <a:pt x="193" y="8140"/>
                    <a:pt x="26" y="9841"/>
                  </a:cubicBezTo>
                  <a:cubicBezTo>
                    <a:pt x="1" y="10045"/>
                    <a:pt x="170" y="10132"/>
                    <a:pt x="326" y="10132"/>
                  </a:cubicBezTo>
                  <a:cubicBezTo>
                    <a:pt x="374" y="10132"/>
                    <a:pt x="421" y="10124"/>
                    <a:pt x="460" y="10108"/>
                  </a:cubicBezTo>
                  <a:cubicBezTo>
                    <a:pt x="1794" y="9508"/>
                    <a:pt x="3095" y="8874"/>
                    <a:pt x="4363" y="8240"/>
                  </a:cubicBezTo>
                  <a:cubicBezTo>
                    <a:pt x="5464" y="7673"/>
                    <a:pt x="6698" y="7173"/>
                    <a:pt x="7698" y="6472"/>
                  </a:cubicBezTo>
                  <a:cubicBezTo>
                    <a:pt x="8999" y="7006"/>
                    <a:pt x="10367" y="7373"/>
                    <a:pt x="11668" y="7806"/>
                  </a:cubicBezTo>
                  <a:cubicBezTo>
                    <a:pt x="13202" y="8340"/>
                    <a:pt x="14770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71" y="8941"/>
                    <a:pt x="16571" y="8907"/>
                    <a:pt x="16571" y="8840"/>
                  </a:cubicBezTo>
                  <a:lnTo>
                    <a:pt x="16138" y="8807"/>
                  </a:lnTo>
                  <a:cubicBezTo>
                    <a:pt x="14904" y="8240"/>
                    <a:pt x="13569" y="7840"/>
                    <a:pt x="12268" y="7406"/>
                  </a:cubicBezTo>
                  <a:cubicBezTo>
                    <a:pt x="10867" y="6906"/>
                    <a:pt x="9400" y="6339"/>
                    <a:pt x="7932" y="5972"/>
                  </a:cubicBezTo>
                  <a:cubicBezTo>
                    <a:pt x="7878" y="5945"/>
                    <a:pt x="7846" y="5896"/>
                    <a:pt x="7783" y="5896"/>
                  </a:cubicBezTo>
                  <a:cubicBezTo>
                    <a:pt x="7768" y="5896"/>
                    <a:pt x="7751" y="5899"/>
                    <a:pt x="7732" y="5905"/>
                  </a:cubicBezTo>
                  <a:lnTo>
                    <a:pt x="7565" y="5905"/>
                  </a:lnTo>
                  <a:cubicBezTo>
                    <a:pt x="7538" y="5896"/>
                    <a:pt x="7514" y="5892"/>
                    <a:pt x="7491" y="5892"/>
                  </a:cubicBezTo>
                  <a:cubicBezTo>
                    <a:pt x="7429" y="5892"/>
                    <a:pt x="7380" y="5923"/>
                    <a:pt x="7332" y="5972"/>
                  </a:cubicBezTo>
                  <a:cubicBezTo>
                    <a:pt x="6398" y="6239"/>
                    <a:pt x="5330" y="7073"/>
                    <a:pt x="4496" y="7506"/>
                  </a:cubicBezTo>
                  <a:cubicBezTo>
                    <a:pt x="3229" y="8140"/>
                    <a:pt x="1961" y="8774"/>
                    <a:pt x="660" y="9374"/>
                  </a:cubicBezTo>
                  <a:cubicBezTo>
                    <a:pt x="827" y="7873"/>
                    <a:pt x="960" y="6405"/>
                    <a:pt x="1094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3349;p72"/>
            <p:cNvSpPr/>
            <p:nvPr/>
          </p:nvSpPr>
          <p:spPr>
            <a:xfrm>
              <a:off x="2490402" y="2949459"/>
              <a:ext cx="297308" cy="183883"/>
            </a:xfrm>
            <a:custGeom>
              <a:avLst/>
              <a:gdLst/>
              <a:ahLst/>
              <a:cxnLst/>
              <a:rect l="l" t="t" r="r" b="b"/>
              <a:pathLst>
                <a:path w="13777" h="8521" extrusionOk="0">
                  <a:moveTo>
                    <a:pt x="7725" y="246"/>
                  </a:moveTo>
                  <a:cubicBezTo>
                    <a:pt x="8896" y="246"/>
                    <a:pt x="10070" y="384"/>
                    <a:pt x="11208" y="631"/>
                  </a:cubicBezTo>
                  <a:cubicBezTo>
                    <a:pt x="9741" y="1165"/>
                    <a:pt x="8206" y="1498"/>
                    <a:pt x="6638" y="1598"/>
                  </a:cubicBezTo>
                  <a:cubicBezTo>
                    <a:pt x="6433" y="1607"/>
                    <a:pt x="6225" y="1611"/>
                    <a:pt x="6016" y="1611"/>
                  </a:cubicBezTo>
                  <a:cubicBezTo>
                    <a:pt x="5444" y="1611"/>
                    <a:pt x="4865" y="1581"/>
                    <a:pt x="4303" y="1532"/>
                  </a:cubicBezTo>
                  <a:cubicBezTo>
                    <a:pt x="3536" y="1465"/>
                    <a:pt x="2736" y="1198"/>
                    <a:pt x="1935" y="1165"/>
                  </a:cubicBezTo>
                  <a:cubicBezTo>
                    <a:pt x="3436" y="731"/>
                    <a:pt x="4937" y="398"/>
                    <a:pt x="6505" y="297"/>
                  </a:cubicBezTo>
                  <a:cubicBezTo>
                    <a:pt x="6910" y="263"/>
                    <a:pt x="7317" y="246"/>
                    <a:pt x="7725" y="246"/>
                  </a:cubicBezTo>
                  <a:close/>
                  <a:moveTo>
                    <a:pt x="12246" y="1068"/>
                  </a:moveTo>
                  <a:cubicBezTo>
                    <a:pt x="12916" y="1068"/>
                    <a:pt x="13587" y="1687"/>
                    <a:pt x="13410" y="2499"/>
                  </a:cubicBezTo>
                  <a:cubicBezTo>
                    <a:pt x="13310" y="3033"/>
                    <a:pt x="12909" y="3433"/>
                    <a:pt x="12376" y="3566"/>
                  </a:cubicBezTo>
                  <a:cubicBezTo>
                    <a:pt x="12253" y="3599"/>
                    <a:pt x="12132" y="3614"/>
                    <a:pt x="12013" y="3614"/>
                  </a:cubicBezTo>
                  <a:cubicBezTo>
                    <a:pt x="11650" y="3614"/>
                    <a:pt x="11310" y="3476"/>
                    <a:pt x="11008" y="3300"/>
                  </a:cubicBezTo>
                  <a:cubicBezTo>
                    <a:pt x="11075" y="3133"/>
                    <a:pt x="11142" y="2966"/>
                    <a:pt x="11208" y="2799"/>
                  </a:cubicBezTo>
                  <a:cubicBezTo>
                    <a:pt x="11342" y="2466"/>
                    <a:pt x="11442" y="2165"/>
                    <a:pt x="11508" y="1865"/>
                  </a:cubicBezTo>
                  <a:cubicBezTo>
                    <a:pt x="11578" y="1842"/>
                    <a:pt x="11652" y="1831"/>
                    <a:pt x="11726" y="1831"/>
                  </a:cubicBezTo>
                  <a:cubicBezTo>
                    <a:pt x="12077" y="1831"/>
                    <a:pt x="12431" y="2080"/>
                    <a:pt x="12376" y="2466"/>
                  </a:cubicBezTo>
                  <a:cubicBezTo>
                    <a:pt x="12310" y="2749"/>
                    <a:pt x="12018" y="2918"/>
                    <a:pt x="11739" y="2918"/>
                  </a:cubicBezTo>
                  <a:cubicBezTo>
                    <a:pt x="11590" y="2918"/>
                    <a:pt x="11446" y="2870"/>
                    <a:pt x="11342" y="2766"/>
                  </a:cubicBezTo>
                  <a:cubicBezTo>
                    <a:pt x="11328" y="2752"/>
                    <a:pt x="11308" y="2744"/>
                    <a:pt x="11290" y="2744"/>
                  </a:cubicBezTo>
                  <a:cubicBezTo>
                    <a:pt x="11264" y="2744"/>
                    <a:pt x="11242" y="2760"/>
                    <a:pt x="11242" y="2799"/>
                  </a:cubicBezTo>
                  <a:cubicBezTo>
                    <a:pt x="11208" y="2799"/>
                    <a:pt x="11208" y="2833"/>
                    <a:pt x="11242" y="2866"/>
                  </a:cubicBezTo>
                  <a:cubicBezTo>
                    <a:pt x="11384" y="3021"/>
                    <a:pt x="11582" y="3090"/>
                    <a:pt x="11783" y="3090"/>
                  </a:cubicBezTo>
                  <a:cubicBezTo>
                    <a:pt x="12144" y="3090"/>
                    <a:pt x="12512" y="2864"/>
                    <a:pt x="12576" y="2499"/>
                  </a:cubicBezTo>
                  <a:cubicBezTo>
                    <a:pt x="12636" y="1991"/>
                    <a:pt x="12186" y="1616"/>
                    <a:pt x="11732" y="1616"/>
                  </a:cubicBezTo>
                  <a:cubicBezTo>
                    <a:pt x="11680" y="1616"/>
                    <a:pt x="11627" y="1621"/>
                    <a:pt x="11575" y="1632"/>
                  </a:cubicBezTo>
                  <a:cubicBezTo>
                    <a:pt x="11609" y="1498"/>
                    <a:pt x="11642" y="1365"/>
                    <a:pt x="11642" y="1265"/>
                  </a:cubicBezTo>
                  <a:cubicBezTo>
                    <a:pt x="11825" y="1129"/>
                    <a:pt x="12036" y="1068"/>
                    <a:pt x="12246" y="1068"/>
                  </a:cubicBezTo>
                  <a:close/>
                  <a:moveTo>
                    <a:pt x="11442" y="798"/>
                  </a:moveTo>
                  <a:cubicBezTo>
                    <a:pt x="11408" y="998"/>
                    <a:pt x="11375" y="1198"/>
                    <a:pt x="11308" y="1398"/>
                  </a:cubicBezTo>
                  <a:cubicBezTo>
                    <a:pt x="11308" y="1432"/>
                    <a:pt x="11275" y="1465"/>
                    <a:pt x="11275" y="1498"/>
                  </a:cubicBezTo>
                  <a:cubicBezTo>
                    <a:pt x="11242" y="1532"/>
                    <a:pt x="11242" y="1565"/>
                    <a:pt x="11275" y="1565"/>
                  </a:cubicBezTo>
                  <a:cubicBezTo>
                    <a:pt x="11142" y="2132"/>
                    <a:pt x="10975" y="2666"/>
                    <a:pt x="10775" y="3166"/>
                  </a:cubicBezTo>
                  <a:lnTo>
                    <a:pt x="10741" y="3166"/>
                  </a:lnTo>
                  <a:cubicBezTo>
                    <a:pt x="10722" y="3153"/>
                    <a:pt x="10703" y="3148"/>
                    <a:pt x="10685" y="3148"/>
                  </a:cubicBezTo>
                  <a:cubicBezTo>
                    <a:pt x="10610" y="3148"/>
                    <a:pt x="10560" y="3246"/>
                    <a:pt x="10641" y="3300"/>
                  </a:cubicBezTo>
                  <a:cubicBezTo>
                    <a:pt x="10641" y="3333"/>
                    <a:pt x="10675" y="3333"/>
                    <a:pt x="10675" y="3366"/>
                  </a:cubicBezTo>
                  <a:cubicBezTo>
                    <a:pt x="10508" y="3700"/>
                    <a:pt x="10274" y="4067"/>
                    <a:pt x="10007" y="4400"/>
                  </a:cubicBezTo>
                  <a:cubicBezTo>
                    <a:pt x="9231" y="5301"/>
                    <a:pt x="8109" y="5912"/>
                    <a:pt x="6908" y="5912"/>
                  </a:cubicBezTo>
                  <a:cubicBezTo>
                    <a:pt x="6819" y="5912"/>
                    <a:pt x="6729" y="5908"/>
                    <a:pt x="6638" y="5901"/>
                  </a:cubicBezTo>
                  <a:cubicBezTo>
                    <a:pt x="4237" y="5701"/>
                    <a:pt x="1835" y="3733"/>
                    <a:pt x="1735" y="1231"/>
                  </a:cubicBezTo>
                  <a:cubicBezTo>
                    <a:pt x="1768" y="1231"/>
                    <a:pt x="1768" y="1231"/>
                    <a:pt x="1802" y="1198"/>
                  </a:cubicBezTo>
                  <a:cubicBezTo>
                    <a:pt x="1802" y="1198"/>
                    <a:pt x="1802" y="1231"/>
                    <a:pt x="1835" y="1231"/>
                  </a:cubicBezTo>
                  <a:cubicBezTo>
                    <a:pt x="2469" y="1598"/>
                    <a:pt x="3403" y="1665"/>
                    <a:pt x="4137" y="1765"/>
                  </a:cubicBezTo>
                  <a:cubicBezTo>
                    <a:pt x="4747" y="1814"/>
                    <a:pt x="5357" y="1845"/>
                    <a:pt x="5968" y="1845"/>
                  </a:cubicBezTo>
                  <a:cubicBezTo>
                    <a:pt x="6191" y="1845"/>
                    <a:pt x="6415" y="1841"/>
                    <a:pt x="6638" y="1832"/>
                  </a:cubicBezTo>
                  <a:cubicBezTo>
                    <a:pt x="8273" y="1765"/>
                    <a:pt x="9907" y="1398"/>
                    <a:pt x="11442" y="798"/>
                  </a:cubicBezTo>
                  <a:close/>
                  <a:moveTo>
                    <a:pt x="9707" y="5068"/>
                  </a:moveTo>
                  <a:cubicBezTo>
                    <a:pt x="9674" y="5134"/>
                    <a:pt x="9707" y="5201"/>
                    <a:pt x="9807" y="5201"/>
                  </a:cubicBezTo>
                  <a:cubicBezTo>
                    <a:pt x="9823" y="5200"/>
                    <a:pt x="9839" y="5200"/>
                    <a:pt x="9855" y="5200"/>
                  </a:cubicBezTo>
                  <a:cubicBezTo>
                    <a:pt x="10395" y="5200"/>
                    <a:pt x="10737" y="5750"/>
                    <a:pt x="10608" y="6268"/>
                  </a:cubicBezTo>
                  <a:cubicBezTo>
                    <a:pt x="10508" y="6602"/>
                    <a:pt x="10208" y="6902"/>
                    <a:pt x="9907" y="7069"/>
                  </a:cubicBezTo>
                  <a:cubicBezTo>
                    <a:pt x="9433" y="7330"/>
                    <a:pt x="8823" y="7388"/>
                    <a:pt x="8247" y="7388"/>
                  </a:cubicBezTo>
                  <a:cubicBezTo>
                    <a:pt x="8013" y="7388"/>
                    <a:pt x="7784" y="7379"/>
                    <a:pt x="7572" y="7369"/>
                  </a:cubicBezTo>
                  <a:cubicBezTo>
                    <a:pt x="6805" y="7336"/>
                    <a:pt x="6038" y="7202"/>
                    <a:pt x="5304" y="7036"/>
                  </a:cubicBezTo>
                  <a:cubicBezTo>
                    <a:pt x="4970" y="6936"/>
                    <a:pt x="4537" y="6869"/>
                    <a:pt x="4237" y="6635"/>
                  </a:cubicBezTo>
                  <a:cubicBezTo>
                    <a:pt x="4103" y="6569"/>
                    <a:pt x="4003" y="6469"/>
                    <a:pt x="3936" y="6335"/>
                  </a:cubicBezTo>
                  <a:cubicBezTo>
                    <a:pt x="3970" y="6135"/>
                    <a:pt x="4003" y="5901"/>
                    <a:pt x="4036" y="5668"/>
                  </a:cubicBezTo>
                  <a:cubicBezTo>
                    <a:pt x="4070" y="5568"/>
                    <a:pt x="4203" y="5501"/>
                    <a:pt x="4337" y="5468"/>
                  </a:cubicBezTo>
                  <a:cubicBezTo>
                    <a:pt x="5037" y="5835"/>
                    <a:pt x="5804" y="6068"/>
                    <a:pt x="6538" y="6168"/>
                  </a:cubicBezTo>
                  <a:cubicBezTo>
                    <a:pt x="6656" y="6178"/>
                    <a:pt x="6772" y="6183"/>
                    <a:pt x="6887" y="6183"/>
                  </a:cubicBezTo>
                  <a:cubicBezTo>
                    <a:pt x="7974" y="6183"/>
                    <a:pt x="8923" y="5762"/>
                    <a:pt x="9707" y="5068"/>
                  </a:cubicBezTo>
                  <a:close/>
                  <a:moveTo>
                    <a:pt x="2802" y="4267"/>
                  </a:moveTo>
                  <a:cubicBezTo>
                    <a:pt x="3203" y="4701"/>
                    <a:pt x="3670" y="5068"/>
                    <a:pt x="4203" y="5368"/>
                  </a:cubicBezTo>
                  <a:cubicBezTo>
                    <a:pt x="3936" y="5501"/>
                    <a:pt x="3703" y="5668"/>
                    <a:pt x="3670" y="5968"/>
                  </a:cubicBezTo>
                  <a:cubicBezTo>
                    <a:pt x="3603" y="6302"/>
                    <a:pt x="3836" y="6635"/>
                    <a:pt x="4103" y="6802"/>
                  </a:cubicBezTo>
                  <a:cubicBezTo>
                    <a:pt x="4570" y="7136"/>
                    <a:pt x="5237" y="7236"/>
                    <a:pt x="5771" y="7369"/>
                  </a:cubicBezTo>
                  <a:cubicBezTo>
                    <a:pt x="6472" y="7503"/>
                    <a:pt x="7172" y="7569"/>
                    <a:pt x="7873" y="7603"/>
                  </a:cubicBezTo>
                  <a:cubicBezTo>
                    <a:pt x="8273" y="7603"/>
                    <a:pt x="8673" y="7603"/>
                    <a:pt x="9107" y="7569"/>
                  </a:cubicBezTo>
                  <a:cubicBezTo>
                    <a:pt x="9741" y="7469"/>
                    <a:pt x="10374" y="7236"/>
                    <a:pt x="10708" y="6635"/>
                  </a:cubicBezTo>
                  <a:cubicBezTo>
                    <a:pt x="11101" y="5914"/>
                    <a:pt x="10689" y="4967"/>
                    <a:pt x="9851" y="4967"/>
                  </a:cubicBezTo>
                  <a:cubicBezTo>
                    <a:pt x="9836" y="4967"/>
                    <a:pt x="9822" y="4967"/>
                    <a:pt x="9807" y="4967"/>
                  </a:cubicBezTo>
                  <a:lnTo>
                    <a:pt x="9774" y="4967"/>
                  </a:lnTo>
                  <a:cubicBezTo>
                    <a:pt x="10007" y="4767"/>
                    <a:pt x="10208" y="4534"/>
                    <a:pt x="10374" y="4300"/>
                  </a:cubicBezTo>
                  <a:cubicBezTo>
                    <a:pt x="10408" y="4334"/>
                    <a:pt x="10408" y="4334"/>
                    <a:pt x="10441" y="4334"/>
                  </a:cubicBezTo>
                  <a:cubicBezTo>
                    <a:pt x="11342" y="4334"/>
                    <a:pt x="12376" y="4334"/>
                    <a:pt x="13043" y="5068"/>
                  </a:cubicBezTo>
                  <a:cubicBezTo>
                    <a:pt x="13777" y="5835"/>
                    <a:pt x="13343" y="6835"/>
                    <a:pt x="12543" y="7302"/>
                  </a:cubicBezTo>
                  <a:cubicBezTo>
                    <a:pt x="11809" y="7769"/>
                    <a:pt x="10875" y="7870"/>
                    <a:pt x="10041" y="8003"/>
                  </a:cubicBezTo>
                  <a:cubicBezTo>
                    <a:pt x="9741" y="8070"/>
                    <a:pt x="9474" y="8103"/>
                    <a:pt x="9173" y="8136"/>
                  </a:cubicBezTo>
                  <a:cubicBezTo>
                    <a:pt x="8573" y="8203"/>
                    <a:pt x="8006" y="8270"/>
                    <a:pt x="7406" y="8270"/>
                  </a:cubicBezTo>
                  <a:cubicBezTo>
                    <a:pt x="7270" y="8272"/>
                    <a:pt x="7134" y="8274"/>
                    <a:pt x="6999" y="8274"/>
                  </a:cubicBezTo>
                  <a:cubicBezTo>
                    <a:pt x="5429" y="8274"/>
                    <a:pt x="3842" y="8089"/>
                    <a:pt x="2369" y="7536"/>
                  </a:cubicBezTo>
                  <a:cubicBezTo>
                    <a:pt x="1701" y="7302"/>
                    <a:pt x="767" y="6835"/>
                    <a:pt x="734" y="5968"/>
                  </a:cubicBezTo>
                  <a:cubicBezTo>
                    <a:pt x="734" y="4901"/>
                    <a:pt x="1968" y="4500"/>
                    <a:pt x="2802" y="4267"/>
                  </a:cubicBezTo>
                  <a:close/>
                  <a:moveTo>
                    <a:pt x="7521" y="0"/>
                  </a:moveTo>
                  <a:cubicBezTo>
                    <a:pt x="5490" y="0"/>
                    <a:pt x="3449" y="348"/>
                    <a:pt x="1601" y="1131"/>
                  </a:cubicBezTo>
                  <a:cubicBezTo>
                    <a:pt x="1568" y="1165"/>
                    <a:pt x="1568" y="1231"/>
                    <a:pt x="1601" y="1231"/>
                  </a:cubicBezTo>
                  <a:cubicBezTo>
                    <a:pt x="1568" y="2366"/>
                    <a:pt x="2035" y="3366"/>
                    <a:pt x="2736" y="4167"/>
                  </a:cubicBezTo>
                  <a:cubicBezTo>
                    <a:pt x="1668" y="4400"/>
                    <a:pt x="0" y="5134"/>
                    <a:pt x="634" y="6502"/>
                  </a:cubicBezTo>
                  <a:cubicBezTo>
                    <a:pt x="1268" y="7836"/>
                    <a:pt x="3369" y="8136"/>
                    <a:pt x="4604" y="8337"/>
                  </a:cubicBezTo>
                  <a:cubicBezTo>
                    <a:pt x="5417" y="8462"/>
                    <a:pt x="6237" y="8521"/>
                    <a:pt x="7055" y="8521"/>
                  </a:cubicBezTo>
                  <a:cubicBezTo>
                    <a:pt x="7981" y="8521"/>
                    <a:pt x="8904" y="8445"/>
                    <a:pt x="9807" y="8303"/>
                  </a:cubicBezTo>
                  <a:cubicBezTo>
                    <a:pt x="11142" y="8103"/>
                    <a:pt x="13243" y="7870"/>
                    <a:pt x="13643" y="6302"/>
                  </a:cubicBezTo>
                  <a:cubicBezTo>
                    <a:pt x="13777" y="5668"/>
                    <a:pt x="13477" y="5034"/>
                    <a:pt x="12976" y="4667"/>
                  </a:cubicBezTo>
                  <a:cubicBezTo>
                    <a:pt x="12276" y="4100"/>
                    <a:pt x="11375" y="4100"/>
                    <a:pt x="10541" y="4067"/>
                  </a:cubicBezTo>
                  <a:cubicBezTo>
                    <a:pt x="10675" y="3900"/>
                    <a:pt x="10775" y="3700"/>
                    <a:pt x="10875" y="3533"/>
                  </a:cubicBezTo>
                  <a:cubicBezTo>
                    <a:pt x="11189" y="3742"/>
                    <a:pt x="11551" y="3840"/>
                    <a:pt x="11909" y="3840"/>
                  </a:cubicBezTo>
                  <a:cubicBezTo>
                    <a:pt x="12807" y="3840"/>
                    <a:pt x="13677" y="3224"/>
                    <a:pt x="13677" y="2199"/>
                  </a:cubicBezTo>
                  <a:cubicBezTo>
                    <a:pt x="13652" y="1419"/>
                    <a:pt x="12962" y="885"/>
                    <a:pt x="12295" y="885"/>
                  </a:cubicBezTo>
                  <a:cubicBezTo>
                    <a:pt x="12078" y="885"/>
                    <a:pt x="11864" y="942"/>
                    <a:pt x="11675" y="1065"/>
                  </a:cubicBezTo>
                  <a:cubicBezTo>
                    <a:pt x="11675" y="965"/>
                    <a:pt x="11709" y="865"/>
                    <a:pt x="11709" y="764"/>
                  </a:cubicBezTo>
                  <a:cubicBezTo>
                    <a:pt x="11709" y="731"/>
                    <a:pt x="11675" y="698"/>
                    <a:pt x="11642" y="664"/>
                  </a:cubicBezTo>
                  <a:cubicBezTo>
                    <a:pt x="11675" y="598"/>
                    <a:pt x="11642" y="498"/>
                    <a:pt x="11542" y="498"/>
                  </a:cubicBezTo>
                  <a:cubicBezTo>
                    <a:pt x="11542" y="464"/>
                    <a:pt x="11508" y="431"/>
                    <a:pt x="11475" y="431"/>
                  </a:cubicBezTo>
                  <a:cubicBezTo>
                    <a:pt x="10201" y="152"/>
                    <a:pt x="8863" y="0"/>
                    <a:pt x="7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3350;p72"/>
            <p:cNvSpPr/>
            <p:nvPr/>
          </p:nvSpPr>
          <p:spPr>
            <a:xfrm>
              <a:off x="2382412" y="2889637"/>
              <a:ext cx="177107" cy="189343"/>
            </a:xfrm>
            <a:custGeom>
              <a:avLst/>
              <a:gdLst/>
              <a:ahLst/>
              <a:cxnLst/>
              <a:rect l="l" t="t" r="r" b="b"/>
              <a:pathLst>
                <a:path w="8207" h="8774" extrusionOk="0">
                  <a:moveTo>
                    <a:pt x="7940" y="1"/>
                  </a:moveTo>
                  <a:cubicBezTo>
                    <a:pt x="7906" y="34"/>
                    <a:pt x="7873" y="101"/>
                    <a:pt x="7840" y="134"/>
                  </a:cubicBezTo>
                  <a:cubicBezTo>
                    <a:pt x="7773" y="134"/>
                    <a:pt x="7740" y="134"/>
                    <a:pt x="7673" y="167"/>
                  </a:cubicBezTo>
                  <a:cubicBezTo>
                    <a:pt x="7339" y="468"/>
                    <a:pt x="6339" y="368"/>
                    <a:pt x="5905" y="434"/>
                  </a:cubicBezTo>
                  <a:lnTo>
                    <a:pt x="4137" y="634"/>
                  </a:lnTo>
                  <a:cubicBezTo>
                    <a:pt x="2903" y="768"/>
                    <a:pt x="1635" y="901"/>
                    <a:pt x="368" y="1068"/>
                  </a:cubicBezTo>
                  <a:cubicBezTo>
                    <a:pt x="134" y="1101"/>
                    <a:pt x="1" y="1302"/>
                    <a:pt x="101" y="1502"/>
                  </a:cubicBezTo>
                  <a:cubicBezTo>
                    <a:pt x="1468" y="3903"/>
                    <a:pt x="2836" y="6439"/>
                    <a:pt x="4504" y="8640"/>
                  </a:cubicBezTo>
                  <a:cubicBezTo>
                    <a:pt x="4571" y="8707"/>
                    <a:pt x="4604" y="8740"/>
                    <a:pt x="4671" y="8774"/>
                  </a:cubicBezTo>
                  <a:lnTo>
                    <a:pt x="5038" y="8740"/>
                  </a:lnTo>
                  <a:cubicBezTo>
                    <a:pt x="5038" y="8707"/>
                    <a:pt x="5038" y="8707"/>
                    <a:pt x="5038" y="8707"/>
                  </a:cubicBezTo>
                  <a:cubicBezTo>
                    <a:pt x="5038" y="8640"/>
                    <a:pt x="5004" y="8607"/>
                    <a:pt x="4971" y="8573"/>
                  </a:cubicBezTo>
                  <a:cubicBezTo>
                    <a:pt x="4971" y="8507"/>
                    <a:pt x="4971" y="8473"/>
                    <a:pt x="4938" y="8407"/>
                  </a:cubicBezTo>
                  <a:cubicBezTo>
                    <a:pt x="3670" y="6072"/>
                    <a:pt x="2169" y="3903"/>
                    <a:pt x="835" y="1602"/>
                  </a:cubicBezTo>
                  <a:cubicBezTo>
                    <a:pt x="2269" y="1435"/>
                    <a:pt x="3703" y="1268"/>
                    <a:pt x="5171" y="1101"/>
                  </a:cubicBezTo>
                  <a:cubicBezTo>
                    <a:pt x="5872" y="1001"/>
                    <a:pt x="7239" y="1135"/>
                    <a:pt x="7840" y="601"/>
                  </a:cubicBezTo>
                  <a:cubicBezTo>
                    <a:pt x="7873" y="601"/>
                    <a:pt x="7906" y="568"/>
                    <a:pt x="7906" y="568"/>
                  </a:cubicBezTo>
                  <a:cubicBezTo>
                    <a:pt x="8006" y="468"/>
                    <a:pt x="8106" y="368"/>
                    <a:pt x="8207" y="267"/>
                  </a:cubicBezTo>
                  <a:lnTo>
                    <a:pt x="79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10225798" y="2482599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 sz="2400"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6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7" tIns="101597" rIns="101597" bIns="101597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7" y="5253203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4" y="5157193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7" y="3717973"/>
            <a:ext cx="1919607" cy="477837"/>
          </a:xfrm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5"/>
            <a:ext cx="1576387" cy="477838"/>
          </a:xfrm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8" y="3073323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7" tIns="121897" rIns="121897" bIns="121897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 smtClean="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39" name="مجموعة 138"/>
          <p:cNvGrpSpPr/>
          <p:nvPr/>
        </p:nvGrpSpPr>
        <p:grpSpPr>
          <a:xfrm>
            <a:off x="9697570" y="-401847"/>
            <a:ext cx="2419127" cy="2333483"/>
            <a:chOff x="12192000" y="312823"/>
            <a:chExt cx="4762500" cy="4762500"/>
          </a:xfrm>
        </p:grpSpPr>
        <p:sp>
          <p:nvSpPr>
            <p:cNvPr id="141" name="شكل بيضاوي 140"/>
            <p:cNvSpPr/>
            <p:nvPr/>
          </p:nvSpPr>
          <p:spPr>
            <a:xfrm>
              <a:off x="12560969" y="1683420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5" name="شكل بيضاوي 144"/>
            <p:cNvSpPr/>
            <p:nvPr/>
          </p:nvSpPr>
          <p:spPr>
            <a:xfrm>
              <a:off x="14686535" y="1739568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46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12823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" name="Google Shape;2750;p69"/>
          <p:cNvGrpSpPr/>
          <p:nvPr/>
        </p:nvGrpSpPr>
        <p:grpSpPr>
          <a:xfrm>
            <a:off x="3386970" y="2442982"/>
            <a:ext cx="643628" cy="562626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1702662" y="1086521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7876983" y="1180451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39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Wallpaper Mickey  uploaded by Sabdi V. on We Heart It">
            <a:extLst>
              <a:ext uri="{FF2B5EF4-FFF2-40B4-BE49-F238E27FC236}">
                <a16:creationId xmlns:a16="http://schemas.microsoft.com/office/drawing/2014/main" xmlns="" id="{13635EAB-A56A-4839-8FA7-AE4C96AA8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510" y="-18535"/>
            <a:ext cx="4281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9F7E4CBA-6979-481B-8ED4-132A8D7E9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4"/>
            <a:ext cx="16650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5A38A788-8F6C-41CC-A7E1-66F344B8F6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531" y="2331489"/>
            <a:ext cx="6895068" cy="2195022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xmlns="" id="{A2609560-D07E-45D8-B46D-E80C25FD9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2" y="18532"/>
            <a:ext cx="2562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593" y="332430"/>
            <a:ext cx="11040813" cy="5838606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xmlns="" id="{E2546A40-98D5-4ADF-8A9B-9681E03B9761}"/>
              </a:ext>
            </a:extLst>
          </p:cNvPr>
          <p:cNvSpPr/>
          <p:nvPr/>
        </p:nvSpPr>
        <p:spPr>
          <a:xfrm>
            <a:off x="4046370" y="811260"/>
            <a:ext cx="39661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 smtClean="0">
                <a:ln w="0"/>
                <a:solidFill>
                  <a:srgbClr val="009900"/>
                </a:solidFill>
                <a:latin typeface="A Massir Ballpoint" panose="00000100000000000000" pitchFamily="2" charset="-78"/>
                <a:cs typeface="PT Bold Heading" pitchFamily="2" charset="-78"/>
              </a:rPr>
              <a:t>أتمنى لكم التوفيق</a:t>
            </a:r>
          </a:p>
          <a:p>
            <a:pPr algn="ctr"/>
            <a:r>
              <a:rPr lang="ar-SA" sz="4400" b="1" dirty="0" smtClean="0">
                <a:ln w="0"/>
                <a:solidFill>
                  <a:srgbClr val="009900"/>
                </a:solidFill>
                <a:latin typeface="A Massir Ballpoint" panose="00000100000000000000" pitchFamily="2" charset="-78"/>
                <a:cs typeface="PT Bold Heading" pitchFamily="2" charset="-78"/>
              </a:rPr>
              <a:t> كان يوم جميل</a:t>
            </a:r>
          </a:p>
        </p:txBody>
      </p:sp>
      <p:pic>
        <p:nvPicPr>
          <p:cNvPr id="13" name="Picture 4" descr="Stand out goofy movie GIF - Find on GIFER">
            <a:extLst>
              <a:ext uri="{FF2B5EF4-FFF2-40B4-BE49-F238E27FC236}">
                <a16:creationId xmlns="" xmlns:a16="http://schemas.microsoft.com/office/drawing/2014/main" id="{4ABB711C-1AA8-4E3F-9774-2D3AA1457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47" y="2537698"/>
            <a:ext cx="2732235" cy="18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in by ettie isaac on goofy. hugo | Goofy pictures, Goofy disney, Disney  cartoons">
            <a:extLst>
              <a:ext uri="{FF2B5EF4-FFF2-40B4-BE49-F238E27FC236}">
                <a16:creationId xmlns="" xmlns:a16="http://schemas.microsoft.com/office/drawing/2014/main" id="{99F4F96F-0C60-4A12-890A-21315F8DB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954" y="3660024"/>
            <a:ext cx="2721611" cy="212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الصور وصور متحركة من صور بندق ~ Gifmania">
            <a:extLst>
              <a:ext uri="{FF2B5EF4-FFF2-40B4-BE49-F238E27FC236}">
                <a16:creationId xmlns="" xmlns:a16="http://schemas.microsoft.com/office/drawing/2014/main" id="{3F58A3C9-6BDF-4931-8768-EFBCD5BA54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4" y="2928447"/>
            <a:ext cx="2455622" cy="28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293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934B1-A212-4DE7-B844-3E79B1ADF54A}"/>
              </a:ext>
            </a:extLst>
          </p:cNvPr>
          <p:cNvSpPr/>
          <p:nvPr/>
        </p:nvSpPr>
        <p:spPr>
          <a:xfrm>
            <a:off x="578485" y="566420"/>
            <a:ext cx="7752080" cy="589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BDDFB1B6-8BDB-43E7-8D07-46AAC13FF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2419" y="-638343"/>
            <a:ext cx="6392960" cy="8273242"/>
          </a:xfrm>
          <a:prstGeom prst="rect">
            <a:avLst/>
          </a:prstGeom>
        </p:spPr>
      </p:pic>
      <p:pic>
        <p:nvPicPr>
          <p:cNvPr id="20" name="Picture 2" descr="جدول الحصص الاسبوعي - ملف انجاز الكتروني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485" y="691304"/>
            <a:ext cx="2314575" cy="2305050"/>
          </a:xfrm>
          <a:prstGeom prst="rect">
            <a:avLst/>
          </a:prstGeom>
          <a:noFill/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EC055DA6-E9D7-4DF2-96E5-93A3D9974E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99479" y="721318"/>
            <a:ext cx="2344129" cy="23266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="" xmlns:a16="http://schemas.microsoft.com/office/drawing/2014/main" id="{CE1F2368-B8AB-4E01-AE18-A3E676DD94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578501" y="2410183"/>
            <a:ext cx="3360619" cy="4166819"/>
          </a:xfrm>
          <a:prstGeom prst="rect">
            <a:avLst/>
          </a:prstGeom>
        </p:spPr>
      </p:pic>
      <p:pic>
        <p:nvPicPr>
          <p:cNvPr id="26" name="Picture 2" descr="Pin on Little blog.">
            <a:extLst>
              <a:ext uri="{FF2B5EF4-FFF2-40B4-BE49-F238E27FC236}">
                <a16:creationId xmlns="" xmlns:a16="http://schemas.microsoft.com/office/drawing/2014/main" id="{96C49C2E-9913-48E1-BEEC-95D5488CBC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72" y="3344778"/>
            <a:ext cx="3528143" cy="2751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7827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112557" y="707169"/>
            <a:ext cx="10025495" cy="5915025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6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03" y="6117652"/>
            <a:ext cx="1009085" cy="1009085"/>
          </a:xfrm>
          <a:prstGeom prst="rect">
            <a:avLst/>
          </a:prstGeom>
        </p:spPr>
      </p:pic>
      <p:pic>
        <p:nvPicPr>
          <p:cNvPr id="27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7" y="2732626"/>
            <a:ext cx="1009085" cy="1009085"/>
          </a:xfrm>
          <a:prstGeom prst="rect">
            <a:avLst/>
          </a:prstGeom>
        </p:spPr>
      </p:pic>
      <p:pic>
        <p:nvPicPr>
          <p:cNvPr id="28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19" y="4208459"/>
            <a:ext cx="1009085" cy="1009085"/>
          </a:xfrm>
          <a:prstGeom prst="rect">
            <a:avLst/>
          </a:prstGeom>
        </p:spPr>
      </p:pic>
      <p:sp>
        <p:nvSpPr>
          <p:cNvPr id="48" name="TextBox 19">
            <a:extLst>
              <a:ext uri="{FF2B5EF4-FFF2-40B4-BE49-F238E27FC236}">
                <a16:creationId xmlns:a16="http://schemas.microsoft.com/office/drawing/2014/main" xmlns="" id="{F45C18EF-649D-4B19-8547-96B9428BEBF1}"/>
              </a:ext>
            </a:extLst>
          </p:cNvPr>
          <p:cNvSpPr txBox="1"/>
          <p:nvPr/>
        </p:nvSpPr>
        <p:spPr>
          <a:xfrm>
            <a:off x="3766405" y="971382"/>
            <a:ext cx="5677468" cy="538593"/>
          </a:xfrm>
          <a:prstGeom prst="rect">
            <a:avLst/>
          </a:prstGeom>
          <a:solidFill>
            <a:srgbClr val="E1FB8F"/>
          </a:solidFill>
        </p:spPr>
        <p:txBody>
          <a:bodyPr wrap="square" lIns="121905" tIns="60952" rIns="121905" bIns="60952" rtlCol="0">
            <a:spAutoFit/>
          </a:bodyPr>
          <a:lstStyle/>
          <a:p>
            <a:pPr algn="ctr"/>
            <a:r>
              <a:rPr lang="ar-BH" sz="2700" b="1" dirty="0" smtClean="0">
                <a:solidFill>
                  <a:srgbClr val="009900"/>
                </a:solidFill>
              </a:rPr>
              <a:t>اختار </a:t>
            </a:r>
            <a:r>
              <a:rPr lang="ar-BH" sz="2700" b="1" dirty="0">
                <a:solidFill>
                  <a:srgbClr val="009900"/>
                </a:solidFill>
              </a:rPr>
              <a:t>الوجه الذي يُعبّر عن مشاعركِ </a:t>
            </a:r>
            <a:r>
              <a:rPr lang="ar-BH" sz="2700" b="1" dirty="0" smtClean="0">
                <a:solidFill>
                  <a:srgbClr val="009900"/>
                </a:solidFill>
              </a:rPr>
              <a:t>وارسم</a:t>
            </a:r>
            <a:r>
              <a:rPr lang="ar-SA" sz="2700" b="1" dirty="0" smtClean="0">
                <a:solidFill>
                  <a:srgbClr val="009900"/>
                </a:solidFill>
              </a:rPr>
              <a:t>ه</a:t>
            </a:r>
            <a:r>
              <a:rPr lang="ar-BH" sz="2700" b="1" dirty="0" smtClean="0">
                <a:solidFill>
                  <a:srgbClr val="009900"/>
                </a:solidFill>
              </a:rPr>
              <a:t> </a:t>
            </a:r>
            <a:endParaRPr lang="en-GB" sz="2700" b="1" dirty="0">
              <a:solidFill>
                <a:srgbClr val="009900"/>
              </a:solidFill>
            </a:endParaRPr>
          </a:p>
        </p:txBody>
      </p:sp>
      <p:sp>
        <p:nvSpPr>
          <p:cNvPr id="34" name="Google Shape;188;p36"/>
          <p:cNvSpPr/>
          <p:nvPr/>
        </p:nvSpPr>
        <p:spPr>
          <a:xfrm>
            <a:off x="-9050" y="2831667"/>
            <a:ext cx="10566427" cy="3623700"/>
          </a:xfrm>
          <a:prstGeom prst="rect">
            <a:avLst/>
          </a:prstGeom>
          <a:solidFill>
            <a:srgbClr val="D6FAD9">
              <a:alpha val="17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9;p36"/>
          <p:cNvSpPr/>
          <p:nvPr/>
        </p:nvSpPr>
        <p:spPr>
          <a:xfrm rot="-1110091">
            <a:off x="11772039" y="328491"/>
            <a:ext cx="1018196" cy="1324618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90;p36"/>
          <p:cNvSpPr/>
          <p:nvPr/>
        </p:nvSpPr>
        <p:spPr>
          <a:xfrm rot="4908656">
            <a:off x="11866183" y="3508694"/>
            <a:ext cx="1018229" cy="1324661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93;p14"/>
          <p:cNvSpPr/>
          <p:nvPr/>
        </p:nvSpPr>
        <p:spPr>
          <a:xfrm>
            <a:off x="3425763" y="5817592"/>
            <a:ext cx="4382847" cy="79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3000" b="1" dirty="0" err="1">
                <a:solidFill>
                  <a:srgbClr val="009900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3000" b="1" dirty="0">
                <a:solidFill>
                  <a:srgbClr val="009900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3000" dirty="0">
              <a:solidFill>
                <a:srgbClr val="009900"/>
              </a:solidFill>
            </a:endParaRPr>
          </a:p>
        </p:txBody>
      </p:sp>
      <p:grpSp>
        <p:nvGrpSpPr>
          <p:cNvPr id="54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6655837" y="2697292"/>
            <a:ext cx="1958454" cy="3009016"/>
            <a:chOff x="6000119" y="568430"/>
            <a:chExt cx="2315327" cy="3544027"/>
          </a:xfrm>
        </p:grpSpPr>
        <p:pic>
          <p:nvPicPr>
            <p:cNvPr id="55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56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57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4423589" y="2670604"/>
            <a:ext cx="1975821" cy="3035704"/>
            <a:chOff x="3404069" y="247262"/>
            <a:chExt cx="2335861" cy="3575459"/>
          </a:xfrm>
        </p:grpSpPr>
        <p:pic>
          <p:nvPicPr>
            <p:cNvPr id="59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60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61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2191341" y="2681972"/>
            <a:ext cx="1975824" cy="3035704"/>
            <a:chOff x="628840" y="231367"/>
            <a:chExt cx="2335862" cy="3575459"/>
          </a:xfrm>
        </p:grpSpPr>
        <p:pic>
          <p:nvPicPr>
            <p:cNvPr id="62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3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4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4294849" y="1598232"/>
            <a:ext cx="382387" cy="38238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rgbClr val="009900"/>
              </a:solidFill>
            </a:endParaRPr>
          </a:p>
        </p:txBody>
      </p:sp>
      <p:sp>
        <p:nvSpPr>
          <p:cNvPr id="65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>
            <a:off x="6031897" y="1598232"/>
            <a:ext cx="382387" cy="38238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rgbClr val="009900"/>
              </a:solidFill>
            </a:endParaRPr>
          </a:p>
        </p:txBody>
      </p:sp>
      <p:sp>
        <p:nvSpPr>
          <p:cNvPr id="66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4876661" y="1600329"/>
            <a:ext cx="378193" cy="37819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rgbClr val="009900"/>
              </a:solidFill>
            </a:endParaRPr>
          </a:p>
        </p:txBody>
      </p:sp>
      <p:sp>
        <p:nvSpPr>
          <p:cNvPr id="67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6613710" y="1595908"/>
            <a:ext cx="387034" cy="38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ar-SA" altLang="ko-KR" sz="1800" dirty="0" smtClean="0">
                <a:solidFill>
                  <a:srgbClr val="009900"/>
                </a:solidFill>
              </a:rPr>
              <a:t> </a:t>
            </a:r>
            <a:endParaRPr lang="ko-KR" altLang="en-US" sz="1800" dirty="0">
              <a:solidFill>
                <a:srgbClr val="009900"/>
              </a:solidFill>
            </a:endParaRPr>
          </a:p>
        </p:txBody>
      </p:sp>
      <p:sp>
        <p:nvSpPr>
          <p:cNvPr id="68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5454279" y="1600329"/>
            <a:ext cx="378193" cy="37819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rgbClr val="009900"/>
              </a:solidFill>
            </a:endParaRPr>
          </a:p>
        </p:txBody>
      </p:sp>
      <p:pic>
        <p:nvPicPr>
          <p:cNvPr id="69" name="Google Shape;74;p13">
            <a:hlinkClick r:id="rId10" action="ppaction://hlinksldjump"/>
          </p:cNvPr>
          <p:cNvPicPr preferRelativeResize="0"/>
          <p:nvPr/>
        </p:nvPicPr>
        <p:blipFill>
          <a:blip r:embed="rId11" cstate="print">
            <a:alphaModFix/>
          </a:blip>
          <a:stretch>
            <a:fillRect/>
          </a:stretch>
        </p:blipFill>
        <p:spPr>
          <a:xfrm>
            <a:off x="8735283" y="3663361"/>
            <a:ext cx="1446528" cy="131020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932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3" y="3896953"/>
            <a:ext cx="3027689" cy="14815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260C4E5-726D-4BE6-90C5-3560E9A8C859}"/>
              </a:ext>
            </a:extLst>
          </p:cNvPr>
          <p:cNvGrpSpPr/>
          <p:nvPr/>
        </p:nvGrpSpPr>
        <p:grpSpPr>
          <a:xfrm>
            <a:off x="332278" y="301798"/>
            <a:ext cx="8273242" cy="6392960"/>
            <a:chOff x="332278" y="301798"/>
            <a:chExt cx="8273242" cy="63929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6B934B1-A212-4DE7-B844-3E79B1ADF54A}"/>
                </a:ext>
              </a:extLst>
            </p:cNvPr>
            <p:cNvSpPr/>
            <p:nvPr/>
          </p:nvSpPr>
          <p:spPr>
            <a:xfrm>
              <a:off x="578485" y="566420"/>
              <a:ext cx="7752080" cy="5892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BDDFB1B6-8BDB-43E7-8D07-46AAC13FF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2419" y="-638343"/>
              <a:ext cx="6392960" cy="8273242"/>
            </a:xfrm>
            <a:prstGeom prst="rect">
              <a:avLst/>
            </a:prstGeom>
          </p:spPr>
        </p:pic>
      </p:grpSp>
      <p:pic>
        <p:nvPicPr>
          <p:cNvPr id="13" name="Picture 4" descr="Retro Mickey &amp; Friends / Line Sticker | Mickey mouse and friends, Mickey  mouse, Disney magical world">
            <a:extLst>
              <a:ext uri="{FF2B5EF4-FFF2-40B4-BE49-F238E27FC236}">
                <a16:creationId xmlns="" xmlns:a16="http://schemas.microsoft.com/office/drawing/2014/main" id="{42BFCBD7-EDE8-402C-ADCC-7C2EB32090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79916" y="2986756"/>
            <a:ext cx="2212084" cy="239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="" xmlns:a16="http://schemas.microsoft.com/office/drawing/2014/main" id="{EEF699EE-8755-4833-9B4E-F26597A1C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051798" y="3558651"/>
            <a:ext cx="2088403" cy="291688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="" xmlns:a16="http://schemas.microsoft.com/office/drawing/2014/main" id="{EBF94716-FE2F-4948-829E-00934EDEA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096565" y="3616956"/>
            <a:ext cx="1381812" cy="1876001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="" xmlns:a16="http://schemas.microsoft.com/office/drawing/2014/main" id="{2E057EBE-F49E-41AA-B3C7-3031ECC82B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98621" y="3015716"/>
            <a:ext cx="1034716" cy="1393700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="" xmlns:a16="http://schemas.microsoft.com/office/drawing/2014/main" id="{B3565A01-1F54-4BC9-86DE-F769D3A1A9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582089" y="3512820"/>
            <a:ext cx="1744871" cy="2594042"/>
          </a:xfrm>
          <a:prstGeom prst="rect">
            <a:avLst/>
          </a:prstGeom>
        </p:spPr>
      </p:pic>
      <p:pic>
        <p:nvPicPr>
          <p:cNvPr id="21" name="Picture 2" descr="الصور وصور متحركة من صور بندق ~ Gifmania">
            <a:extLst>
              <a:ext uri="{FF2B5EF4-FFF2-40B4-BE49-F238E27FC236}">
                <a16:creationId xmlns="" xmlns:a16="http://schemas.microsoft.com/office/drawing/2014/main" id="{1F46FDDF-1A93-4B6A-86FA-B752BF633A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321" y="1588742"/>
            <a:ext cx="2603662" cy="230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598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55508 -0.2180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60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AutoShape 8">
            <a:extLst>
              <a:ext uri="{FF2B5EF4-FFF2-40B4-BE49-F238E27FC236}">
                <a16:creationId xmlns:a16="http://schemas.microsoft.com/office/drawing/2014/main" xmlns="" id="{4C8C742B-C29E-4020-828C-71576D5AAA25}"/>
              </a:ext>
            </a:extLst>
          </p:cNvPr>
          <p:cNvSpPr/>
          <p:nvPr/>
        </p:nvSpPr>
        <p:spPr>
          <a:xfrm>
            <a:off x="7600145" y="1782676"/>
            <a:ext cx="1927986" cy="1597146"/>
          </a:xfrm>
          <a:prstGeom prst="rect">
            <a:avLst/>
          </a:prstGeom>
          <a:ln>
            <a:noFill/>
          </a:ln>
          <a:effectLst>
            <a:glow rad="228600">
              <a:srgbClr val="CCE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67" name="AutoShape 8">
            <a:extLst>
              <a:ext uri="{FF2B5EF4-FFF2-40B4-BE49-F238E27FC236}">
                <a16:creationId xmlns:a16="http://schemas.microsoft.com/office/drawing/2014/main" xmlns="" id="{4C8C742B-C29E-4020-828C-71576D5AAA25}"/>
              </a:ext>
            </a:extLst>
          </p:cNvPr>
          <p:cNvSpPr/>
          <p:nvPr/>
        </p:nvSpPr>
        <p:spPr>
          <a:xfrm>
            <a:off x="5370137" y="1775986"/>
            <a:ext cx="1927986" cy="1525006"/>
          </a:xfrm>
          <a:prstGeom prst="rect">
            <a:avLst/>
          </a:prstGeom>
          <a:ln>
            <a:noFill/>
          </a:ln>
          <a:effectLst>
            <a:glow rad="228600">
              <a:srgbClr val="CCE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124" name="AutoShape 10">
            <a:extLst>
              <a:ext uri="{FF2B5EF4-FFF2-40B4-BE49-F238E27FC236}">
                <a16:creationId xmlns:a16="http://schemas.microsoft.com/office/drawing/2014/main" xmlns="" id="{E3F36273-1FAD-4892-B338-34BFB5A6903B}"/>
              </a:ext>
            </a:extLst>
          </p:cNvPr>
          <p:cNvSpPr/>
          <p:nvPr/>
        </p:nvSpPr>
        <p:spPr>
          <a:xfrm>
            <a:off x="165006" y="2347382"/>
            <a:ext cx="2296533" cy="1254414"/>
          </a:xfrm>
          <a:prstGeom prst="rect">
            <a:avLst/>
          </a:prstGeom>
          <a:ln>
            <a:noFill/>
          </a:ln>
          <a:effectLst>
            <a:glow rad="228600">
              <a:srgbClr val="CCE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grpSp>
        <p:nvGrpSpPr>
          <p:cNvPr id="126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3339508" y="43212"/>
            <a:ext cx="5512989" cy="1086390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27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128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76652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>
                  <a:solidFill>
                    <a:srgbClr val="0070C0"/>
                  </a:solidFill>
                </a:rPr>
                <a:t>قوانين فصلنا الافتراضي </a:t>
              </a:r>
              <a:endParaRPr lang="en-US" sz="4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30" name="AutoShape 10">
            <a:extLst>
              <a:ext uri="{FF2B5EF4-FFF2-40B4-BE49-F238E27FC236}">
                <a16:creationId xmlns:a16="http://schemas.microsoft.com/office/drawing/2014/main" xmlns="" id="{EA1169E4-1433-4FEF-B3D3-DF3ED4A790B8}"/>
              </a:ext>
            </a:extLst>
          </p:cNvPr>
          <p:cNvSpPr/>
          <p:nvPr/>
        </p:nvSpPr>
        <p:spPr>
          <a:xfrm>
            <a:off x="9895513" y="1677526"/>
            <a:ext cx="1849798" cy="1631281"/>
          </a:xfrm>
          <a:prstGeom prst="rect">
            <a:avLst/>
          </a:prstGeom>
          <a:ln>
            <a:noFill/>
          </a:ln>
          <a:effectLst>
            <a:glow rad="228600">
              <a:srgbClr val="CCE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133" name="AutoShape 8">
            <a:extLst>
              <a:ext uri="{FF2B5EF4-FFF2-40B4-BE49-F238E27FC236}">
                <a16:creationId xmlns:a16="http://schemas.microsoft.com/office/drawing/2014/main" xmlns="" id="{7E3B35EF-4FA5-4743-A7C5-C9F8B489AE61}"/>
              </a:ext>
            </a:extLst>
          </p:cNvPr>
          <p:cNvSpPr/>
          <p:nvPr/>
        </p:nvSpPr>
        <p:spPr>
          <a:xfrm>
            <a:off x="10005938" y="4013859"/>
            <a:ext cx="2046240" cy="2212537"/>
          </a:xfrm>
          <a:prstGeom prst="rect">
            <a:avLst/>
          </a:prstGeom>
          <a:ln>
            <a:noFill/>
          </a:ln>
          <a:effectLst>
            <a:glow rad="228600">
              <a:srgbClr val="CCE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153" name="AutoShape 8">
            <a:extLst>
              <a:ext uri="{FF2B5EF4-FFF2-40B4-BE49-F238E27FC236}">
                <a16:creationId xmlns:a16="http://schemas.microsoft.com/office/drawing/2014/main" xmlns="" id="{4C8C742B-C29E-4020-828C-71576D5AAA25}"/>
              </a:ext>
            </a:extLst>
          </p:cNvPr>
          <p:cNvSpPr/>
          <p:nvPr/>
        </p:nvSpPr>
        <p:spPr>
          <a:xfrm>
            <a:off x="3504293" y="1703846"/>
            <a:ext cx="1713443" cy="1597146"/>
          </a:xfrm>
          <a:prstGeom prst="rect">
            <a:avLst/>
          </a:prstGeom>
          <a:ln>
            <a:noFill/>
          </a:ln>
          <a:effectLst>
            <a:glow rad="228600">
              <a:srgbClr val="CCE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156" name="AutoShape 10">
            <a:extLst>
              <a:ext uri="{FF2B5EF4-FFF2-40B4-BE49-F238E27FC236}">
                <a16:creationId xmlns:a16="http://schemas.microsoft.com/office/drawing/2014/main" xmlns="" id="{129372C0-1E58-498A-90F1-1F87BE7B8761}"/>
              </a:ext>
            </a:extLst>
          </p:cNvPr>
          <p:cNvSpPr/>
          <p:nvPr/>
        </p:nvSpPr>
        <p:spPr>
          <a:xfrm>
            <a:off x="6943711" y="3979365"/>
            <a:ext cx="2296533" cy="2467437"/>
          </a:xfrm>
          <a:prstGeom prst="rect">
            <a:avLst/>
          </a:prstGeom>
          <a:ln>
            <a:noFill/>
          </a:ln>
          <a:effectLst>
            <a:glow rad="228600">
              <a:srgbClr val="CCE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grpSp>
        <p:nvGrpSpPr>
          <p:cNvPr id="167" name="مجموعة 6">
            <a:extLst>
              <a:ext uri="{FF2B5EF4-FFF2-40B4-BE49-F238E27FC236}">
                <a16:creationId xmlns:a16="http://schemas.microsoft.com/office/drawing/2014/main" xmlns="" id="{01D8F3D1-572C-4618-B737-D3E36561B1D6}"/>
              </a:ext>
            </a:extLst>
          </p:cNvPr>
          <p:cNvGrpSpPr/>
          <p:nvPr/>
        </p:nvGrpSpPr>
        <p:grpSpPr>
          <a:xfrm>
            <a:off x="7076069" y="3667412"/>
            <a:ext cx="1987140" cy="1860806"/>
            <a:chOff x="7335881" y="4253248"/>
            <a:chExt cx="2980708" cy="2791209"/>
          </a:xfrm>
        </p:grpSpPr>
        <p:sp>
          <p:nvSpPr>
            <p:cNvPr id="168" name="TextBox 4">
              <a:extLst>
                <a:ext uri="{FF2B5EF4-FFF2-40B4-BE49-F238E27FC236}">
                  <a16:creationId xmlns:a16="http://schemas.microsoft.com/office/drawing/2014/main" xmlns="" id="{CA0E3638-EF36-4098-9638-8CBD346B3ECA}"/>
                </a:ext>
              </a:extLst>
            </p:cNvPr>
            <p:cNvSpPr txBox="1"/>
            <p:nvPr/>
          </p:nvSpPr>
          <p:spPr>
            <a:xfrm>
              <a:off x="7335881" y="5105464"/>
              <a:ext cx="2950780" cy="1938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الاستماع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والمشاهدة للشرح دون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تقطع </a:t>
              </a:r>
              <a:endParaRPr lang="ar-SA" sz="2100" b="1" dirty="0" smtClean="0">
                <a:solidFill>
                  <a:srgbClr val="C00000"/>
                </a:solidFill>
                <a:cs typeface="PT Bold Heading" pitchFamily="2" charset="-78"/>
              </a:endParaRPr>
            </a:p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كن مستمعاً جيداً</a:t>
              </a:r>
              <a:endParaRPr lang="en-US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169" name="صورة" descr="صورة">
              <a:extLst>
                <a:ext uri="{FF2B5EF4-FFF2-40B4-BE49-F238E27FC236}">
                  <a16:creationId xmlns:a16="http://schemas.microsoft.com/office/drawing/2014/main" xmlns="" id="{A8360D43-4BAC-45C9-BABA-D4CADD7E7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77250" y="4253248"/>
              <a:ext cx="1039339" cy="1039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1" name="AutoShape 10">
            <a:extLst>
              <a:ext uri="{FF2B5EF4-FFF2-40B4-BE49-F238E27FC236}">
                <a16:creationId xmlns:a16="http://schemas.microsoft.com/office/drawing/2014/main" xmlns="" id="{8731EDD5-A396-4163-9000-25F842DA0B86}"/>
              </a:ext>
            </a:extLst>
          </p:cNvPr>
          <p:cNvSpPr/>
          <p:nvPr/>
        </p:nvSpPr>
        <p:spPr>
          <a:xfrm>
            <a:off x="190462" y="1100461"/>
            <a:ext cx="2296533" cy="1067366"/>
          </a:xfrm>
          <a:prstGeom prst="rect">
            <a:avLst/>
          </a:prstGeom>
          <a:ln>
            <a:noFill/>
          </a:ln>
          <a:effectLst>
            <a:glow rad="228600">
              <a:srgbClr val="CCE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grpSp>
        <p:nvGrpSpPr>
          <p:cNvPr id="173" name="مجموعة 112">
            <a:extLst>
              <a:ext uri="{FF2B5EF4-FFF2-40B4-BE49-F238E27FC236}">
                <a16:creationId xmlns:a16="http://schemas.microsoft.com/office/drawing/2014/main" xmlns="" id="{B9FE317C-725A-41A2-88B4-053F0D7547C5}"/>
              </a:ext>
            </a:extLst>
          </p:cNvPr>
          <p:cNvGrpSpPr/>
          <p:nvPr/>
        </p:nvGrpSpPr>
        <p:grpSpPr>
          <a:xfrm>
            <a:off x="1165139" y="2550064"/>
            <a:ext cx="1188950" cy="837479"/>
            <a:chOff x="1955406" y="3000360"/>
            <a:chExt cx="1783424" cy="1256217"/>
          </a:xfrm>
        </p:grpSpPr>
        <p:pic>
          <p:nvPicPr>
            <p:cNvPr id="175" name="361C5BE5-4B79-43ED-88B4-94E81122C9E6-L0-001.jpeg" descr="361C5BE5-4B79-43ED-88B4-94E81122C9E6-L0-001.jpeg">
              <a:extLst>
                <a:ext uri="{FF2B5EF4-FFF2-40B4-BE49-F238E27FC236}">
                  <a16:creationId xmlns:a16="http://schemas.microsoft.com/office/drawing/2014/main" xmlns="" id="{5EFE31EF-2CC2-4FA3-9F49-2AD9D9B3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23126" t="9335" r="23434" b="17775"/>
            <a:stretch>
              <a:fillRect/>
            </a:stretch>
          </p:blipFill>
          <p:spPr>
            <a:xfrm rot="735343">
              <a:off x="3054187" y="3253630"/>
              <a:ext cx="684643" cy="100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128" y="0"/>
                  </a:moveTo>
                  <a:lnTo>
                    <a:pt x="115" y="378"/>
                  </a:lnTo>
                  <a:cubicBezTo>
                    <a:pt x="108" y="586"/>
                    <a:pt x="112" y="927"/>
                    <a:pt x="121" y="1137"/>
                  </a:cubicBezTo>
                  <a:cubicBezTo>
                    <a:pt x="131" y="1358"/>
                    <a:pt x="103" y="1548"/>
                    <a:pt x="54" y="1589"/>
                  </a:cubicBezTo>
                  <a:cubicBezTo>
                    <a:pt x="-8" y="1639"/>
                    <a:pt x="-10" y="1669"/>
                    <a:pt x="50" y="1695"/>
                  </a:cubicBezTo>
                  <a:cubicBezTo>
                    <a:pt x="111" y="1720"/>
                    <a:pt x="111" y="1748"/>
                    <a:pt x="50" y="1798"/>
                  </a:cubicBezTo>
                  <a:cubicBezTo>
                    <a:pt x="-8" y="1846"/>
                    <a:pt x="-8" y="1879"/>
                    <a:pt x="47" y="1902"/>
                  </a:cubicBezTo>
                  <a:cubicBezTo>
                    <a:pt x="151" y="1946"/>
                    <a:pt x="151" y="2382"/>
                    <a:pt x="47" y="2426"/>
                  </a:cubicBezTo>
                  <a:cubicBezTo>
                    <a:pt x="-8" y="2449"/>
                    <a:pt x="-8" y="2482"/>
                    <a:pt x="50" y="2529"/>
                  </a:cubicBezTo>
                  <a:cubicBezTo>
                    <a:pt x="111" y="2579"/>
                    <a:pt x="111" y="2607"/>
                    <a:pt x="50" y="2633"/>
                  </a:cubicBezTo>
                  <a:cubicBezTo>
                    <a:pt x="-10" y="2659"/>
                    <a:pt x="-9" y="2690"/>
                    <a:pt x="54" y="2742"/>
                  </a:cubicBezTo>
                  <a:cubicBezTo>
                    <a:pt x="151" y="2821"/>
                    <a:pt x="133" y="3380"/>
                    <a:pt x="30" y="3477"/>
                  </a:cubicBezTo>
                  <a:cubicBezTo>
                    <a:pt x="-6" y="3512"/>
                    <a:pt x="1" y="3552"/>
                    <a:pt x="47" y="3572"/>
                  </a:cubicBezTo>
                  <a:cubicBezTo>
                    <a:pt x="153" y="3616"/>
                    <a:pt x="150" y="4103"/>
                    <a:pt x="44" y="4148"/>
                  </a:cubicBezTo>
                  <a:cubicBezTo>
                    <a:pt x="-15" y="4173"/>
                    <a:pt x="-14" y="4201"/>
                    <a:pt x="44" y="4240"/>
                  </a:cubicBezTo>
                  <a:cubicBezTo>
                    <a:pt x="99" y="4278"/>
                    <a:pt x="97" y="4316"/>
                    <a:pt x="44" y="4360"/>
                  </a:cubicBezTo>
                  <a:cubicBezTo>
                    <a:pt x="-10" y="4404"/>
                    <a:pt x="-8" y="4434"/>
                    <a:pt x="47" y="4457"/>
                  </a:cubicBezTo>
                  <a:cubicBezTo>
                    <a:pt x="117" y="4486"/>
                    <a:pt x="135" y="4682"/>
                    <a:pt x="111" y="4828"/>
                  </a:cubicBezTo>
                  <a:cubicBezTo>
                    <a:pt x="164" y="4866"/>
                    <a:pt x="249" y="4902"/>
                    <a:pt x="320" y="4911"/>
                  </a:cubicBezTo>
                  <a:cubicBezTo>
                    <a:pt x="441" y="4927"/>
                    <a:pt x="469" y="4973"/>
                    <a:pt x="466" y="5139"/>
                  </a:cubicBezTo>
                  <a:cubicBezTo>
                    <a:pt x="462" y="5313"/>
                    <a:pt x="432" y="5349"/>
                    <a:pt x="293" y="5363"/>
                  </a:cubicBezTo>
                  <a:cubicBezTo>
                    <a:pt x="159" y="5377"/>
                    <a:pt x="128" y="5415"/>
                    <a:pt x="128" y="5559"/>
                  </a:cubicBezTo>
                  <a:cubicBezTo>
                    <a:pt x="128" y="5733"/>
                    <a:pt x="137" y="5739"/>
                    <a:pt x="428" y="5739"/>
                  </a:cubicBezTo>
                  <a:cubicBezTo>
                    <a:pt x="781" y="5739"/>
                    <a:pt x="901" y="5822"/>
                    <a:pt x="648" y="5891"/>
                  </a:cubicBezTo>
                  <a:cubicBezTo>
                    <a:pt x="551" y="5918"/>
                    <a:pt x="497" y="5942"/>
                    <a:pt x="530" y="5944"/>
                  </a:cubicBezTo>
                  <a:cubicBezTo>
                    <a:pt x="633" y="5950"/>
                    <a:pt x="343" y="6207"/>
                    <a:pt x="233" y="6207"/>
                  </a:cubicBezTo>
                  <a:cubicBezTo>
                    <a:pt x="161" y="6207"/>
                    <a:pt x="128" y="6272"/>
                    <a:pt x="128" y="6408"/>
                  </a:cubicBezTo>
                  <a:cubicBezTo>
                    <a:pt x="128" y="6614"/>
                    <a:pt x="258" y="6700"/>
                    <a:pt x="624" y="6740"/>
                  </a:cubicBezTo>
                  <a:cubicBezTo>
                    <a:pt x="708" y="6749"/>
                    <a:pt x="776" y="6792"/>
                    <a:pt x="776" y="6834"/>
                  </a:cubicBezTo>
                  <a:cubicBezTo>
                    <a:pt x="776" y="6876"/>
                    <a:pt x="708" y="6917"/>
                    <a:pt x="624" y="6926"/>
                  </a:cubicBezTo>
                  <a:cubicBezTo>
                    <a:pt x="266" y="6965"/>
                    <a:pt x="128" y="7054"/>
                    <a:pt x="128" y="7247"/>
                  </a:cubicBezTo>
                  <a:cubicBezTo>
                    <a:pt x="128" y="7437"/>
                    <a:pt x="174" y="7466"/>
                    <a:pt x="685" y="7584"/>
                  </a:cubicBezTo>
                  <a:cubicBezTo>
                    <a:pt x="847" y="7621"/>
                    <a:pt x="788" y="7719"/>
                    <a:pt x="601" y="7724"/>
                  </a:cubicBezTo>
                  <a:cubicBezTo>
                    <a:pt x="509" y="7727"/>
                    <a:pt x="523" y="7741"/>
                    <a:pt x="648" y="7775"/>
                  </a:cubicBezTo>
                  <a:cubicBezTo>
                    <a:pt x="912" y="7847"/>
                    <a:pt x="767" y="7942"/>
                    <a:pt x="425" y="7920"/>
                  </a:cubicBezTo>
                  <a:lnTo>
                    <a:pt x="128" y="7899"/>
                  </a:lnTo>
                  <a:lnTo>
                    <a:pt x="128" y="8098"/>
                  </a:lnTo>
                  <a:cubicBezTo>
                    <a:pt x="128" y="8236"/>
                    <a:pt x="161" y="8294"/>
                    <a:pt x="239" y="8294"/>
                  </a:cubicBezTo>
                  <a:cubicBezTo>
                    <a:pt x="373" y="8294"/>
                    <a:pt x="471" y="8428"/>
                    <a:pt x="469" y="8607"/>
                  </a:cubicBezTo>
                  <a:cubicBezTo>
                    <a:pt x="468" y="8702"/>
                    <a:pt x="421" y="8743"/>
                    <a:pt x="297" y="8755"/>
                  </a:cubicBezTo>
                  <a:cubicBezTo>
                    <a:pt x="159" y="8768"/>
                    <a:pt x="128" y="8804"/>
                    <a:pt x="128" y="8946"/>
                  </a:cubicBezTo>
                  <a:cubicBezTo>
                    <a:pt x="128" y="9088"/>
                    <a:pt x="161" y="9126"/>
                    <a:pt x="300" y="9140"/>
                  </a:cubicBezTo>
                  <a:cubicBezTo>
                    <a:pt x="411" y="9151"/>
                    <a:pt x="462" y="9185"/>
                    <a:pt x="449" y="9241"/>
                  </a:cubicBezTo>
                  <a:cubicBezTo>
                    <a:pt x="437" y="9289"/>
                    <a:pt x="467" y="9344"/>
                    <a:pt x="513" y="9364"/>
                  </a:cubicBezTo>
                  <a:cubicBezTo>
                    <a:pt x="615" y="9407"/>
                    <a:pt x="383" y="9599"/>
                    <a:pt x="229" y="9599"/>
                  </a:cubicBezTo>
                  <a:cubicBezTo>
                    <a:pt x="153" y="9599"/>
                    <a:pt x="121" y="9694"/>
                    <a:pt x="125" y="9797"/>
                  </a:cubicBezTo>
                  <a:cubicBezTo>
                    <a:pt x="125" y="9799"/>
                    <a:pt x="121" y="9800"/>
                    <a:pt x="121" y="9802"/>
                  </a:cubicBezTo>
                  <a:cubicBezTo>
                    <a:pt x="126" y="9906"/>
                    <a:pt x="171" y="10016"/>
                    <a:pt x="250" y="10037"/>
                  </a:cubicBezTo>
                  <a:cubicBezTo>
                    <a:pt x="325" y="10056"/>
                    <a:pt x="353" y="10103"/>
                    <a:pt x="324" y="10154"/>
                  </a:cubicBezTo>
                  <a:cubicBezTo>
                    <a:pt x="298" y="10201"/>
                    <a:pt x="318" y="10270"/>
                    <a:pt x="368" y="10311"/>
                  </a:cubicBezTo>
                  <a:cubicBezTo>
                    <a:pt x="440" y="10371"/>
                    <a:pt x="426" y="10391"/>
                    <a:pt x="293" y="10415"/>
                  </a:cubicBezTo>
                  <a:cubicBezTo>
                    <a:pt x="162" y="10438"/>
                    <a:pt x="128" y="10485"/>
                    <a:pt x="128" y="10636"/>
                  </a:cubicBezTo>
                  <a:cubicBezTo>
                    <a:pt x="128" y="10830"/>
                    <a:pt x="173" y="10858"/>
                    <a:pt x="685" y="10975"/>
                  </a:cubicBezTo>
                  <a:cubicBezTo>
                    <a:pt x="876" y="11019"/>
                    <a:pt x="772" y="11111"/>
                    <a:pt x="523" y="11118"/>
                  </a:cubicBezTo>
                  <a:cubicBezTo>
                    <a:pt x="319" y="11124"/>
                    <a:pt x="320" y="11124"/>
                    <a:pt x="547" y="11157"/>
                  </a:cubicBezTo>
                  <a:cubicBezTo>
                    <a:pt x="866" y="11204"/>
                    <a:pt x="803" y="11290"/>
                    <a:pt x="435" y="11310"/>
                  </a:cubicBezTo>
                  <a:cubicBezTo>
                    <a:pt x="143" y="11325"/>
                    <a:pt x="128" y="11334"/>
                    <a:pt x="128" y="11499"/>
                  </a:cubicBezTo>
                  <a:cubicBezTo>
                    <a:pt x="128" y="11628"/>
                    <a:pt x="166" y="11681"/>
                    <a:pt x="280" y="11702"/>
                  </a:cubicBezTo>
                  <a:cubicBezTo>
                    <a:pt x="382" y="11720"/>
                    <a:pt x="429" y="11767"/>
                    <a:pt x="422" y="11849"/>
                  </a:cubicBezTo>
                  <a:cubicBezTo>
                    <a:pt x="416" y="11916"/>
                    <a:pt x="422" y="12007"/>
                    <a:pt x="439" y="12050"/>
                  </a:cubicBezTo>
                  <a:cubicBezTo>
                    <a:pt x="457" y="12098"/>
                    <a:pt x="407" y="12133"/>
                    <a:pt x="300" y="12144"/>
                  </a:cubicBezTo>
                  <a:cubicBezTo>
                    <a:pt x="161" y="12159"/>
                    <a:pt x="128" y="12196"/>
                    <a:pt x="128" y="12338"/>
                  </a:cubicBezTo>
                  <a:cubicBezTo>
                    <a:pt x="128" y="12480"/>
                    <a:pt x="161" y="12516"/>
                    <a:pt x="300" y="12529"/>
                  </a:cubicBezTo>
                  <a:cubicBezTo>
                    <a:pt x="395" y="12538"/>
                    <a:pt x="469" y="12574"/>
                    <a:pt x="469" y="12608"/>
                  </a:cubicBezTo>
                  <a:cubicBezTo>
                    <a:pt x="469" y="12641"/>
                    <a:pt x="494" y="12684"/>
                    <a:pt x="523" y="12705"/>
                  </a:cubicBezTo>
                  <a:cubicBezTo>
                    <a:pt x="598" y="12756"/>
                    <a:pt x="360" y="12990"/>
                    <a:pt x="233" y="12990"/>
                  </a:cubicBezTo>
                  <a:cubicBezTo>
                    <a:pt x="161" y="12990"/>
                    <a:pt x="128" y="13053"/>
                    <a:pt x="128" y="13189"/>
                  </a:cubicBezTo>
                  <a:cubicBezTo>
                    <a:pt x="128" y="13388"/>
                    <a:pt x="127" y="13389"/>
                    <a:pt x="428" y="13385"/>
                  </a:cubicBezTo>
                  <a:cubicBezTo>
                    <a:pt x="785" y="13379"/>
                    <a:pt x="868" y="13473"/>
                    <a:pt x="543" y="13514"/>
                  </a:cubicBezTo>
                  <a:cubicBezTo>
                    <a:pt x="365" y="13536"/>
                    <a:pt x="323" y="13566"/>
                    <a:pt x="337" y="13659"/>
                  </a:cubicBezTo>
                  <a:cubicBezTo>
                    <a:pt x="348" y="13724"/>
                    <a:pt x="303" y="13788"/>
                    <a:pt x="239" y="13804"/>
                  </a:cubicBezTo>
                  <a:cubicBezTo>
                    <a:pt x="87" y="13844"/>
                    <a:pt x="81" y="14242"/>
                    <a:pt x="233" y="14242"/>
                  </a:cubicBezTo>
                  <a:cubicBezTo>
                    <a:pt x="343" y="14242"/>
                    <a:pt x="633" y="14499"/>
                    <a:pt x="530" y="14505"/>
                  </a:cubicBezTo>
                  <a:cubicBezTo>
                    <a:pt x="497" y="14507"/>
                    <a:pt x="551" y="14532"/>
                    <a:pt x="648" y="14558"/>
                  </a:cubicBezTo>
                  <a:cubicBezTo>
                    <a:pt x="901" y="14628"/>
                    <a:pt x="781" y="14711"/>
                    <a:pt x="428" y="14711"/>
                  </a:cubicBezTo>
                  <a:cubicBezTo>
                    <a:pt x="137" y="14711"/>
                    <a:pt x="128" y="14717"/>
                    <a:pt x="128" y="14890"/>
                  </a:cubicBezTo>
                  <a:cubicBezTo>
                    <a:pt x="128" y="15036"/>
                    <a:pt x="160" y="15072"/>
                    <a:pt x="300" y="15086"/>
                  </a:cubicBezTo>
                  <a:cubicBezTo>
                    <a:pt x="407" y="15097"/>
                    <a:pt x="460" y="15135"/>
                    <a:pt x="442" y="15183"/>
                  </a:cubicBezTo>
                  <a:cubicBezTo>
                    <a:pt x="426" y="15226"/>
                    <a:pt x="415" y="15284"/>
                    <a:pt x="415" y="15312"/>
                  </a:cubicBezTo>
                  <a:cubicBezTo>
                    <a:pt x="415" y="15341"/>
                    <a:pt x="426" y="15399"/>
                    <a:pt x="442" y="15441"/>
                  </a:cubicBezTo>
                  <a:cubicBezTo>
                    <a:pt x="460" y="15489"/>
                    <a:pt x="407" y="15525"/>
                    <a:pt x="300" y="15536"/>
                  </a:cubicBezTo>
                  <a:cubicBezTo>
                    <a:pt x="160" y="15551"/>
                    <a:pt x="128" y="15586"/>
                    <a:pt x="128" y="15732"/>
                  </a:cubicBezTo>
                  <a:cubicBezTo>
                    <a:pt x="128" y="15906"/>
                    <a:pt x="137" y="15912"/>
                    <a:pt x="428" y="15912"/>
                  </a:cubicBezTo>
                  <a:cubicBezTo>
                    <a:pt x="781" y="15912"/>
                    <a:pt x="901" y="15997"/>
                    <a:pt x="648" y="16066"/>
                  </a:cubicBezTo>
                  <a:cubicBezTo>
                    <a:pt x="551" y="16093"/>
                    <a:pt x="497" y="16115"/>
                    <a:pt x="530" y="16117"/>
                  </a:cubicBezTo>
                  <a:cubicBezTo>
                    <a:pt x="676" y="16125"/>
                    <a:pt x="323" y="16380"/>
                    <a:pt x="165" y="16380"/>
                  </a:cubicBezTo>
                  <a:cubicBezTo>
                    <a:pt x="1" y="16380"/>
                    <a:pt x="-4" y="16392"/>
                    <a:pt x="67" y="16585"/>
                  </a:cubicBezTo>
                  <a:cubicBezTo>
                    <a:pt x="118" y="16722"/>
                    <a:pt x="195" y="16799"/>
                    <a:pt x="300" y="16818"/>
                  </a:cubicBezTo>
                  <a:cubicBezTo>
                    <a:pt x="427" y="16841"/>
                    <a:pt x="440" y="16860"/>
                    <a:pt x="368" y="16919"/>
                  </a:cubicBezTo>
                  <a:cubicBezTo>
                    <a:pt x="318" y="16960"/>
                    <a:pt x="298" y="17032"/>
                    <a:pt x="324" y="17078"/>
                  </a:cubicBezTo>
                  <a:cubicBezTo>
                    <a:pt x="353" y="17130"/>
                    <a:pt x="325" y="17174"/>
                    <a:pt x="250" y="17194"/>
                  </a:cubicBezTo>
                  <a:cubicBezTo>
                    <a:pt x="168" y="17215"/>
                    <a:pt x="128" y="17291"/>
                    <a:pt x="128" y="17417"/>
                  </a:cubicBezTo>
                  <a:cubicBezTo>
                    <a:pt x="129" y="17573"/>
                    <a:pt x="166" y="17620"/>
                    <a:pt x="334" y="17673"/>
                  </a:cubicBezTo>
                  <a:cubicBezTo>
                    <a:pt x="447" y="17709"/>
                    <a:pt x="582" y="17738"/>
                    <a:pt x="634" y="17738"/>
                  </a:cubicBezTo>
                  <a:cubicBezTo>
                    <a:pt x="823" y="17738"/>
                    <a:pt x="819" y="17843"/>
                    <a:pt x="628" y="17892"/>
                  </a:cubicBezTo>
                  <a:cubicBezTo>
                    <a:pt x="520" y="17920"/>
                    <a:pt x="441" y="17972"/>
                    <a:pt x="452" y="18008"/>
                  </a:cubicBezTo>
                  <a:cubicBezTo>
                    <a:pt x="463" y="18044"/>
                    <a:pt x="395" y="18081"/>
                    <a:pt x="300" y="18091"/>
                  </a:cubicBezTo>
                  <a:cubicBezTo>
                    <a:pt x="161" y="18105"/>
                    <a:pt x="128" y="18143"/>
                    <a:pt x="128" y="18284"/>
                  </a:cubicBezTo>
                  <a:cubicBezTo>
                    <a:pt x="128" y="18426"/>
                    <a:pt x="161" y="18462"/>
                    <a:pt x="300" y="18476"/>
                  </a:cubicBezTo>
                  <a:cubicBezTo>
                    <a:pt x="446" y="18490"/>
                    <a:pt x="469" y="18525"/>
                    <a:pt x="469" y="18702"/>
                  </a:cubicBezTo>
                  <a:cubicBezTo>
                    <a:pt x="469" y="18878"/>
                    <a:pt x="446" y="18914"/>
                    <a:pt x="300" y="18928"/>
                  </a:cubicBezTo>
                  <a:cubicBezTo>
                    <a:pt x="161" y="18941"/>
                    <a:pt x="128" y="18977"/>
                    <a:pt x="128" y="19119"/>
                  </a:cubicBezTo>
                  <a:cubicBezTo>
                    <a:pt x="128" y="19261"/>
                    <a:pt x="161" y="19297"/>
                    <a:pt x="300" y="19310"/>
                  </a:cubicBezTo>
                  <a:cubicBezTo>
                    <a:pt x="415" y="19322"/>
                    <a:pt x="464" y="19360"/>
                    <a:pt x="449" y="19421"/>
                  </a:cubicBezTo>
                  <a:cubicBezTo>
                    <a:pt x="434" y="19483"/>
                    <a:pt x="475" y="19511"/>
                    <a:pt x="577" y="19511"/>
                  </a:cubicBezTo>
                  <a:cubicBezTo>
                    <a:pt x="781" y="19511"/>
                    <a:pt x="858" y="19607"/>
                    <a:pt x="685" y="19647"/>
                  </a:cubicBezTo>
                  <a:cubicBezTo>
                    <a:pt x="130" y="19774"/>
                    <a:pt x="128" y="19780"/>
                    <a:pt x="128" y="20099"/>
                  </a:cubicBezTo>
                  <a:lnTo>
                    <a:pt x="128" y="20309"/>
                  </a:lnTo>
                  <a:lnTo>
                    <a:pt x="128" y="20399"/>
                  </a:lnTo>
                  <a:lnTo>
                    <a:pt x="1448" y="20399"/>
                  </a:lnTo>
                  <a:cubicBezTo>
                    <a:pt x="2311" y="20399"/>
                    <a:pt x="2797" y="20379"/>
                    <a:pt x="2852" y="20341"/>
                  </a:cubicBezTo>
                  <a:cubicBezTo>
                    <a:pt x="2891" y="20315"/>
                    <a:pt x="2961" y="20363"/>
                    <a:pt x="3031" y="20443"/>
                  </a:cubicBezTo>
                  <a:lnTo>
                    <a:pt x="3058" y="20443"/>
                  </a:lnTo>
                  <a:lnTo>
                    <a:pt x="3193" y="20615"/>
                  </a:lnTo>
                  <a:cubicBezTo>
                    <a:pt x="3230" y="20663"/>
                    <a:pt x="3262" y="20719"/>
                    <a:pt x="3287" y="20772"/>
                  </a:cubicBezTo>
                  <a:cubicBezTo>
                    <a:pt x="3288" y="20772"/>
                    <a:pt x="3287" y="20774"/>
                    <a:pt x="3287" y="20775"/>
                  </a:cubicBezTo>
                  <a:cubicBezTo>
                    <a:pt x="3319" y="20809"/>
                    <a:pt x="3348" y="20861"/>
                    <a:pt x="3368" y="20934"/>
                  </a:cubicBezTo>
                  <a:cubicBezTo>
                    <a:pt x="3395" y="21027"/>
                    <a:pt x="3455" y="21215"/>
                    <a:pt x="3500" y="21353"/>
                  </a:cubicBezTo>
                  <a:lnTo>
                    <a:pt x="3567" y="21563"/>
                  </a:lnTo>
                  <a:cubicBezTo>
                    <a:pt x="3572" y="21571"/>
                    <a:pt x="3581" y="21595"/>
                    <a:pt x="3584" y="21600"/>
                  </a:cubicBezTo>
                  <a:lnTo>
                    <a:pt x="3692" y="21457"/>
                  </a:lnTo>
                  <a:cubicBezTo>
                    <a:pt x="3754" y="21376"/>
                    <a:pt x="3889" y="21199"/>
                    <a:pt x="3993" y="21060"/>
                  </a:cubicBezTo>
                  <a:cubicBezTo>
                    <a:pt x="4020" y="21024"/>
                    <a:pt x="4038" y="21010"/>
                    <a:pt x="4060" y="20984"/>
                  </a:cubicBezTo>
                  <a:cubicBezTo>
                    <a:pt x="4154" y="20819"/>
                    <a:pt x="4235" y="20663"/>
                    <a:pt x="4256" y="20588"/>
                  </a:cubicBezTo>
                  <a:cubicBezTo>
                    <a:pt x="4343" y="20275"/>
                    <a:pt x="4464" y="20162"/>
                    <a:pt x="4529" y="20334"/>
                  </a:cubicBezTo>
                  <a:lnTo>
                    <a:pt x="4529" y="20341"/>
                  </a:lnTo>
                  <a:cubicBezTo>
                    <a:pt x="4731" y="20383"/>
                    <a:pt x="6914" y="20399"/>
                    <a:pt x="13045" y="20399"/>
                  </a:cubicBezTo>
                  <a:lnTo>
                    <a:pt x="21507" y="20399"/>
                  </a:lnTo>
                  <a:lnTo>
                    <a:pt x="21524" y="20281"/>
                  </a:lnTo>
                  <a:cubicBezTo>
                    <a:pt x="21534" y="20217"/>
                    <a:pt x="21540" y="15626"/>
                    <a:pt x="21541" y="10081"/>
                  </a:cubicBezTo>
                  <a:cubicBezTo>
                    <a:pt x="21542" y="5359"/>
                    <a:pt x="21559" y="2369"/>
                    <a:pt x="21585" y="966"/>
                  </a:cubicBezTo>
                  <a:lnTo>
                    <a:pt x="21582" y="0"/>
                  </a:lnTo>
                  <a:lnTo>
                    <a:pt x="10855" y="0"/>
                  </a:lnTo>
                  <a:lnTo>
                    <a:pt x="128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177" name="Picture 7">
              <a:extLst>
                <a:ext uri="{FF2B5EF4-FFF2-40B4-BE49-F238E27FC236}">
                  <a16:creationId xmlns:a16="http://schemas.microsoft.com/office/drawing/2014/main" xmlns="" id="{F71E09D3-5212-4792-97FF-002600A1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5406" y="3000360"/>
              <a:ext cx="1000132" cy="1246676"/>
            </a:xfrm>
            <a:prstGeom prst="rect">
              <a:avLst/>
            </a:prstGeom>
          </p:spPr>
        </p:pic>
      </p:grpSp>
      <p:pic>
        <p:nvPicPr>
          <p:cNvPr id="181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2C2FAC6F-F99A-4E90-B7E5-5176420CD2DF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 rot="895417">
            <a:off x="8951887" y="4951322"/>
            <a:ext cx="767369" cy="78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6805997" y="5818194"/>
            <a:ext cx="1197304" cy="93376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AutoShape 8">
            <a:extLst>
              <a:ext uri="{FF2B5EF4-FFF2-40B4-BE49-F238E27FC236}">
                <a16:creationId xmlns:a16="http://schemas.microsoft.com/office/drawing/2014/main" xmlns="" id="{755DB6CD-A30E-46F3-8DBD-5DD2AFDD9578}"/>
              </a:ext>
            </a:extLst>
          </p:cNvPr>
          <p:cNvSpPr/>
          <p:nvPr/>
        </p:nvSpPr>
        <p:spPr>
          <a:xfrm>
            <a:off x="4184231" y="3759603"/>
            <a:ext cx="1911771" cy="2829290"/>
          </a:xfrm>
          <a:prstGeom prst="rect">
            <a:avLst/>
          </a:prstGeom>
          <a:ln>
            <a:noFill/>
          </a:ln>
          <a:effectLst>
            <a:glow rad="228600">
              <a:srgbClr val="CCE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grpSp>
        <p:nvGrpSpPr>
          <p:cNvPr id="186" name="مجموعة 155">
            <a:extLst>
              <a:ext uri="{FF2B5EF4-FFF2-40B4-BE49-F238E27FC236}">
                <a16:creationId xmlns:a16="http://schemas.microsoft.com/office/drawing/2014/main" xmlns="" id="{738A138F-CE0B-45C9-8C76-40BB6F9F6D1D}"/>
              </a:ext>
            </a:extLst>
          </p:cNvPr>
          <p:cNvGrpSpPr/>
          <p:nvPr/>
        </p:nvGrpSpPr>
        <p:grpSpPr>
          <a:xfrm>
            <a:off x="4291856" y="3871653"/>
            <a:ext cx="1708318" cy="2672394"/>
            <a:chOff x="4481143" y="5455830"/>
            <a:chExt cx="2562470" cy="4008591"/>
          </a:xfrm>
        </p:grpSpPr>
        <p:sp>
          <p:nvSpPr>
            <p:cNvPr id="190" name="Oval 8">
              <a:extLst>
                <a:ext uri="{FF2B5EF4-FFF2-40B4-BE49-F238E27FC236}">
                  <a16:creationId xmlns:a16="http://schemas.microsoft.com/office/drawing/2014/main" xmlns="" id="{E6CC5EB2-A1F2-4A2D-A4DE-FAB3DF8AC781}"/>
                </a:ext>
              </a:extLst>
            </p:cNvPr>
            <p:cNvSpPr/>
            <p:nvPr/>
          </p:nvSpPr>
          <p:spPr>
            <a:xfrm>
              <a:off x="4502753" y="5455830"/>
              <a:ext cx="2446258" cy="2402867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TextBox 21">
              <a:extLst>
                <a:ext uri="{FF2B5EF4-FFF2-40B4-BE49-F238E27FC236}">
                  <a16:creationId xmlns:a16="http://schemas.microsoft.com/office/drawing/2014/main" xmlns="" id="{E9F76996-A80E-4C40-ADC4-834C01FBBDA5}"/>
                </a:ext>
              </a:extLst>
            </p:cNvPr>
            <p:cNvSpPr txBox="1"/>
            <p:nvPr/>
          </p:nvSpPr>
          <p:spPr>
            <a:xfrm>
              <a:off x="4481143" y="7848594"/>
              <a:ext cx="256247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PT Bold Heading" pitchFamily="2" charset="-78"/>
                </a:rPr>
                <a:t>استمع إلى إجابات </a:t>
              </a:r>
            </a:p>
            <a:p>
              <a:pPr algn="ctr"/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PT Bold Heading" pitchFamily="2" charset="-78"/>
                </a:rPr>
                <a:t> </a:t>
              </a:r>
              <a:r>
                <a:rPr lang="ar-SA" sz="16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PT Bold Heading" pitchFamily="2" charset="-78"/>
                </a:rPr>
                <a:t>أصدقائي ولا أقاطعهم</a:t>
              </a:r>
              <a:endParaRPr lang="ar-SA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PT Bold Heading" pitchFamily="2" charset="-78"/>
              </a:endParaRPr>
            </a:p>
            <a:p>
              <a:pPr algn="ctr"/>
              <a:endPara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195" name="مجموعة 105">
            <a:extLst>
              <a:ext uri="{FF2B5EF4-FFF2-40B4-BE49-F238E27FC236}">
                <a16:creationId xmlns:a16="http://schemas.microsoft.com/office/drawing/2014/main" xmlns="" id="{608C4E42-E368-4F51-93F7-AF7A424C5D43}"/>
              </a:ext>
            </a:extLst>
          </p:cNvPr>
          <p:cNvGrpSpPr/>
          <p:nvPr/>
        </p:nvGrpSpPr>
        <p:grpSpPr>
          <a:xfrm>
            <a:off x="10026887" y="4275023"/>
            <a:ext cx="1867212" cy="1826148"/>
            <a:chOff x="11292927" y="4866634"/>
            <a:chExt cx="2800818" cy="2739222"/>
          </a:xfrm>
        </p:grpSpPr>
        <p:grpSp>
          <p:nvGrpSpPr>
            <p:cNvPr id="202" name="مجموعة 74">
              <a:extLst>
                <a:ext uri="{FF2B5EF4-FFF2-40B4-BE49-F238E27FC236}">
                  <a16:creationId xmlns:a16="http://schemas.microsoft.com/office/drawing/2014/main" xmlns="" id="{A9FE6B5B-3E30-4F52-8CCC-27C81DE3CA2F}"/>
                </a:ext>
              </a:extLst>
            </p:cNvPr>
            <p:cNvGrpSpPr/>
            <p:nvPr/>
          </p:nvGrpSpPr>
          <p:grpSpPr>
            <a:xfrm>
              <a:off x="11292927" y="4866634"/>
              <a:ext cx="2800818" cy="2739222"/>
              <a:chOff x="11037832" y="4866634"/>
              <a:chExt cx="2800818" cy="2739222"/>
            </a:xfrm>
          </p:grpSpPr>
          <p:sp>
            <p:nvSpPr>
              <p:cNvPr id="204" name="TextBox 4">
                <a:extLst>
                  <a:ext uri="{FF2B5EF4-FFF2-40B4-BE49-F238E27FC236}">
                    <a16:creationId xmlns:a16="http://schemas.microsoft.com/office/drawing/2014/main" xmlns="" id="{9636AA46-88B1-4B51-B945-703A078E02ED}"/>
                  </a:ext>
                </a:extLst>
              </p:cNvPr>
              <p:cNvSpPr txBox="1"/>
              <p:nvPr/>
            </p:nvSpPr>
            <p:spPr>
              <a:xfrm>
                <a:off x="11037832" y="6151612"/>
                <a:ext cx="2800818" cy="14542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 </a:t>
                </a: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إغلاق المايك وعدم فتحة إلا </a:t>
                </a:r>
                <a:r>
                  <a:rPr lang="ar-SA" sz="2100" b="1" dirty="0" smtClean="0">
                    <a:solidFill>
                      <a:srgbClr val="C00000"/>
                    </a:solidFill>
                    <a:cs typeface="PT Bold Heading" pitchFamily="2" charset="-78"/>
                  </a:rPr>
                  <a:t>بسماع اسمي</a:t>
                </a:r>
                <a:endParaRPr lang="en-US" sz="2100" b="1" dirty="0">
                  <a:solidFill>
                    <a:srgbClr val="C00000"/>
                  </a:solidFill>
                  <a:cs typeface="PT Bold Heading" pitchFamily="2" charset="-78"/>
                </a:endParaRPr>
              </a:p>
            </p:txBody>
          </p:sp>
          <p:pic>
            <p:nvPicPr>
              <p:cNvPr id="205" name="صورة 204">
                <a:extLst>
                  <a:ext uri="{FF2B5EF4-FFF2-40B4-BE49-F238E27FC236}">
                    <a16:creationId xmlns:a16="http://schemas.microsoft.com/office/drawing/2014/main" xmlns="" id="{435BE5EC-C4D9-4A03-9BD5-155D9A37D3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660126" y="4866634"/>
                <a:ext cx="1178524" cy="1428759"/>
              </a:xfrm>
              <a:prstGeom prst="rect">
                <a:avLst/>
              </a:prstGeom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</p:pic>
        </p:grpSp>
        <p:pic>
          <p:nvPicPr>
            <p:cNvPr id="203" name="Picture 10">
              <a:extLst>
                <a:ext uri="{FF2B5EF4-FFF2-40B4-BE49-F238E27FC236}">
                  <a16:creationId xmlns:a16="http://schemas.microsoft.com/office/drawing/2014/main" xmlns="" id="{6B4A1792-D507-4906-96D9-EA78117A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292927" y="4999484"/>
              <a:ext cx="1357322" cy="1212120"/>
            </a:xfrm>
            <a:prstGeom prst="rect">
              <a:avLst/>
            </a:prstGeom>
          </p:spPr>
        </p:pic>
      </p:grpSp>
      <p:grpSp>
        <p:nvGrpSpPr>
          <p:cNvPr id="206" name="مجموعة 153">
            <a:extLst>
              <a:ext uri="{FF2B5EF4-FFF2-40B4-BE49-F238E27FC236}">
                <a16:creationId xmlns:a16="http://schemas.microsoft.com/office/drawing/2014/main" xmlns="" id="{2C5B5952-F13E-4150-BBEF-9632BA23F585}"/>
              </a:ext>
            </a:extLst>
          </p:cNvPr>
          <p:cNvGrpSpPr/>
          <p:nvPr/>
        </p:nvGrpSpPr>
        <p:grpSpPr>
          <a:xfrm>
            <a:off x="9961595" y="1378914"/>
            <a:ext cx="1927560" cy="1775914"/>
            <a:chOff x="14980116" y="665678"/>
            <a:chExt cx="2891339" cy="2663870"/>
          </a:xfrm>
        </p:grpSpPr>
        <p:grpSp>
          <p:nvGrpSpPr>
            <p:cNvPr id="207" name="مجموعة 108">
              <a:extLst>
                <a:ext uri="{FF2B5EF4-FFF2-40B4-BE49-F238E27FC236}">
                  <a16:creationId xmlns:a16="http://schemas.microsoft.com/office/drawing/2014/main" xmlns="" id="{36D9D73C-F434-448F-9EAF-A4B511155B15}"/>
                </a:ext>
              </a:extLst>
            </p:cNvPr>
            <p:cNvGrpSpPr/>
            <p:nvPr/>
          </p:nvGrpSpPr>
          <p:grpSpPr>
            <a:xfrm>
              <a:off x="14980116" y="1645081"/>
              <a:ext cx="2891339" cy="1684467"/>
              <a:chOff x="14590388" y="5104518"/>
              <a:chExt cx="2891339" cy="1684467"/>
            </a:xfrm>
          </p:grpSpPr>
          <p:sp>
            <p:nvSpPr>
              <p:cNvPr id="215" name="TextBox 4">
                <a:extLst>
                  <a:ext uri="{FF2B5EF4-FFF2-40B4-BE49-F238E27FC236}">
                    <a16:creationId xmlns:a16="http://schemas.microsoft.com/office/drawing/2014/main" xmlns="" id="{99B8AB03-3D5B-4683-850F-C6A30AD4B325}"/>
                  </a:ext>
                </a:extLst>
              </p:cNvPr>
              <p:cNvSpPr txBox="1"/>
              <p:nvPr/>
            </p:nvSpPr>
            <p:spPr>
              <a:xfrm>
                <a:off x="14634421" y="5104518"/>
                <a:ext cx="2847306" cy="9848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الالتزام بوقت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 الحصة </a:t>
                </a:r>
                <a:endParaRPr lang="en-US" sz="2100" b="1" dirty="0">
                  <a:solidFill>
                    <a:srgbClr val="C00000"/>
                  </a:solidFill>
                  <a:cs typeface="PT Bold Heading" pitchFamily="2" charset="-78"/>
                </a:endParaRPr>
              </a:p>
            </p:txBody>
          </p:sp>
          <p:grpSp>
            <p:nvGrpSpPr>
              <p:cNvPr id="212" name="مجموعة 63">
                <a:extLst>
                  <a:ext uri="{FF2B5EF4-FFF2-40B4-BE49-F238E27FC236}">
                    <a16:creationId xmlns:a16="http://schemas.microsoft.com/office/drawing/2014/main" xmlns="" id="{F3E2E42F-D23D-46D4-AADA-728740C15215}"/>
                  </a:ext>
                </a:extLst>
              </p:cNvPr>
              <p:cNvGrpSpPr/>
              <p:nvPr/>
            </p:nvGrpSpPr>
            <p:grpSpPr>
              <a:xfrm>
                <a:off x="14590388" y="5696380"/>
                <a:ext cx="2120233" cy="1092605"/>
                <a:chOff x="5579675" y="-855092"/>
                <a:chExt cx="3821182" cy="1727766"/>
              </a:xfrm>
            </p:grpSpPr>
            <p:pic>
              <p:nvPicPr>
                <p:cNvPr id="213" name="صورة" descr="صورة">
                  <a:extLst>
                    <a:ext uri="{FF2B5EF4-FFF2-40B4-BE49-F238E27FC236}">
                      <a16:creationId xmlns:a16="http://schemas.microsoft.com/office/drawing/2014/main" xmlns="" id="{2644701E-E1E6-4EE1-B69C-0612C149ED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1405" t="13865" r="22325" b="22710"/>
                <a:stretch>
                  <a:fillRect/>
                </a:stretch>
              </p:blipFill>
              <p:spPr>
                <a:xfrm>
                  <a:off x="5579675" y="-855092"/>
                  <a:ext cx="1598905" cy="15533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4" name="8818CC30-1601-4CA4-8043-2BA01160DE20-L0-001.png" descr="8818CC30-1601-4CA4-8043-2BA01160DE20-L0-001.png">
                  <a:extLst>
                    <a:ext uri="{FF2B5EF4-FFF2-40B4-BE49-F238E27FC236}">
                      <a16:creationId xmlns:a16="http://schemas.microsoft.com/office/drawing/2014/main" xmlns="" id="{3B1286D7-448C-4629-87D9-5AC8ABE2C1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8115045" y="-305088"/>
                  <a:ext cx="1285812" cy="11777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10" name="Picture 6">
              <a:extLst>
                <a:ext uri="{FF2B5EF4-FFF2-40B4-BE49-F238E27FC236}">
                  <a16:creationId xmlns:a16="http://schemas.microsoft.com/office/drawing/2014/main" xmlns="" id="{4411838F-2524-4C67-8F18-7DB7B9CFD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595882" y="665678"/>
              <a:ext cx="914481" cy="1120237"/>
            </a:xfrm>
            <a:prstGeom prst="rect">
              <a:avLst/>
            </a:prstGeom>
          </p:spPr>
        </p:pic>
      </p:grpSp>
      <p:sp>
        <p:nvSpPr>
          <p:cNvPr id="227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3394790" y="1737206"/>
            <a:ext cx="1822946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 smtClean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 smtClean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 smtClean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231" name="Picture 16" descr="Microphone clipart press conference, Microphone press conference ...">
            <a:extLst>
              <a:ext uri="{FF2B5EF4-FFF2-40B4-BE49-F238E27FC236}">
                <a16:creationId xmlns:a16="http://schemas.microsoft.com/office/drawing/2014/main" xmlns="" id="{54D00429-565F-4CB5-B2C9-D336922F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56" y="209849"/>
            <a:ext cx="890613" cy="8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60077" y="243205"/>
            <a:ext cx="857256" cy="857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مجموعة 96">
            <a:extLst>
              <a:ext uri="{FF2B5EF4-FFF2-40B4-BE49-F238E27FC236}">
                <a16:creationId xmlns:a16="http://schemas.microsoft.com/office/drawing/2014/main" xmlns="" id="{984C607D-796C-473A-BF6F-CA6BCE9F9CA6}"/>
              </a:ext>
            </a:extLst>
          </p:cNvPr>
          <p:cNvGrpSpPr/>
          <p:nvPr/>
        </p:nvGrpSpPr>
        <p:grpSpPr>
          <a:xfrm>
            <a:off x="-409902" y="3938806"/>
            <a:ext cx="3446371" cy="3026804"/>
            <a:chOff x="-37991" y="6357946"/>
            <a:chExt cx="4619070" cy="4435446"/>
          </a:xfrm>
        </p:grpSpPr>
        <p:pic>
          <p:nvPicPr>
            <p:cNvPr id="239" name="F450B01F-2357-459C-B1A5-0C3EC74F3359-L0-001.png" descr="F450B01F-2357-459C-B1A5-0C3EC74F3359-L0-001.png">
              <a:extLst>
                <a:ext uri="{FF2B5EF4-FFF2-40B4-BE49-F238E27FC236}">
                  <a16:creationId xmlns:a16="http://schemas.microsoft.com/office/drawing/2014/main" xmlns="" id="{F6DA9089-2354-4C59-B129-ECE4A2F0D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/>
            <a:srcRect t="26206" r="37365" b="12796"/>
            <a:stretch>
              <a:fillRect/>
            </a:stretch>
          </p:blipFill>
          <p:spPr>
            <a:xfrm>
              <a:off x="428564" y="6357946"/>
              <a:ext cx="4152515" cy="303147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40" name="مجموعة 28">
              <a:extLst>
                <a:ext uri="{FF2B5EF4-FFF2-40B4-BE49-F238E27FC236}">
                  <a16:creationId xmlns:a16="http://schemas.microsoft.com/office/drawing/2014/main" xmlns="" id="{8DCB4495-BEBB-491E-A61C-A6E7DA5B3DEB}"/>
                </a:ext>
              </a:extLst>
            </p:cNvPr>
            <p:cNvGrpSpPr/>
            <p:nvPr/>
          </p:nvGrpSpPr>
          <p:grpSpPr>
            <a:xfrm rot="378341">
              <a:off x="-37991" y="8695874"/>
              <a:ext cx="2666478" cy="2097518"/>
              <a:chOff x="2605967" y="-167805"/>
              <a:chExt cx="2697924" cy="2872606"/>
            </a:xfrm>
          </p:grpSpPr>
          <p:pic>
            <p:nvPicPr>
              <p:cNvPr id="241" name="Picture 39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xmlns="" id="{8183D609-FD84-48A1-B77A-0186DB8D3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"/>
                  </a:ext>
                </a:extLst>
              </a:blip>
              <a:stretch>
                <a:fillRect/>
              </a:stretch>
            </p:blipFill>
            <p:spPr>
              <a:xfrm rot="345544">
                <a:off x="3097190" y="85150"/>
                <a:ext cx="2066836" cy="1240533"/>
              </a:xfrm>
              <a:prstGeom prst="rect">
                <a:avLst/>
              </a:prstGeom>
            </p:spPr>
          </p:pic>
          <p:pic>
            <p:nvPicPr>
              <p:cNvPr id="242" name="Picture 40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xmlns="" id="{8526D83C-09A1-4580-B2C3-8747BF86AA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"/>
                  </a:ext>
                </a:extLst>
              </a:blip>
              <a:srcRect b="41321"/>
              <a:stretch/>
            </p:blipFill>
            <p:spPr>
              <a:xfrm rot="21386365">
                <a:off x="2605967" y="132119"/>
                <a:ext cx="2697924" cy="2572682"/>
              </a:xfrm>
              <a:prstGeom prst="rect">
                <a:avLst/>
              </a:prstGeom>
            </p:spPr>
          </p:pic>
          <p:pic>
            <p:nvPicPr>
              <p:cNvPr id="243" name="Picture 42">
                <a:extLst>
                  <a:ext uri="{FF2B5EF4-FFF2-40B4-BE49-F238E27FC236}">
                    <a16:creationId xmlns:a16="http://schemas.microsoft.com/office/drawing/2014/main" xmlns="" id="{56F1434A-196C-49F6-BE9C-E013EC6496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"/>
                  </a:ext>
                </a:extLst>
              </a:blip>
              <a:srcRect l="15484" t="7537" r="79516" b="56654"/>
              <a:stretch/>
            </p:blipFill>
            <p:spPr>
              <a:xfrm rot="19996981" flipH="1">
                <a:off x="4854258" y="-167805"/>
                <a:ext cx="253671" cy="806186"/>
              </a:xfrm>
              <a:prstGeom prst="rect">
                <a:avLst/>
              </a:prstGeom>
            </p:spPr>
          </p:pic>
        </p:grpSp>
      </p:grpSp>
      <p:pic>
        <p:nvPicPr>
          <p:cNvPr id="140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A307E54C-BB7E-4353-A8CE-271A4B53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63" y="1408270"/>
            <a:ext cx="1121447" cy="113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1A1CF82-34C2-4280-B746-3315DD93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7971214" y="1559295"/>
            <a:ext cx="1123739" cy="121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" name="TextBox 6">
            <a:extLst>
              <a:ext uri="{FF2B5EF4-FFF2-40B4-BE49-F238E27FC236}">
                <a16:creationId xmlns:a16="http://schemas.microsoft.com/office/drawing/2014/main" xmlns="" id="{5EA02D13-5B5A-415B-93EC-602533BB660B}"/>
              </a:ext>
            </a:extLst>
          </p:cNvPr>
          <p:cNvSpPr txBox="1"/>
          <p:nvPr/>
        </p:nvSpPr>
        <p:spPr>
          <a:xfrm>
            <a:off x="7757805" y="2839327"/>
            <a:ext cx="1661800" cy="46166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BH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أِلتِزِم بال</a:t>
            </a:r>
            <a:r>
              <a:rPr lang="ar-SA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هدوء</a:t>
            </a:r>
            <a:endParaRPr lang="en-US" sz="2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248" name="TextBox 7">
            <a:extLst>
              <a:ext uri="{FF2B5EF4-FFF2-40B4-BE49-F238E27FC236}">
                <a16:creationId xmlns:a16="http://schemas.microsoft.com/office/drawing/2014/main" xmlns="" id="{5248666A-C8F1-488A-9DFF-5E1639ED3228}"/>
              </a:ext>
            </a:extLst>
          </p:cNvPr>
          <p:cNvSpPr txBox="1"/>
          <p:nvPr/>
        </p:nvSpPr>
        <p:spPr>
          <a:xfrm>
            <a:off x="5586285" y="2654661"/>
            <a:ext cx="1353488" cy="830997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BH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</a:t>
            </a:r>
            <a:r>
              <a:rPr lang="ar-BH" sz="24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الضّجيج</a:t>
            </a:r>
            <a:endParaRPr lang="en-US" sz="2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249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CDA5F77-54BD-4200-BF59-49641DF7D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8" r="9906" b="21489"/>
          <a:stretch>
            <a:fillRect/>
          </a:stretch>
        </p:blipFill>
        <p:spPr bwMode="auto">
          <a:xfrm>
            <a:off x="218363" y="1160417"/>
            <a:ext cx="976252" cy="71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" name="TextBox 12">
            <a:extLst>
              <a:ext uri="{FF2B5EF4-FFF2-40B4-BE49-F238E27FC236}">
                <a16:creationId xmlns:a16="http://schemas.microsoft.com/office/drawing/2014/main" xmlns="" id="{AA550400-69E9-419F-9705-4A0117262CA9}"/>
              </a:ext>
            </a:extLst>
          </p:cNvPr>
          <p:cNvSpPr txBox="1"/>
          <p:nvPr/>
        </p:nvSpPr>
        <p:spPr>
          <a:xfrm>
            <a:off x="1066367" y="1143371"/>
            <a:ext cx="1353488" cy="830997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BH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أًدَوِّن مُلاحَظاتي</a:t>
            </a:r>
            <a:endParaRPr lang="en-US" sz="2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80" name="Picture 4">
            <a:extLst>
              <a:ext uri="{FF2B5EF4-FFF2-40B4-BE49-F238E27FC236}">
                <a16:creationId xmlns:a16="http://schemas.microsoft.com/office/drawing/2014/main" xmlns="" id="{98244ACE-9320-42DD-9A32-64B60EBEB6A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1977" y="5636326"/>
            <a:ext cx="1015444" cy="1015444"/>
          </a:xfrm>
          <a:prstGeom prst="rect">
            <a:avLst/>
          </a:prstGeom>
        </p:spPr>
      </p:pic>
      <p:sp>
        <p:nvSpPr>
          <p:cNvPr id="91" name="Rectangle 30">
            <a:extLst>
              <a:ext uri="{FF2B5EF4-FFF2-40B4-BE49-F238E27FC236}">
                <a16:creationId xmlns:a16="http://schemas.microsoft.com/office/drawing/2014/main" xmlns="" id="{091900A6-F8C7-40FA-B5EC-9D31A59F447F}"/>
              </a:ext>
            </a:extLst>
          </p:cNvPr>
          <p:cNvSpPr/>
          <p:nvPr/>
        </p:nvSpPr>
        <p:spPr>
          <a:xfrm rot="117261">
            <a:off x="-57743" y="5401650"/>
            <a:ext cx="15985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r>
              <a:rPr lang="ar-S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الرجاء 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الالتزام بقوانين الحصة</a:t>
            </a:r>
          </a:p>
          <a:p>
            <a:pPr algn="ctr"/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 مع فائق الشكر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pic>
        <p:nvPicPr>
          <p:cNvPr id="93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634082" y="-124251"/>
            <a:ext cx="1486002" cy="177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مجموعة 2"/>
          <p:cNvGrpSpPr/>
          <p:nvPr/>
        </p:nvGrpSpPr>
        <p:grpSpPr>
          <a:xfrm>
            <a:off x="-79845" y="2408170"/>
            <a:ext cx="1751638" cy="963060"/>
            <a:chOff x="-2382261" y="4290580"/>
            <a:chExt cx="3338661" cy="1877997"/>
          </a:xfrm>
        </p:grpSpPr>
        <p:sp>
          <p:nvSpPr>
            <p:cNvPr id="2" name="شكل بيضاوي 1"/>
            <p:cNvSpPr/>
            <p:nvPr/>
          </p:nvSpPr>
          <p:spPr>
            <a:xfrm>
              <a:off x="-977464" y="4474691"/>
              <a:ext cx="693683" cy="3657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26" name="Picture 2" descr="الواجبات المنزلية.. زيادتها عبء.. ونقصها مشكلة | صحيفة الخليج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82261" y="4290580"/>
              <a:ext cx="3338661" cy="187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مجموعة 5"/>
          <p:cNvGrpSpPr/>
          <p:nvPr/>
        </p:nvGrpSpPr>
        <p:grpSpPr>
          <a:xfrm>
            <a:off x="2168276" y="1493041"/>
            <a:ext cx="1858477" cy="2099974"/>
            <a:chOff x="-2373422" y="3900733"/>
            <a:chExt cx="1858477" cy="2099974"/>
          </a:xfrm>
        </p:grpSpPr>
        <p:sp>
          <p:nvSpPr>
            <p:cNvPr id="5" name="شكل بيضاوي 4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28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60" y="3308807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2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15081" y="1178640"/>
            <a:ext cx="56399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ألعب مع الأزرار مع افراد عائلتك </a:t>
            </a:r>
            <a:endParaRPr lang="ar-SA" sz="3200" b="1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65" y="1573552"/>
            <a:ext cx="2963333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29801" y="128627"/>
            <a:ext cx="8205673" cy="3374869"/>
            <a:chOff x="711958" y="2131325"/>
            <a:chExt cx="11348666" cy="4667535"/>
          </a:xfrm>
        </p:grpSpPr>
        <p:sp>
          <p:nvSpPr>
            <p:cNvPr id="18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1" y="3388576"/>
            <a:ext cx="8205673" cy="3374869"/>
            <a:chOff x="711958" y="2131325"/>
            <a:chExt cx="11348666" cy="4667535"/>
          </a:xfrm>
        </p:grpSpPr>
        <p:sp>
          <p:nvSpPr>
            <p:cNvPr id="22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904623" y="377826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6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28" name="صورة 27" descr="الصف الأول _22">
            <a:extLst>
              <a:ext uri="{FF2B5EF4-FFF2-40B4-BE49-F238E27FC236}">
                <a16:creationId xmlns:a16="http://schemas.microsoft.com/office/drawing/2014/main" xmlns="" id="{68A0939A-5154-47EA-8629-376E1CA4EFD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5537410" y="1824375"/>
            <a:ext cx="5319713" cy="457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3" name="Google Shape;3360;p72"/>
          <p:cNvGrpSpPr/>
          <p:nvPr/>
        </p:nvGrpSpPr>
        <p:grpSpPr>
          <a:xfrm>
            <a:off x="667897" y="2329842"/>
            <a:ext cx="865651" cy="413358"/>
            <a:chOff x="2248912" y="2607934"/>
            <a:chExt cx="578188" cy="201696"/>
          </a:xfrm>
        </p:grpSpPr>
        <p:sp>
          <p:nvSpPr>
            <p:cNvPr id="44" name="Google Shape;3361;p72"/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62;p72"/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63;p72"/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مجموعة 3"/>
          <p:cNvGrpSpPr/>
          <p:nvPr/>
        </p:nvGrpSpPr>
        <p:grpSpPr>
          <a:xfrm>
            <a:off x="65685" y="1573552"/>
            <a:ext cx="1788203" cy="658749"/>
            <a:chOff x="65685" y="1573552"/>
            <a:chExt cx="1788203" cy="658749"/>
          </a:xfrm>
        </p:grpSpPr>
        <p:grpSp>
          <p:nvGrpSpPr>
            <p:cNvPr id="30" name="Google Shape;3049;p72"/>
            <p:cNvGrpSpPr/>
            <p:nvPr/>
          </p:nvGrpSpPr>
          <p:grpSpPr>
            <a:xfrm>
              <a:off x="65685" y="1573552"/>
              <a:ext cx="1788203" cy="658749"/>
              <a:chOff x="4726445" y="1461925"/>
              <a:chExt cx="873161" cy="308870"/>
            </a:xfrm>
          </p:grpSpPr>
          <p:sp>
            <p:nvSpPr>
              <p:cNvPr id="31" name="Google Shape;3050;p72"/>
              <p:cNvSpPr/>
              <p:nvPr/>
            </p:nvSpPr>
            <p:spPr>
              <a:xfrm>
                <a:off x="4734489" y="1461925"/>
                <a:ext cx="865117" cy="238535"/>
              </a:xfrm>
              <a:custGeom>
                <a:avLst/>
                <a:gdLst/>
                <a:ahLst/>
                <a:cxnLst/>
                <a:rect l="l" t="t" r="r" b="b"/>
                <a:pathLst>
                  <a:path w="46568" h="12840" extrusionOk="0">
                    <a:moveTo>
                      <a:pt x="45767" y="0"/>
                    </a:moveTo>
                    <a:cubicBezTo>
                      <a:pt x="38161" y="33"/>
                      <a:pt x="30589" y="67"/>
                      <a:pt x="22984" y="100"/>
                    </a:cubicBezTo>
                    <a:cubicBezTo>
                      <a:pt x="19215" y="133"/>
                      <a:pt x="15412" y="133"/>
                      <a:pt x="11609" y="167"/>
                    </a:cubicBezTo>
                    <a:cubicBezTo>
                      <a:pt x="11300" y="170"/>
                      <a:pt x="10991" y="171"/>
                      <a:pt x="10681" y="171"/>
                    </a:cubicBezTo>
                    <a:cubicBezTo>
                      <a:pt x="8895" y="171"/>
                      <a:pt x="7098" y="132"/>
                      <a:pt x="5301" y="132"/>
                    </a:cubicBezTo>
                    <a:cubicBezTo>
                      <a:pt x="3607" y="132"/>
                      <a:pt x="1914" y="166"/>
                      <a:pt x="234" y="300"/>
                    </a:cubicBezTo>
                    <a:cubicBezTo>
                      <a:pt x="68" y="334"/>
                      <a:pt x="1" y="467"/>
                      <a:pt x="34" y="567"/>
                    </a:cubicBezTo>
                    <a:cubicBezTo>
                      <a:pt x="68" y="667"/>
                      <a:pt x="134" y="701"/>
                      <a:pt x="234" y="701"/>
                    </a:cubicBezTo>
                    <a:cubicBezTo>
                      <a:pt x="1696" y="804"/>
                      <a:pt x="3167" y="837"/>
                      <a:pt x="4641" y="837"/>
                    </a:cubicBezTo>
                    <a:cubicBezTo>
                      <a:pt x="6968" y="837"/>
                      <a:pt x="9301" y="754"/>
                      <a:pt x="11609" y="734"/>
                    </a:cubicBezTo>
                    <a:lnTo>
                      <a:pt x="22984" y="701"/>
                    </a:lnTo>
                    <a:cubicBezTo>
                      <a:pt x="30556" y="667"/>
                      <a:pt x="38095" y="634"/>
                      <a:pt x="45633" y="600"/>
                    </a:cubicBezTo>
                    <a:lnTo>
                      <a:pt x="45633" y="600"/>
                    </a:lnTo>
                    <a:cubicBezTo>
                      <a:pt x="45567" y="2635"/>
                      <a:pt x="45734" y="4670"/>
                      <a:pt x="45734" y="6705"/>
                    </a:cubicBezTo>
                    <a:cubicBezTo>
                      <a:pt x="45767" y="8506"/>
                      <a:pt x="45667" y="10341"/>
                      <a:pt x="45934" y="12109"/>
                    </a:cubicBezTo>
                    <a:cubicBezTo>
                      <a:pt x="45487" y="12113"/>
                      <a:pt x="45039" y="12115"/>
                      <a:pt x="44591" y="12115"/>
                    </a:cubicBezTo>
                    <a:cubicBezTo>
                      <a:pt x="41828" y="12115"/>
                      <a:pt x="39049" y="12037"/>
                      <a:pt x="36293" y="12009"/>
                    </a:cubicBezTo>
                    <a:lnTo>
                      <a:pt x="36293" y="12476"/>
                    </a:lnTo>
                    <a:cubicBezTo>
                      <a:pt x="37928" y="12742"/>
                      <a:pt x="39596" y="12776"/>
                      <a:pt x="41264" y="12809"/>
                    </a:cubicBezTo>
                    <a:cubicBezTo>
                      <a:pt x="41904" y="12822"/>
                      <a:pt x="42549" y="12840"/>
                      <a:pt x="43193" y="12840"/>
                    </a:cubicBezTo>
                    <a:cubicBezTo>
                      <a:pt x="44228" y="12840"/>
                      <a:pt x="45260" y="12794"/>
                      <a:pt x="46267" y="12609"/>
                    </a:cubicBezTo>
                    <a:cubicBezTo>
                      <a:pt x="46401" y="12576"/>
                      <a:pt x="46467" y="12442"/>
                      <a:pt x="46434" y="12342"/>
                    </a:cubicBezTo>
                    <a:cubicBezTo>
                      <a:pt x="46467" y="12275"/>
                      <a:pt x="46501" y="12242"/>
                      <a:pt x="46501" y="12175"/>
                    </a:cubicBezTo>
                    <a:cubicBezTo>
                      <a:pt x="46134" y="8306"/>
                      <a:pt x="46567" y="4370"/>
                      <a:pt x="46167" y="467"/>
                    </a:cubicBezTo>
                    <a:cubicBezTo>
                      <a:pt x="46167" y="367"/>
                      <a:pt x="46100" y="300"/>
                      <a:pt x="46034" y="267"/>
                    </a:cubicBezTo>
                    <a:cubicBezTo>
                      <a:pt x="46034" y="133"/>
                      <a:pt x="45934" y="0"/>
                      <a:pt x="45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051;p72"/>
              <p:cNvSpPr/>
              <p:nvPr/>
            </p:nvSpPr>
            <p:spPr>
              <a:xfrm>
                <a:off x="4735120" y="1472459"/>
                <a:ext cx="853320" cy="286929"/>
              </a:xfrm>
              <a:custGeom>
                <a:avLst/>
                <a:gdLst/>
                <a:ahLst/>
                <a:cxnLst/>
                <a:rect l="l" t="t" r="r" b="b"/>
                <a:pathLst>
                  <a:path w="45933" h="15445" extrusionOk="0">
                    <a:moveTo>
                      <a:pt x="0" y="0"/>
                    </a:moveTo>
                    <a:cubicBezTo>
                      <a:pt x="300" y="734"/>
                      <a:pt x="167" y="1468"/>
                      <a:pt x="167" y="2302"/>
                    </a:cubicBezTo>
                    <a:cubicBezTo>
                      <a:pt x="167" y="3302"/>
                      <a:pt x="167" y="4337"/>
                      <a:pt x="167" y="5337"/>
                    </a:cubicBezTo>
                    <a:cubicBezTo>
                      <a:pt x="167" y="7472"/>
                      <a:pt x="200" y="9574"/>
                      <a:pt x="267" y="11675"/>
                    </a:cubicBezTo>
                    <a:cubicBezTo>
                      <a:pt x="267" y="11708"/>
                      <a:pt x="234" y="11708"/>
                      <a:pt x="234" y="11742"/>
                    </a:cubicBezTo>
                    <a:cubicBezTo>
                      <a:pt x="10441" y="11575"/>
                      <a:pt x="20648" y="11608"/>
                      <a:pt x="30856" y="11575"/>
                    </a:cubicBezTo>
                    <a:cubicBezTo>
                      <a:pt x="31089" y="11575"/>
                      <a:pt x="31189" y="11842"/>
                      <a:pt x="31089" y="12009"/>
                    </a:cubicBezTo>
                    <a:cubicBezTo>
                      <a:pt x="31122" y="12042"/>
                      <a:pt x="31122" y="12075"/>
                      <a:pt x="31122" y="12109"/>
                    </a:cubicBezTo>
                    <a:cubicBezTo>
                      <a:pt x="31389" y="13276"/>
                      <a:pt x="30989" y="14444"/>
                      <a:pt x="30288" y="15444"/>
                    </a:cubicBezTo>
                    <a:cubicBezTo>
                      <a:pt x="32623" y="15411"/>
                      <a:pt x="35392" y="14244"/>
                      <a:pt x="35759" y="11742"/>
                    </a:cubicBezTo>
                    <a:cubicBezTo>
                      <a:pt x="35759" y="11642"/>
                      <a:pt x="35826" y="11575"/>
                      <a:pt x="35926" y="11575"/>
                    </a:cubicBezTo>
                    <a:cubicBezTo>
                      <a:pt x="35959" y="11508"/>
                      <a:pt x="36026" y="11442"/>
                      <a:pt x="36093" y="11442"/>
                    </a:cubicBezTo>
                    <a:lnTo>
                      <a:pt x="36259" y="11442"/>
                    </a:lnTo>
                    <a:cubicBezTo>
                      <a:pt x="38848" y="11442"/>
                      <a:pt x="41415" y="11527"/>
                      <a:pt x="43995" y="11527"/>
                    </a:cubicBezTo>
                    <a:cubicBezTo>
                      <a:pt x="44640" y="11527"/>
                      <a:pt x="45286" y="11522"/>
                      <a:pt x="45933" y="11508"/>
                    </a:cubicBezTo>
                    <a:cubicBezTo>
                      <a:pt x="45633" y="9740"/>
                      <a:pt x="45733" y="7939"/>
                      <a:pt x="45700" y="6138"/>
                    </a:cubicBezTo>
                    <a:cubicBezTo>
                      <a:pt x="45700" y="4103"/>
                      <a:pt x="45533" y="2035"/>
                      <a:pt x="45599" y="0"/>
                    </a:cubicBezTo>
                    <a:lnTo>
                      <a:pt x="45599" y="0"/>
                    </a:lnTo>
                    <a:cubicBezTo>
                      <a:pt x="38061" y="33"/>
                      <a:pt x="30522" y="67"/>
                      <a:pt x="22983" y="100"/>
                    </a:cubicBezTo>
                    <a:lnTo>
                      <a:pt x="11575" y="167"/>
                    </a:lnTo>
                    <a:cubicBezTo>
                      <a:pt x="9176" y="167"/>
                      <a:pt x="6751" y="261"/>
                      <a:pt x="4332" y="261"/>
                    </a:cubicBezTo>
                    <a:cubicBezTo>
                      <a:pt x="2951" y="261"/>
                      <a:pt x="1571" y="231"/>
                      <a:pt x="200" y="134"/>
                    </a:cubicBezTo>
                    <a:cubicBezTo>
                      <a:pt x="100" y="134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052;p72"/>
              <p:cNvSpPr/>
              <p:nvPr/>
            </p:nvSpPr>
            <p:spPr>
              <a:xfrm>
                <a:off x="5279200" y="1685004"/>
                <a:ext cx="134222" cy="85791"/>
              </a:xfrm>
              <a:custGeom>
                <a:avLst/>
                <a:gdLst/>
                <a:ahLst/>
                <a:cxnLst/>
                <a:rect l="l" t="t" r="r" b="b"/>
                <a:pathLst>
                  <a:path w="7225" h="4618" extrusionOk="0">
                    <a:moveTo>
                      <a:pt x="6806" y="1"/>
                    </a:moveTo>
                    <a:cubicBezTo>
                      <a:pt x="6739" y="1"/>
                      <a:pt x="6672" y="67"/>
                      <a:pt x="6639" y="134"/>
                    </a:cubicBezTo>
                    <a:cubicBezTo>
                      <a:pt x="6539" y="134"/>
                      <a:pt x="6472" y="201"/>
                      <a:pt x="6439" y="301"/>
                    </a:cubicBezTo>
                    <a:cubicBezTo>
                      <a:pt x="6105" y="2803"/>
                      <a:pt x="3336" y="3970"/>
                      <a:pt x="1001" y="4003"/>
                    </a:cubicBezTo>
                    <a:cubicBezTo>
                      <a:pt x="1669" y="3003"/>
                      <a:pt x="2102" y="1835"/>
                      <a:pt x="1835" y="668"/>
                    </a:cubicBezTo>
                    <a:lnTo>
                      <a:pt x="1835" y="668"/>
                    </a:lnTo>
                    <a:lnTo>
                      <a:pt x="1468" y="768"/>
                    </a:lnTo>
                    <a:cubicBezTo>
                      <a:pt x="1268" y="1969"/>
                      <a:pt x="1035" y="3069"/>
                      <a:pt x="201" y="4070"/>
                    </a:cubicBezTo>
                    <a:cubicBezTo>
                      <a:pt x="1" y="4270"/>
                      <a:pt x="134" y="4571"/>
                      <a:pt x="401" y="4604"/>
                    </a:cubicBezTo>
                    <a:cubicBezTo>
                      <a:pt x="525" y="4613"/>
                      <a:pt x="656" y="4618"/>
                      <a:pt x="793" y="4618"/>
                    </a:cubicBezTo>
                    <a:cubicBezTo>
                      <a:pt x="3131" y="4618"/>
                      <a:pt x="7224" y="3272"/>
                      <a:pt x="6972" y="468"/>
                    </a:cubicBezTo>
                    <a:lnTo>
                      <a:pt x="69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053;p72"/>
              <p:cNvSpPr/>
              <p:nvPr/>
            </p:nvSpPr>
            <p:spPr>
              <a:xfrm>
                <a:off x="4726445" y="1471994"/>
                <a:ext cx="588108" cy="228931"/>
              </a:xfrm>
              <a:custGeom>
                <a:avLst/>
                <a:gdLst/>
                <a:ahLst/>
                <a:cxnLst/>
                <a:rect l="l" t="t" r="r" b="b"/>
                <a:pathLst>
                  <a:path w="31657" h="12323" extrusionOk="0">
                    <a:moveTo>
                      <a:pt x="396" y="0"/>
                    </a:moveTo>
                    <a:cubicBezTo>
                      <a:pt x="375" y="0"/>
                      <a:pt x="350" y="8"/>
                      <a:pt x="334" y="25"/>
                    </a:cubicBezTo>
                    <a:cubicBezTo>
                      <a:pt x="0" y="692"/>
                      <a:pt x="67" y="1326"/>
                      <a:pt x="67" y="2093"/>
                    </a:cubicBezTo>
                    <a:cubicBezTo>
                      <a:pt x="34" y="3194"/>
                      <a:pt x="34" y="4295"/>
                      <a:pt x="34" y="5396"/>
                    </a:cubicBezTo>
                    <a:cubicBezTo>
                      <a:pt x="34" y="7497"/>
                      <a:pt x="67" y="9599"/>
                      <a:pt x="134" y="11733"/>
                    </a:cubicBezTo>
                    <a:cubicBezTo>
                      <a:pt x="134" y="11900"/>
                      <a:pt x="267" y="12000"/>
                      <a:pt x="400" y="12000"/>
                    </a:cubicBezTo>
                    <a:cubicBezTo>
                      <a:pt x="400" y="12167"/>
                      <a:pt x="467" y="12301"/>
                      <a:pt x="667" y="12301"/>
                    </a:cubicBezTo>
                    <a:cubicBezTo>
                      <a:pt x="3114" y="12317"/>
                      <a:pt x="5561" y="12323"/>
                      <a:pt x="8008" y="12323"/>
                    </a:cubicBezTo>
                    <a:cubicBezTo>
                      <a:pt x="15737" y="12323"/>
                      <a:pt x="23470" y="12259"/>
                      <a:pt x="31222" y="12234"/>
                    </a:cubicBezTo>
                    <a:lnTo>
                      <a:pt x="31589" y="12134"/>
                    </a:lnTo>
                    <a:cubicBezTo>
                      <a:pt x="31589" y="12100"/>
                      <a:pt x="31556" y="12067"/>
                      <a:pt x="31556" y="12067"/>
                    </a:cubicBezTo>
                    <a:cubicBezTo>
                      <a:pt x="31656" y="11867"/>
                      <a:pt x="31556" y="11600"/>
                      <a:pt x="31289" y="11600"/>
                    </a:cubicBezTo>
                    <a:cubicBezTo>
                      <a:pt x="21115" y="11667"/>
                      <a:pt x="10908" y="11633"/>
                      <a:pt x="701" y="11767"/>
                    </a:cubicBezTo>
                    <a:cubicBezTo>
                      <a:pt x="701" y="11767"/>
                      <a:pt x="734" y="11733"/>
                      <a:pt x="734" y="11733"/>
                    </a:cubicBezTo>
                    <a:cubicBezTo>
                      <a:pt x="667" y="9632"/>
                      <a:pt x="634" y="7497"/>
                      <a:pt x="634" y="5396"/>
                    </a:cubicBezTo>
                    <a:cubicBezTo>
                      <a:pt x="634" y="4362"/>
                      <a:pt x="634" y="3361"/>
                      <a:pt x="634" y="2327"/>
                    </a:cubicBezTo>
                    <a:cubicBezTo>
                      <a:pt x="634" y="1526"/>
                      <a:pt x="767" y="792"/>
                      <a:pt x="467" y="58"/>
                    </a:cubicBezTo>
                    <a:cubicBezTo>
                      <a:pt x="467" y="58"/>
                      <a:pt x="434" y="25"/>
                      <a:pt x="434" y="25"/>
                    </a:cubicBezTo>
                    <a:cubicBezTo>
                      <a:pt x="434" y="8"/>
                      <a:pt x="417" y="0"/>
                      <a:pt x="3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" name="مربع نص 1"/>
            <p:cNvSpPr txBox="1"/>
            <p:nvPr/>
          </p:nvSpPr>
          <p:spPr>
            <a:xfrm>
              <a:off x="112108" y="1573552"/>
              <a:ext cx="169025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 smtClean="0">
                  <a:solidFill>
                    <a:schemeClr val="bg1"/>
                  </a:solidFill>
                  <a:cs typeface="PT Bold Heading" pitchFamily="2" charset="-78"/>
                </a:rPr>
                <a:t>أدوات اللعبة</a:t>
              </a:r>
              <a:endParaRPr lang="ar-SA" sz="2400" dirty="0">
                <a:solidFill>
                  <a:schemeClr val="bg1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6" name="مجموعة 5"/>
          <p:cNvGrpSpPr/>
          <p:nvPr/>
        </p:nvGrpSpPr>
        <p:grpSpPr>
          <a:xfrm>
            <a:off x="374234" y="3463844"/>
            <a:ext cx="5110353" cy="2955555"/>
            <a:chOff x="381123" y="3521447"/>
            <a:chExt cx="5110353" cy="2955555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46" y="3686177"/>
              <a:ext cx="4838700" cy="2790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" name="Google Shape;2823;p70"/>
            <p:cNvGrpSpPr/>
            <p:nvPr/>
          </p:nvGrpSpPr>
          <p:grpSpPr>
            <a:xfrm>
              <a:off x="381123" y="3554752"/>
              <a:ext cx="658812" cy="591885"/>
              <a:chOff x="2927050" y="2256825"/>
              <a:chExt cx="334100" cy="300175"/>
            </a:xfrm>
          </p:grpSpPr>
          <p:sp>
            <p:nvSpPr>
              <p:cNvPr id="61" name="Google Shape;2824;p70"/>
              <p:cNvSpPr/>
              <p:nvPr/>
            </p:nvSpPr>
            <p:spPr>
              <a:xfrm>
                <a:off x="2927050" y="2256825"/>
                <a:ext cx="334100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13364" h="12007" extrusionOk="0">
                    <a:moveTo>
                      <a:pt x="10138" y="193"/>
                    </a:moveTo>
                    <a:cubicBezTo>
                      <a:pt x="10168" y="193"/>
                      <a:pt x="10198" y="204"/>
                      <a:pt x="10232" y="227"/>
                    </a:cubicBezTo>
                    <a:cubicBezTo>
                      <a:pt x="10315" y="284"/>
                      <a:pt x="10368" y="385"/>
                      <a:pt x="10372" y="500"/>
                    </a:cubicBezTo>
                    <a:lnTo>
                      <a:pt x="10429" y="1855"/>
                    </a:lnTo>
                    <a:cubicBezTo>
                      <a:pt x="10431" y="1918"/>
                      <a:pt x="10435" y="2036"/>
                      <a:pt x="10515" y="2116"/>
                    </a:cubicBezTo>
                    <a:cubicBezTo>
                      <a:pt x="10575" y="2175"/>
                      <a:pt x="10651" y="2191"/>
                      <a:pt x="10720" y="2191"/>
                    </a:cubicBezTo>
                    <a:cubicBezTo>
                      <a:pt x="10782" y="2191"/>
                      <a:pt x="10838" y="2178"/>
                      <a:pt x="10872" y="2170"/>
                    </a:cubicBezTo>
                    <a:lnTo>
                      <a:pt x="11612" y="2003"/>
                    </a:lnTo>
                    <a:cubicBezTo>
                      <a:pt x="11644" y="1996"/>
                      <a:pt x="11676" y="1992"/>
                      <a:pt x="11708" y="1992"/>
                    </a:cubicBezTo>
                    <a:cubicBezTo>
                      <a:pt x="11808" y="1992"/>
                      <a:pt x="11906" y="2026"/>
                      <a:pt x="11985" y="2091"/>
                    </a:cubicBezTo>
                    <a:cubicBezTo>
                      <a:pt x="12087" y="2174"/>
                      <a:pt x="12143" y="2295"/>
                      <a:pt x="12140" y="2425"/>
                    </a:cubicBezTo>
                    <a:cubicBezTo>
                      <a:pt x="12136" y="2637"/>
                      <a:pt x="12091" y="2863"/>
                      <a:pt x="12047" y="3082"/>
                    </a:cubicBezTo>
                    <a:cubicBezTo>
                      <a:pt x="12030" y="3164"/>
                      <a:pt x="12014" y="3245"/>
                      <a:pt x="12000" y="3326"/>
                    </a:cubicBezTo>
                    <a:cubicBezTo>
                      <a:pt x="11992" y="3379"/>
                      <a:pt x="11977" y="3475"/>
                      <a:pt x="12037" y="3547"/>
                    </a:cubicBezTo>
                    <a:cubicBezTo>
                      <a:pt x="12087" y="3610"/>
                      <a:pt x="12159" y="3625"/>
                      <a:pt x="12220" y="3625"/>
                    </a:cubicBezTo>
                    <a:cubicBezTo>
                      <a:pt x="12260" y="3625"/>
                      <a:pt x="12296" y="3619"/>
                      <a:pt x="12317" y="3615"/>
                    </a:cubicBezTo>
                    <a:lnTo>
                      <a:pt x="12391" y="3600"/>
                    </a:lnTo>
                    <a:cubicBezTo>
                      <a:pt x="12595" y="3561"/>
                      <a:pt x="12800" y="3523"/>
                      <a:pt x="13003" y="3483"/>
                    </a:cubicBezTo>
                    <a:cubicBezTo>
                      <a:pt x="13019" y="3481"/>
                      <a:pt x="13056" y="3474"/>
                      <a:pt x="13089" y="3474"/>
                    </a:cubicBezTo>
                    <a:cubicBezTo>
                      <a:pt x="13114" y="3474"/>
                      <a:pt x="13138" y="3478"/>
                      <a:pt x="13150" y="3491"/>
                    </a:cubicBezTo>
                    <a:cubicBezTo>
                      <a:pt x="13161" y="3501"/>
                      <a:pt x="13166" y="3532"/>
                      <a:pt x="13162" y="3573"/>
                    </a:cubicBezTo>
                    <a:cubicBezTo>
                      <a:pt x="13143" y="3812"/>
                      <a:pt x="12939" y="4005"/>
                      <a:pt x="12732" y="4182"/>
                    </a:cubicBezTo>
                    <a:cubicBezTo>
                      <a:pt x="12005" y="4805"/>
                      <a:pt x="11273" y="5421"/>
                      <a:pt x="10555" y="6015"/>
                    </a:cubicBezTo>
                    <a:cubicBezTo>
                      <a:pt x="10210" y="6304"/>
                      <a:pt x="9834" y="6613"/>
                      <a:pt x="9374" y="6988"/>
                    </a:cubicBezTo>
                    <a:cubicBezTo>
                      <a:pt x="8583" y="7638"/>
                      <a:pt x="7719" y="8335"/>
                      <a:pt x="6659" y="9186"/>
                    </a:cubicBezTo>
                    <a:cubicBezTo>
                      <a:pt x="6261" y="9505"/>
                      <a:pt x="5863" y="9824"/>
                      <a:pt x="5465" y="10141"/>
                    </a:cubicBezTo>
                    <a:cubicBezTo>
                      <a:pt x="5255" y="10309"/>
                      <a:pt x="5046" y="10476"/>
                      <a:pt x="4836" y="10644"/>
                    </a:cubicBezTo>
                    <a:lnTo>
                      <a:pt x="4572" y="10853"/>
                    </a:lnTo>
                    <a:cubicBezTo>
                      <a:pt x="4137" y="11200"/>
                      <a:pt x="3688" y="11557"/>
                      <a:pt x="3175" y="11772"/>
                    </a:cubicBezTo>
                    <a:cubicBezTo>
                      <a:pt x="3128" y="11793"/>
                      <a:pt x="3072" y="11813"/>
                      <a:pt x="3024" y="11813"/>
                    </a:cubicBezTo>
                    <a:cubicBezTo>
                      <a:pt x="3005" y="11813"/>
                      <a:pt x="2987" y="11810"/>
                      <a:pt x="2972" y="11802"/>
                    </a:cubicBezTo>
                    <a:cubicBezTo>
                      <a:pt x="2897" y="11763"/>
                      <a:pt x="2900" y="11622"/>
                      <a:pt x="2918" y="11510"/>
                    </a:cubicBezTo>
                    <a:lnTo>
                      <a:pt x="3033" y="10718"/>
                    </a:lnTo>
                    <a:cubicBezTo>
                      <a:pt x="3055" y="10566"/>
                      <a:pt x="3006" y="10416"/>
                      <a:pt x="2900" y="10305"/>
                    </a:cubicBezTo>
                    <a:cubicBezTo>
                      <a:pt x="2805" y="10206"/>
                      <a:pt x="2676" y="10152"/>
                      <a:pt x="2540" y="10152"/>
                    </a:cubicBezTo>
                    <a:cubicBezTo>
                      <a:pt x="2523" y="10152"/>
                      <a:pt x="2507" y="10152"/>
                      <a:pt x="2490" y="10154"/>
                    </a:cubicBezTo>
                    <a:lnTo>
                      <a:pt x="1920" y="10208"/>
                    </a:lnTo>
                    <a:cubicBezTo>
                      <a:pt x="1873" y="10213"/>
                      <a:pt x="1830" y="10216"/>
                      <a:pt x="1791" y="10216"/>
                    </a:cubicBezTo>
                    <a:cubicBezTo>
                      <a:pt x="1682" y="10216"/>
                      <a:pt x="1602" y="10189"/>
                      <a:pt x="1538" y="10082"/>
                    </a:cubicBezTo>
                    <a:cubicBezTo>
                      <a:pt x="1491" y="10002"/>
                      <a:pt x="1473" y="9904"/>
                      <a:pt x="1488" y="9803"/>
                    </a:cubicBezTo>
                    <a:cubicBezTo>
                      <a:pt x="1511" y="9654"/>
                      <a:pt x="1582" y="9518"/>
                      <a:pt x="1659" y="9376"/>
                    </a:cubicBezTo>
                    <a:cubicBezTo>
                      <a:pt x="1751" y="9203"/>
                      <a:pt x="1847" y="9025"/>
                      <a:pt x="1860" y="8806"/>
                    </a:cubicBezTo>
                    <a:cubicBezTo>
                      <a:pt x="1865" y="8700"/>
                      <a:pt x="1845" y="8599"/>
                      <a:pt x="1802" y="8517"/>
                    </a:cubicBezTo>
                    <a:cubicBezTo>
                      <a:pt x="1731" y="8378"/>
                      <a:pt x="1591" y="8235"/>
                      <a:pt x="1313" y="8235"/>
                    </a:cubicBezTo>
                    <a:cubicBezTo>
                      <a:pt x="1226" y="8235"/>
                      <a:pt x="1125" y="8249"/>
                      <a:pt x="1008" y="8282"/>
                    </a:cubicBezTo>
                    <a:cubicBezTo>
                      <a:pt x="971" y="8292"/>
                      <a:pt x="934" y="8303"/>
                      <a:pt x="897" y="8315"/>
                    </a:cubicBezTo>
                    <a:cubicBezTo>
                      <a:pt x="772" y="8353"/>
                      <a:pt x="651" y="8389"/>
                      <a:pt x="535" y="8389"/>
                    </a:cubicBezTo>
                    <a:cubicBezTo>
                      <a:pt x="486" y="8389"/>
                      <a:pt x="438" y="8383"/>
                      <a:pt x="390" y="8368"/>
                    </a:cubicBezTo>
                    <a:cubicBezTo>
                      <a:pt x="293" y="8335"/>
                      <a:pt x="224" y="8261"/>
                      <a:pt x="216" y="8175"/>
                    </a:cubicBezTo>
                    <a:cubicBezTo>
                      <a:pt x="205" y="8083"/>
                      <a:pt x="265" y="8033"/>
                      <a:pt x="363" y="7960"/>
                    </a:cubicBezTo>
                    <a:cubicBezTo>
                      <a:pt x="661" y="7740"/>
                      <a:pt x="959" y="7520"/>
                      <a:pt x="1258" y="7302"/>
                    </a:cubicBezTo>
                    <a:cubicBezTo>
                      <a:pt x="1523" y="7108"/>
                      <a:pt x="1789" y="6914"/>
                      <a:pt x="2054" y="6720"/>
                    </a:cubicBezTo>
                    <a:lnTo>
                      <a:pt x="2593" y="6326"/>
                    </a:lnTo>
                    <a:cubicBezTo>
                      <a:pt x="3240" y="5852"/>
                      <a:pt x="4002" y="5290"/>
                      <a:pt x="4751" y="4717"/>
                    </a:cubicBezTo>
                    <a:cubicBezTo>
                      <a:pt x="5190" y="4382"/>
                      <a:pt x="5585" y="4074"/>
                      <a:pt x="5958" y="3775"/>
                    </a:cubicBezTo>
                    <a:cubicBezTo>
                      <a:pt x="6174" y="3605"/>
                      <a:pt x="6387" y="3432"/>
                      <a:pt x="6600" y="3257"/>
                    </a:cubicBezTo>
                    <a:cubicBezTo>
                      <a:pt x="6926" y="2989"/>
                      <a:pt x="7223" y="2738"/>
                      <a:pt x="7507" y="2491"/>
                    </a:cubicBezTo>
                    <a:cubicBezTo>
                      <a:pt x="7846" y="2199"/>
                      <a:pt x="8176" y="1905"/>
                      <a:pt x="8488" y="1616"/>
                    </a:cubicBezTo>
                    <a:lnTo>
                      <a:pt x="8532" y="1574"/>
                    </a:lnTo>
                    <a:cubicBezTo>
                      <a:pt x="8561" y="1546"/>
                      <a:pt x="8590" y="1520"/>
                      <a:pt x="8619" y="1492"/>
                    </a:cubicBezTo>
                    <a:cubicBezTo>
                      <a:pt x="8720" y="1394"/>
                      <a:pt x="8823" y="1291"/>
                      <a:pt x="8926" y="1189"/>
                    </a:cubicBezTo>
                    <a:cubicBezTo>
                      <a:pt x="9261" y="852"/>
                      <a:pt x="9608" y="505"/>
                      <a:pt x="9977" y="261"/>
                    </a:cubicBezTo>
                    <a:cubicBezTo>
                      <a:pt x="10042" y="219"/>
                      <a:pt x="10091" y="193"/>
                      <a:pt x="10138" y="193"/>
                    </a:cubicBezTo>
                    <a:close/>
                    <a:moveTo>
                      <a:pt x="10140" y="0"/>
                    </a:moveTo>
                    <a:cubicBezTo>
                      <a:pt x="10023" y="0"/>
                      <a:pt x="9927" y="64"/>
                      <a:pt x="9870" y="101"/>
                    </a:cubicBezTo>
                    <a:cubicBezTo>
                      <a:pt x="9485" y="354"/>
                      <a:pt x="9132" y="709"/>
                      <a:pt x="8789" y="1052"/>
                    </a:cubicBezTo>
                    <a:cubicBezTo>
                      <a:pt x="8687" y="1154"/>
                      <a:pt x="8586" y="1256"/>
                      <a:pt x="8485" y="1353"/>
                    </a:cubicBezTo>
                    <a:cubicBezTo>
                      <a:pt x="8458" y="1380"/>
                      <a:pt x="8429" y="1407"/>
                      <a:pt x="8400" y="1433"/>
                    </a:cubicBezTo>
                    <a:lnTo>
                      <a:pt x="8355" y="1475"/>
                    </a:lnTo>
                    <a:cubicBezTo>
                      <a:pt x="8045" y="1762"/>
                      <a:pt x="7717" y="2055"/>
                      <a:pt x="7381" y="2344"/>
                    </a:cubicBezTo>
                    <a:cubicBezTo>
                      <a:pt x="7097" y="2591"/>
                      <a:pt x="6802" y="2840"/>
                      <a:pt x="6477" y="3107"/>
                    </a:cubicBezTo>
                    <a:cubicBezTo>
                      <a:pt x="6266" y="3281"/>
                      <a:pt x="6053" y="3454"/>
                      <a:pt x="5837" y="3624"/>
                    </a:cubicBezTo>
                    <a:cubicBezTo>
                      <a:pt x="5465" y="3922"/>
                      <a:pt x="5071" y="4230"/>
                      <a:pt x="4633" y="4564"/>
                    </a:cubicBezTo>
                    <a:cubicBezTo>
                      <a:pt x="3885" y="5135"/>
                      <a:pt x="3125" y="5697"/>
                      <a:pt x="2478" y="6170"/>
                    </a:cubicBezTo>
                    <a:lnTo>
                      <a:pt x="1940" y="6564"/>
                    </a:lnTo>
                    <a:cubicBezTo>
                      <a:pt x="1675" y="6759"/>
                      <a:pt x="1409" y="6952"/>
                      <a:pt x="1144" y="7146"/>
                    </a:cubicBezTo>
                    <a:cubicBezTo>
                      <a:pt x="845" y="7364"/>
                      <a:pt x="546" y="7584"/>
                      <a:pt x="249" y="7805"/>
                    </a:cubicBezTo>
                    <a:cubicBezTo>
                      <a:pt x="150" y="7877"/>
                      <a:pt x="0" y="7987"/>
                      <a:pt x="24" y="8196"/>
                    </a:cubicBezTo>
                    <a:cubicBezTo>
                      <a:pt x="41" y="8356"/>
                      <a:pt x="160" y="8496"/>
                      <a:pt x="329" y="8550"/>
                    </a:cubicBezTo>
                    <a:cubicBezTo>
                      <a:pt x="399" y="8573"/>
                      <a:pt x="468" y="8582"/>
                      <a:pt x="536" y="8582"/>
                    </a:cubicBezTo>
                    <a:cubicBezTo>
                      <a:pt x="682" y="8582"/>
                      <a:pt x="824" y="8539"/>
                      <a:pt x="953" y="8500"/>
                    </a:cubicBezTo>
                    <a:cubicBezTo>
                      <a:pt x="989" y="8488"/>
                      <a:pt x="1025" y="8478"/>
                      <a:pt x="1060" y="8468"/>
                    </a:cubicBezTo>
                    <a:cubicBezTo>
                      <a:pt x="1153" y="8442"/>
                      <a:pt x="1236" y="8429"/>
                      <a:pt x="1308" y="8429"/>
                    </a:cubicBezTo>
                    <a:cubicBezTo>
                      <a:pt x="1463" y="8429"/>
                      <a:pt x="1571" y="8488"/>
                      <a:pt x="1630" y="8606"/>
                    </a:cubicBezTo>
                    <a:cubicBezTo>
                      <a:pt x="1658" y="8658"/>
                      <a:pt x="1671" y="8724"/>
                      <a:pt x="1667" y="8795"/>
                    </a:cubicBezTo>
                    <a:cubicBezTo>
                      <a:pt x="1657" y="8971"/>
                      <a:pt x="1575" y="9124"/>
                      <a:pt x="1488" y="9285"/>
                    </a:cubicBezTo>
                    <a:cubicBezTo>
                      <a:pt x="1408" y="9436"/>
                      <a:pt x="1324" y="9593"/>
                      <a:pt x="1297" y="9776"/>
                    </a:cubicBezTo>
                    <a:cubicBezTo>
                      <a:pt x="1276" y="9919"/>
                      <a:pt x="1302" y="10063"/>
                      <a:pt x="1373" y="10181"/>
                    </a:cubicBezTo>
                    <a:cubicBezTo>
                      <a:pt x="1488" y="10373"/>
                      <a:pt x="1653" y="10410"/>
                      <a:pt x="1797" y="10410"/>
                    </a:cubicBezTo>
                    <a:cubicBezTo>
                      <a:pt x="1847" y="10410"/>
                      <a:pt x="1896" y="10405"/>
                      <a:pt x="1938" y="10402"/>
                    </a:cubicBezTo>
                    <a:lnTo>
                      <a:pt x="2509" y="10346"/>
                    </a:lnTo>
                    <a:cubicBezTo>
                      <a:pt x="2520" y="10345"/>
                      <a:pt x="2531" y="10344"/>
                      <a:pt x="2541" y="10344"/>
                    </a:cubicBezTo>
                    <a:cubicBezTo>
                      <a:pt x="2624" y="10344"/>
                      <a:pt x="2703" y="10378"/>
                      <a:pt x="2762" y="10439"/>
                    </a:cubicBezTo>
                    <a:cubicBezTo>
                      <a:pt x="2826" y="10506"/>
                      <a:pt x="2856" y="10598"/>
                      <a:pt x="2843" y="10690"/>
                    </a:cubicBezTo>
                    <a:lnTo>
                      <a:pt x="2726" y="11482"/>
                    </a:lnTo>
                    <a:cubicBezTo>
                      <a:pt x="2689" y="11734"/>
                      <a:pt x="2741" y="11899"/>
                      <a:pt x="2882" y="11974"/>
                    </a:cubicBezTo>
                    <a:cubicBezTo>
                      <a:pt x="2928" y="11998"/>
                      <a:pt x="2975" y="12006"/>
                      <a:pt x="3022" y="12006"/>
                    </a:cubicBezTo>
                    <a:cubicBezTo>
                      <a:pt x="3103" y="12006"/>
                      <a:pt x="3184" y="11978"/>
                      <a:pt x="3251" y="11949"/>
                    </a:cubicBezTo>
                    <a:cubicBezTo>
                      <a:pt x="3787" y="11725"/>
                      <a:pt x="4248" y="11359"/>
                      <a:pt x="4695" y="11003"/>
                    </a:cubicBezTo>
                    <a:lnTo>
                      <a:pt x="4957" y="10795"/>
                    </a:lnTo>
                    <a:cubicBezTo>
                      <a:pt x="5166" y="10627"/>
                      <a:pt x="5377" y="10459"/>
                      <a:pt x="5586" y="10291"/>
                    </a:cubicBezTo>
                    <a:cubicBezTo>
                      <a:pt x="5983" y="9974"/>
                      <a:pt x="6382" y="9656"/>
                      <a:pt x="6780" y="9336"/>
                    </a:cubicBezTo>
                    <a:cubicBezTo>
                      <a:pt x="7841" y="8486"/>
                      <a:pt x="8704" y="7787"/>
                      <a:pt x="9496" y="7138"/>
                    </a:cubicBezTo>
                    <a:cubicBezTo>
                      <a:pt x="9957" y="6762"/>
                      <a:pt x="10332" y="6452"/>
                      <a:pt x="10679" y="6164"/>
                    </a:cubicBezTo>
                    <a:cubicBezTo>
                      <a:pt x="11396" y="5570"/>
                      <a:pt x="12130" y="4952"/>
                      <a:pt x="12858" y="4328"/>
                    </a:cubicBezTo>
                    <a:cubicBezTo>
                      <a:pt x="13085" y="4134"/>
                      <a:pt x="13330" y="3901"/>
                      <a:pt x="13356" y="3588"/>
                    </a:cubicBezTo>
                    <a:cubicBezTo>
                      <a:pt x="13363" y="3485"/>
                      <a:pt x="13340" y="3407"/>
                      <a:pt x="13287" y="3355"/>
                    </a:cubicBezTo>
                    <a:cubicBezTo>
                      <a:pt x="13231" y="3296"/>
                      <a:pt x="13157" y="3280"/>
                      <a:pt x="13090" y="3280"/>
                    </a:cubicBezTo>
                    <a:cubicBezTo>
                      <a:pt x="13042" y="3280"/>
                      <a:pt x="12998" y="3288"/>
                      <a:pt x="12968" y="3294"/>
                    </a:cubicBezTo>
                    <a:cubicBezTo>
                      <a:pt x="12764" y="3333"/>
                      <a:pt x="12560" y="3372"/>
                      <a:pt x="12356" y="3411"/>
                    </a:cubicBezTo>
                    <a:lnTo>
                      <a:pt x="12282" y="3425"/>
                    </a:lnTo>
                    <a:cubicBezTo>
                      <a:pt x="12253" y="3430"/>
                      <a:pt x="12233" y="3432"/>
                      <a:pt x="12219" y="3432"/>
                    </a:cubicBezTo>
                    <a:cubicBezTo>
                      <a:pt x="12196" y="3432"/>
                      <a:pt x="12189" y="3427"/>
                      <a:pt x="12188" y="3426"/>
                    </a:cubicBezTo>
                    <a:cubicBezTo>
                      <a:pt x="12184" y="3418"/>
                      <a:pt x="12185" y="3395"/>
                      <a:pt x="12190" y="3358"/>
                    </a:cubicBezTo>
                    <a:cubicBezTo>
                      <a:pt x="12204" y="3279"/>
                      <a:pt x="12220" y="3200"/>
                      <a:pt x="12236" y="3119"/>
                    </a:cubicBezTo>
                    <a:cubicBezTo>
                      <a:pt x="12281" y="2893"/>
                      <a:pt x="12328" y="2658"/>
                      <a:pt x="12333" y="2429"/>
                    </a:cubicBezTo>
                    <a:cubicBezTo>
                      <a:pt x="12338" y="2240"/>
                      <a:pt x="12255" y="2062"/>
                      <a:pt x="12108" y="1942"/>
                    </a:cubicBezTo>
                    <a:cubicBezTo>
                      <a:pt x="11993" y="1848"/>
                      <a:pt x="11854" y="1799"/>
                      <a:pt x="11710" y="1799"/>
                    </a:cubicBezTo>
                    <a:cubicBezTo>
                      <a:pt x="11663" y="1799"/>
                      <a:pt x="11616" y="1804"/>
                      <a:pt x="11570" y="1815"/>
                    </a:cubicBezTo>
                    <a:lnTo>
                      <a:pt x="10829" y="1981"/>
                    </a:lnTo>
                    <a:cubicBezTo>
                      <a:pt x="10793" y="1990"/>
                      <a:pt x="10752" y="1998"/>
                      <a:pt x="10717" y="1998"/>
                    </a:cubicBezTo>
                    <a:cubicBezTo>
                      <a:pt x="10689" y="1998"/>
                      <a:pt x="10666" y="1993"/>
                      <a:pt x="10652" y="1979"/>
                    </a:cubicBezTo>
                    <a:cubicBezTo>
                      <a:pt x="10628" y="1956"/>
                      <a:pt x="10623" y="1903"/>
                      <a:pt x="10622" y="1849"/>
                    </a:cubicBezTo>
                    <a:lnTo>
                      <a:pt x="10565" y="492"/>
                    </a:lnTo>
                    <a:cubicBezTo>
                      <a:pt x="10558" y="317"/>
                      <a:pt x="10475" y="158"/>
                      <a:pt x="10341" y="67"/>
                    </a:cubicBezTo>
                    <a:cubicBezTo>
                      <a:pt x="10270" y="18"/>
                      <a:pt x="10202" y="0"/>
                      <a:pt x="10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825;p70"/>
              <p:cNvSpPr/>
              <p:nvPr/>
            </p:nvSpPr>
            <p:spPr>
              <a:xfrm>
                <a:off x="2957050" y="2416475"/>
                <a:ext cx="292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52" extrusionOk="0">
                    <a:moveTo>
                      <a:pt x="1146" y="1"/>
                    </a:moveTo>
                    <a:cubicBezTo>
                      <a:pt x="765" y="280"/>
                      <a:pt x="382" y="559"/>
                      <a:pt x="1" y="838"/>
                    </a:cubicBezTo>
                    <a:cubicBezTo>
                      <a:pt x="118" y="911"/>
                      <a:pt x="255" y="952"/>
                      <a:pt x="402" y="952"/>
                    </a:cubicBezTo>
                    <a:cubicBezTo>
                      <a:pt x="825" y="952"/>
                      <a:pt x="1171" y="611"/>
                      <a:pt x="1171" y="189"/>
                    </a:cubicBezTo>
                    <a:cubicBezTo>
                      <a:pt x="1171" y="124"/>
                      <a:pt x="1163" y="61"/>
                      <a:pt x="1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826;p70"/>
              <p:cNvSpPr/>
              <p:nvPr/>
            </p:nvSpPr>
            <p:spPr>
              <a:xfrm>
                <a:off x="3016175" y="2414850"/>
                <a:ext cx="38475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526" extrusionOk="0">
                    <a:moveTo>
                      <a:pt x="769" y="1"/>
                    </a:moveTo>
                    <a:cubicBezTo>
                      <a:pt x="345" y="1"/>
                      <a:pt x="1" y="342"/>
                      <a:pt x="1" y="762"/>
                    </a:cubicBezTo>
                    <a:cubicBezTo>
                      <a:pt x="1" y="1184"/>
                      <a:pt x="345" y="1525"/>
                      <a:pt x="769" y="1525"/>
                    </a:cubicBezTo>
                    <a:cubicBezTo>
                      <a:pt x="1194" y="1525"/>
                      <a:pt x="1538" y="1183"/>
                      <a:pt x="1538" y="762"/>
                    </a:cubicBezTo>
                    <a:cubicBezTo>
                      <a:pt x="1538" y="342"/>
                      <a:pt x="1194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827;p70"/>
              <p:cNvSpPr/>
              <p:nvPr/>
            </p:nvSpPr>
            <p:spPr>
              <a:xfrm>
                <a:off x="2991275" y="2469200"/>
                <a:ext cx="38450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6" extrusionOk="0">
                    <a:moveTo>
                      <a:pt x="769" y="1"/>
                    </a:moveTo>
                    <a:cubicBezTo>
                      <a:pt x="345" y="1"/>
                      <a:pt x="0" y="343"/>
                      <a:pt x="0" y="763"/>
                    </a:cubicBezTo>
                    <a:cubicBezTo>
                      <a:pt x="0" y="1184"/>
                      <a:pt x="345" y="1525"/>
                      <a:pt x="769" y="1525"/>
                    </a:cubicBezTo>
                    <a:cubicBezTo>
                      <a:pt x="1194" y="1525"/>
                      <a:pt x="1538" y="1184"/>
                      <a:pt x="1538" y="763"/>
                    </a:cubicBezTo>
                    <a:cubicBezTo>
                      <a:pt x="1538" y="343"/>
                      <a:pt x="1194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828;p70"/>
              <p:cNvSpPr/>
              <p:nvPr/>
            </p:nvSpPr>
            <p:spPr>
              <a:xfrm>
                <a:off x="3060300" y="2480500"/>
                <a:ext cx="347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270" extrusionOk="0">
                    <a:moveTo>
                      <a:pt x="770" y="1"/>
                    </a:moveTo>
                    <a:cubicBezTo>
                      <a:pt x="345" y="1"/>
                      <a:pt x="1" y="341"/>
                      <a:pt x="1" y="763"/>
                    </a:cubicBezTo>
                    <a:cubicBezTo>
                      <a:pt x="1" y="958"/>
                      <a:pt x="73" y="1135"/>
                      <a:pt x="195" y="1270"/>
                    </a:cubicBezTo>
                    <a:cubicBezTo>
                      <a:pt x="594" y="952"/>
                      <a:pt x="991" y="633"/>
                      <a:pt x="1390" y="314"/>
                    </a:cubicBezTo>
                    <a:cubicBezTo>
                      <a:pt x="1250" y="123"/>
                      <a:pt x="1024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829;p70"/>
              <p:cNvSpPr/>
              <p:nvPr/>
            </p:nvSpPr>
            <p:spPr>
              <a:xfrm>
                <a:off x="3090200" y="2416975"/>
                <a:ext cx="384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5" extrusionOk="0">
                    <a:moveTo>
                      <a:pt x="768" y="0"/>
                    </a:moveTo>
                    <a:cubicBezTo>
                      <a:pt x="344" y="0"/>
                      <a:pt x="0" y="341"/>
                      <a:pt x="0" y="763"/>
                    </a:cubicBezTo>
                    <a:cubicBezTo>
                      <a:pt x="0" y="1184"/>
                      <a:pt x="344" y="1525"/>
                      <a:pt x="768" y="1525"/>
                    </a:cubicBezTo>
                    <a:cubicBezTo>
                      <a:pt x="1193" y="1525"/>
                      <a:pt x="1537" y="1184"/>
                      <a:pt x="1537" y="763"/>
                    </a:cubicBezTo>
                    <a:cubicBezTo>
                      <a:pt x="1537" y="341"/>
                      <a:pt x="1193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830;p70"/>
              <p:cNvSpPr/>
              <p:nvPr/>
            </p:nvSpPr>
            <p:spPr>
              <a:xfrm>
                <a:off x="3044325" y="2349325"/>
                <a:ext cx="341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224" extrusionOk="0">
                    <a:moveTo>
                      <a:pt x="1207" y="0"/>
                    </a:moveTo>
                    <a:cubicBezTo>
                      <a:pt x="809" y="319"/>
                      <a:pt x="407" y="632"/>
                      <a:pt x="1" y="941"/>
                    </a:cubicBezTo>
                    <a:cubicBezTo>
                      <a:pt x="141" y="1113"/>
                      <a:pt x="357" y="1223"/>
                      <a:pt x="597" y="1223"/>
                    </a:cubicBezTo>
                    <a:cubicBezTo>
                      <a:pt x="1022" y="1223"/>
                      <a:pt x="1365" y="883"/>
                      <a:pt x="1365" y="461"/>
                    </a:cubicBezTo>
                    <a:cubicBezTo>
                      <a:pt x="1365" y="288"/>
                      <a:pt x="1307" y="127"/>
                      <a:pt x="1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831;p70"/>
              <p:cNvSpPr/>
              <p:nvPr/>
            </p:nvSpPr>
            <p:spPr>
              <a:xfrm>
                <a:off x="3104775" y="2350250"/>
                <a:ext cx="384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5" extrusionOk="0">
                    <a:moveTo>
                      <a:pt x="769" y="1"/>
                    </a:moveTo>
                    <a:cubicBezTo>
                      <a:pt x="344" y="1"/>
                      <a:pt x="0" y="341"/>
                      <a:pt x="0" y="763"/>
                    </a:cubicBezTo>
                    <a:cubicBezTo>
                      <a:pt x="0" y="1184"/>
                      <a:pt x="344" y="1525"/>
                      <a:pt x="769" y="1525"/>
                    </a:cubicBezTo>
                    <a:cubicBezTo>
                      <a:pt x="1194" y="1525"/>
                      <a:pt x="1538" y="1184"/>
                      <a:pt x="1538" y="763"/>
                    </a:cubicBezTo>
                    <a:cubicBezTo>
                      <a:pt x="1538" y="341"/>
                      <a:pt x="1194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832;p70"/>
              <p:cNvSpPr/>
              <p:nvPr/>
            </p:nvSpPr>
            <p:spPr>
              <a:xfrm>
                <a:off x="3113125" y="2292375"/>
                <a:ext cx="3010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130" extrusionOk="0">
                    <a:moveTo>
                      <a:pt x="1109" y="1"/>
                    </a:moveTo>
                    <a:cubicBezTo>
                      <a:pt x="1066" y="42"/>
                      <a:pt x="1021" y="83"/>
                      <a:pt x="977" y="124"/>
                    </a:cubicBezTo>
                    <a:cubicBezTo>
                      <a:pt x="658" y="420"/>
                      <a:pt x="331" y="711"/>
                      <a:pt x="1" y="996"/>
                    </a:cubicBezTo>
                    <a:cubicBezTo>
                      <a:pt x="125" y="1081"/>
                      <a:pt x="274" y="1130"/>
                      <a:pt x="435" y="1130"/>
                    </a:cubicBezTo>
                    <a:cubicBezTo>
                      <a:pt x="860" y="1130"/>
                      <a:pt x="1204" y="788"/>
                      <a:pt x="1204" y="367"/>
                    </a:cubicBezTo>
                    <a:cubicBezTo>
                      <a:pt x="1204" y="233"/>
                      <a:pt x="1170" y="108"/>
                      <a:pt x="1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833;p70"/>
              <p:cNvSpPr/>
              <p:nvPr/>
            </p:nvSpPr>
            <p:spPr>
              <a:xfrm>
                <a:off x="3175925" y="2283350"/>
                <a:ext cx="381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491" extrusionOk="0">
                    <a:moveTo>
                      <a:pt x="537" y="0"/>
                    </a:moveTo>
                    <a:cubicBezTo>
                      <a:pt x="226" y="99"/>
                      <a:pt x="0" y="388"/>
                      <a:pt x="0" y="728"/>
                    </a:cubicBezTo>
                    <a:cubicBezTo>
                      <a:pt x="0" y="1149"/>
                      <a:pt x="345" y="1491"/>
                      <a:pt x="770" y="1491"/>
                    </a:cubicBezTo>
                    <a:cubicBezTo>
                      <a:pt x="1143" y="1491"/>
                      <a:pt x="1455" y="1225"/>
                      <a:pt x="1524" y="873"/>
                    </a:cubicBezTo>
                    <a:lnTo>
                      <a:pt x="1524" y="873"/>
                    </a:lnTo>
                    <a:lnTo>
                      <a:pt x="896" y="1015"/>
                    </a:lnTo>
                    <a:cubicBezTo>
                      <a:pt x="853" y="1025"/>
                      <a:pt x="807" y="1034"/>
                      <a:pt x="763" y="1034"/>
                    </a:cubicBezTo>
                    <a:cubicBezTo>
                      <a:pt x="712" y="1034"/>
                      <a:pt x="664" y="1022"/>
                      <a:pt x="629" y="987"/>
                    </a:cubicBezTo>
                    <a:cubicBezTo>
                      <a:pt x="579" y="937"/>
                      <a:pt x="573" y="862"/>
                      <a:pt x="571" y="792"/>
                    </a:cubicBezTo>
                    <a:lnTo>
                      <a:pt x="5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834;p70"/>
              <p:cNvSpPr/>
              <p:nvPr/>
            </p:nvSpPr>
            <p:spPr>
              <a:xfrm>
                <a:off x="3168100" y="2336850"/>
                <a:ext cx="384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5" extrusionOk="0">
                    <a:moveTo>
                      <a:pt x="770" y="0"/>
                    </a:moveTo>
                    <a:cubicBezTo>
                      <a:pt x="345" y="0"/>
                      <a:pt x="0" y="341"/>
                      <a:pt x="0" y="762"/>
                    </a:cubicBezTo>
                    <a:cubicBezTo>
                      <a:pt x="0" y="1184"/>
                      <a:pt x="345" y="1525"/>
                      <a:pt x="770" y="1525"/>
                    </a:cubicBezTo>
                    <a:cubicBezTo>
                      <a:pt x="1194" y="1525"/>
                      <a:pt x="1538" y="1183"/>
                      <a:pt x="1538" y="762"/>
                    </a:cubicBezTo>
                    <a:cubicBezTo>
                      <a:pt x="1538" y="341"/>
                      <a:pt x="1194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835;p70"/>
              <p:cNvSpPr/>
              <p:nvPr/>
            </p:nvSpPr>
            <p:spPr>
              <a:xfrm>
                <a:off x="3158150" y="2401800"/>
                <a:ext cx="343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265" extrusionOk="0">
                    <a:moveTo>
                      <a:pt x="769" y="0"/>
                    </a:moveTo>
                    <a:cubicBezTo>
                      <a:pt x="345" y="0"/>
                      <a:pt x="1" y="342"/>
                      <a:pt x="1" y="762"/>
                    </a:cubicBezTo>
                    <a:cubicBezTo>
                      <a:pt x="1" y="954"/>
                      <a:pt x="71" y="1131"/>
                      <a:pt x="191" y="1264"/>
                    </a:cubicBezTo>
                    <a:cubicBezTo>
                      <a:pt x="585" y="943"/>
                      <a:pt x="981" y="618"/>
                      <a:pt x="1373" y="291"/>
                    </a:cubicBezTo>
                    <a:cubicBezTo>
                      <a:pt x="1232" y="114"/>
                      <a:pt x="1014" y="0"/>
                      <a:pt x="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2836;p70"/>
            <p:cNvGrpSpPr/>
            <p:nvPr/>
          </p:nvGrpSpPr>
          <p:grpSpPr>
            <a:xfrm rot="14690215">
              <a:off x="4866127" y="3554911"/>
              <a:ext cx="658814" cy="591885"/>
              <a:chOff x="2937333" y="2253116"/>
              <a:chExt cx="334100" cy="300175"/>
            </a:xfrm>
          </p:grpSpPr>
          <p:sp>
            <p:nvSpPr>
              <p:cNvPr id="74" name="Google Shape;2837;p70"/>
              <p:cNvSpPr/>
              <p:nvPr/>
            </p:nvSpPr>
            <p:spPr>
              <a:xfrm>
                <a:off x="2937333" y="2253116"/>
                <a:ext cx="334100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13364" h="12007" extrusionOk="0">
                    <a:moveTo>
                      <a:pt x="10138" y="193"/>
                    </a:moveTo>
                    <a:cubicBezTo>
                      <a:pt x="10168" y="193"/>
                      <a:pt x="10198" y="204"/>
                      <a:pt x="10232" y="227"/>
                    </a:cubicBezTo>
                    <a:cubicBezTo>
                      <a:pt x="10315" y="284"/>
                      <a:pt x="10368" y="385"/>
                      <a:pt x="10372" y="500"/>
                    </a:cubicBezTo>
                    <a:lnTo>
                      <a:pt x="10429" y="1855"/>
                    </a:lnTo>
                    <a:cubicBezTo>
                      <a:pt x="10431" y="1918"/>
                      <a:pt x="10435" y="2036"/>
                      <a:pt x="10515" y="2116"/>
                    </a:cubicBezTo>
                    <a:cubicBezTo>
                      <a:pt x="10575" y="2175"/>
                      <a:pt x="10651" y="2191"/>
                      <a:pt x="10720" y="2191"/>
                    </a:cubicBezTo>
                    <a:cubicBezTo>
                      <a:pt x="10782" y="2191"/>
                      <a:pt x="10838" y="2178"/>
                      <a:pt x="10872" y="2170"/>
                    </a:cubicBezTo>
                    <a:lnTo>
                      <a:pt x="11612" y="2003"/>
                    </a:lnTo>
                    <a:cubicBezTo>
                      <a:pt x="11644" y="1996"/>
                      <a:pt x="11676" y="1992"/>
                      <a:pt x="11708" y="1992"/>
                    </a:cubicBezTo>
                    <a:cubicBezTo>
                      <a:pt x="11808" y="1992"/>
                      <a:pt x="11906" y="2026"/>
                      <a:pt x="11985" y="2091"/>
                    </a:cubicBezTo>
                    <a:cubicBezTo>
                      <a:pt x="12087" y="2174"/>
                      <a:pt x="12143" y="2295"/>
                      <a:pt x="12140" y="2425"/>
                    </a:cubicBezTo>
                    <a:cubicBezTo>
                      <a:pt x="12136" y="2637"/>
                      <a:pt x="12091" y="2863"/>
                      <a:pt x="12047" y="3082"/>
                    </a:cubicBezTo>
                    <a:cubicBezTo>
                      <a:pt x="12030" y="3164"/>
                      <a:pt x="12014" y="3245"/>
                      <a:pt x="12000" y="3326"/>
                    </a:cubicBezTo>
                    <a:cubicBezTo>
                      <a:pt x="11992" y="3379"/>
                      <a:pt x="11977" y="3475"/>
                      <a:pt x="12037" y="3547"/>
                    </a:cubicBezTo>
                    <a:cubicBezTo>
                      <a:pt x="12087" y="3610"/>
                      <a:pt x="12159" y="3625"/>
                      <a:pt x="12220" y="3625"/>
                    </a:cubicBezTo>
                    <a:cubicBezTo>
                      <a:pt x="12260" y="3625"/>
                      <a:pt x="12296" y="3619"/>
                      <a:pt x="12317" y="3615"/>
                    </a:cubicBezTo>
                    <a:lnTo>
                      <a:pt x="12391" y="3600"/>
                    </a:lnTo>
                    <a:cubicBezTo>
                      <a:pt x="12595" y="3561"/>
                      <a:pt x="12800" y="3523"/>
                      <a:pt x="13003" y="3483"/>
                    </a:cubicBezTo>
                    <a:cubicBezTo>
                      <a:pt x="13019" y="3481"/>
                      <a:pt x="13056" y="3474"/>
                      <a:pt x="13089" y="3474"/>
                    </a:cubicBezTo>
                    <a:cubicBezTo>
                      <a:pt x="13114" y="3474"/>
                      <a:pt x="13138" y="3478"/>
                      <a:pt x="13150" y="3491"/>
                    </a:cubicBezTo>
                    <a:cubicBezTo>
                      <a:pt x="13161" y="3501"/>
                      <a:pt x="13166" y="3532"/>
                      <a:pt x="13162" y="3573"/>
                    </a:cubicBezTo>
                    <a:cubicBezTo>
                      <a:pt x="13143" y="3812"/>
                      <a:pt x="12939" y="4005"/>
                      <a:pt x="12732" y="4182"/>
                    </a:cubicBezTo>
                    <a:cubicBezTo>
                      <a:pt x="12005" y="4805"/>
                      <a:pt x="11273" y="5421"/>
                      <a:pt x="10555" y="6015"/>
                    </a:cubicBezTo>
                    <a:cubicBezTo>
                      <a:pt x="10210" y="6304"/>
                      <a:pt x="9834" y="6613"/>
                      <a:pt x="9374" y="6988"/>
                    </a:cubicBezTo>
                    <a:cubicBezTo>
                      <a:pt x="8583" y="7638"/>
                      <a:pt x="7719" y="8335"/>
                      <a:pt x="6659" y="9186"/>
                    </a:cubicBezTo>
                    <a:cubicBezTo>
                      <a:pt x="6261" y="9505"/>
                      <a:pt x="5863" y="9824"/>
                      <a:pt x="5465" y="10141"/>
                    </a:cubicBezTo>
                    <a:cubicBezTo>
                      <a:pt x="5255" y="10309"/>
                      <a:pt x="5046" y="10476"/>
                      <a:pt x="4836" y="10644"/>
                    </a:cubicBezTo>
                    <a:lnTo>
                      <a:pt x="4572" y="10853"/>
                    </a:lnTo>
                    <a:cubicBezTo>
                      <a:pt x="4137" y="11200"/>
                      <a:pt x="3688" y="11557"/>
                      <a:pt x="3175" y="11772"/>
                    </a:cubicBezTo>
                    <a:cubicBezTo>
                      <a:pt x="3128" y="11793"/>
                      <a:pt x="3072" y="11813"/>
                      <a:pt x="3024" y="11813"/>
                    </a:cubicBezTo>
                    <a:cubicBezTo>
                      <a:pt x="3005" y="11813"/>
                      <a:pt x="2987" y="11810"/>
                      <a:pt x="2972" y="11802"/>
                    </a:cubicBezTo>
                    <a:cubicBezTo>
                      <a:pt x="2897" y="11763"/>
                      <a:pt x="2900" y="11622"/>
                      <a:pt x="2918" y="11510"/>
                    </a:cubicBezTo>
                    <a:lnTo>
                      <a:pt x="3033" y="10718"/>
                    </a:lnTo>
                    <a:cubicBezTo>
                      <a:pt x="3055" y="10566"/>
                      <a:pt x="3006" y="10416"/>
                      <a:pt x="2900" y="10305"/>
                    </a:cubicBezTo>
                    <a:cubicBezTo>
                      <a:pt x="2805" y="10206"/>
                      <a:pt x="2676" y="10152"/>
                      <a:pt x="2540" y="10152"/>
                    </a:cubicBezTo>
                    <a:cubicBezTo>
                      <a:pt x="2523" y="10152"/>
                      <a:pt x="2507" y="10152"/>
                      <a:pt x="2490" y="10154"/>
                    </a:cubicBezTo>
                    <a:lnTo>
                      <a:pt x="1920" y="10208"/>
                    </a:lnTo>
                    <a:cubicBezTo>
                      <a:pt x="1873" y="10213"/>
                      <a:pt x="1830" y="10216"/>
                      <a:pt x="1791" y="10216"/>
                    </a:cubicBezTo>
                    <a:cubicBezTo>
                      <a:pt x="1682" y="10216"/>
                      <a:pt x="1602" y="10189"/>
                      <a:pt x="1538" y="10082"/>
                    </a:cubicBezTo>
                    <a:cubicBezTo>
                      <a:pt x="1491" y="10002"/>
                      <a:pt x="1473" y="9904"/>
                      <a:pt x="1488" y="9803"/>
                    </a:cubicBezTo>
                    <a:cubicBezTo>
                      <a:pt x="1511" y="9654"/>
                      <a:pt x="1582" y="9518"/>
                      <a:pt x="1659" y="9376"/>
                    </a:cubicBezTo>
                    <a:cubicBezTo>
                      <a:pt x="1751" y="9203"/>
                      <a:pt x="1847" y="9025"/>
                      <a:pt x="1860" y="8806"/>
                    </a:cubicBezTo>
                    <a:cubicBezTo>
                      <a:pt x="1865" y="8700"/>
                      <a:pt x="1845" y="8599"/>
                      <a:pt x="1802" y="8517"/>
                    </a:cubicBezTo>
                    <a:cubicBezTo>
                      <a:pt x="1731" y="8378"/>
                      <a:pt x="1591" y="8235"/>
                      <a:pt x="1313" y="8235"/>
                    </a:cubicBezTo>
                    <a:cubicBezTo>
                      <a:pt x="1226" y="8235"/>
                      <a:pt x="1125" y="8249"/>
                      <a:pt x="1008" y="8282"/>
                    </a:cubicBezTo>
                    <a:cubicBezTo>
                      <a:pt x="971" y="8292"/>
                      <a:pt x="934" y="8303"/>
                      <a:pt x="897" y="8315"/>
                    </a:cubicBezTo>
                    <a:cubicBezTo>
                      <a:pt x="772" y="8353"/>
                      <a:pt x="651" y="8389"/>
                      <a:pt x="535" y="8389"/>
                    </a:cubicBezTo>
                    <a:cubicBezTo>
                      <a:pt x="486" y="8389"/>
                      <a:pt x="438" y="8383"/>
                      <a:pt x="390" y="8368"/>
                    </a:cubicBezTo>
                    <a:cubicBezTo>
                      <a:pt x="293" y="8335"/>
                      <a:pt x="224" y="8261"/>
                      <a:pt x="216" y="8175"/>
                    </a:cubicBezTo>
                    <a:cubicBezTo>
                      <a:pt x="205" y="8083"/>
                      <a:pt x="265" y="8033"/>
                      <a:pt x="363" y="7960"/>
                    </a:cubicBezTo>
                    <a:cubicBezTo>
                      <a:pt x="661" y="7740"/>
                      <a:pt x="959" y="7520"/>
                      <a:pt x="1258" y="7302"/>
                    </a:cubicBezTo>
                    <a:cubicBezTo>
                      <a:pt x="1523" y="7108"/>
                      <a:pt x="1789" y="6914"/>
                      <a:pt x="2054" y="6720"/>
                    </a:cubicBezTo>
                    <a:lnTo>
                      <a:pt x="2593" y="6326"/>
                    </a:lnTo>
                    <a:cubicBezTo>
                      <a:pt x="3240" y="5852"/>
                      <a:pt x="4002" y="5290"/>
                      <a:pt x="4751" y="4717"/>
                    </a:cubicBezTo>
                    <a:cubicBezTo>
                      <a:pt x="5190" y="4382"/>
                      <a:pt x="5585" y="4074"/>
                      <a:pt x="5958" y="3775"/>
                    </a:cubicBezTo>
                    <a:cubicBezTo>
                      <a:pt x="6174" y="3605"/>
                      <a:pt x="6387" y="3432"/>
                      <a:pt x="6600" y="3257"/>
                    </a:cubicBezTo>
                    <a:cubicBezTo>
                      <a:pt x="6926" y="2989"/>
                      <a:pt x="7223" y="2738"/>
                      <a:pt x="7507" y="2491"/>
                    </a:cubicBezTo>
                    <a:cubicBezTo>
                      <a:pt x="7846" y="2199"/>
                      <a:pt x="8176" y="1905"/>
                      <a:pt x="8488" y="1616"/>
                    </a:cubicBezTo>
                    <a:lnTo>
                      <a:pt x="8532" y="1574"/>
                    </a:lnTo>
                    <a:cubicBezTo>
                      <a:pt x="8561" y="1546"/>
                      <a:pt x="8590" y="1520"/>
                      <a:pt x="8619" y="1492"/>
                    </a:cubicBezTo>
                    <a:cubicBezTo>
                      <a:pt x="8720" y="1394"/>
                      <a:pt x="8823" y="1291"/>
                      <a:pt x="8926" y="1189"/>
                    </a:cubicBezTo>
                    <a:cubicBezTo>
                      <a:pt x="9261" y="852"/>
                      <a:pt x="9608" y="505"/>
                      <a:pt x="9977" y="261"/>
                    </a:cubicBezTo>
                    <a:cubicBezTo>
                      <a:pt x="10042" y="219"/>
                      <a:pt x="10091" y="193"/>
                      <a:pt x="10138" y="193"/>
                    </a:cubicBezTo>
                    <a:close/>
                    <a:moveTo>
                      <a:pt x="10140" y="0"/>
                    </a:moveTo>
                    <a:cubicBezTo>
                      <a:pt x="10023" y="0"/>
                      <a:pt x="9927" y="64"/>
                      <a:pt x="9870" y="101"/>
                    </a:cubicBezTo>
                    <a:cubicBezTo>
                      <a:pt x="9485" y="354"/>
                      <a:pt x="9132" y="709"/>
                      <a:pt x="8789" y="1052"/>
                    </a:cubicBezTo>
                    <a:cubicBezTo>
                      <a:pt x="8687" y="1154"/>
                      <a:pt x="8586" y="1256"/>
                      <a:pt x="8485" y="1353"/>
                    </a:cubicBezTo>
                    <a:cubicBezTo>
                      <a:pt x="8458" y="1380"/>
                      <a:pt x="8429" y="1407"/>
                      <a:pt x="8400" y="1433"/>
                    </a:cubicBezTo>
                    <a:lnTo>
                      <a:pt x="8355" y="1475"/>
                    </a:lnTo>
                    <a:cubicBezTo>
                      <a:pt x="8045" y="1762"/>
                      <a:pt x="7717" y="2055"/>
                      <a:pt x="7381" y="2344"/>
                    </a:cubicBezTo>
                    <a:cubicBezTo>
                      <a:pt x="7097" y="2591"/>
                      <a:pt x="6802" y="2840"/>
                      <a:pt x="6477" y="3107"/>
                    </a:cubicBezTo>
                    <a:cubicBezTo>
                      <a:pt x="6266" y="3281"/>
                      <a:pt x="6053" y="3454"/>
                      <a:pt x="5837" y="3624"/>
                    </a:cubicBezTo>
                    <a:cubicBezTo>
                      <a:pt x="5465" y="3922"/>
                      <a:pt x="5071" y="4230"/>
                      <a:pt x="4633" y="4564"/>
                    </a:cubicBezTo>
                    <a:cubicBezTo>
                      <a:pt x="3885" y="5135"/>
                      <a:pt x="3125" y="5697"/>
                      <a:pt x="2478" y="6170"/>
                    </a:cubicBezTo>
                    <a:lnTo>
                      <a:pt x="1940" y="6564"/>
                    </a:lnTo>
                    <a:cubicBezTo>
                      <a:pt x="1675" y="6759"/>
                      <a:pt x="1409" y="6952"/>
                      <a:pt x="1144" y="7146"/>
                    </a:cubicBezTo>
                    <a:cubicBezTo>
                      <a:pt x="845" y="7364"/>
                      <a:pt x="546" y="7584"/>
                      <a:pt x="249" y="7805"/>
                    </a:cubicBezTo>
                    <a:cubicBezTo>
                      <a:pt x="150" y="7877"/>
                      <a:pt x="0" y="7987"/>
                      <a:pt x="24" y="8196"/>
                    </a:cubicBezTo>
                    <a:cubicBezTo>
                      <a:pt x="41" y="8356"/>
                      <a:pt x="160" y="8496"/>
                      <a:pt x="329" y="8550"/>
                    </a:cubicBezTo>
                    <a:cubicBezTo>
                      <a:pt x="399" y="8573"/>
                      <a:pt x="468" y="8582"/>
                      <a:pt x="536" y="8582"/>
                    </a:cubicBezTo>
                    <a:cubicBezTo>
                      <a:pt x="682" y="8582"/>
                      <a:pt x="824" y="8539"/>
                      <a:pt x="953" y="8500"/>
                    </a:cubicBezTo>
                    <a:cubicBezTo>
                      <a:pt x="989" y="8488"/>
                      <a:pt x="1025" y="8478"/>
                      <a:pt x="1060" y="8468"/>
                    </a:cubicBezTo>
                    <a:cubicBezTo>
                      <a:pt x="1153" y="8442"/>
                      <a:pt x="1236" y="8429"/>
                      <a:pt x="1308" y="8429"/>
                    </a:cubicBezTo>
                    <a:cubicBezTo>
                      <a:pt x="1463" y="8429"/>
                      <a:pt x="1571" y="8488"/>
                      <a:pt x="1630" y="8606"/>
                    </a:cubicBezTo>
                    <a:cubicBezTo>
                      <a:pt x="1658" y="8658"/>
                      <a:pt x="1671" y="8724"/>
                      <a:pt x="1667" y="8795"/>
                    </a:cubicBezTo>
                    <a:cubicBezTo>
                      <a:pt x="1657" y="8971"/>
                      <a:pt x="1575" y="9124"/>
                      <a:pt x="1488" y="9285"/>
                    </a:cubicBezTo>
                    <a:cubicBezTo>
                      <a:pt x="1408" y="9436"/>
                      <a:pt x="1324" y="9593"/>
                      <a:pt x="1297" y="9776"/>
                    </a:cubicBezTo>
                    <a:cubicBezTo>
                      <a:pt x="1276" y="9919"/>
                      <a:pt x="1302" y="10063"/>
                      <a:pt x="1373" y="10181"/>
                    </a:cubicBezTo>
                    <a:cubicBezTo>
                      <a:pt x="1488" y="10373"/>
                      <a:pt x="1653" y="10410"/>
                      <a:pt x="1797" y="10410"/>
                    </a:cubicBezTo>
                    <a:cubicBezTo>
                      <a:pt x="1847" y="10410"/>
                      <a:pt x="1896" y="10405"/>
                      <a:pt x="1938" y="10402"/>
                    </a:cubicBezTo>
                    <a:lnTo>
                      <a:pt x="2509" y="10346"/>
                    </a:lnTo>
                    <a:cubicBezTo>
                      <a:pt x="2520" y="10345"/>
                      <a:pt x="2531" y="10344"/>
                      <a:pt x="2541" y="10344"/>
                    </a:cubicBezTo>
                    <a:cubicBezTo>
                      <a:pt x="2624" y="10344"/>
                      <a:pt x="2703" y="10378"/>
                      <a:pt x="2762" y="10439"/>
                    </a:cubicBezTo>
                    <a:cubicBezTo>
                      <a:pt x="2826" y="10506"/>
                      <a:pt x="2856" y="10598"/>
                      <a:pt x="2843" y="10690"/>
                    </a:cubicBezTo>
                    <a:lnTo>
                      <a:pt x="2726" y="11482"/>
                    </a:lnTo>
                    <a:cubicBezTo>
                      <a:pt x="2689" y="11734"/>
                      <a:pt x="2741" y="11899"/>
                      <a:pt x="2882" y="11974"/>
                    </a:cubicBezTo>
                    <a:cubicBezTo>
                      <a:pt x="2928" y="11998"/>
                      <a:pt x="2975" y="12006"/>
                      <a:pt x="3022" y="12006"/>
                    </a:cubicBezTo>
                    <a:cubicBezTo>
                      <a:pt x="3103" y="12006"/>
                      <a:pt x="3184" y="11978"/>
                      <a:pt x="3251" y="11949"/>
                    </a:cubicBezTo>
                    <a:cubicBezTo>
                      <a:pt x="3787" y="11725"/>
                      <a:pt x="4248" y="11359"/>
                      <a:pt x="4695" y="11003"/>
                    </a:cubicBezTo>
                    <a:lnTo>
                      <a:pt x="4957" y="10795"/>
                    </a:lnTo>
                    <a:cubicBezTo>
                      <a:pt x="5166" y="10627"/>
                      <a:pt x="5377" y="10459"/>
                      <a:pt x="5586" y="10291"/>
                    </a:cubicBezTo>
                    <a:cubicBezTo>
                      <a:pt x="5983" y="9974"/>
                      <a:pt x="6382" y="9656"/>
                      <a:pt x="6780" y="9336"/>
                    </a:cubicBezTo>
                    <a:cubicBezTo>
                      <a:pt x="7841" y="8486"/>
                      <a:pt x="8704" y="7787"/>
                      <a:pt x="9496" y="7138"/>
                    </a:cubicBezTo>
                    <a:cubicBezTo>
                      <a:pt x="9957" y="6762"/>
                      <a:pt x="10332" y="6452"/>
                      <a:pt x="10679" y="6164"/>
                    </a:cubicBezTo>
                    <a:cubicBezTo>
                      <a:pt x="11396" y="5570"/>
                      <a:pt x="12130" y="4952"/>
                      <a:pt x="12858" y="4328"/>
                    </a:cubicBezTo>
                    <a:cubicBezTo>
                      <a:pt x="13085" y="4134"/>
                      <a:pt x="13330" y="3901"/>
                      <a:pt x="13356" y="3588"/>
                    </a:cubicBezTo>
                    <a:cubicBezTo>
                      <a:pt x="13363" y="3485"/>
                      <a:pt x="13340" y="3407"/>
                      <a:pt x="13287" y="3355"/>
                    </a:cubicBezTo>
                    <a:cubicBezTo>
                      <a:pt x="13231" y="3296"/>
                      <a:pt x="13157" y="3280"/>
                      <a:pt x="13090" y="3280"/>
                    </a:cubicBezTo>
                    <a:cubicBezTo>
                      <a:pt x="13042" y="3280"/>
                      <a:pt x="12998" y="3288"/>
                      <a:pt x="12968" y="3294"/>
                    </a:cubicBezTo>
                    <a:cubicBezTo>
                      <a:pt x="12764" y="3333"/>
                      <a:pt x="12560" y="3372"/>
                      <a:pt x="12356" y="3411"/>
                    </a:cubicBezTo>
                    <a:lnTo>
                      <a:pt x="12282" y="3425"/>
                    </a:lnTo>
                    <a:cubicBezTo>
                      <a:pt x="12253" y="3430"/>
                      <a:pt x="12233" y="3432"/>
                      <a:pt x="12219" y="3432"/>
                    </a:cubicBezTo>
                    <a:cubicBezTo>
                      <a:pt x="12196" y="3432"/>
                      <a:pt x="12189" y="3427"/>
                      <a:pt x="12188" y="3426"/>
                    </a:cubicBezTo>
                    <a:cubicBezTo>
                      <a:pt x="12184" y="3418"/>
                      <a:pt x="12185" y="3395"/>
                      <a:pt x="12190" y="3358"/>
                    </a:cubicBezTo>
                    <a:cubicBezTo>
                      <a:pt x="12204" y="3279"/>
                      <a:pt x="12220" y="3200"/>
                      <a:pt x="12236" y="3119"/>
                    </a:cubicBezTo>
                    <a:cubicBezTo>
                      <a:pt x="12281" y="2893"/>
                      <a:pt x="12328" y="2658"/>
                      <a:pt x="12333" y="2429"/>
                    </a:cubicBezTo>
                    <a:cubicBezTo>
                      <a:pt x="12338" y="2240"/>
                      <a:pt x="12255" y="2062"/>
                      <a:pt x="12108" y="1942"/>
                    </a:cubicBezTo>
                    <a:cubicBezTo>
                      <a:pt x="11993" y="1848"/>
                      <a:pt x="11854" y="1799"/>
                      <a:pt x="11710" y="1799"/>
                    </a:cubicBezTo>
                    <a:cubicBezTo>
                      <a:pt x="11663" y="1799"/>
                      <a:pt x="11616" y="1804"/>
                      <a:pt x="11570" y="1815"/>
                    </a:cubicBezTo>
                    <a:lnTo>
                      <a:pt x="10829" y="1981"/>
                    </a:lnTo>
                    <a:cubicBezTo>
                      <a:pt x="10793" y="1990"/>
                      <a:pt x="10752" y="1998"/>
                      <a:pt x="10717" y="1998"/>
                    </a:cubicBezTo>
                    <a:cubicBezTo>
                      <a:pt x="10689" y="1998"/>
                      <a:pt x="10666" y="1993"/>
                      <a:pt x="10652" y="1979"/>
                    </a:cubicBezTo>
                    <a:cubicBezTo>
                      <a:pt x="10628" y="1956"/>
                      <a:pt x="10623" y="1903"/>
                      <a:pt x="10622" y="1849"/>
                    </a:cubicBezTo>
                    <a:lnTo>
                      <a:pt x="10565" y="492"/>
                    </a:lnTo>
                    <a:cubicBezTo>
                      <a:pt x="10558" y="317"/>
                      <a:pt x="10475" y="158"/>
                      <a:pt x="10341" y="67"/>
                    </a:cubicBezTo>
                    <a:cubicBezTo>
                      <a:pt x="10270" y="18"/>
                      <a:pt x="10202" y="0"/>
                      <a:pt x="10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838;p70"/>
              <p:cNvSpPr/>
              <p:nvPr/>
            </p:nvSpPr>
            <p:spPr>
              <a:xfrm>
                <a:off x="2957050" y="2416475"/>
                <a:ext cx="292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52" extrusionOk="0">
                    <a:moveTo>
                      <a:pt x="1146" y="1"/>
                    </a:moveTo>
                    <a:cubicBezTo>
                      <a:pt x="765" y="280"/>
                      <a:pt x="382" y="559"/>
                      <a:pt x="1" y="838"/>
                    </a:cubicBezTo>
                    <a:cubicBezTo>
                      <a:pt x="118" y="911"/>
                      <a:pt x="255" y="952"/>
                      <a:pt x="402" y="952"/>
                    </a:cubicBezTo>
                    <a:cubicBezTo>
                      <a:pt x="825" y="952"/>
                      <a:pt x="1171" y="611"/>
                      <a:pt x="1171" y="189"/>
                    </a:cubicBezTo>
                    <a:cubicBezTo>
                      <a:pt x="1171" y="124"/>
                      <a:pt x="1163" y="61"/>
                      <a:pt x="1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839;p70"/>
              <p:cNvSpPr/>
              <p:nvPr/>
            </p:nvSpPr>
            <p:spPr>
              <a:xfrm>
                <a:off x="3016175" y="2414850"/>
                <a:ext cx="38475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526" extrusionOk="0">
                    <a:moveTo>
                      <a:pt x="769" y="1"/>
                    </a:moveTo>
                    <a:cubicBezTo>
                      <a:pt x="345" y="1"/>
                      <a:pt x="1" y="342"/>
                      <a:pt x="1" y="762"/>
                    </a:cubicBezTo>
                    <a:cubicBezTo>
                      <a:pt x="1" y="1184"/>
                      <a:pt x="345" y="1525"/>
                      <a:pt x="769" y="1525"/>
                    </a:cubicBezTo>
                    <a:cubicBezTo>
                      <a:pt x="1194" y="1525"/>
                      <a:pt x="1538" y="1183"/>
                      <a:pt x="1538" y="762"/>
                    </a:cubicBezTo>
                    <a:cubicBezTo>
                      <a:pt x="1538" y="342"/>
                      <a:pt x="1194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840;p70"/>
              <p:cNvSpPr/>
              <p:nvPr/>
            </p:nvSpPr>
            <p:spPr>
              <a:xfrm>
                <a:off x="2991275" y="2469200"/>
                <a:ext cx="38450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6" extrusionOk="0">
                    <a:moveTo>
                      <a:pt x="769" y="1"/>
                    </a:moveTo>
                    <a:cubicBezTo>
                      <a:pt x="345" y="1"/>
                      <a:pt x="0" y="343"/>
                      <a:pt x="0" y="763"/>
                    </a:cubicBezTo>
                    <a:cubicBezTo>
                      <a:pt x="0" y="1184"/>
                      <a:pt x="345" y="1525"/>
                      <a:pt x="769" y="1525"/>
                    </a:cubicBezTo>
                    <a:cubicBezTo>
                      <a:pt x="1194" y="1525"/>
                      <a:pt x="1538" y="1184"/>
                      <a:pt x="1538" y="763"/>
                    </a:cubicBezTo>
                    <a:cubicBezTo>
                      <a:pt x="1538" y="343"/>
                      <a:pt x="1194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841;p70"/>
              <p:cNvSpPr/>
              <p:nvPr/>
            </p:nvSpPr>
            <p:spPr>
              <a:xfrm>
                <a:off x="3060300" y="2480500"/>
                <a:ext cx="347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270" extrusionOk="0">
                    <a:moveTo>
                      <a:pt x="770" y="1"/>
                    </a:moveTo>
                    <a:cubicBezTo>
                      <a:pt x="345" y="1"/>
                      <a:pt x="1" y="341"/>
                      <a:pt x="1" y="763"/>
                    </a:cubicBezTo>
                    <a:cubicBezTo>
                      <a:pt x="1" y="958"/>
                      <a:pt x="73" y="1135"/>
                      <a:pt x="195" y="1270"/>
                    </a:cubicBezTo>
                    <a:cubicBezTo>
                      <a:pt x="594" y="952"/>
                      <a:pt x="991" y="633"/>
                      <a:pt x="1390" y="314"/>
                    </a:cubicBezTo>
                    <a:cubicBezTo>
                      <a:pt x="1250" y="123"/>
                      <a:pt x="1024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842;p70"/>
              <p:cNvSpPr/>
              <p:nvPr/>
            </p:nvSpPr>
            <p:spPr>
              <a:xfrm>
                <a:off x="3090200" y="2416975"/>
                <a:ext cx="384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5" extrusionOk="0">
                    <a:moveTo>
                      <a:pt x="768" y="0"/>
                    </a:moveTo>
                    <a:cubicBezTo>
                      <a:pt x="344" y="0"/>
                      <a:pt x="0" y="341"/>
                      <a:pt x="0" y="763"/>
                    </a:cubicBezTo>
                    <a:cubicBezTo>
                      <a:pt x="0" y="1184"/>
                      <a:pt x="344" y="1525"/>
                      <a:pt x="768" y="1525"/>
                    </a:cubicBezTo>
                    <a:cubicBezTo>
                      <a:pt x="1193" y="1525"/>
                      <a:pt x="1537" y="1184"/>
                      <a:pt x="1537" y="763"/>
                    </a:cubicBezTo>
                    <a:cubicBezTo>
                      <a:pt x="1537" y="341"/>
                      <a:pt x="1193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843;p70"/>
              <p:cNvSpPr/>
              <p:nvPr/>
            </p:nvSpPr>
            <p:spPr>
              <a:xfrm>
                <a:off x="3044325" y="2349325"/>
                <a:ext cx="341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224" extrusionOk="0">
                    <a:moveTo>
                      <a:pt x="1207" y="0"/>
                    </a:moveTo>
                    <a:cubicBezTo>
                      <a:pt x="809" y="319"/>
                      <a:pt x="407" y="632"/>
                      <a:pt x="1" y="941"/>
                    </a:cubicBezTo>
                    <a:cubicBezTo>
                      <a:pt x="141" y="1113"/>
                      <a:pt x="357" y="1223"/>
                      <a:pt x="597" y="1223"/>
                    </a:cubicBezTo>
                    <a:cubicBezTo>
                      <a:pt x="1022" y="1223"/>
                      <a:pt x="1365" y="883"/>
                      <a:pt x="1365" y="461"/>
                    </a:cubicBezTo>
                    <a:cubicBezTo>
                      <a:pt x="1365" y="288"/>
                      <a:pt x="1307" y="127"/>
                      <a:pt x="1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844;p70"/>
              <p:cNvSpPr/>
              <p:nvPr/>
            </p:nvSpPr>
            <p:spPr>
              <a:xfrm>
                <a:off x="3104775" y="2350250"/>
                <a:ext cx="384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5" extrusionOk="0">
                    <a:moveTo>
                      <a:pt x="769" y="1"/>
                    </a:moveTo>
                    <a:cubicBezTo>
                      <a:pt x="344" y="1"/>
                      <a:pt x="0" y="341"/>
                      <a:pt x="0" y="763"/>
                    </a:cubicBezTo>
                    <a:cubicBezTo>
                      <a:pt x="0" y="1184"/>
                      <a:pt x="344" y="1525"/>
                      <a:pt x="769" y="1525"/>
                    </a:cubicBezTo>
                    <a:cubicBezTo>
                      <a:pt x="1194" y="1525"/>
                      <a:pt x="1538" y="1184"/>
                      <a:pt x="1538" y="763"/>
                    </a:cubicBezTo>
                    <a:cubicBezTo>
                      <a:pt x="1538" y="341"/>
                      <a:pt x="1194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845;p70"/>
              <p:cNvSpPr/>
              <p:nvPr/>
            </p:nvSpPr>
            <p:spPr>
              <a:xfrm>
                <a:off x="3113125" y="2292375"/>
                <a:ext cx="3010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130" extrusionOk="0">
                    <a:moveTo>
                      <a:pt x="1109" y="1"/>
                    </a:moveTo>
                    <a:cubicBezTo>
                      <a:pt x="1066" y="42"/>
                      <a:pt x="1021" y="83"/>
                      <a:pt x="977" y="124"/>
                    </a:cubicBezTo>
                    <a:cubicBezTo>
                      <a:pt x="658" y="420"/>
                      <a:pt x="331" y="711"/>
                      <a:pt x="1" y="996"/>
                    </a:cubicBezTo>
                    <a:cubicBezTo>
                      <a:pt x="125" y="1081"/>
                      <a:pt x="274" y="1130"/>
                      <a:pt x="435" y="1130"/>
                    </a:cubicBezTo>
                    <a:cubicBezTo>
                      <a:pt x="860" y="1130"/>
                      <a:pt x="1204" y="788"/>
                      <a:pt x="1204" y="367"/>
                    </a:cubicBezTo>
                    <a:cubicBezTo>
                      <a:pt x="1204" y="233"/>
                      <a:pt x="1170" y="108"/>
                      <a:pt x="1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846;p70"/>
              <p:cNvSpPr/>
              <p:nvPr/>
            </p:nvSpPr>
            <p:spPr>
              <a:xfrm>
                <a:off x="3175925" y="2283350"/>
                <a:ext cx="381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491" extrusionOk="0">
                    <a:moveTo>
                      <a:pt x="537" y="0"/>
                    </a:moveTo>
                    <a:cubicBezTo>
                      <a:pt x="226" y="99"/>
                      <a:pt x="0" y="388"/>
                      <a:pt x="0" y="728"/>
                    </a:cubicBezTo>
                    <a:cubicBezTo>
                      <a:pt x="0" y="1149"/>
                      <a:pt x="345" y="1491"/>
                      <a:pt x="770" y="1491"/>
                    </a:cubicBezTo>
                    <a:cubicBezTo>
                      <a:pt x="1143" y="1491"/>
                      <a:pt x="1455" y="1225"/>
                      <a:pt x="1524" y="873"/>
                    </a:cubicBezTo>
                    <a:lnTo>
                      <a:pt x="1524" y="873"/>
                    </a:lnTo>
                    <a:lnTo>
                      <a:pt x="896" y="1015"/>
                    </a:lnTo>
                    <a:cubicBezTo>
                      <a:pt x="853" y="1025"/>
                      <a:pt x="807" y="1034"/>
                      <a:pt x="763" y="1034"/>
                    </a:cubicBezTo>
                    <a:cubicBezTo>
                      <a:pt x="712" y="1034"/>
                      <a:pt x="664" y="1022"/>
                      <a:pt x="629" y="987"/>
                    </a:cubicBezTo>
                    <a:cubicBezTo>
                      <a:pt x="579" y="937"/>
                      <a:pt x="573" y="862"/>
                      <a:pt x="571" y="792"/>
                    </a:cubicBezTo>
                    <a:lnTo>
                      <a:pt x="5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847;p70"/>
              <p:cNvSpPr/>
              <p:nvPr/>
            </p:nvSpPr>
            <p:spPr>
              <a:xfrm>
                <a:off x="3168100" y="2336850"/>
                <a:ext cx="384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25" extrusionOk="0">
                    <a:moveTo>
                      <a:pt x="770" y="0"/>
                    </a:moveTo>
                    <a:cubicBezTo>
                      <a:pt x="345" y="0"/>
                      <a:pt x="0" y="341"/>
                      <a:pt x="0" y="762"/>
                    </a:cubicBezTo>
                    <a:cubicBezTo>
                      <a:pt x="0" y="1184"/>
                      <a:pt x="345" y="1525"/>
                      <a:pt x="770" y="1525"/>
                    </a:cubicBezTo>
                    <a:cubicBezTo>
                      <a:pt x="1194" y="1525"/>
                      <a:pt x="1538" y="1183"/>
                      <a:pt x="1538" y="762"/>
                    </a:cubicBezTo>
                    <a:cubicBezTo>
                      <a:pt x="1538" y="341"/>
                      <a:pt x="1194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848;p70"/>
              <p:cNvSpPr/>
              <p:nvPr/>
            </p:nvSpPr>
            <p:spPr>
              <a:xfrm>
                <a:off x="3158150" y="2401800"/>
                <a:ext cx="343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1265" extrusionOk="0">
                    <a:moveTo>
                      <a:pt x="769" y="0"/>
                    </a:moveTo>
                    <a:cubicBezTo>
                      <a:pt x="345" y="0"/>
                      <a:pt x="1" y="342"/>
                      <a:pt x="1" y="762"/>
                    </a:cubicBezTo>
                    <a:cubicBezTo>
                      <a:pt x="1" y="954"/>
                      <a:pt x="71" y="1131"/>
                      <a:pt x="191" y="1264"/>
                    </a:cubicBezTo>
                    <a:cubicBezTo>
                      <a:pt x="585" y="943"/>
                      <a:pt x="981" y="618"/>
                      <a:pt x="1373" y="291"/>
                    </a:cubicBezTo>
                    <a:cubicBezTo>
                      <a:pt x="1232" y="114"/>
                      <a:pt x="1014" y="0"/>
                      <a:pt x="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" name="مجموعة 6"/>
          <p:cNvGrpSpPr/>
          <p:nvPr/>
        </p:nvGrpSpPr>
        <p:grpSpPr>
          <a:xfrm>
            <a:off x="501283" y="71644"/>
            <a:ext cx="2117306" cy="1519269"/>
            <a:chOff x="501283" y="71644"/>
            <a:chExt cx="2117306" cy="1519269"/>
          </a:xfrm>
        </p:grpSpPr>
        <p:grpSp>
          <p:nvGrpSpPr>
            <p:cNvPr id="51" name="Google Shape;2753;p69"/>
            <p:cNvGrpSpPr/>
            <p:nvPr/>
          </p:nvGrpSpPr>
          <p:grpSpPr>
            <a:xfrm rot="20295996">
              <a:off x="501283" y="652237"/>
              <a:ext cx="786117" cy="480387"/>
              <a:chOff x="6072450" y="2896632"/>
              <a:chExt cx="277325" cy="196450"/>
            </a:xfrm>
          </p:grpSpPr>
          <p:sp>
            <p:nvSpPr>
              <p:cNvPr id="52" name="Google Shape;2754;p69"/>
              <p:cNvSpPr/>
              <p:nvPr/>
            </p:nvSpPr>
            <p:spPr>
              <a:xfrm>
                <a:off x="6178600" y="2974507"/>
                <a:ext cx="681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2099" extrusionOk="0">
                    <a:moveTo>
                      <a:pt x="896" y="0"/>
                    </a:moveTo>
                    <a:cubicBezTo>
                      <a:pt x="343" y="263"/>
                      <a:pt x="1" y="884"/>
                      <a:pt x="246" y="1480"/>
                    </a:cubicBezTo>
                    <a:cubicBezTo>
                      <a:pt x="407" y="1878"/>
                      <a:pt x="763" y="2099"/>
                      <a:pt x="1150" y="2099"/>
                    </a:cubicBezTo>
                    <a:cubicBezTo>
                      <a:pt x="1278" y="2099"/>
                      <a:pt x="1409" y="2075"/>
                      <a:pt x="1538" y="2025"/>
                    </a:cubicBezTo>
                    <a:cubicBezTo>
                      <a:pt x="2726" y="1565"/>
                      <a:pt x="2195" y="9"/>
                      <a:pt x="1059" y="9"/>
                    </a:cubicBezTo>
                    <a:cubicBezTo>
                      <a:pt x="1031" y="9"/>
                      <a:pt x="1004" y="10"/>
                      <a:pt x="975" y="12"/>
                    </a:cubicBezTo>
                    <a:cubicBezTo>
                      <a:pt x="971" y="13"/>
                      <a:pt x="966" y="13"/>
                      <a:pt x="962" y="13"/>
                    </a:cubicBezTo>
                    <a:cubicBezTo>
                      <a:pt x="938" y="13"/>
                      <a:pt x="916" y="8"/>
                      <a:pt x="896" y="0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755;p69"/>
              <p:cNvSpPr/>
              <p:nvPr/>
            </p:nvSpPr>
            <p:spPr>
              <a:xfrm>
                <a:off x="6151025" y="2952457"/>
                <a:ext cx="12007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4004" extrusionOk="0">
                    <a:moveTo>
                      <a:pt x="2227" y="509"/>
                    </a:moveTo>
                    <a:cubicBezTo>
                      <a:pt x="2966" y="509"/>
                      <a:pt x="3650" y="1121"/>
                      <a:pt x="3717" y="1868"/>
                    </a:cubicBezTo>
                    <a:cubicBezTo>
                      <a:pt x="3780" y="2582"/>
                      <a:pt x="3219" y="3191"/>
                      <a:pt x="2542" y="3338"/>
                    </a:cubicBezTo>
                    <a:cubicBezTo>
                      <a:pt x="2443" y="3360"/>
                      <a:pt x="2345" y="3371"/>
                      <a:pt x="2248" y="3371"/>
                    </a:cubicBezTo>
                    <a:cubicBezTo>
                      <a:pt x="1597" y="3371"/>
                      <a:pt x="1027" y="2896"/>
                      <a:pt x="901" y="2228"/>
                    </a:cubicBezTo>
                    <a:cubicBezTo>
                      <a:pt x="762" y="1499"/>
                      <a:pt x="1224" y="875"/>
                      <a:pt x="1898" y="716"/>
                    </a:cubicBezTo>
                    <a:cubicBezTo>
                      <a:pt x="1903" y="624"/>
                      <a:pt x="1963" y="529"/>
                      <a:pt x="2078" y="517"/>
                    </a:cubicBezTo>
                    <a:cubicBezTo>
                      <a:pt x="2128" y="511"/>
                      <a:pt x="2178" y="509"/>
                      <a:pt x="2227" y="509"/>
                    </a:cubicBezTo>
                    <a:close/>
                    <a:moveTo>
                      <a:pt x="2687" y="1"/>
                    </a:moveTo>
                    <a:cubicBezTo>
                      <a:pt x="2374" y="1"/>
                      <a:pt x="2059" y="78"/>
                      <a:pt x="1780" y="240"/>
                    </a:cubicBezTo>
                    <a:cubicBezTo>
                      <a:pt x="1744" y="261"/>
                      <a:pt x="1708" y="270"/>
                      <a:pt x="1675" y="270"/>
                    </a:cubicBezTo>
                    <a:cubicBezTo>
                      <a:pt x="1628" y="270"/>
                      <a:pt x="1585" y="252"/>
                      <a:pt x="1552" y="224"/>
                    </a:cubicBezTo>
                    <a:cubicBezTo>
                      <a:pt x="598" y="718"/>
                      <a:pt x="0" y="1845"/>
                      <a:pt x="517" y="2881"/>
                    </a:cubicBezTo>
                    <a:cubicBezTo>
                      <a:pt x="882" y="3609"/>
                      <a:pt x="1580" y="4003"/>
                      <a:pt x="2313" y="4003"/>
                    </a:cubicBezTo>
                    <a:cubicBezTo>
                      <a:pt x="2701" y="4003"/>
                      <a:pt x="3098" y="3893"/>
                      <a:pt x="3461" y="3664"/>
                    </a:cubicBezTo>
                    <a:cubicBezTo>
                      <a:pt x="4319" y="3119"/>
                      <a:pt x="4802" y="1855"/>
                      <a:pt x="4295" y="924"/>
                    </a:cubicBezTo>
                    <a:cubicBezTo>
                      <a:pt x="3969" y="328"/>
                      <a:pt x="3330" y="1"/>
                      <a:pt x="2687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756;p69"/>
              <p:cNvSpPr/>
              <p:nvPr/>
            </p:nvSpPr>
            <p:spPr>
              <a:xfrm>
                <a:off x="6123750" y="2903807"/>
                <a:ext cx="380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662" extrusionOk="0">
                    <a:moveTo>
                      <a:pt x="935" y="1"/>
                    </a:moveTo>
                    <a:cubicBezTo>
                      <a:pt x="882" y="1"/>
                      <a:pt x="829" y="4"/>
                      <a:pt x="777" y="9"/>
                    </a:cubicBezTo>
                    <a:cubicBezTo>
                      <a:pt x="579" y="30"/>
                      <a:pt x="102" y="164"/>
                      <a:pt x="1" y="413"/>
                    </a:cubicBezTo>
                    <a:cubicBezTo>
                      <a:pt x="50" y="407"/>
                      <a:pt x="99" y="403"/>
                      <a:pt x="149" y="403"/>
                    </a:cubicBezTo>
                    <a:cubicBezTo>
                      <a:pt x="388" y="403"/>
                      <a:pt x="630" y="481"/>
                      <a:pt x="855" y="662"/>
                    </a:cubicBezTo>
                    <a:cubicBezTo>
                      <a:pt x="1068" y="651"/>
                      <a:pt x="1283" y="642"/>
                      <a:pt x="1497" y="632"/>
                    </a:cubicBezTo>
                    <a:cubicBezTo>
                      <a:pt x="1495" y="630"/>
                      <a:pt x="1495" y="630"/>
                      <a:pt x="1495" y="628"/>
                    </a:cubicBezTo>
                    <a:cubicBezTo>
                      <a:pt x="1477" y="427"/>
                      <a:pt x="1523" y="258"/>
                      <a:pt x="1340" y="115"/>
                    </a:cubicBezTo>
                    <a:cubicBezTo>
                      <a:pt x="1226" y="26"/>
                      <a:pt x="1080" y="1"/>
                      <a:pt x="935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757;p69"/>
              <p:cNvSpPr/>
              <p:nvPr/>
            </p:nvSpPr>
            <p:spPr>
              <a:xfrm>
                <a:off x="6211850" y="2930582"/>
                <a:ext cx="114775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5884" extrusionOk="0">
                    <a:moveTo>
                      <a:pt x="264" y="0"/>
                    </a:moveTo>
                    <a:lnTo>
                      <a:pt x="252" y="441"/>
                    </a:lnTo>
                    <a:cubicBezTo>
                      <a:pt x="1116" y="441"/>
                      <a:pt x="1975" y="940"/>
                      <a:pt x="2333" y="1776"/>
                    </a:cubicBezTo>
                    <a:cubicBezTo>
                      <a:pt x="2866" y="3030"/>
                      <a:pt x="2123" y="4547"/>
                      <a:pt x="926" y="5092"/>
                    </a:cubicBezTo>
                    <a:cubicBezTo>
                      <a:pt x="626" y="5227"/>
                      <a:pt x="312" y="5301"/>
                      <a:pt x="1" y="5318"/>
                    </a:cubicBezTo>
                    <a:lnTo>
                      <a:pt x="29" y="5883"/>
                    </a:lnTo>
                    <a:cubicBezTo>
                      <a:pt x="1141" y="5825"/>
                      <a:pt x="2252" y="5730"/>
                      <a:pt x="3355" y="5597"/>
                    </a:cubicBezTo>
                    <a:cubicBezTo>
                      <a:pt x="3651" y="5565"/>
                      <a:pt x="3944" y="5523"/>
                      <a:pt x="4238" y="5472"/>
                    </a:cubicBezTo>
                    <a:cubicBezTo>
                      <a:pt x="4482" y="5076"/>
                      <a:pt x="4584" y="4652"/>
                      <a:pt x="4540" y="4203"/>
                    </a:cubicBezTo>
                    <a:cubicBezTo>
                      <a:pt x="4590" y="3627"/>
                      <a:pt x="4542" y="3020"/>
                      <a:pt x="4530" y="2443"/>
                    </a:cubicBezTo>
                    <a:cubicBezTo>
                      <a:pt x="4524" y="2034"/>
                      <a:pt x="4586" y="1523"/>
                      <a:pt x="4494" y="1122"/>
                    </a:cubicBezTo>
                    <a:cubicBezTo>
                      <a:pt x="4584" y="665"/>
                      <a:pt x="4385" y="339"/>
                      <a:pt x="3898" y="145"/>
                    </a:cubicBezTo>
                    <a:cubicBezTo>
                      <a:pt x="3607" y="127"/>
                      <a:pt x="3318" y="113"/>
                      <a:pt x="3030" y="97"/>
                    </a:cubicBezTo>
                    <a:cubicBezTo>
                      <a:pt x="2109" y="54"/>
                      <a:pt x="1185" y="20"/>
                      <a:pt x="264" y="0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758;p69"/>
              <p:cNvSpPr/>
              <p:nvPr/>
            </p:nvSpPr>
            <p:spPr>
              <a:xfrm>
                <a:off x="6095250" y="2926982"/>
                <a:ext cx="1232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6101" extrusionOk="0">
                    <a:moveTo>
                      <a:pt x="1023" y="1"/>
                    </a:moveTo>
                    <a:cubicBezTo>
                      <a:pt x="206" y="202"/>
                      <a:pt x="93" y="1641"/>
                      <a:pt x="47" y="2238"/>
                    </a:cubicBezTo>
                    <a:cubicBezTo>
                      <a:pt x="3" y="2788"/>
                      <a:pt x="1" y="3339"/>
                      <a:pt x="23" y="3890"/>
                    </a:cubicBezTo>
                    <a:cubicBezTo>
                      <a:pt x="45" y="4377"/>
                      <a:pt x="29" y="4991"/>
                      <a:pt x="176" y="5460"/>
                    </a:cubicBezTo>
                    <a:cubicBezTo>
                      <a:pt x="360" y="6041"/>
                      <a:pt x="553" y="6100"/>
                      <a:pt x="991" y="6100"/>
                    </a:cubicBezTo>
                    <a:cubicBezTo>
                      <a:pt x="1104" y="6100"/>
                      <a:pt x="1233" y="6096"/>
                      <a:pt x="1383" y="6096"/>
                    </a:cubicBezTo>
                    <a:cubicBezTo>
                      <a:pt x="1398" y="6096"/>
                      <a:pt x="1413" y="6097"/>
                      <a:pt x="1428" y="6097"/>
                    </a:cubicBezTo>
                    <a:cubicBezTo>
                      <a:pt x="1595" y="6098"/>
                      <a:pt x="1761" y="6099"/>
                      <a:pt x="1928" y="6099"/>
                    </a:cubicBezTo>
                    <a:cubicBezTo>
                      <a:pt x="2849" y="6099"/>
                      <a:pt x="3772" y="6076"/>
                      <a:pt x="4693" y="6027"/>
                    </a:cubicBezTo>
                    <a:lnTo>
                      <a:pt x="4665" y="5462"/>
                    </a:lnTo>
                    <a:cubicBezTo>
                      <a:pt x="4619" y="5465"/>
                      <a:pt x="4574" y="5466"/>
                      <a:pt x="4528" y="5466"/>
                    </a:cubicBezTo>
                    <a:cubicBezTo>
                      <a:pt x="3522" y="5466"/>
                      <a:pt x="2571" y="4860"/>
                      <a:pt x="2222" y="3820"/>
                    </a:cubicBezTo>
                    <a:cubicBezTo>
                      <a:pt x="1797" y="2546"/>
                      <a:pt x="2564" y="1331"/>
                      <a:pt x="3743" y="953"/>
                    </a:cubicBezTo>
                    <a:cubicBezTo>
                      <a:pt x="3757" y="931"/>
                      <a:pt x="3776" y="913"/>
                      <a:pt x="3801" y="899"/>
                    </a:cubicBezTo>
                    <a:cubicBezTo>
                      <a:pt x="4143" y="685"/>
                      <a:pt x="4530" y="585"/>
                      <a:pt x="4916" y="585"/>
                    </a:cubicBezTo>
                    <a:lnTo>
                      <a:pt x="4928" y="144"/>
                    </a:lnTo>
                    <a:cubicBezTo>
                      <a:pt x="3991" y="126"/>
                      <a:pt x="3051" y="116"/>
                      <a:pt x="2113" y="112"/>
                    </a:cubicBezTo>
                    <a:cubicBezTo>
                      <a:pt x="2073" y="153"/>
                      <a:pt x="2018" y="180"/>
                      <a:pt x="1958" y="180"/>
                    </a:cubicBezTo>
                    <a:cubicBezTo>
                      <a:pt x="1928" y="180"/>
                      <a:pt x="1896" y="173"/>
                      <a:pt x="1864" y="158"/>
                    </a:cubicBezTo>
                    <a:cubicBezTo>
                      <a:pt x="1830" y="140"/>
                      <a:pt x="1797" y="126"/>
                      <a:pt x="1762" y="110"/>
                    </a:cubicBezTo>
                    <a:lnTo>
                      <a:pt x="1174" y="110"/>
                    </a:lnTo>
                    <a:cubicBezTo>
                      <a:pt x="1090" y="110"/>
                      <a:pt x="1042" y="61"/>
                      <a:pt x="1023" y="1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759;p69"/>
              <p:cNvSpPr/>
              <p:nvPr/>
            </p:nvSpPr>
            <p:spPr>
              <a:xfrm>
                <a:off x="6072450" y="2896632"/>
                <a:ext cx="27732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11093" h="7858" extrusionOk="0">
                    <a:moveTo>
                      <a:pt x="2988" y="287"/>
                    </a:moveTo>
                    <a:cubicBezTo>
                      <a:pt x="3133" y="287"/>
                      <a:pt x="3278" y="313"/>
                      <a:pt x="3392" y="402"/>
                    </a:cubicBezTo>
                    <a:cubicBezTo>
                      <a:pt x="3575" y="545"/>
                      <a:pt x="3529" y="714"/>
                      <a:pt x="3547" y="915"/>
                    </a:cubicBezTo>
                    <a:cubicBezTo>
                      <a:pt x="3547" y="917"/>
                      <a:pt x="3547" y="917"/>
                      <a:pt x="3549" y="919"/>
                    </a:cubicBezTo>
                    <a:cubicBezTo>
                      <a:pt x="3335" y="929"/>
                      <a:pt x="3120" y="938"/>
                      <a:pt x="2907" y="949"/>
                    </a:cubicBezTo>
                    <a:cubicBezTo>
                      <a:pt x="2682" y="768"/>
                      <a:pt x="2441" y="690"/>
                      <a:pt x="2202" y="690"/>
                    </a:cubicBezTo>
                    <a:cubicBezTo>
                      <a:pt x="2152" y="690"/>
                      <a:pt x="2103" y="694"/>
                      <a:pt x="2054" y="700"/>
                    </a:cubicBezTo>
                    <a:cubicBezTo>
                      <a:pt x="2155" y="451"/>
                      <a:pt x="2631" y="317"/>
                      <a:pt x="2829" y="296"/>
                    </a:cubicBezTo>
                    <a:cubicBezTo>
                      <a:pt x="2881" y="291"/>
                      <a:pt x="2935" y="287"/>
                      <a:pt x="2988" y="287"/>
                    </a:cubicBezTo>
                    <a:close/>
                    <a:moveTo>
                      <a:pt x="1935" y="1215"/>
                    </a:moveTo>
                    <a:cubicBezTo>
                      <a:pt x="1954" y="1275"/>
                      <a:pt x="2002" y="1324"/>
                      <a:pt x="2086" y="1324"/>
                    </a:cubicBezTo>
                    <a:lnTo>
                      <a:pt x="2674" y="1324"/>
                    </a:lnTo>
                    <a:cubicBezTo>
                      <a:pt x="2709" y="1340"/>
                      <a:pt x="2742" y="1354"/>
                      <a:pt x="2776" y="1372"/>
                    </a:cubicBezTo>
                    <a:cubicBezTo>
                      <a:pt x="2808" y="1387"/>
                      <a:pt x="2840" y="1394"/>
                      <a:pt x="2870" y="1394"/>
                    </a:cubicBezTo>
                    <a:cubicBezTo>
                      <a:pt x="2930" y="1394"/>
                      <a:pt x="2985" y="1367"/>
                      <a:pt x="3025" y="1326"/>
                    </a:cubicBezTo>
                    <a:cubicBezTo>
                      <a:pt x="3963" y="1330"/>
                      <a:pt x="4903" y="1340"/>
                      <a:pt x="5840" y="1358"/>
                    </a:cubicBezTo>
                    <a:cubicBezTo>
                      <a:pt x="6761" y="1378"/>
                      <a:pt x="7685" y="1412"/>
                      <a:pt x="8606" y="1455"/>
                    </a:cubicBezTo>
                    <a:cubicBezTo>
                      <a:pt x="8894" y="1471"/>
                      <a:pt x="9183" y="1485"/>
                      <a:pt x="9474" y="1503"/>
                    </a:cubicBezTo>
                    <a:cubicBezTo>
                      <a:pt x="9961" y="1698"/>
                      <a:pt x="10160" y="2023"/>
                      <a:pt x="10070" y="2480"/>
                    </a:cubicBezTo>
                    <a:cubicBezTo>
                      <a:pt x="10162" y="2881"/>
                      <a:pt x="10100" y="3392"/>
                      <a:pt x="10106" y="3801"/>
                    </a:cubicBezTo>
                    <a:cubicBezTo>
                      <a:pt x="10118" y="4378"/>
                      <a:pt x="10166" y="4985"/>
                      <a:pt x="10116" y="5561"/>
                    </a:cubicBezTo>
                    <a:cubicBezTo>
                      <a:pt x="10160" y="6010"/>
                      <a:pt x="10058" y="6434"/>
                      <a:pt x="9814" y="6830"/>
                    </a:cubicBezTo>
                    <a:cubicBezTo>
                      <a:pt x="9520" y="6881"/>
                      <a:pt x="9227" y="6923"/>
                      <a:pt x="8931" y="6955"/>
                    </a:cubicBezTo>
                    <a:cubicBezTo>
                      <a:pt x="7828" y="7089"/>
                      <a:pt x="6717" y="7183"/>
                      <a:pt x="5605" y="7241"/>
                    </a:cubicBezTo>
                    <a:cubicBezTo>
                      <a:pt x="4684" y="7290"/>
                      <a:pt x="3761" y="7313"/>
                      <a:pt x="2840" y="7313"/>
                    </a:cubicBezTo>
                    <a:cubicBezTo>
                      <a:pt x="2673" y="7313"/>
                      <a:pt x="2507" y="7312"/>
                      <a:pt x="2340" y="7311"/>
                    </a:cubicBezTo>
                    <a:cubicBezTo>
                      <a:pt x="2325" y="7311"/>
                      <a:pt x="2310" y="7310"/>
                      <a:pt x="2295" y="7310"/>
                    </a:cubicBezTo>
                    <a:cubicBezTo>
                      <a:pt x="2145" y="7310"/>
                      <a:pt x="2016" y="7314"/>
                      <a:pt x="1903" y="7314"/>
                    </a:cubicBezTo>
                    <a:cubicBezTo>
                      <a:pt x="1465" y="7314"/>
                      <a:pt x="1272" y="7255"/>
                      <a:pt x="1088" y="6674"/>
                    </a:cubicBezTo>
                    <a:cubicBezTo>
                      <a:pt x="941" y="6205"/>
                      <a:pt x="957" y="5591"/>
                      <a:pt x="935" y="5104"/>
                    </a:cubicBezTo>
                    <a:cubicBezTo>
                      <a:pt x="913" y="4553"/>
                      <a:pt x="915" y="4002"/>
                      <a:pt x="959" y="3452"/>
                    </a:cubicBezTo>
                    <a:cubicBezTo>
                      <a:pt x="1005" y="2855"/>
                      <a:pt x="1118" y="1416"/>
                      <a:pt x="1935" y="1215"/>
                    </a:cubicBezTo>
                    <a:close/>
                    <a:moveTo>
                      <a:pt x="2998" y="1"/>
                    </a:moveTo>
                    <a:cubicBezTo>
                      <a:pt x="2936" y="1"/>
                      <a:pt x="2873" y="5"/>
                      <a:pt x="2811" y="12"/>
                    </a:cubicBezTo>
                    <a:cubicBezTo>
                      <a:pt x="2434" y="54"/>
                      <a:pt x="1813" y="336"/>
                      <a:pt x="1806" y="758"/>
                    </a:cubicBezTo>
                    <a:cubicBezTo>
                      <a:pt x="1310" y="924"/>
                      <a:pt x="869" y="1384"/>
                      <a:pt x="666" y="1905"/>
                    </a:cubicBezTo>
                    <a:cubicBezTo>
                      <a:pt x="0" y="3603"/>
                      <a:pt x="364" y="5897"/>
                      <a:pt x="708" y="7631"/>
                    </a:cubicBezTo>
                    <a:cubicBezTo>
                      <a:pt x="730" y="7752"/>
                      <a:pt x="857" y="7830"/>
                      <a:pt x="973" y="7832"/>
                    </a:cubicBezTo>
                    <a:cubicBezTo>
                      <a:pt x="1552" y="7849"/>
                      <a:pt x="2132" y="7858"/>
                      <a:pt x="2711" y="7858"/>
                    </a:cubicBezTo>
                    <a:cubicBezTo>
                      <a:pt x="4638" y="7858"/>
                      <a:pt x="6562" y="7761"/>
                      <a:pt x="8479" y="7555"/>
                    </a:cubicBezTo>
                    <a:cubicBezTo>
                      <a:pt x="9063" y="7493"/>
                      <a:pt x="10122" y="7571"/>
                      <a:pt x="10508" y="6997"/>
                    </a:cubicBezTo>
                    <a:cubicBezTo>
                      <a:pt x="10906" y="6408"/>
                      <a:pt x="10669" y="5112"/>
                      <a:pt x="10661" y="4461"/>
                    </a:cubicBezTo>
                    <a:cubicBezTo>
                      <a:pt x="10645" y="3219"/>
                      <a:pt x="11092" y="1215"/>
                      <a:pt x="9474" y="1024"/>
                    </a:cubicBezTo>
                    <a:cubicBezTo>
                      <a:pt x="8405" y="897"/>
                      <a:pt x="7309" y="853"/>
                      <a:pt x="6209" y="853"/>
                    </a:cubicBezTo>
                    <a:cubicBezTo>
                      <a:pt x="5418" y="853"/>
                      <a:pt x="4624" y="876"/>
                      <a:pt x="3838" y="907"/>
                    </a:cubicBezTo>
                    <a:cubicBezTo>
                      <a:pt x="3945" y="726"/>
                      <a:pt x="3852" y="464"/>
                      <a:pt x="3722" y="305"/>
                    </a:cubicBezTo>
                    <a:cubicBezTo>
                      <a:pt x="3540" y="79"/>
                      <a:pt x="3272" y="1"/>
                      <a:pt x="2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760;p69"/>
              <p:cNvSpPr/>
              <p:nvPr/>
            </p:nvSpPr>
            <p:spPr>
              <a:xfrm>
                <a:off x="6140150" y="2941607"/>
                <a:ext cx="143375" cy="1220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881" extrusionOk="0">
                    <a:moveTo>
                      <a:pt x="3122" y="435"/>
                    </a:moveTo>
                    <a:cubicBezTo>
                      <a:pt x="3765" y="435"/>
                      <a:pt x="4404" y="762"/>
                      <a:pt x="4730" y="1358"/>
                    </a:cubicBezTo>
                    <a:cubicBezTo>
                      <a:pt x="5237" y="2289"/>
                      <a:pt x="4754" y="3553"/>
                      <a:pt x="3896" y="4098"/>
                    </a:cubicBezTo>
                    <a:cubicBezTo>
                      <a:pt x="3533" y="4327"/>
                      <a:pt x="3136" y="4437"/>
                      <a:pt x="2748" y="4437"/>
                    </a:cubicBezTo>
                    <a:cubicBezTo>
                      <a:pt x="2015" y="4437"/>
                      <a:pt x="1317" y="4044"/>
                      <a:pt x="952" y="3316"/>
                    </a:cubicBezTo>
                    <a:cubicBezTo>
                      <a:pt x="435" y="2279"/>
                      <a:pt x="1033" y="1152"/>
                      <a:pt x="1987" y="658"/>
                    </a:cubicBezTo>
                    <a:cubicBezTo>
                      <a:pt x="2020" y="686"/>
                      <a:pt x="2063" y="704"/>
                      <a:pt x="2110" y="704"/>
                    </a:cubicBezTo>
                    <a:cubicBezTo>
                      <a:pt x="2143" y="704"/>
                      <a:pt x="2179" y="695"/>
                      <a:pt x="2215" y="674"/>
                    </a:cubicBezTo>
                    <a:cubicBezTo>
                      <a:pt x="2494" y="512"/>
                      <a:pt x="2809" y="435"/>
                      <a:pt x="3122" y="435"/>
                    </a:cubicBezTo>
                    <a:close/>
                    <a:moveTo>
                      <a:pt x="3120" y="0"/>
                    </a:moveTo>
                    <a:cubicBezTo>
                      <a:pt x="2734" y="0"/>
                      <a:pt x="2347" y="100"/>
                      <a:pt x="2005" y="314"/>
                    </a:cubicBezTo>
                    <a:cubicBezTo>
                      <a:pt x="1979" y="328"/>
                      <a:pt x="1961" y="346"/>
                      <a:pt x="1947" y="367"/>
                    </a:cubicBezTo>
                    <a:cubicBezTo>
                      <a:pt x="768" y="746"/>
                      <a:pt x="1" y="1961"/>
                      <a:pt x="426" y="3235"/>
                    </a:cubicBezTo>
                    <a:cubicBezTo>
                      <a:pt x="774" y="4275"/>
                      <a:pt x="1726" y="4881"/>
                      <a:pt x="2732" y="4881"/>
                    </a:cubicBezTo>
                    <a:cubicBezTo>
                      <a:pt x="2778" y="4881"/>
                      <a:pt x="2823" y="4880"/>
                      <a:pt x="2869" y="4877"/>
                    </a:cubicBezTo>
                    <a:cubicBezTo>
                      <a:pt x="3180" y="4860"/>
                      <a:pt x="3494" y="4786"/>
                      <a:pt x="3794" y="4651"/>
                    </a:cubicBezTo>
                    <a:cubicBezTo>
                      <a:pt x="4991" y="4106"/>
                      <a:pt x="5734" y="2589"/>
                      <a:pt x="5201" y="1335"/>
                    </a:cubicBezTo>
                    <a:cubicBezTo>
                      <a:pt x="4843" y="499"/>
                      <a:pt x="3984" y="0"/>
                      <a:pt x="3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761;p69"/>
              <p:cNvSpPr/>
              <p:nvPr/>
            </p:nvSpPr>
            <p:spPr>
              <a:xfrm>
                <a:off x="6170075" y="2965157"/>
                <a:ext cx="767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2863" extrusionOk="0">
                    <a:moveTo>
                      <a:pt x="1237" y="374"/>
                    </a:moveTo>
                    <a:cubicBezTo>
                      <a:pt x="1256" y="381"/>
                      <a:pt x="1276" y="386"/>
                      <a:pt x="1299" y="386"/>
                    </a:cubicBezTo>
                    <a:cubicBezTo>
                      <a:pt x="1304" y="386"/>
                      <a:pt x="1310" y="386"/>
                      <a:pt x="1316" y="385"/>
                    </a:cubicBezTo>
                    <a:cubicBezTo>
                      <a:pt x="1344" y="383"/>
                      <a:pt x="1372" y="382"/>
                      <a:pt x="1399" y="382"/>
                    </a:cubicBezTo>
                    <a:cubicBezTo>
                      <a:pt x="2536" y="382"/>
                      <a:pt x="3067" y="1939"/>
                      <a:pt x="1879" y="2399"/>
                    </a:cubicBezTo>
                    <a:cubicBezTo>
                      <a:pt x="1750" y="2449"/>
                      <a:pt x="1619" y="2473"/>
                      <a:pt x="1491" y="2473"/>
                    </a:cubicBezTo>
                    <a:cubicBezTo>
                      <a:pt x="1104" y="2473"/>
                      <a:pt x="748" y="2252"/>
                      <a:pt x="587" y="1854"/>
                    </a:cubicBezTo>
                    <a:cubicBezTo>
                      <a:pt x="342" y="1258"/>
                      <a:pt x="684" y="637"/>
                      <a:pt x="1237" y="374"/>
                    </a:cubicBezTo>
                    <a:close/>
                    <a:moveTo>
                      <a:pt x="1465" y="1"/>
                    </a:moveTo>
                    <a:cubicBezTo>
                      <a:pt x="1416" y="1"/>
                      <a:pt x="1366" y="3"/>
                      <a:pt x="1316" y="9"/>
                    </a:cubicBezTo>
                    <a:cubicBezTo>
                      <a:pt x="1201" y="21"/>
                      <a:pt x="1141" y="116"/>
                      <a:pt x="1136" y="208"/>
                    </a:cubicBezTo>
                    <a:cubicBezTo>
                      <a:pt x="462" y="367"/>
                      <a:pt x="0" y="991"/>
                      <a:pt x="138" y="1720"/>
                    </a:cubicBezTo>
                    <a:cubicBezTo>
                      <a:pt x="265" y="2388"/>
                      <a:pt x="835" y="2863"/>
                      <a:pt x="1486" y="2863"/>
                    </a:cubicBezTo>
                    <a:cubicBezTo>
                      <a:pt x="1583" y="2863"/>
                      <a:pt x="1681" y="2852"/>
                      <a:pt x="1780" y="2830"/>
                    </a:cubicBezTo>
                    <a:cubicBezTo>
                      <a:pt x="2456" y="2683"/>
                      <a:pt x="3018" y="2073"/>
                      <a:pt x="2955" y="1360"/>
                    </a:cubicBezTo>
                    <a:cubicBezTo>
                      <a:pt x="2888" y="613"/>
                      <a:pt x="2204" y="1"/>
                      <a:pt x="14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" name="Google Shape;3381;p72"/>
            <p:cNvSpPr/>
            <p:nvPr/>
          </p:nvSpPr>
          <p:spPr>
            <a:xfrm rot="18982913">
              <a:off x="1084409" y="1056268"/>
              <a:ext cx="180742" cy="534645"/>
            </a:xfrm>
            <a:custGeom>
              <a:avLst/>
              <a:gdLst/>
              <a:ahLst/>
              <a:cxnLst/>
              <a:rect l="l" t="t" r="r" b="b"/>
              <a:pathLst>
                <a:path w="7272" h="19471" extrusionOk="0">
                  <a:moveTo>
                    <a:pt x="4570" y="2807"/>
                  </a:moveTo>
                  <a:lnTo>
                    <a:pt x="4570" y="2807"/>
                  </a:lnTo>
                  <a:cubicBezTo>
                    <a:pt x="4203" y="4642"/>
                    <a:pt x="3769" y="6477"/>
                    <a:pt x="3202" y="8278"/>
                  </a:cubicBezTo>
                  <a:cubicBezTo>
                    <a:pt x="3136" y="8478"/>
                    <a:pt x="3302" y="8645"/>
                    <a:pt x="3503" y="8645"/>
                  </a:cubicBezTo>
                  <a:cubicBezTo>
                    <a:pt x="4503" y="8678"/>
                    <a:pt x="5471" y="8745"/>
                    <a:pt x="6438" y="8845"/>
                  </a:cubicBezTo>
                  <a:cubicBezTo>
                    <a:pt x="5371" y="11480"/>
                    <a:pt x="4270" y="14082"/>
                    <a:pt x="3202" y="16717"/>
                  </a:cubicBezTo>
                  <a:cubicBezTo>
                    <a:pt x="3536" y="14716"/>
                    <a:pt x="3936" y="12715"/>
                    <a:pt x="4470" y="10746"/>
                  </a:cubicBezTo>
                  <a:cubicBezTo>
                    <a:pt x="4503" y="10546"/>
                    <a:pt x="4370" y="10380"/>
                    <a:pt x="4170" y="10346"/>
                  </a:cubicBezTo>
                  <a:cubicBezTo>
                    <a:pt x="3069" y="10313"/>
                    <a:pt x="2002" y="10246"/>
                    <a:pt x="934" y="10179"/>
                  </a:cubicBezTo>
                  <a:cubicBezTo>
                    <a:pt x="2335" y="7811"/>
                    <a:pt x="3536" y="5343"/>
                    <a:pt x="4570" y="2807"/>
                  </a:cubicBezTo>
                  <a:close/>
                  <a:moveTo>
                    <a:pt x="5170" y="0"/>
                  </a:moveTo>
                  <a:cubicBezTo>
                    <a:pt x="5046" y="0"/>
                    <a:pt x="4922" y="62"/>
                    <a:pt x="4870" y="206"/>
                  </a:cubicBezTo>
                  <a:cubicBezTo>
                    <a:pt x="3636" y="3741"/>
                    <a:pt x="2068" y="7111"/>
                    <a:pt x="134" y="10279"/>
                  </a:cubicBezTo>
                  <a:cubicBezTo>
                    <a:pt x="0" y="10513"/>
                    <a:pt x="167" y="10746"/>
                    <a:pt x="400" y="10746"/>
                  </a:cubicBezTo>
                  <a:cubicBezTo>
                    <a:pt x="1501" y="10813"/>
                    <a:pt x="2635" y="10880"/>
                    <a:pt x="3769" y="10947"/>
                  </a:cubicBezTo>
                  <a:cubicBezTo>
                    <a:pt x="3102" y="13649"/>
                    <a:pt x="2569" y="16351"/>
                    <a:pt x="2202" y="19086"/>
                  </a:cubicBezTo>
                  <a:cubicBezTo>
                    <a:pt x="2202" y="19119"/>
                    <a:pt x="2202" y="19153"/>
                    <a:pt x="2202" y="19186"/>
                  </a:cubicBezTo>
                  <a:cubicBezTo>
                    <a:pt x="2167" y="19379"/>
                    <a:pt x="2306" y="19470"/>
                    <a:pt x="2461" y="19470"/>
                  </a:cubicBezTo>
                  <a:cubicBezTo>
                    <a:pt x="2602" y="19470"/>
                    <a:pt x="2755" y="19395"/>
                    <a:pt x="2802" y="19253"/>
                  </a:cubicBezTo>
                  <a:lnTo>
                    <a:pt x="7172" y="8678"/>
                  </a:lnTo>
                  <a:cubicBezTo>
                    <a:pt x="7272" y="8445"/>
                    <a:pt x="7038" y="8278"/>
                    <a:pt x="6872" y="8278"/>
                  </a:cubicBezTo>
                  <a:cubicBezTo>
                    <a:pt x="5871" y="8145"/>
                    <a:pt x="4904" y="8078"/>
                    <a:pt x="3903" y="8045"/>
                  </a:cubicBezTo>
                  <a:cubicBezTo>
                    <a:pt x="4637" y="5676"/>
                    <a:pt x="5137" y="3241"/>
                    <a:pt x="5337" y="739"/>
                  </a:cubicBezTo>
                  <a:cubicBezTo>
                    <a:pt x="5371" y="639"/>
                    <a:pt x="5437" y="506"/>
                    <a:pt x="5471" y="372"/>
                  </a:cubicBezTo>
                  <a:cubicBezTo>
                    <a:pt x="5552" y="149"/>
                    <a:pt x="5361" y="0"/>
                    <a:pt x="517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" name="Google Shape;3187;p72"/>
            <p:cNvGrpSpPr/>
            <p:nvPr/>
          </p:nvGrpSpPr>
          <p:grpSpPr>
            <a:xfrm rot="5758052">
              <a:off x="1423293" y="77529"/>
              <a:ext cx="1053055" cy="1041285"/>
              <a:chOff x="4197227" y="1744415"/>
              <a:chExt cx="325979" cy="336216"/>
            </a:xfrm>
          </p:grpSpPr>
          <p:sp>
            <p:nvSpPr>
              <p:cNvPr id="88" name="Google Shape;3188;p72"/>
              <p:cNvSpPr/>
              <p:nvPr/>
            </p:nvSpPr>
            <p:spPr>
              <a:xfrm>
                <a:off x="4202188" y="1755598"/>
                <a:ext cx="301178" cy="309910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6682" extrusionOk="0">
                    <a:moveTo>
                      <a:pt x="7816" y="1"/>
                    </a:moveTo>
                    <a:cubicBezTo>
                      <a:pt x="6456" y="1"/>
                      <a:pt x="5097" y="356"/>
                      <a:pt x="3903" y="1104"/>
                    </a:cubicBezTo>
                    <a:cubicBezTo>
                      <a:pt x="2802" y="1805"/>
                      <a:pt x="1968" y="2739"/>
                      <a:pt x="1368" y="3773"/>
                    </a:cubicBezTo>
                    <a:cubicBezTo>
                      <a:pt x="67" y="6041"/>
                      <a:pt x="0" y="8943"/>
                      <a:pt x="1301" y="11445"/>
                    </a:cubicBezTo>
                    <a:cubicBezTo>
                      <a:pt x="1768" y="12312"/>
                      <a:pt x="2335" y="13079"/>
                      <a:pt x="3036" y="13747"/>
                    </a:cubicBezTo>
                    <a:cubicBezTo>
                      <a:pt x="3069" y="13747"/>
                      <a:pt x="3102" y="13747"/>
                      <a:pt x="3136" y="13780"/>
                    </a:cubicBezTo>
                    <a:cubicBezTo>
                      <a:pt x="3202" y="13880"/>
                      <a:pt x="3302" y="13980"/>
                      <a:pt x="3402" y="14080"/>
                    </a:cubicBezTo>
                    <a:cubicBezTo>
                      <a:pt x="3903" y="14480"/>
                      <a:pt x="4470" y="14847"/>
                      <a:pt x="5070" y="15148"/>
                    </a:cubicBezTo>
                    <a:cubicBezTo>
                      <a:pt x="5959" y="15554"/>
                      <a:pt x="6820" y="15716"/>
                      <a:pt x="7682" y="15716"/>
                    </a:cubicBezTo>
                    <a:cubicBezTo>
                      <a:pt x="8729" y="15716"/>
                      <a:pt x="9777" y="15477"/>
                      <a:pt x="10874" y="15148"/>
                    </a:cubicBezTo>
                    <a:cubicBezTo>
                      <a:pt x="10874" y="15061"/>
                      <a:pt x="10925" y="14974"/>
                      <a:pt x="11025" y="14974"/>
                    </a:cubicBezTo>
                    <a:cubicBezTo>
                      <a:pt x="11040" y="14974"/>
                      <a:pt x="11057" y="14976"/>
                      <a:pt x="11075" y="14981"/>
                    </a:cubicBezTo>
                    <a:cubicBezTo>
                      <a:pt x="11408" y="15081"/>
                      <a:pt x="11742" y="15181"/>
                      <a:pt x="12075" y="15314"/>
                    </a:cubicBezTo>
                    <a:cubicBezTo>
                      <a:pt x="13176" y="15715"/>
                      <a:pt x="14277" y="16215"/>
                      <a:pt x="15344" y="16682"/>
                    </a:cubicBezTo>
                    <a:cubicBezTo>
                      <a:pt x="14944" y="15481"/>
                      <a:pt x="14477" y="14314"/>
                      <a:pt x="14043" y="13113"/>
                    </a:cubicBezTo>
                    <a:cubicBezTo>
                      <a:pt x="13877" y="13079"/>
                      <a:pt x="13710" y="12913"/>
                      <a:pt x="13877" y="12712"/>
                    </a:cubicBezTo>
                    <a:cubicBezTo>
                      <a:pt x="16145" y="9710"/>
                      <a:pt x="16212" y="5207"/>
                      <a:pt x="13510" y="2405"/>
                    </a:cubicBezTo>
                    <a:cubicBezTo>
                      <a:pt x="12012" y="847"/>
                      <a:pt x="9913" y="1"/>
                      <a:pt x="7816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189;p72"/>
              <p:cNvSpPr/>
              <p:nvPr/>
            </p:nvSpPr>
            <p:spPr>
              <a:xfrm>
                <a:off x="4217663" y="1744415"/>
                <a:ext cx="305544" cy="336216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18098" extrusionOk="0">
                    <a:moveTo>
                      <a:pt x="14611" y="4775"/>
                    </a:moveTo>
                    <a:cubicBezTo>
                      <a:pt x="14778" y="5109"/>
                      <a:pt x="14912" y="5442"/>
                      <a:pt x="15045" y="5809"/>
                    </a:cubicBezTo>
                    <a:cubicBezTo>
                      <a:pt x="15012" y="5809"/>
                      <a:pt x="15012" y="5842"/>
                      <a:pt x="14978" y="5876"/>
                    </a:cubicBezTo>
                    <a:cubicBezTo>
                      <a:pt x="14878" y="5509"/>
                      <a:pt x="14745" y="5142"/>
                      <a:pt x="14611" y="4775"/>
                    </a:cubicBezTo>
                    <a:close/>
                    <a:moveTo>
                      <a:pt x="14144" y="14349"/>
                    </a:moveTo>
                    <a:cubicBezTo>
                      <a:pt x="14278" y="14649"/>
                      <a:pt x="14378" y="14949"/>
                      <a:pt x="14478" y="15249"/>
                    </a:cubicBezTo>
                    <a:cubicBezTo>
                      <a:pt x="14478" y="15283"/>
                      <a:pt x="14478" y="15283"/>
                      <a:pt x="14478" y="15316"/>
                    </a:cubicBezTo>
                    <a:cubicBezTo>
                      <a:pt x="14378" y="15016"/>
                      <a:pt x="14244" y="14715"/>
                      <a:pt x="14144" y="14415"/>
                    </a:cubicBezTo>
                    <a:cubicBezTo>
                      <a:pt x="14144" y="14382"/>
                      <a:pt x="14144" y="14349"/>
                      <a:pt x="14144" y="14349"/>
                    </a:cubicBezTo>
                    <a:close/>
                    <a:moveTo>
                      <a:pt x="6957" y="1"/>
                    </a:moveTo>
                    <a:cubicBezTo>
                      <a:pt x="4085" y="1"/>
                      <a:pt x="1460" y="1677"/>
                      <a:pt x="1" y="4141"/>
                    </a:cubicBezTo>
                    <a:lnTo>
                      <a:pt x="535" y="4375"/>
                    </a:lnTo>
                    <a:cubicBezTo>
                      <a:pt x="1135" y="3341"/>
                      <a:pt x="1969" y="2440"/>
                      <a:pt x="3070" y="1739"/>
                    </a:cubicBezTo>
                    <a:cubicBezTo>
                      <a:pt x="4252" y="978"/>
                      <a:pt x="5609" y="619"/>
                      <a:pt x="6972" y="619"/>
                    </a:cubicBezTo>
                    <a:cubicBezTo>
                      <a:pt x="9070" y="619"/>
                      <a:pt x="11180" y="1470"/>
                      <a:pt x="12677" y="3007"/>
                    </a:cubicBezTo>
                    <a:cubicBezTo>
                      <a:pt x="15379" y="5809"/>
                      <a:pt x="15312" y="10312"/>
                      <a:pt x="13010" y="13314"/>
                    </a:cubicBezTo>
                    <a:cubicBezTo>
                      <a:pt x="12877" y="13515"/>
                      <a:pt x="13010" y="13681"/>
                      <a:pt x="13210" y="13748"/>
                    </a:cubicBezTo>
                    <a:cubicBezTo>
                      <a:pt x="13644" y="14916"/>
                      <a:pt x="14111" y="16083"/>
                      <a:pt x="14511" y="17284"/>
                    </a:cubicBezTo>
                    <a:cubicBezTo>
                      <a:pt x="13444" y="16817"/>
                      <a:pt x="12343" y="16317"/>
                      <a:pt x="11242" y="15916"/>
                    </a:cubicBezTo>
                    <a:lnTo>
                      <a:pt x="11076" y="16383"/>
                    </a:lnTo>
                    <a:cubicBezTo>
                      <a:pt x="12310" y="16984"/>
                      <a:pt x="13577" y="17517"/>
                      <a:pt x="14812" y="18051"/>
                    </a:cubicBezTo>
                    <a:cubicBezTo>
                      <a:pt x="14845" y="18068"/>
                      <a:pt x="14878" y="18076"/>
                      <a:pt x="14912" y="18076"/>
                    </a:cubicBezTo>
                    <a:cubicBezTo>
                      <a:pt x="14945" y="18076"/>
                      <a:pt x="14978" y="18068"/>
                      <a:pt x="15012" y="18051"/>
                    </a:cubicBezTo>
                    <a:cubicBezTo>
                      <a:pt x="15057" y="18081"/>
                      <a:pt x="15108" y="18098"/>
                      <a:pt x="15158" y="18098"/>
                    </a:cubicBezTo>
                    <a:cubicBezTo>
                      <a:pt x="15218" y="18098"/>
                      <a:pt x="15275" y="18073"/>
                      <a:pt x="15312" y="18018"/>
                    </a:cubicBezTo>
                    <a:cubicBezTo>
                      <a:pt x="15645" y="17284"/>
                      <a:pt x="15545" y="16750"/>
                      <a:pt x="15312" y="15983"/>
                    </a:cubicBezTo>
                    <a:cubicBezTo>
                      <a:pt x="15078" y="15149"/>
                      <a:pt x="14778" y="14315"/>
                      <a:pt x="14511" y="13481"/>
                    </a:cubicBezTo>
                    <a:cubicBezTo>
                      <a:pt x="16346" y="11446"/>
                      <a:pt x="16446" y="7710"/>
                      <a:pt x="15479" y="5342"/>
                    </a:cubicBezTo>
                    <a:cubicBezTo>
                      <a:pt x="14378" y="2640"/>
                      <a:pt x="11943" y="705"/>
                      <a:pt x="9074" y="272"/>
                    </a:cubicBezTo>
                    <a:cubicBezTo>
                      <a:pt x="8440" y="138"/>
                      <a:pt x="7840" y="38"/>
                      <a:pt x="7206" y="5"/>
                    </a:cubicBezTo>
                    <a:cubicBezTo>
                      <a:pt x="7123" y="2"/>
                      <a:pt x="7040" y="1"/>
                      <a:pt x="6957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190;p72"/>
              <p:cNvSpPr/>
              <p:nvPr/>
            </p:nvSpPr>
            <p:spPr>
              <a:xfrm>
                <a:off x="4197227" y="1821344"/>
                <a:ext cx="229302" cy="252951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13616" extrusionOk="0">
                    <a:moveTo>
                      <a:pt x="1134" y="0"/>
                    </a:moveTo>
                    <a:cubicBezTo>
                      <a:pt x="1068" y="67"/>
                      <a:pt x="1034" y="167"/>
                      <a:pt x="1001" y="234"/>
                    </a:cubicBezTo>
                    <a:cubicBezTo>
                      <a:pt x="300" y="1535"/>
                      <a:pt x="0" y="2936"/>
                      <a:pt x="67" y="4337"/>
                    </a:cubicBezTo>
                    <a:cubicBezTo>
                      <a:pt x="67" y="4337"/>
                      <a:pt x="67" y="4370"/>
                      <a:pt x="67" y="4370"/>
                    </a:cubicBezTo>
                    <a:cubicBezTo>
                      <a:pt x="67" y="7472"/>
                      <a:pt x="1334" y="10708"/>
                      <a:pt x="3970" y="12476"/>
                    </a:cubicBezTo>
                    <a:cubicBezTo>
                      <a:pt x="5064" y="13222"/>
                      <a:pt x="6325" y="13616"/>
                      <a:pt x="7574" y="13616"/>
                    </a:cubicBezTo>
                    <a:cubicBezTo>
                      <a:pt x="8000" y="13616"/>
                      <a:pt x="8424" y="13570"/>
                      <a:pt x="8840" y="13477"/>
                    </a:cubicBezTo>
                    <a:cubicBezTo>
                      <a:pt x="9974" y="13376"/>
                      <a:pt x="11108" y="12976"/>
                      <a:pt x="12042" y="12442"/>
                    </a:cubicBezTo>
                    <a:cubicBezTo>
                      <a:pt x="12142" y="12409"/>
                      <a:pt x="12176" y="12309"/>
                      <a:pt x="12176" y="12242"/>
                    </a:cubicBezTo>
                    <a:lnTo>
                      <a:pt x="12342" y="11775"/>
                    </a:lnTo>
                    <a:cubicBezTo>
                      <a:pt x="12009" y="11642"/>
                      <a:pt x="11675" y="11542"/>
                      <a:pt x="11342" y="11442"/>
                    </a:cubicBezTo>
                    <a:cubicBezTo>
                      <a:pt x="11323" y="11429"/>
                      <a:pt x="11304" y="11424"/>
                      <a:pt x="11286" y="11424"/>
                    </a:cubicBezTo>
                    <a:cubicBezTo>
                      <a:pt x="11208" y="11424"/>
                      <a:pt x="11141" y="11527"/>
                      <a:pt x="11141" y="11609"/>
                    </a:cubicBezTo>
                    <a:cubicBezTo>
                      <a:pt x="10044" y="11938"/>
                      <a:pt x="8996" y="12177"/>
                      <a:pt x="7949" y="12177"/>
                    </a:cubicBezTo>
                    <a:cubicBezTo>
                      <a:pt x="7087" y="12177"/>
                      <a:pt x="6226" y="12015"/>
                      <a:pt x="5337" y="11609"/>
                    </a:cubicBezTo>
                    <a:cubicBezTo>
                      <a:pt x="4737" y="11308"/>
                      <a:pt x="4170" y="10941"/>
                      <a:pt x="3669" y="10541"/>
                    </a:cubicBezTo>
                    <a:cubicBezTo>
                      <a:pt x="3569" y="10441"/>
                      <a:pt x="3469" y="10341"/>
                      <a:pt x="3403" y="10241"/>
                    </a:cubicBezTo>
                    <a:cubicBezTo>
                      <a:pt x="3369" y="10208"/>
                      <a:pt x="3336" y="10208"/>
                      <a:pt x="3303" y="10208"/>
                    </a:cubicBezTo>
                    <a:cubicBezTo>
                      <a:pt x="2602" y="9540"/>
                      <a:pt x="2035" y="8773"/>
                      <a:pt x="1568" y="7906"/>
                    </a:cubicBezTo>
                    <a:cubicBezTo>
                      <a:pt x="267" y="5404"/>
                      <a:pt x="334" y="2502"/>
                      <a:pt x="1635" y="234"/>
                    </a:cubicBezTo>
                    <a:lnTo>
                      <a:pt x="1134" y="0"/>
                    </a:ln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" name="شكل بيضاوي 2"/>
            <p:cNvSpPr/>
            <p:nvPr/>
          </p:nvSpPr>
          <p:spPr>
            <a:xfrm>
              <a:off x="1346713" y="104581"/>
              <a:ext cx="1271876" cy="90098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 smtClean="0">
                  <a:solidFill>
                    <a:schemeClr val="accent4">
                      <a:lumMod val="75000"/>
                    </a:schemeClr>
                  </a:solidFill>
                </a:rPr>
                <a:t>خذ لقطة للشاشة</a:t>
              </a:r>
              <a:endParaRPr lang="ar-SA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92" name="مربع نص 91"/>
          <p:cNvSpPr txBox="1"/>
          <p:nvPr/>
        </p:nvSpPr>
        <p:spPr>
          <a:xfrm>
            <a:off x="10689207" y="2281905"/>
            <a:ext cx="14401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 smtClean="0">
                <a:solidFill>
                  <a:srgbClr val="FF0000"/>
                </a:solidFill>
                <a:cs typeface="PT Bold Heading" pitchFamily="2" charset="-78"/>
              </a:rPr>
              <a:t>7-2</a:t>
            </a:r>
            <a:endParaRPr lang="ar-SA" sz="48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93" name="مجموعة 92"/>
          <p:cNvGrpSpPr/>
          <p:nvPr/>
        </p:nvGrpSpPr>
        <p:grpSpPr>
          <a:xfrm>
            <a:off x="9818858" y="2822000"/>
            <a:ext cx="2841992" cy="1782941"/>
            <a:chOff x="6084168" y="1515372"/>
            <a:chExt cx="2067091" cy="1194136"/>
          </a:xfrm>
        </p:grpSpPr>
        <p:pic>
          <p:nvPicPr>
            <p:cNvPr id="94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5" name="مجموعة 94"/>
            <p:cNvGrpSpPr/>
            <p:nvPr/>
          </p:nvGrpSpPr>
          <p:grpSpPr>
            <a:xfrm>
              <a:off x="6114408" y="1515372"/>
              <a:ext cx="2036851" cy="952998"/>
              <a:chOff x="6402017" y="1894518"/>
              <a:chExt cx="2036851" cy="952998"/>
            </a:xfrm>
          </p:grpSpPr>
          <p:pic>
            <p:nvPicPr>
              <p:cNvPr id="96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7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0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98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7004816" y="2600154"/>
                <a:ext cx="1000131" cy="247362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22 الى 25</a:t>
                </a:r>
                <a:endPara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grpSp>
        <p:nvGrpSpPr>
          <p:cNvPr id="47" name="Google Shape;3364;p72"/>
          <p:cNvGrpSpPr/>
          <p:nvPr/>
        </p:nvGrpSpPr>
        <p:grpSpPr>
          <a:xfrm>
            <a:off x="242105" y="5164421"/>
            <a:ext cx="1175669" cy="361431"/>
            <a:chOff x="2270592" y="2346158"/>
            <a:chExt cx="358211" cy="202383"/>
          </a:xfrm>
        </p:grpSpPr>
        <p:sp>
          <p:nvSpPr>
            <p:cNvPr id="48" name="Google Shape;3365;p72"/>
            <p:cNvSpPr/>
            <p:nvPr/>
          </p:nvSpPr>
          <p:spPr>
            <a:xfrm>
              <a:off x="2270592" y="2346158"/>
              <a:ext cx="358211" cy="202383"/>
            </a:xfrm>
            <a:custGeom>
              <a:avLst/>
              <a:gdLst/>
              <a:ahLst/>
              <a:cxnLst/>
              <a:rect l="l" t="t" r="r" b="b"/>
              <a:pathLst>
                <a:path w="19282" h="10894" extrusionOk="0">
                  <a:moveTo>
                    <a:pt x="13377" y="671"/>
                  </a:moveTo>
                  <a:lnTo>
                    <a:pt x="13377" y="671"/>
                  </a:lnTo>
                  <a:cubicBezTo>
                    <a:pt x="14311" y="1438"/>
                    <a:pt x="15245" y="2172"/>
                    <a:pt x="16146" y="2939"/>
                  </a:cubicBezTo>
                  <a:cubicBezTo>
                    <a:pt x="16980" y="3673"/>
                    <a:pt x="17780" y="4507"/>
                    <a:pt x="18681" y="5174"/>
                  </a:cubicBezTo>
                  <a:cubicBezTo>
                    <a:pt x="17747" y="5975"/>
                    <a:pt x="17113" y="7075"/>
                    <a:pt x="16312" y="8009"/>
                  </a:cubicBezTo>
                  <a:cubicBezTo>
                    <a:pt x="15445" y="8977"/>
                    <a:pt x="14444" y="9744"/>
                    <a:pt x="13377" y="10478"/>
                  </a:cubicBezTo>
                  <a:cubicBezTo>
                    <a:pt x="13577" y="10078"/>
                    <a:pt x="13510" y="9577"/>
                    <a:pt x="13510" y="9110"/>
                  </a:cubicBezTo>
                  <a:cubicBezTo>
                    <a:pt x="13510" y="8610"/>
                    <a:pt x="13444" y="8076"/>
                    <a:pt x="13344" y="7576"/>
                  </a:cubicBezTo>
                  <a:cubicBezTo>
                    <a:pt x="13321" y="7462"/>
                    <a:pt x="13251" y="7410"/>
                    <a:pt x="13167" y="7410"/>
                  </a:cubicBezTo>
                  <a:cubicBezTo>
                    <a:pt x="13128" y="7410"/>
                    <a:pt x="13086" y="7421"/>
                    <a:pt x="13043" y="7442"/>
                  </a:cubicBezTo>
                  <a:cubicBezTo>
                    <a:pt x="13043" y="7442"/>
                    <a:pt x="13010" y="7442"/>
                    <a:pt x="12977" y="7409"/>
                  </a:cubicBezTo>
                  <a:cubicBezTo>
                    <a:pt x="12471" y="7393"/>
                    <a:pt x="11962" y="7387"/>
                    <a:pt x="11451" y="7387"/>
                  </a:cubicBezTo>
                  <a:cubicBezTo>
                    <a:pt x="9836" y="7387"/>
                    <a:pt x="8202" y="7450"/>
                    <a:pt x="6606" y="7476"/>
                  </a:cubicBezTo>
                  <a:cubicBezTo>
                    <a:pt x="6024" y="7476"/>
                    <a:pt x="5443" y="7473"/>
                    <a:pt x="4861" y="7473"/>
                  </a:cubicBezTo>
                  <a:cubicBezTo>
                    <a:pt x="3408" y="7473"/>
                    <a:pt x="1955" y="7490"/>
                    <a:pt x="501" y="7609"/>
                  </a:cubicBezTo>
                  <a:cubicBezTo>
                    <a:pt x="635" y="6975"/>
                    <a:pt x="601" y="6342"/>
                    <a:pt x="635" y="5708"/>
                  </a:cubicBezTo>
                  <a:cubicBezTo>
                    <a:pt x="635" y="4941"/>
                    <a:pt x="701" y="4140"/>
                    <a:pt x="635" y="3373"/>
                  </a:cubicBezTo>
                  <a:lnTo>
                    <a:pt x="635" y="3373"/>
                  </a:lnTo>
                  <a:cubicBezTo>
                    <a:pt x="1766" y="3599"/>
                    <a:pt x="2911" y="3671"/>
                    <a:pt x="4062" y="3671"/>
                  </a:cubicBezTo>
                  <a:cubicBezTo>
                    <a:pt x="6055" y="3671"/>
                    <a:pt x="8067" y="3456"/>
                    <a:pt x="10064" y="3456"/>
                  </a:cubicBezTo>
                  <a:cubicBezTo>
                    <a:pt x="10995" y="3456"/>
                    <a:pt x="11923" y="3503"/>
                    <a:pt x="12843" y="3640"/>
                  </a:cubicBezTo>
                  <a:cubicBezTo>
                    <a:pt x="12872" y="3646"/>
                    <a:pt x="12900" y="3649"/>
                    <a:pt x="12926" y="3649"/>
                  </a:cubicBezTo>
                  <a:cubicBezTo>
                    <a:pt x="13167" y="3649"/>
                    <a:pt x="13270" y="3387"/>
                    <a:pt x="13210" y="3206"/>
                  </a:cubicBezTo>
                  <a:cubicBezTo>
                    <a:pt x="13377" y="2839"/>
                    <a:pt x="13377" y="2405"/>
                    <a:pt x="13377" y="2005"/>
                  </a:cubicBezTo>
                  <a:cubicBezTo>
                    <a:pt x="13410" y="1572"/>
                    <a:pt x="13410" y="1105"/>
                    <a:pt x="13377" y="671"/>
                  </a:cubicBezTo>
                  <a:close/>
                  <a:moveTo>
                    <a:pt x="13123" y="1"/>
                  </a:moveTo>
                  <a:cubicBezTo>
                    <a:pt x="13072" y="1"/>
                    <a:pt x="13018" y="29"/>
                    <a:pt x="12977" y="70"/>
                  </a:cubicBezTo>
                  <a:cubicBezTo>
                    <a:pt x="12877" y="104"/>
                    <a:pt x="12810" y="204"/>
                    <a:pt x="12810" y="337"/>
                  </a:cubicBezTo>
                  <a:cubicBezTo>
                    <a:pt x="12810" y="904"/>
                    <a:pt x="12810" y="1438"/>
                    <a:pt x="12810" y="2005"/>
                  </a:cubicBezTo>
                  <a:cubicBezTo>
                    <a:pt x="12810" y="2339"/>
                    <a:pt x="12777" y="2706"/>
                    <a:pt x="12877" y="3006"/>
                  </a:cubicBezTo>
                  <a:cubicBezTo>
                    <a:pt x="11657" y="2857"/>
                    <a:pt x="10429" y="2809"/>
                    <a:pt x="9196" y="2809"/>
                  </a:cubicBezTo>
                  <a:cubicBezTo>
                    <a:pt x="6881" y="2809"/>
                    <a:pt x="4551" y="2980"/>
                    <a:pt x="2234" y="2980"/>
                  </a:cubicBezTo>
                  <a:cubicBezTo>
                    <a:pt x="1633" y="2980"/>
                    <a:pt x="1033" y="2968"/>
                    <a:pt x="434" y="2939"/>
                  </a:cubicBezTo>
                  <a:cubicBezTo>
                    <a:pt x="421" y="2935"/>
                    <a:pt x="408" y="2933"/>
                    <a:pt x="396" y="2933"/>
                  </a:cubicBezTo>
                  <a:cubicBezTo>
                    <a:pt x="318" y="2933"/>
                    <a:pt x="268" y="3019"/>
                    <a:pt x="268" y="3106"/>
                  </a:cubicBezTo>
                  <a:cubicBezTo>
                    <a:pt x="201" y="3106"/>
                    <a:pt x="134" y="3173"/>
                    <a:pt x="101" y="3273"/>
                  </a:cubicBezTo>
                  <a:cubicBezTo>
                    <a:pt x="1" y="4007"/>
                    <a:pt x="34" y="4774"/>
                    <a:pt x="34" y="5541"/>
                  </a:cubicBezTo>
                  <a:cubicBezTo>
                    <a:pt x="34" y="6242"/>
                    <a:pt x="1" y="7009"/>
                    <a:pt x="134" y="7709"/>
                  </a:cubicBezTo>
                  <a:cubicBezTo>
                    <a:pt x="68" y="7809"/>
                    <a:pt x="101" y="7943"/>
                    <a:pt x="234" y="7943"/>
                  </a:cubicBezTo>
                  <a:cubicBezTo>
                    <a:pt x="1129" y="8014"/>
                    <a:pt x="2036" y="8036"/>
                    <a:pt x="2945" y="8036"/>
                  </a:cubicBezTo>
                  <a:cubicBezTo>
                    <a:pt x="4170" y="8036"/>
                    <a:pt x="5399" y="7995"/>
                    <a:pt x="6606" y="7976"/>
                  </a:cubicBezTo>
                  <a:cubicBezTo>
                    <a:pt x="7306" y="7965"/>
                    <a:pt x="8010" y="7965"/>
                    <a:pt x="8716" y="7965"/>
                  </a:cubicBezTo>
                  <a:cubicBezTo>
                    <a:pt x="10127" y="7965"/>
                    <a:pt x="11542" y="7965"/>
                    <a:pt x="12943" y="7876"/>
                  </a:cubicBezTo>
                  <a:lnTo>
                    <a:pt x="12943" y="7876"/>
                  </a:lnTo>
                  <a:cubicBezTo>
                    <a:pt x="12943" y="8276"/>
                    <a:pt x="12943" y="8710"/>
                    <a:pt x="12910" y="9144"/>
                  </a:cubicBezTo>
                  <a:cubicBezTo>
                    <a:pt x="12910" y="9577"/>
                    <a:pt x="12843" y="10044"/>
                    <a:pt x="12977" y="10478"/>
                  </a:cubicBezTo>
                  <a:cubicBezTo>
                    <a:pt x="13032" y="10560"/>
                    <a:pt x="13132" y="10620"/>
                    <a:pt x="13221" y="10620"/>
                  </a:cubicBezTo>
                  <a:cubicBezTo>
                    <a:pt x="13240" y="10620"/>
                    <a:pt x="13259" y="10617"/>
                    <a:pt x="13277" y="10611"/>
                  </a:cubicBezTo>
                  <a:lnTo>
                    <a:pt x="13277" y="10611"/>
                  </a:lnTo>
                  <a:cubicBezTo>
                    <a:pt x="13221" y="10752"/>
                    <a:pt x="13307" y="10893"/>
                    <a:pt x="13456" y="10893"/>
                  </a:cubicBezTo>
                  <a:cubicBezTo>
                    <a:pt x="13483" y="10893"/>
                    <a:pt x="13513" y="10889"/>
                    <a:pt x="13544" y="10878"/>
                  </a:cubicBezTo>
                  <a:cubicBezTo>
                    <a:pt x="16046" y="9677"/>
                    <a:pt x="17280" y="7442"/>
                    <a:pt x="19148" y="5541"/>
                  </a:cubicBezTo>
                  <a:cubicBezTo>
                    <a:pt x="19248" y="5474"/>
                    <a:pt x="19248" y="5374"/>
                    <a:pt x="19248" y="5308"/>
                  </a:cubicBezTo>
                  <a:cubicBezTo>
                    <a:pt x="19281" y="5207"/>
                    <a:pt x="19281" y="5107"/>
                    <a:pt x="19215" y="5041"/>
                  </a:cubicBezTo>
                  <a:cubicBezTo>
                    <a:pt x="18414" y="3973"/>
                    <a:pt x="17213" y="3106"/>
                    <a:pt x="16212" y="2272"/>
                  </a:cubicBezTo>
                  <a:cubicBezTo>
                    <a:pt x="15245" y="1471"/>
                    <a:pt x="14278" y="704"/>
                    <a:pt x="13210" y="37"/>
                  </a:cubicBezTo>
                  <a:cubicBezTo>
                    <a:pt x="13185" y="12"/>
                    <a:pt x="13154" y="1"/>
                    <a:pt x="131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66;p72"/>
            <p:cNvSpPr/>
            <p:nvPr/>
          </p:nvSpPr>
          <p:spPr>
            <a:xfrm>
              <a:off x="2279899" y="2358605"/>
              <a:ext cx="337739" cy="182208"/>
            </a:xfrm>
            <a:custGeom>
              <a:avLst/>
              <a:gdLst/>
              <a:ahLst/>
              <a:cxnLst/>
              <a:rect l="l" t="t" r="r" b="b"/>
              <a:pathLst>
                <a:path w="18180" h="9808" extrusionOk="0">
                  <a:moveTo>
                    <a:pt x="12876" y="1"/>
                  </a:moveTo>
                  <a:lnTo>
                    <a:pt x="12876" y="1"/>
                  </a:lnTo>
                  <a:cubicBezTo>
                    <a:pt x="12909" y="468"/>
                    <a:pt x="12909" y="902"/>
                    <a:pt x="12876" y="1369"/>
                  </a:cubicBezTo>
                  <a:cubicBezTo>
                    <a:pt x="12876" y="1735"/>
                    <a:pt x="12876" y="2169"/>
                    <a:pt x="12709" y="2536"/>
                  </a:cubicBezTo>
                  <a:cubicBezTo>
                    <a:pt x="12772" y="2726"/>
                    <a:pt x="12656" y="3006"/>
                    <a:pt x="12388" y="3006"/>
                  </a:cubicBezTo>
                  <a:cubicBezTo>
                    <a:pt x="12373" y="3006"/>
                    <a:pt x="12358" y="3005"/>
                    <a:pt x="12342" y="3003"/>
                  </a:cubicBezTo>
                  <a:cubicBezTo>
                    <a:pt x="11400" y="2855"/>
                    <a:pt x="10450" y="2805"/>
                    <a:pt x="9497" y="2805"/>
                  </a:cubicBezTo>
                  <a:cubicBezTo>
                    <a:pt x="7536" y="2805"/>
                    <a:pt x="5560" y="3016"/>
                    <a:pt x="3603" y="3016"/>
                  </a:cubicBezTo>
                  <a:cubicBezTo>
                    <a:pt x="2438" y="3016"/>
                    <a:pt x="1279" y="2941"/>
                    <a:pt x="134" y="2703"/>
                  </a:cubicBezTo>
                  <a:lnTo>
                    <a:pt x="134" y="2703"/>
                  </a:lnTo>
                  <a:cubicBezTo>
                    <a:pt x="200" y="3470"/>
                    <a:pt x="134" y="4271"/>
                    <a:pt x="134" y="5038"/>
                  </a:cubicBezTo>
                  <a:cubicBezTo>
                    <a:pt x="100" y="5672"/>
                    <a:pt x="134" y="6339"/>
                    <a:pt x="0" y="6973"/>
                  </a:cubicBezTo>
                  <a:cubicBezTo>
                    <a:pt x="2035" y="6772"/>
                    <a:pt x="4070" y="6839"/>
                    <a:pt x="6105" y="6806"/>
                  </a:cubicBezTo>
                  <a:cubicBezTo>
                    <a:pt x="7540" y="6783"/>
                    <a:pt x="9006" y="6729"/>
                    <a:pt x="10461" y="6729"/>
                  </a:cubicBezTo>
                  <a:cubicBezTo>
                    <a:pt x="11137" y="6729"/>
                    <a:pt x="11810" y="6741"/>
                    <a:pt x="12476" y="6772"/>
                  </a:cubicBezTo>
                  <a:lnTo>
                    <a:pt x="12542" y="6772"/>
                  </a:lnTo>
                  <a:cubicBezTo>
                    <a:pt x="12585" y="6751"/>
                    <a:pt x="12627" y="6740"/>
                    <a:pt x="12666" y="6740"/>
                  </a:cubicBezTo>
                  <a:cubicBezTo>
                    <a:pt x="12750" y="6740"/>
                    <a:pt x="12820" y="6792"/>
                    <a:pt x="12843" y="6906"/>
                  </a:cubicBezTo>
                  <a:cubicBezTo>
                    <a:pt x="12943" y="7406"/>
                    <a:pt x="12976" y="7940"/>
                    <a:pt x="13009" y="8474"/>
                  </a:cubicBezTo>
                  <a:cubicBezTo>
                    <a:pt x="13009" y="8907"/>
                    <a:pt x="13076" y="9408"/>
                    <a:pt x="12876" y="9808"/>
                  </a:cubicBezTo>
                  <a:cubicBezTo>
                    <a:pt x="13943" y="9074"/>
                    <a:pt x="14944" y="8307"/>
                    <a:pt x="15811" y="7339"/>
                  </a:cubicBezTo>
                  <a:cubicBezTo>
                    <a:pt x="16612" y="6405"/>
                    <a:pt x="17246" y="5305"/>
                    <a:pt x="18180" y="4504"/>
                  </a:cubicBezTo>
                  <a:cubicBezTo>
                    <a:pt x="17279" y="3837"/>
                    <a:pt x="16479" y="3003"/>
                    <a:pt x="15645" y="2269"/>
                  </a:cubicBezTo>
                  <a:cubicBezTo>
                    <a:pt x="14744" y="1502"/>
                    <a:pt x="13810" y="768"/>
                    <a:pt x="12876" y="1"/>
                  </a:cubicBezTo>
                  <a:close/>
                </a:path>
              </a:pathLst>
            </a:custGeom>
            <a:solidFill>
              <a:srgbClr val="D7B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1" y="4419600"/>
            <a:ext cx="2249360" cy="608389"/>
            <a:chOff x="1" y="4419600"/>
            <a:chExt cx="2249360" cy="608389"/>
          </a:xfrm>
        </p:grpSpPr>
        <p:grpSp>
          <p:nvGrpSpPr>
            <p:cNvPr id="35" name="Google Shape;3100;p72"/>
            <p:cNvGrpSpPr/>
            <p:nvPr/>
          </p:nvGrpSpPr>
          <p:grpSpPr>
            <a:xfrm>
              <a:off x="1" y="4419600"/>
              <a:ext cx="2249360" cy="608389"/>
              <a:chOff x="4528285" y="1895340"/>
              <a:chExt cx="1035405" cy="377624"/>
            </a:xfrm>
          </p:grpSpPr>
          <p:sp>
            <p:nvSpPr>
              <p:cNvPr id="36" name="Google Shape;3101;p72"/>
              <p:cNvSpPr/>
              <p:nvPr/>
            </p:nvSpPr>
            <p:spPr>
              <a:xfrm>
                <a:off x="4558520" y="1895340"/>
                <a:ext cx="990522" cy="19595"/>
              </a:xfrm>
              <a:custGeom>
                <a:avLst/>
                <a:gdLst/>
                <a:ahLst/>
                <a:cxnLst/>
                <a:rect l="l" t="t" r="r" b="b"/>
                <a:pathLst>
                  <a:path w="45900" h="908" extrusionOk="0">
                    <a:moveTo>
                      <a:pt x="2230" y="1"/>
                    </a:moveTo>
                    <a:cubicBezTo>
                      <a:pt x="1482" y="1"/>
                      <a:pt x="738" y="46"/>
                      <a:pt x="34" y="207"/>
                    </a:cubicBezTo>
                    <a:lnTo>
                      <a:pt x="1" y="641"/>
                    </a:lnTo>
                    <a:cubicBezTo>
                      <a:pt x="678" y="709"/>
                      <a:pt x="1360" y="727"/>
                      <a:pt x="2044" y="727"/>
                    </a:cubicBezTo>
                    <a:cubicBezTo>
                      <a:pt x="2842" y="727"/>
                      <a:pt x="3641" y="702"/>
                      <a:pt x="4435" y="702"/>
                    </a:cubicBezTo>
                    <a:cubicBezTo>
                      <a:pt x="4636" y="702"/>
                      <a:pt x="4837" y="704"/>
                      <a:pt x="5037" y="708"/>
                    </a:cubicBezTo>
                    <a:lnTo>
                      <a:pt x="10775" y="741"/>
                    </a:lnTo>
                    <a:cubicBezTo>
                      <a:pt x="14678" y="741"/>
                      <a:pt x="18580" y="774"/>
                      <a:pt x="22483" y="774"/>
                    </a:cubicBezTo>
                    <a:lnTo>
                      <a:pt x="45667" y="908"/>
                    </a:lnTo>
                    <a:cubicBezTo>
                      <a:pt x="45700" y="908"/>
                      <a:pt x="45767" y="908"/>
                      <a:pt x="45800" y="875"/>
                    </a:cubicBezTo>
                    <a:lnTo>
                      <a:pt x="45900" y="441"/>
                    </a:lnTo>
                    <a:cubicBezTo>
                      <a:pt x="45867" y="374"/>
                      <a:pt x="45800" y="307"/>
                      <a:pt x="45667" y="274"/>
                    </a:cubicBezTo>
                    <a:lnTo>
                      <a:pt x="22216" y="174"/>
                    </a:lnTo>
                    <a:cubicBezTo>
                      <a:pt x="18414" y="141"/>
                      <a:pt x="14611" y="141"/>
                      <a:pt x="10775" y="107"/>
                    </a:cubicBezTo>
                    <a:cubicBezTo>
                      <a:pt x="8874" y="107"/>
                      <a:pt x="6972" y="74"/>
                      <a:pt x="5037" y="74"/>
                    </a:cubicBezTo>
                    <a:cubicBezTo>
                      <a:pt x="4141" y="74"/>
                      <a:pt x="3181" y="1"/>
                      <a:pt x="2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" name="Google Shape;3102;p72"/>
              <p:cNvGrpSpPr/>
              <p:nvPr/>
            </p:nvGrpSpPr>
            <p:grpSpPr>
              <a:xfrm>
                <a:off x="4542131" y="1904157"/>
                <a:ext cx="1021559" cy="368806"/>
                <a:chOff x="4730160" y="1830614"/>
                <a:chExt cx="879366" cy="317471"/>
              </a:xfrm>
            </p:grpSpPr>
            <p:sp>
              <p:nvSpPr>
                <p:cNvPr id="39" name="Google Shape;3103;p72"/>
                <p:cNvSpPr/>
                <p:nvPr/>
              </p:nvSpPr>
              <p:spPr>
                <a:xfrm>
                  <a:off x="5591524" y="1830614"/>
                  <a:ext cx="18002" cy="23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2745" extrusionOk="0">
                      <a:moveTo>
                        <a:pt x="485" y="0"/>
                      </a:moveTo>
                      <a:cubicBezTo>
                        <a:pt x="423" y="0"/>
                        <a:pt x="358" y="22"/>
                        <a:pt x="301" y="68"/>
                      </a:cubicBezTo>
                      <a:lnTo>
                        <a:pt x="201" y="469"/>
                      </a:lnTo>
                      <a:cubicBezTo>
                        <a:pt x="1" y="2470"/>
                        <a:pt x="168" y="4538"/>
                        <a:pt x="168" y="6506"/>
                      </a:cubicBezTo>
                      <a:cubicBezTo>
                        <a:pt x="168" y="8574"/>
                        <a:pt x="68" y="10676"/>
                        <a:pt x="301" y="12711"/>
                      </a:cubicBezTo>
                      <a:lnTo>
                        <a:pt x="668" y="12744"/>
                      </a:lnTo>
                      <a:cubicBezTo>
                        <a:pt x="901" y="10709"/>
                        <a:pt x="801" y="8574"/>
                        <a:pt x="801" y="6506"/>
                      </a:cubicBezTo>
                      <a:cubicBezTo>
                        <a:pt x="801" y="4438"/>
                        <a:pt x="968" y="2270"/>
                        <a:pt x="735" y="235"/>
                      </a:cubicBezTo>
                      <a:cubicBezTo>
                        <a:pt x="713" y="82"/>
                        <a:pt x="604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3104;p72"/>
                <p:cNvSpPr/>
                <p:nvPr/>
              </p:nvSpPr>
              <p:spPr>
                <a:xfrm>
                  <a:off x="5220327" y="2065824"/>
                  <a:ext cx="386709" cy="12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6" h="684" extrusionOk="0">
                      <a:moveTo>
                        <a:pt x="3765" y="1"/>
                      </a:moveTo>
                      <a:cubicBezTo>
                        <a:pt x="2519" y="1"/>
                        <a:pt x="1274" y="22"/>
                        <a:pt x="34" y="83"/>
                      </a:cubicBezTo>
                      <a:lnTo>
                        <a:pt x="1" y="550"/>
                      </a:lnTo>
                      <a:cubicBezTo>
                        <a:pt x="1685" y="650"/>
                        <a:pt x="3387" y="675"/>
                        <a:pt x="5088" y="675"/>
                      </a:cubicBezTo>
                      <a:cubicBezTo>
                        <a:pt x="6789" y="675"/>
                        <a:pt x="8490" y="650"/>
                        <a:pt x="10175" y="650"/>
                      </a:cubicBezTo>
                      <a:cubicBezTo>
                        <a:pt x="11893" y="667"/>
                        <a:pt x="13611" y="683"/>
                        <a:pt x="15328" y="683"/>
                      </a:cubicBezTo>
                      <a:cubicBezTo>
                        <a:pt x="17046" y="683"/>
                        <a:pt x="18764" y="667"/>
                        <a:pt x="20482" y="617"/>
                      </a:cubicBezTo>
                      <a:cubicBezTo>
                        <a:pt x="20749" y="617"/>
                        <a:pt x="20816" y="283"/>
                        <a:pt x="20649" y="116"/>
                      </a:cubicBezTo>
                      <a:cubicBezTo>
                        <a:pt x="20649" y="116"/>
                        <a:pt x="20649" y="83"/>
                        <a:pt x="20649" y="83"/>
                      </a:cubicBezTo>
                      <a:lnTo>
                        <a:pt x="20282" y="50"/>
                      </a:lnTo>
                      <a:cubicBezTo>
                        <a:pt x="19608" y="43"/>
                        <a:pt x="18934" y="40"/>
                        <a:pt x="18261" y="40"/>
                      </a:cubicBezTo>
                      <a:cubicBezTo>
                        <a:pt x="15565" y="40"/>
                        <a:pt x="12870" y="83"/>
                        <a:pt x="10175" y="83"/>
                      </a:cubicBezTo>
                      <a:cubicBezTo>
                        <a:pt x="8046" y="62"/>
                        <a:pt x="5904" y="1"/>
                        <a:pt x="37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3105;p72"/>
                <p:cNvSpPr/>
                <p:nvPr/>
              </p:nvSpPr>
              <p:spPr>
                <a:xfrm>
                  <a:off x="4730160" y="1834980"/>
                  <a:ext cx="866956" cy="300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7" h="16183" extrusionOk="0">
                      <a:moveTo>
                        <a:pt x="567" y="0"/>
                      </a:moveTo>
                      <a:cubicBezTo>
                        <a:pt x="567" y="0"/>
                        <a:pt x="567" y="0"/>
                        <a:pt x="567" y="33"/>
                      </a:cubicBezTo>
                      <a:cubicBezTo>
                        <a:pt x="0" y="801"/>
                        <a:pt x="234" y="2202"/>
                        <a:pt x="234" y="3136"/>
                      </a:cubicBezTo>
                      <a:cubicBezTo>
                        <a:pt x="234" y="4170"/>
                        <a:pt x="234" y="5204"/>
                        <a:pt x="234" y="6238"/>
                      </a:cubicBezTo>
                      <a:cubicBezTo>
                        <a:pt x="234" y="8239"/>
                        <a:pt x="434" y="10374"/>
                        <a:pt x="200" y="12342"/>
                      </a:cubicBezTo>
                      <a:cubicBezTo>
                        <a:pt x="1332" y="12288"/>
                        <a:pt x="2470" y="12269"/>
                        <a:pt x="3613" y="12269"/>
                      </a:cubicBezTo>
                      <a:cubicBezTo>
                        <a:pt x="6006" y="12269"/>
                        <a:pt x="8414" y="12353"/>
                        <a:pt x="10808" y="12376"/>
                      </a:cubicBezTo>
                      <a:cubicBezTo>
                        <a:pt x="14344" y="12376"/>
                        <a:pt x="17913" y="12376"/>
                        <a:pt x="21449" y="12409"/>
                      </a:cubicBezTo>
                      <a:cubicBezTo>
                        <a:pt x="21749" y="12442"/>
                        <a:pt x="21816" y="12776"/>
                        <a:pt x="21682" y="12943"/>
                      </a:cubicBezTo>
                      <a:cubicBezTo>
                        <a:pt x="21783" y="13543"/>
                        <a:pt x="21783" y="14144"/>
                        <a:pt x="21582" y="14744"/>
                      </a:cubicBezTo>
                      <a:cubicBezTo>
                        <a:pt x="21482" y="15011"/>
                        <a:pt x="21382" y="15311"/>
                        <a:pt x="21215" y="15578"/>
                      </a:cubicBezTo>
                      <a:cubicBezTo>
                        <a:pt x="20949" y="16045"/>
                        <a:pt x="20682" y="16145"/>
                        <a:pt x="21349" y="16178"/>
                      </a:cubicBezTo>
                      <a:cubicBezTo>
                        <a:pt x="21414" y="16181"/>
                        <a:pt x="21479" y="16183"/>
                        <a:pt x="21543" y="16183"/>
                      </a:cubicBezTo>
                      <a:cubicBezTo>
                        <a:pt x="23686" y="16183"/>
                        <a:pt x="25365" y="14583"/>
                        <a:pt x="25819" y="12542"/>
                      </a:cubicBezTo>
                      <a:cubicBezTo>
                        <a:pt x="25869" y="12392"/>
                        <a:pt x="25986" y="12326"/>
                        <a:pt x="26106" y="12326"/>
                      </a:cubicBezTo>
                      <a:cubicBezTo>
                        <a:pt x="26227" y="12326"/>
                        <a:pt x="26352" y="12392"/>
                        <a:pt x="26419" y="12509"/>
                      </a:cubicBezTo>
                      <a:cubicBezTo>
                        <a:pt x="27659" y="12448"/>
                        <a:pt x="28904" y="12427"/>
                        <a:pt x="30150" y="12427"/>
                      </a:cubicBezTo>
                      <a:cubicBezTo>
                        <a:pt x="32289" y="12427"/>
                        <a:pt x="34431" y="12488"/>
                        <a:pt x="36560" y="12509"/>
                      </a:cubicBezTo>
                      <a:cubicBezTo>
                        <a:pt x="39255" y="12509"/>
                        <a:pt x="41950" y="12466"/>
                        <a:pt x="44646" y="12466"/>
                      </a:cubicBezTo>
                      <a:cubicBezTo>
                        <a:pt x="45319" y="12466"/>
                        <a:pt x="45993" y="12469"/>
                        <a:pt x="46667" y="12476"/>
                      </a:cubicBezTo>
                      <a:cubicBezTo>
                        <a:pt x="46434" y="10441"/>
                        <a:pt x="46534" y="8339"/>
                        <a:pt x="46534" y="6271"/>
                      </a:cubicBezTo>
                      <a:cubicBezTo>
                        <a:pt x="46534" y="4303"/>
                        <a:pt x="46367" y="2235"/>
                        <a:pt x="46567" y="234"/>
                      </a:cubicBezTo>
                      <a:lnTo>
                        <a:pt x="46567" y="234"/>
                      </a:lnTo>
                      <a:cubicBezTo>
                        <a:pt x="46500" y="267"/>
                        <a:pt x="46467" y="267"/>
                        <a:pt x="46400" y="267"/>
                      </a:cubicBezTo>
                      <a:lnTo>
                        <a:pt x="23250" y="167"/>
                      </a:lnTo>
                      <a:cubicBezTo>
                        <a:pt x="19347" y="133"/>
                        <a:pt x="15445" y="100"/>
                        <a:pt x="11542" y="100"/>
                      </a:cubicBezTo>
                      <a:lnTo>
                        <a:pt x="5804" y="67"/>
                      </a:lnTo>
                      <a:cubicBezTo>
                        <a:pt x="4895" y="67"/>
                        <a:pt x="3965" y="97"/>
                        <a:pt x="3043" y="97"/>
                      </a:cubicBezTo>
                      <a:cubicBezTo>
                        <a:pt x="2274" y="97"/>
                        <a:pt x="1511" y="76"/>
                        <a:pt x="768" y="0"/>
                      </a:cubicBezTo>
                      <a:close/>
                    </a:path>
                  </a:pathLst>
                </a:custGeom>
                <a:solidFill>
                  <a:srgbClr val="D7B2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3106;p72"/>
                <p:cNvSpPr/>
                <p:nvPr/>
              </p:nvSpPr>
              <p:spPr>
                <a:xfrm>
                  <a:off x="5104460" y="2063948"/>
                  <a:ext cx="116518" cy="8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529" extrusionOk="0">
                      <a:moveTo>
                        <a:pt x="5975" y="1"/>
                      </a:moveTo>
                      <a:cubicBezTo>
                        <a:pt x="5854" y="1"/>
                        <a:pt x="5737" y="67"/>
                        <a:pt x="5704" y="217"/>
                      </a:cubicBezTo>
                      <a:cubicBezTo>
                        <a:pt x="5251" y="2258"/>
                        <a:pt x="3540" y="3858"/>
                        <a:pt x="1395" y="3858"/>
                      </a:cubicBezTo>
                      <a:cubicBezTo>
                        <a:pt x="1331" y="3858"/>
                        <a:pt x="1266" y="3856"/>
                        <a:pt x="1201" y="3853"/>
                      </a:cubicBezTo>
                      <a:cubicBezTo>
                        <a:pt x="534" y="3820"/>
                        <a:pt x="834" y="3720"/>
                        <a:pt x="1101" y="3253"/>
                      </a:cubicBezTo>
                      <a:cubicBezTo>
                        <a:pt x="1234" y="2986"/>
                        <a:pt x="1368" y="2686"/>
                        <a:pt x="1434" y="2419"/>
                      </a:cubicBezTo>
                      <a:cubicBezTo>
                        <a:pt x="1635" y="1819"/>
                        <a:pt x="1635" y="1218"/>
                        <a:pt x="1534" y="618"/>
                      </a:cubicBezTo>
                      <a:lnTo>
                        <a:pt x="1534" y="618"/>
                      </a:lnTo>
                      <a:lnTo>
                        <a:pt x="1067" y="684"/>
                      </a:lnTo>
                      <a:cubicBezTo>
                        <a:pt x="1067" y="1885"/>
                        <a:pt x="567" y="2686"/>
                        <a:pt x="67" y="3720"/>
                      </a:cubicBezTo>
                      <a:cubicBezTo>
                        <a:pt x="33" y="3820"/>
                        <a:pt x="0" y="3920"/>
                        <a:pt x="67" y="4020"/>
                      </a:cubicBezTo>
                      <a:cubicBezTo>
                        <a:pt x="324" y="4393"/>
                        <a:pt x="785" y="4528"/>
                        <a:pt x="1304" y="4528"/>
                      </a:cubicBezTo>
                      <a:cubicBezTo>
                        <a:pt x="2130" y="4528"/>
                        <a:pt x="3103" y="4186"/>
                        <a:pt x="3636" y="3920"/>
                      </a:cubicBezTo>
                      <a:cubicBezTo>
                        <a:pt x="4937" y="3253"/>
                        <a:pt x="5838" y="2052"/>
                        <a:pt x="6238" y="651"/>
                      </a:cubicBezTo>
                      <a:lnTo>
                        <a:pt x="6271" y="184"/>
                      </a:lnTo>
                      <a:cubicBezTo>
                        <a:pt x="6221" y="67"/>
                        <a:pt x="6096" y="1"/>
                        <a:pt x="597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8" name="Google Shape;3107;p72"/>
              <p:cNvSpPr/>
              <p:nvPr/>
            </p:nvSpPr>
            <p:spPr>
              <a:xfrm>
                <a:off x="4528285" y="1899807"/>
                <a:ext cx="484471" cy="290122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13444" extrusionOk="0">
                    <a:moveTo>
                      <a:pt x="1435" y="0"/>
                    </a:moveTo>
                    <a:lnTo>
                      <a:pt x="1135" y="67"/>
                    </a:lnTo>
                    <a:cubicBezTo>
                      <a:pt x="1101" y="67"/>
                      <a:pt x="1068" y="100"/>
                      <a:pt x="1068" y="100"/>
                    </a:cubicBezTo>
                    <a:cubicBezTo>
                      <a:pt x="1035" y="84"/>
                      <a:pt x="1001" y="75"/>
                      <a:pt x="968" y="75"/>
                    </a:cubicBezTo>
                    <a:cubicBezTo>
                      <a:pt x="935" y="75"/>
                      <a:pt x="901" y="84"/>
                      <a:pt x="868" y="100"/>
                    </a:cubicBezTo>
                    <a:cubicBezTo>
                      <a:pt x="367" y="501"/>
                      <a:pt x="301" y="901"/>
                      <a:pt x="267" y="1501"/>
                    </a:cubicBezTo>
                    <a:cubicBezTo>
                      <a:pt x="201" y="2702"/>
                      <a:pt x="267" y="3937"/>
                      <a:pt x="267" y="5137"/>
                    </a:cubicBezTo>
                    <a:cubicBezTo>
                      <a:pt x="234" y="7673"/>
                      <a:pt x="1" y="10375"/>
                      <a:pt x="334" y="12876"/>
                    </a:cubicBezTo>
                    <a:cubicBezTo>
                      <a:pt x="367" y="13010"/>
                      <a:pt x="468" y="13076"/>
                      <a:pt x="568" y="13110"/>
                    </a:cubicBezTo>
                    <a:cubicBezTo>
                      <a:pt x="568" y="13177"/>
                      <a:pt x="634" y="13277"/>
                      <a:pt x="768" y="13277"/>
                    </a:cubicBezTo>
                    <a:cubicBezTo>
                      <a:pt x="2418" y="13386"/>
                      <a:pt x="4082" y="13415"/>
                      <a:pt x="5748" y="13415"/>
                    </a:cubicBezTo>
                    <a:cubicBezTo>
                      <a:pt x="7652" y="13415"/>
                      <a:pt x="9556" y="13377"/>
                      <a:pt x="11442" y="13377"/>
                    </a:cubicBezTo>
                    <a:cubicBezTo>
                      <a:pt x="14911" y="13410"/>
                      <a:pt x="18380" y="13443"/>
                      <a:pt x="21849" y="13443"/>
                    </a:cubicBezTo>
                    <a:lnTo>
                      <a:pt x="22316" y="13377"/>
                    </a:lnTo>
                    <a:cubicBezTo>
                      <a:pt x="22450" y="13210"/>
                      <a:pt x="22383" y="12876"/>
                      <a:pt x="22083" y="12843"/>
                    </a:cubicBezTo>
                    <a:cubicBezTo>
                      <a:pt x="18547" y="12810"/>
                      <a:pt x="14978" y="12810"/>
                      <a:pt x="11442" y="12810"/>
                    </a:cubicBezTo>
                    <a:cubicBezTo>
                      <a:pt x="9048" y="12787"/>
                      <a:pt x="6640" y="12703"/>
                      <a:pt x="4247" y="12703"/>
                    </a:cubicBezTo>
                    <a:cubicBezTo>
                      <a:pt x="3104" y="12703"/>
                      <a:pt x="1966" y="12722"/>
                      <a:pt x="834" y="12776"/>
                    </a:cubicBezTo>
                    <a:cubicBezTo>
                      <a:pt x="1068" y="10775"/>
                      <a:pt x="868" y="8673"/>
                      <a:pt x="868" y="6672"/>
                    </a:cubicBezTo>
                    <a:cubicBezTo>
                      <a:pt x="868" y="5638"/>
                      <a:pt x="868" y="4604"/>
                      <a:pt x="868" y="3570"/>
                    </a:cubicBezTo>
                    <a:cubicBezTo>
                      <a:pt x="868" y="2636"/>
                      <a:pt x="634" y="1201"/>
                      <a:pt x="1201" y="434"/>
                    </a:cubicBezTo>
                    <a:lnTo>
                      <a:pt x="1402" y="434"/>
                    </a:lnTo>
                    <a:lnTo>
                      <a:pt x="14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" name="مربع نص 49"/>
            <p:cNvSpPr txBox="1"/>
            <p:nvPr/>
          </p:nvSpPr>
          <p:spPr>
            <a:xfrm>
              <a:off x="278363" y="4455387"/>
              <a:ext cx="169025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 smtClean="0">
                  <a:solidFill>
                    <a:schemeClr val="bg1"/>
                  </a:solidFill>
                  <a:cs typeface="PT Bold Heading" pitchFamily="2" charset="-78"/>
                </a:rPr>
                <a:t>قواعد اللعبة</a:t>
              </a:r>
              <a:endParaRPr lang="ar-SA" sz="2400" dirty="0">
                <a:solidFill>
                  <a:schemeClr val="bg1"/>
                </a:solidFill>
                <a:cs typeface="PT Bold Heading" pitchFamily="2" charset="-78"/>
              </a:endParaRPr>
            </a:p>
          </p:txBody>
        </p:sp>
      </p:grpSp>
      <p:pic>
        <p:nvPicPr>
          <p:cNvPr id="99" name="Picture 2" descr="Hand Drawn Arrows Sticker for iOS &amp; Android | GIPHY">
            <a:extLst>
              <a:ext uri="{FF2B5EF4-FFF2-40B4-BE49-F238E27FC236}">
                <a16:creationId xmlns:a16="http://schemas.microsoft.com/office/drawing/2014/main" xmlns="" id="{DBAF131B-5730-4E98-B49F-64F32EF332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2" y="0"/>
            <a:ext cx="1342926" cy="110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64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80" y="1722422"/>
            <a:ext cx="3601382" cy="4419048"/>
          </a:xfrm>
          <a:prstGeom prst="rect">
            <a:avLst/>
          </a:prstGeom>
        </p:spPr>
      </p:pic>
      <p:pic>
        <p:nvPicPr>
          <p:cNvPr id="4" name="صورة 3" descr="الصف الأول _24">
            <a:extLst>
              <a:ext uri="{FF2B5EF4-FFF2-40B4-BE49-F238E27FC236}">
                <a16:creationId xmlns:a16="http://schemas.microsoft.com/office/drawing/2014/main" xmlns="" id="{A3CF1E20-BA43-4CCD-85FA-45975443AD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55" y="1708567"/>
            <a:ext cx="3322148" cy="4419048"/>
          </a:xfrm>
          <a:prstGeom prst="rect">
            <a:avLst/>
          </a:prstGeom>
        </p:spPr>
      </p:pic>
      <p:pic>
        <p:nvPicPr>
          <p:cNvPr id="5" name="صورة 4" descr="الصف الأول _25">
            <a:extLst>
              <a:ext uri="{FF2B5EF4-FFF2-40B4-BE49-F238E27FC236}">
                <a16:creationId xmlns:a16="http://schemas.microsoft.com/office/drawing/2014/main" xmlns="" id="{6370C58A-B6FF-41AE-A2DE-7ADFFEC653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5" y="1708567"/>
            <a:ext cx="3453812" cy="4452541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8363440" y="1731459"/>
            <a:ext cx="144016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0000"/>
                </a:solidFill>
                <a:cs typeface="PT Bold Heading" pitchFamily="2" charset="-78"/>
              </a:rPr>
              <a:t>7-2</a:t>
            </a:r>
            <a:endParaRPr lang="ar-SA" sz="44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13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29801" y="128627"/>
            <a:ext cx="8205673" cy="3374869"/>
            <a:chOff x="711958" y="2131325"/>
            <a:chExt cx="11348666" cy="4667535"/>
          </a:xfrm>
        </p:grpSpPr>
        <p:sp>
          <p:nvSpPr>
            <p:cNvPr id="14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5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1" y="3388576"/>
            <a:ext cx="8205673" cy="3374869"/>
            <a:chOff x="711958" y="2131325"/>
            <a:chExt cx="11348666" cy="4667535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904623" y="377826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2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0012828" y="2240090"/>
            <a:ext cx="2841992" cy="1782941"/>
            <a:chOff x="6084168" y="1515372"/>
            <a:chExt cx="2067091" cy="1194136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مجموعة 8"/>
            <p:cNvGrpSpPr/>
            <p:nvPr/>
          </p:nvGrpSpPr>
          <p:grpSpPr>
            <a:xfrm>
              <a:off x="6114408" y="1515372"/>
              <a:ext cx="2036851" cy="952998"/>
              <a:chOff x="6402017" y="1894518"/>
              <a:chExt cx="2036851" cy="952998"/>
            </a:xfrm>
          </p:grpSpPr>
          <p:pic>
            <p:nvPicPr>
              <p:cNvPr id="10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0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12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7004816" y="2600154"/>
                <a:ext cx="1000131" cy="247362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22 الى 25</a:t>
                </a:r>
                <a:endPara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28286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15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فديو اختبارف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158" y="2092667"/>
            <a:ext cx="8993687" cy="441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38639" y="26125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6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8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9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0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grpSp>
        <p:nvGrpSpPr>
          <p:cNvPr id="11" name="Group 23">
            <a:extLst>
              <a:ext uri="{FF2B5EF4-FFF2-40B4-BE49-F238E27FC236}">
                <a16:creationId xmlns="" xmlns:a16="http://schemas.microsoft.com/office/drawing/2014/main" id="{83BDDFD1-472C-46E7-B5F9-960429FB1D59}"/>
              </a:ext>
            </a:extLst>
          </p:cNvPr>
          <p:cNvGrpSpPr/>
          <p:nvPr/>
        </p:nvGrpSpPr>
        <p:grpSpPr>
          <a:xfrm rot="20428955">
            <a:off x="135179" y="646020"/>
            <a:ext cx="858932" cy="886981"/>
            <a:chOff x="0" y="0"/>
            <a:chExt cx="1717859" cy="1773961"/>
          </a:xfrm>
        </p:grpSpPr>
        <p:pic>
          <p:nvPicPr>
            <p:cNvPr id="12" name="Picture 24">
              <a:extLst>
                <a:ext uri="{FF2B5EF4-FFF2-40B4-BE49-F238E27FC236}">
                  <a16:creationId xmlns="" xmlns:a16="http://schemas.microsoft.com/office/drawing/2014/main" id="{C0A3629E-7BD0-4FC0-84F7-4D3185DB3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0" y="80819"/>
              <a:ext cx="1717859" cy="1693142"/>
            </a:xfrm>
            <a:prstGeom prst="rect">
              <a:avLst/>
            </a:prstGeom>
          </p:spPr>
        </p:pic>
        <p:pic>
          <p:nvPicPr>
            <p:cNvPr id="13" name="Picture 25">
              <a:extLst>
                <a:ext uri="{FF2B5EF4-FFF2-40B4-BE49-F238E27FC236}">
                  <a16:creationId xmlns="" xmlns:a16="http://schemas.microsoft.com/office/drawing/2014/main" id="{563D9632-973B-4726-908D-596540789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481569" y="0"/>
              <a:ext cx="774403" cy="262974"/>
            </a:xfrm>
            <a:prstGeom prst="rect">
              <a:avLst/>
            </a:prstGeom>
          </p:spPr>
        </p:pic>
      </p:grpSp>
      <p:pic>
        <p:nvPicPr>
          <p:cNvPr id="14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مجموعة 14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16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17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18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19" name="مجموعة 18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20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23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6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27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8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31" name="Google Shape;1243;p68"/>
          <p:cNvPicPr preferRelativeResize="0"/>
          <p:nvPr/>
        </p:nvPicPr>
        <p:blipFill rotWithShape="1">
          <a:blip r:embed="rId15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44;p68"/>
          <p:cNvPicPr preferRelativeResize="0"/>
          <p:nvPr/>
        </p:nvPicPr>
        <p:blipFill rotWithShape="1">
          <a:blip r:embed="rId16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A44A4696-A6EC-4C2D-B6D0-A7548FBD275B}"/>
              </a:ext>
            </a:extLst>
          </p:cNvPr>
          <p:cNvSpPr/>
          <p:nvPr/>
        </p:nvSpPr>
        <p:spPr>
          <a:xfrm>
            <a:off x="9449304" y="3429988"/>
            <a:ext cx="1743102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7-2-1443هـ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170B21BC-81BC-4BF3-8F93-9632384516AC}"/>
              </a:ext>
            </a:extLst>
          </p:cNvPr>
          <p:cNvSpPr/>
          <p:nvPr/>
        </p:nvSpPr>
        <p:spPr>
          <a:xfrm>
            <a:off x="9600291" y="4040732"/>
            <a:ext cx="1359984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22 </a:t>
            </a:r>
            <a:r>
              <a:rPr lang="ar-SA" sz="2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الى </a:t>
            </a:r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25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5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0890947" y="5721823"/>
            <a:ext cx="1278116" cy="1206952"/>
          </a:xfrm>
          <a:prstGeom prst="rect">
            <a:avLst/>
          </a:prstGeom>
        </p:spPr>
      </p:pic>
      <p:pic>
        <p:nvPicPr>
          <p:cNvPr id="36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139968" y="4670267"/>
            <a:ext cx="965117" cy="678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65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24" grpId="0" animBg="1" advAuto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صورة 129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" t="29592" r="9871" b="52470"/>
          <a:stretch/>
        </p:blipFill>
        <p:spPr>
          <a:xfrm>
            <a:off x="489523" y="2455891"/>
            <a:ext cx="5944123" cy="34245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02955" y="1649691"/>
            <a:ext cx="488137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صل الطالب بخط بين العلبة والوعاء </a:t>
            </a:r>
            <a:r>
              <a:rPr lang="ar-SA" sz="2000" b="1" dirty="0" smtClean="0">
                <a:solidFill>
                  <a:schemeClr val="accent4">
                    <a:lumMod val="75000"/>
                  </a:schemeClr>
                </a:solidFill>
              </a:rPr>
              <a:t>المماثلة للونها</a:t>
            </a:r>
            <a:endParaRPr lang="ar-SA" sz="3200" b="1" dirty="0">
              <a:solidFill>
                <a:srgbClr val="FF0000"/>
              </a:solidFill>
            </a:endParaRPr>
          </a:p>
        </p:txBody>
      </p:sp>
      <p:grpSp>
        <p:nvGrpSpPr>
          <p:cNvPr id="17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29800" y="128626"/>
            <a:ext cx="8205673" cy="3374869"/>
            <a:chOff x="711958" y="2131325"/>
            <a:chExt cx="11348666" cy="4667535"/>
          </a:xfrm>
        </p:grpSpPr>
        <p:sp>
          <p:nvSpPr>
            <p:cNvPr id="18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1" y="3388576"/>
            <a:ext cx="8205673" cy="3374869"/>
            <a:chOff x="711958" y="2131325"/>
            <a:chExt cx="11348666" cy="4667535"/>
          </a:xfrm>
        </p:grpSpPr>
        <p:sp>
          <p:nvSpPr>
            <p:cNvPr id="23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4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904623" y="377826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7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30" name="مجموعة 29"/>
          <p:cNvGrpSpPr/>
          <p:nvPr/>
        </p:nvGrpSpPr>
        <p:grpSpPr>
          <a:xfrm>
            <a:off x="9195402" y="-85745"/>
            <a:ext cx="2841992" cy="1782941"/>
            <a:chOff x="6084168" y="1515372"/>
            <a:chExt cx="2067091" cy="1194136"/>
          </a:xfrm>
        </p:grpSpPr>
        <p:pic>
          <p:nvPicPr>
            <p:cNvPr id="3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2" name="مجموعة 31"/>
            <p:cNvGrpSpPr/>
            <p:nvPr/>
          </p:nvGrpSpPr>
          <p:grpSpPr>
            <a:xfrm>
              <a:off x="6114408" y="1515372"/>
              <a:ext cx="2036851" cy="952998"/>
              <a:chOff x="6402017" y="1894518"/>
              <a:chExt cx="2036851" cy="952998"/>
            </a:xfrm>
          </p:grpSpPr>
          <p:pic>
            <p:nvPicPr>
              <p:cNvPr id="33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4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0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35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7004816" y="2600154"/>
                <a:ext cx="1000131" cy="247362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22 الى 25</a:t>
                </a:r>
                <a:endPara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cxnSp>
        <p:nvCxnSpPr>
          <p:cNvPr id="71" name="رابط مستقيم 12"/>
          <p:cNvCxnSpPr/>
          <p:nvPr/>
        </p:nvCxnSpPr>
        <p:spPr>
          <a:xfrm>
            <a:off x="5141043" y="3458005"/>
            <a:ext cx="200978" cy="162437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رابط مستقيم 13"/>
          <p:cNvCxnSpPr/>
          <p:nvPr/>
        </p:nvCxnSpPr>
        <p:spPr>
          <a:xfrm>
            <a:off x="4130225" y="3309481"/>
            <a:ext cx="339244" cy="165044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رابط مستقيم 14"/>
          <p:cNvCxnSpPr/>
          <p:nvPr/>
        </p:nvCxnSpPr>
        <p:spPr>
          <a:xfrm>
            <a:off x="3080733" y="3212802"/>
            <a:ext cx="380851" cy="158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رابط مستقيم 15"/>
          <p:cNvCxnSpPr/>
          <p:nvPr/>
        </p:nvCxnSpPr>
        <p:spPr>
          <a:xfrm>
            <a:off x="1927437" y="3564523"/>
            <a:ext cx="214184" cy="15178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رابط مستقيم 16"/>
          <p:cNvCxnSpPr/>
          <p:nvPr/>
        </p:nvCxnSpPr>
        <p:spPr>
          <a:xfrm>
            <a:off x="936472" y="3429000"/>
            <a:ext cx="479005" cy="165337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21"/>
          <p:cNvSpPr txBox="1"/>
          <p:nvPr/>
        </p:nvSpPr>
        <p:spPr>
          <a:xfrm>
            <a:off x="831273" y="1752913"/>
            <a:ext cx="40888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smtClean="0">
                <a:solidFill>
                  <a:schemeClr val="accent4">
                    <a:lumMod val="75000"/>
                  </a:schemeClr>
                </a:solidFill>
              </a:rPr>
              <a:t>يصل الطالب بخط بين الأشياء في المجموعتين ، ثم يصف العلاقة بينهما مستعملا ( يساوي ) .</a:t>
            </a:r>
            <a:endParaRPr lang="ar-SA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0" name="صورة 119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8" t="11913" r="35670" b="82599"/>
          <a:stretch/>
        </p:blipFill>
        <p:spPr>
          <a:xfrm>
            <a:off x="6907827" y="1749264"/>
            <a:ext cx="5129567" cy="1510309"/>
          </a:xfrm>
          <a:prstGeom prst="rect">
            <a:avLst/>
          </a:prstGeom>
        </p:spPr>
      </p:pic>
      <p:pic>
        <p:nvPicPr>
          <p:cNvPr id="121" name="صورة 120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17062" r="28410" b="71718"/>
          <a:stretch/>
        </p:blipFill>
        <p:spPr>
          <a:xfrm>
            <a:off x="7248936" y="4492336"/>
            <a:ext cx="4651632" cy="1981513"/>
          </a:xfrm>
          <a:prstGeom prst="rect">
            <a:avLst/>
          </a:prstGeom>
        </p:spPr>
      </p:pic>
      <p:cxnSp>
        <p:nvCxnSpPr>
          <p:cNvPr id="9" name="رابط مستقيم 18"/>
          <p:cNvCxnSpPr/>
          <p:nvPr/>
        </p:nvCxnSpPr>
        <p:spPr>
          <a:xfrm>
            <a:off x="11233865" y="2524121"/>
            <a:ext cx="12645" cy="2315056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19"/>
          <p:cNvCxnSpPr/>
          <p:nvPr/>
        </p:nvCxnSpPr>
        <p:spPr>
          <a:xfrm>
            <a:off x="10471860" y="2524121"/>
            <a:ext cx="615240" cy="2273031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21"/>
          <p:cNvCxnSpPr/>
          <p:nvPr/>
        </p:nvCxnSpPr>
        <p:spPr>
          <a:xfrm flipH="1">
            <a:off x="8281094" y="2524119"/>
            <a:ext cx="1428762" cy="231505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26"/>
          <p:cNvCxnSpPr/>
          <p:nvPr/>
        </p:nvCxnSpPr>
        <p:spPr>
          <a:xfrm flipH="1">
            <a:off x="8115301" y="2524121"/>
            <a:ext cx="981101" cy="227303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28"/>
          <p:cNvCxnSpPr/>
          <p:nvPr/>
        </p:nvCxnSpPr>
        <p:spPr>
          <a:xfrm>
            <a:off x="7519090" y="2524120"/>
            <a:ext cx="336437" cy="2273032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صورة 136" descr="الصف الأول _23">
            <a:extLst>
              <a:ext uri="{FF2B5EF4-FFF2-40B4-BE49-F238E27FC236}">
                <a16:creationId xmlns:a16="http://schemas.microsoft.com/office/drawing/2014/main" xmlns="" id="{023A81C8-D0FE-42E8-B4B3-04924DDF50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2" t="12632" r="11469" b="82105"/>
          <a:stretch/>
        </p:blipFill>
        <p:spPr>
          <a:xfrm>
            <a:off x="10647535" y="1520412"/>
            <a:ext cx="1575848" cy="887353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>
          <a:xfrm>
            <a:off x="8335473" y="2971800"/>
            <a:ext cx="2751627" cy="1825352"/>
          </a:xfrm>
          <a:prstGeom prst="line">
            <a:avLst/>
          </a:prstGeom>
          <a:ln w="793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0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134449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956</TotalTime>
  <Words>528</Words>
  <Application>Microsoft Office PowerPoint</Application>
  <PresentationFormat>Custom</PresentationFormat>
  <Paragraphs>132</Paragraphs>
  <Slides>30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document</cp:lastModifiedBy>
  <cp:revision>106</cp:revision>
  <dcterms:created xsi:type="dcterms:W3CDTF">2021-09-05T14:47:48Z</dcterms:created>
  <dcterms:modified xsi:type="dcterms:W3CDTF">2023-04-01T01:57:53Z</dcterms:modified>
</cp:coreProperties>
</file>