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14" r:id="rId2"/>
    <p:sldId id="320" r:id="rId3"/>
    <p:sldId id="315" r:id="rId4"/>
    <p:sldId id="316" r:id="rId5"/>
    <p:sldId id="317" r:id="rId6"/>
    <p:sldId id="319" r:id="rId7"/>
    <p:sldId id="313" r:id="rId8"/>
    <p:sldId id="312" r:id="rId9"/>
    <p:sldId id="295" r:id="rId10"/>
    <p:sldId id="302" r:id="rId11"/>
    <p:sldId id="296" r:id="rId12"/>
    <p:sldId id="310" r:id="rId13"/>
    <p:sldId id="311" r:id="rId14"/>
    <p:sldId id="309" r:id="rId15"/>
    <p:sldId id="308" r:id="rId16"/>
    <p:sldId id="307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FF"/>
    <a:srgbClr val="FF66CC"/>
    <a:srgbClr val="CC0066"/>
    <a:srgbClr val="CC99FF"/>
    <a:srgbClr val="FF00FF"/>
    <a:srgbClr val="00FF00"/>
    <a:srgbClr val="CC66FF"/>
    <a:srgbClr val="669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>
        <p:scale>
          <a:sx n="71" d="100"/>
          <a:sy n="71" d="100"/>
        </p:scale>
        <p:origin x="-498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0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12" r:id="rId2"/>
    <p:sldLayoutId id="2147483802" r:id="rId3"/>
    <p:sldLayoutId id="2147483799" r:id="rId4"/>
    <p:sldLayoutId id="2147483798" r:id="rId5"/>
    <p:sldLayoutId id="2147483797" r:id="rId6"/>
    <p:sldLayoutId id="2147483786" r:id="rId7"/>
    <p:sldLayoutId id="2147483783" r:id="rId8"/>
    <p:sldLayoutId id="2147483782" r:id="rId9"/>
    <p:sldLayoutId id="2147483781" r:id="rId10"/>
    <p:sldLayoutId id="2147483771" r:id="rId11"/>
    <p:sldLayoutId id="2147483768" r:id="rId12"/>
    <p:sldLayoutId id="2147483767" r:id="rId13"/>
    <p:sldLayoutId id="2147483755" r:id="rId14"/>
    <p:sldLayoutId id="2147483743" r:id="rId15"/>
    <p:sldLayoutId id="2147483740" r:id="rId16"/>
    <p:sldLayoutId id="2147483739" r:id="rId17"/>
    <p:sldLayoutId id="2147483713" r:id="rId18"/>
    <p:sldLayoutId id="2147483712" r:id="rId19"/>
    <p:sldLayoutId id="2147483709" r:id="rId20"/>
    <p:sldLayoutId id="2147483708" r:id="rId21"/>
    <p:sldLayoutId id="2147483705" r:id="rId22"/>
    <p:sldLayoutId id="2147483693" r:id="rId23"/>
    <p:sldLayoutId id="2147483690" r:id="rId24"/>
    <p:sldLayoutId id="2147483689" r:id="rId25"/>
    <p:sldLayoutId id="2147483663" r:id="rId26"/>
    <p:sldLayoutId id="2147483664" r:id="rId27"/>
    <p:sldLayoutId id="2147483738" r:id="rId28"/>
    <p:sldLayoutId id="2147483737" r:id="rId29"/>
    <p:sldLayoutId id="2147483707" r:id="rId30"/>
    <p:sldLayoutId id="2147483706" r:id="rId31"/>
    <p:sldLayoutId id="2147483687" r:id="rId32"/>
    <p:sldLayoutId id="2147483686" r:id="rId33"/>
    <p:sldLayoutId id="2147483666" r:id="rId34"/>
    <p:sldLayoutId id="2147483803" r:id="rId35"/>
    <p:sldLayoutId id="2147483787" r:id="rId36"/>
    <p:sldLayoutId id="2147483772" r:id="rId37"/>
    <p:sldLayoutId id="2147483744" r:id="rId38"/>
    <p:sldLayoutId id="2147483714" r:id="rId39"/>
    <p:sldLayoutId id="2147483694" r:id="rId40"/>
    <p:sldLayoutId id="2147483667" r:id="rId41"/>
    <p:sldLayoutId id="2147483804" r:id="rId42"/>
    <p:sldLayoutId id="2147483788" r:id="rId43"/>
    <p:sldLayoutId id="2147483773" r:id="rId44"/>
    <p:sldLayoutId id="2147483750" r:id="rId45"/>
    <p:sldLayoutId id="2147483749" r:id="rId46"/>
    <p:sldLayoutId id="2147483745" r:id="rId47"/>
    <p:sldLayoutId id="2147483731" r:id="rId48"/>
    <p:sldLayoutId id="2147483729" r:id="rId49"/>
    <p:sldLayoutId id="2147483728" r:id="rId50"/>
    <p:sldLayoutId id="2147483727" r:id="rId51"/>
    <p:sldLayoutId id="2147483725" r:id="rId52"/>
    <p:sldLayoutId id="2147483724" r:id="rId53"/>
    <p:sldLayoutId id="2147483716" r:id="rId54"/>
    <p:sldLayoutId id="2147483715" r:id="rId55"/>
    <p:sldLayoutId id="2147483700" r:id="rId56"/>
    <p:sldLayoutId id="2147483699" r:id="rId57"/>
    <p:sldLayoutId id="2147483695" r:id="rId58"/>
    <p:sldLayoutId id="2147483668" r:id="rId59"/>
    <p:sldLayoutId id="2147483669" r:id="rId60"/>
    <p:sldLayoutId id="2147483670" r:id="rId61"/>
    <p:sldLayoutId id="2147483671" r:id="rId62"/>
    <p:sldLayoutId id="2147483807" r:id="rId63"/>
    <p:sldLayoutId id="2147483806" r:id="rId64"/>
    <p:sldLayoutId id="2147483805" r:id="rId65"/>
    <p:sldLayoutId id="2147483792" r:id="rId66"/>
    <p:sldLayoutId id="2147483791" r:id="rId67"/>
    <p:sldLayoutId id="2147483790" r:id="rId68"/>
    <p:sldLayoutId id="2147483789" r:id="rId69"/>
    <p:sldLayoutId id="2147483776" r:id="rId70"/>
    <p:sldLayoutId id="2147483775" r:id="rId71"/>
    <p:sldLayoutId id="2147483774" r:id="rId72"/>
    <p:sldLayoutId id="2147483766" r:id="rId73"/>
    <p:sldLayoutId id="2147483765" r:id="rId74"/>
    <p:sldLayoutId id="2147483764" r:id="rId75"/>
    <p:sldLayoutId id="2147483763" r:id="rId76"/>
    <p:sldLayoutId id="2147483762" r:id="rId77"/>
    <p:sldLayoutId id="2147483761" r:id="rId78"/>
    <p:sldLayoutId id="2147483760" r:id="rId79"/>
    <p:sldLayoutId id="2147483759" r:id="rId80"/>
    <p:sldLayoutId id="2147483758" r:id="rId81"/>
    <p:sldLayoutId id="2147483757" r:id="rId82"/>
    <p:sldLayoutId id="2147483756" r:id="rId83"/>
    <p:sldLayoutId id="2147483748" r:id="rId84"/>
    <p:sldLayoutId id="2147483747" r:id="rId85"/>
    <p:sldLayoutId id="2147483746" r:id="rId86"/>
    <p:sldLayoutId id="2147483726" r:id="rId87"/>
    <p:sldLayoutId id="2147483723" r:id="rId88"/>
    <p:sldLayoutId id="2147483722" r:id="rId89"/>
    <p:sldLayoutId id="2147483721" r:id="rId90"/>
    <p:sldLayoutId id="2147483720" r:id="rId91"/>
    <p:sldLayoutId id="2147483719" r:id="rId92"/>
    <p:sldLayoutId id="2147483718" r:id="rId93"/>
    <p:sldLayoutId id="2147483717" r:id="rId94"/>
    <p:sldLayoutId id="2147483698" r:id="rId95"/>
    <p:sldLayoutId id="2147483697" r:id="rId96"/>
    <p:sldLayoutId id="2147483696" r:id="rId97"/>
    <p:sldLayoutId id="2147483672" r:id="rId98"/>
    <p:sldLayoutId id="2147483673" r:id="rId99"/>
    <p:sldLayoutId id="2147483811" r:id="rId100"/>
    <p:sldLayoutId id="2147483796" r:id="rId101"/>
    <p:sldLayoutId id="2147483780" r:id="rId102"/>
    <p:sldLayoutId id="2147483754" r:id="rId103"/>
    <p:sldLayoutId id="2147483735" r:id="rId104"/>
    <p:sldLayoutId id="2147483704" r:id="rId105"/>
    <p:sldLayoutId id="2147483674" r:id="rId106"/>
    <p:sldLayoutId id="2147483810" r:id="rId107"/>
    <p:sldLayoutId id="2147483795" r:id="rId108"/>
    <p:sldLayoutId id="2147483779" r:id="rId109"/>
    <p:sldLayoutId id="2147483753" r:id="rId110"/>
    <p:sldLayoutId id="2147483734" r:id="rId111"/>
    <p:sldLayoutId id="2147483703" r:id="rId112"/>
    <p:sldLayoutId id="2147483675" r:id="rId113"/>
    <p:sldLayoutId id="2147483809" r:id="rId114"/>
    <p:sldLayoutId id="2147483808" r:id="rId115"/>
    <p:sldLayoutId id="2147483794" r:id="rId116"/>
    <p:sldLayoutId id="2147483793" r:id="rId117"/>
    <p:sldLayoutId id="2147483778" r:id="rId118"/>
    <p:sldLayoutId id="2147483777" r:id="rId119"/>
    <p:sldLayoutId id="2147483752" r:id="rId120"/>
    <p:sldLayoutId id="2147483751" r:id="rId121"/>
    <p:sldLayoutId id="2147483733" r:id="rId122"/>
    <p:sldLayoutId id="2147483732" r:id="rId123"/>
    <p:sldLayoutId id="2147483730" r:id="rId124"/>
    <p:sldLayoutId id="2147483702" r:id="rId125"/>
    <p:sldLayoutId id="2147483701" r:id="rId126"/>
    <p:sldLayoutId id="2147483676" r:id="rId127"/>
    <p:sldLayoutId id="2147483677" r:id="rId128"/>
    <p:sldLayoutId id="2147483678" r:id="rId129"/>
    <p:sldLayoutId id="2147483800" r:id="rId130"/>
    <p:sldLayoutId id="2147483784" r:id="rId131"/>
    <p:sldLayoutId id="2147483769" r:id="rId132"/>
    <p:sldLayoutId id="2147483741" r:id="rId133"/>
    <p:sldLayoutId id="2147483710" r:id="rId134"/>
    <p:sldLayoutId id="2147483691" r:id="rId135"/>
    <p:sldLayoutId id="2147483685" r:id="rId136"/>
    <p:sldLayoutId id="2147483684" r:id="rId137"/>
    <p:sldLayoutId id="2147483683" r:id="rId138"/>
    <p:sldLayoutId id="2147483682" r:id="rId139"/>
    <p:sldLayoutId id="2147483681" r:id="rId140"/>
    <p:sldLayoutId id="2147483679" r:id="rId141"/>
    <p:sldLayoutId id="2147483801" r:id="rId142"/>
    <p:sldLayoutId id="2147483785" r:id="rId143"/>
    <p:sldLayoutId id="2147483770" r:id="rId144"/>
    <p:sldLayoutId id="2147483742" r:id="rId145"/>
    <p:sldLayoutId id="2147483711" r:id="rId146"/>
    <p:sldLayoutId id="2147483692" r:id="rId147"/>
    <p:sldLayoutId id="2147483680" r:id="rId1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gif"/><Relationship Id="rId3" Type="http://schemas.openxmlformats.org/officeDocument/2006/relationships/image" Target="../media/image76.png"/><Relationship Id="rId7" Type="http://schemas.openxmlformats.org/officeDocument/2006/relationships/image" Target="../media/image88.tmp"/><Relationship Id="rId12" Type="http://schemas.openxmlformats.org/officeDocument/2006/relationships/image" Target="../media/image9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7.tmp"/><Relationship Id="rId11" Type="http://schemas.openxmlformats.org/officeDocument/2006/relationships/image" Target="../media/image92.gif"/><Relationship Id="rId5" Type="http://schemas.openxmlformats.org/officeDocument/2006/relationships/image" Target="../media/image86.tmp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4" Type="http://schemas.openxmlformats.org/officeDocument/2006/relationships/image" Target="../media/image83.png"/><Relationship Id="rId9" Type="http://schemas.openxmlformats.org/officeDocument/2006/relationships/image" Target="../media/image90.gif"/><Relationship Id="rId1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8.tmp"/><Relationship Id="rId7" Type="http://schemas.openxmlformats.org/officeDocument/2006/relationships/slide" Target="slide7.xml"/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tmp"/><Relationship Id="rId5" Type="http://schemas.openxmlformats.org/officeDocument/2006/relationships/image" Target="../media/image100.tmp"/><Relationship Id="rId4" Type="http://schemas.openxmlformats.org/officeDocument/2006/relationships/image" Target="../media/image99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7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13.xml"/><Relationship Id="rId21" Type="http://schemas.openxmlformats.org/officeDocument/2006/relationships/image" Target="../media/image112.png"/><Relationship Id="rId12" Type="http://schemas.openxmlformats.org/officeDocument/2006/relationships/image" Target="../media/image106.png"/><Relationship Id="rId17" Type="http://schemas.openxmlformats.org/officeDocument/2006/relationships/image" Target="../media/image110.png"/><Relationship Id="rId2" Type="http://schemas.openxmlformats.org/officeDocument/2006/relationships/video" Target="../media/media3.MP4"/><Relationship Id="rId16" Type="http://schemas.openxmlformats.org/officeDocument/2006/relationships/image" Target="../media/image109.png"/><Relationship Id="rId20" Type="http://schemas.microsoft.com/office/2007/relationships/hdphoto" Target="../media/hdphoto2.wdp"/><Relationship Id="rId1" Type="http://schemas.microsoft.com/office/2007/relationships/media" Target="../media/media3.MP4"/><Relationship Id="rId11" Type="http://schemas.openxmlformats.org/officeDocument/2006/relationships/image" Target="../media/image105.png"/><Relationship Id="rId5" Type="http://schemas.openxmlformats.org/officeDocument/2006/relationships/image" Target="../media/image102.png"/><Relationship Id="rId15" Type="http://schemas.openxmlformats.org/officeDocument/2006/relationships/image" Target="../media/image20.png"/><Relationship Id="rId23" Type="http://schemas.openxmlformats.org/officeDocument/2006/relationships/image" Target="../media/image114.png"/><Relationship Id="rId10" Type="http://schemas.openxmlformats.org/officeDocument/2006/relationships/image" Target="../media/image104.jpeg"/><Relationship Id="rId19" Type="http://schemas.openxmlformats.org/officeDocument/2006/relationships/image" Target="../media/image1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Relationship Id="rId22" Type="http://schemas.openxmlformats.org/officeDocument/2006/relationships/image" Target="../media/image1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7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13.xml"/><Relationship Id="rId21" Type="http://schemas.openxmlformats.org/officeDocument/2006/relationships/image" Target="../media/image112.png"/><Relationship Id="rId12" Type="http://schemas.openxmlformats.org/officeDocument/2006/relationships/image" Target="../media/image106.png"/><Relationship Id="rId17" Type="http://schemas.openxmlformats.org/officeDocument/2006/relationships/image" Target="../media/image110.png"/><Relationship Id="rId2" Type="http://schemas.openxmlformats.org/officeDocument/2006/relationships/video" Target="../media/media4.mp4"/><Relationship Id="rId16" Type="http://schemas.openxmlformats.org/officeDocument/2006/relationships/image" Target="../media/image109.png"/><Relationship Id="rId20" Type="http://schemas.microsoft.com/office/2007/relationships/hdphoto" Target="../media/hdphoto2.wdp"/><Relationship Id="rId1" Type="http://schemas.microsoft.com/office/2007/relationships/media" Target="../media/media4.mp4"/><Relationship Id="rId11" Type="http://schemas.openxmlformats.org/officeDocument/2006/relationships/image" Target="../media/image105.png"/><Relationship Id="rId24" Type="http://schemas.openxmlformats.org/officeDocument/2006/relationships/image" Target="../media/image115.png"/><Relationship Id="rId5" Type="http://schemas.openxmlformats.org/officeDocument/2006/relationships/image" Target="../media/image102.png"/><Relationship Id="rId15" Type="http://schemas.openxmlformats.org/officeDocument/2006/relationships/image" Target="../media/image20.png"/><Relationship Id="rId23" Type="http://schemas.openxmlformats.org/officeDocument/2006/relationships/hyperlink" Target="https://www.youtube.com/playlist?list=PLyoodbH_5mVIlRVJAJof8blvnTy0aF9Rr" TargetMode="External"/><Relationship Id="rId10" Type="http://schemas.openxmlformats.org/officeDocument/2006/relationships/image" Target="../media/image104.jpeg"/><Relationship Id="rId19" Type="http://schemas.openxmlformats.org/officeDocument/2006/relationships/image" Target="../media/image1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Relationship Id="rId22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3.jpeg"/><Relationship Id="rId3" Type="http://schemas.openxmlformats.org/officeDocument/2006/relationships/slide" Target="slide7.xml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8.png"/><Relationship Id="rId11" Type="http://schemas.openxmlformats.org/officeDocument/2006/relationships/image" Target="../media/image123.jpg"/><Relationship Id="rId5" Type="http://schemas.openxmlformats.org/officeDocument/2006/relationships/image" Target="../media/image117.gif"/><Relationship Id="rId10" Type="http://schemas.openxmlformats.org/officeDocument/2006/relationships/image" Target="../media/image122.gif"/><Relationship Id="rId4" Type="http://schemas.openxmlformats.org/officeDocument/2006/relationships/image" Target="../media/image116.jpeg"/><Relationship Id="rId9" Type="http://schemas.openxmlformats.org/officeDocument/2006/relationships/image" Target="../media/image1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27.png"/><Relationship Id="rId5" Type="http://schemas.openxmlformats.org/officeDocument/2006/relationships/image" Target="../media/image27.png"/><Relationship Id="rId4" Type="http://schemas.openxmlformats.org/officeDocument/2006/relationships/image" Target="../media/image1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8" Type="http://schemas.openxmlformats.org/officeDocument/2006/relationships/image" Target="../media/image132.png"/><Relationship Id="rId3" Type="http://schemas.openxmlformats.org/officeDocument/2006/relationships/image" Target="../media/image120.png"/><Relationship Id="rId21" Type="http://schemas.openxmlformats.org/officeDocument/2006/relationships/image" Target="../media/image134.png"/><Relationship Id="rId7" Type="http://schemas.openxmlformats.org/officeDocument/2006/relationships/image" Target="../media/image129.png"/><Relationship Id="rId17" Type="http://schemas.openxmlformats.org/officeDocument/2006/relationships/image" Target="../media/image131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24" Type="http://schemas.openxmlformats.org/officeDocument/2006/relationships/image" Target="../media/image13.jpeg"/><Relationship Id="rId5" Type="http://schemas.openxmlformats.org/officeDocument/2006/relationships/image" Target="../media/image76.png"/><Relationship Id="rId15" Type="http://schemas.openxmlformats.org/officeDocument/2006/relationships/image" Target="../media/image16.svg"/><Relationship Id="rId23" Type="http://schemas.openxmlformats.org/officeDocument/2006/relationships/image" Target="../media/image27.png"/><Relationship Id="rId19" Type="http://schemas.openxmlformats.org/officeDocument/2006/relationships/image" Target="../media/image133.png"/><Relationship Id="rId4" Type="http://schemas.openxmlformats.org/officeDocument/2006/relationships/slide" Target="slide7.xml"/><Relationship Id="rId9" Type="http://schemas.openxmlformats.org/officeDocument/2006/relationships/image" Target="../media/image102.png"/><Relationship Id="rId22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29.xml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61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jpeg"/><Relationship Id="rId25" Type="http://schemas.openxmlformats.org/officeDocument/2006/relationships/image" Target="../media/image65.png"/><Relationship Id="rId2" Type="http://schemas.openxmlformats.org/officeDocument/2006/relationships/video" Target="../media/media2.mp4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microsoft.com/office/2007/relationships/media" Target="../media/media2.mp4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gif"/><Relationship Id="rId4" Type="http://schemas.openxmlformats.org/officeDocument/2006/relationships/image" Target="../media/image44.png"/><Relationship Id="rId9" Type="http://schemas.openxmlformats.org/officeDocument/2006/relationships/image" Target="../media/image49.gif"/><Relationship Id="rId14" Type="http://schemas.openxmlformats.org/officeDocument/2006/relationships/image" Target="../media/image54.jpe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6.png"/><Relationship Id="rId5" Type="http://schemas.openxmlformats.org/officeDocument/2006/relationships/slide" Target="slide7.xml"/><Relationship Id="rId10" Type="http://schemas.openxmlformats.org/officeDocument/2006/relationships/image" Target="../media/image80.gif"/><Relationship Id="rId4" Type="http://schemas.openxmlformats.org/officeDocument/2006/relationships/image" Target="../media/image75.png"/><Relationship Id="rId9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7.xml"/><Relationship Id="rId5" Type="http://schemas.openxmlformats.org/officeDocument/2006/relationships/image" Target="../media/image82.png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5.png"/><Relationship Id="rId5" Type="http://schemas.openxmlformats.org/officeDocument/2006/relationships/image" Target="../media/image8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noFill/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10" name="Freeform 104">
            <a:extLst>
              <a:ext uri="{FF2B5EF4-FFF2-40B4-BE49-F238E27FC236}">
                <a16:creationId xmlns="" xmlns:a16="http://schemas.microsoft.com/office/drawing/2014/main" id="{54CA809A-055E-4240-9957-ABBC617CFAFD}"/>
              </a:ext>
            </a:extLst>
          </p:cNvPr>
          <p:cNvSpPr/>
          <p:nvPr/>
        </p:nvSpPr>
        <p:spPr bwMode="auto">
          <a:xfrm>
            <a:off x="2862265" y="5799083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="" xmlns:a16="http://schemas.microsoft.com/office/drawing/2014/main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736059" y="5486404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="" xmlns:a16="http://schemas.microsoft.com/office/drawing/2014/main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056553" y="1989850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4" name="Freeform 145">
            <a:extLst>
              <a:ext uri="{FF2B5EF4-FFF2-40B4-BE49-F238E27FC236}">
                <a16:creationId xmlns="" xmlns:a16="http://schemas.microsoft.com/office/drawing/2014/main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2736060" y="4752182"/>
            <a:ext cx="231774" cy="32714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086850" y="1477964"/>
            <a:ext cx="441549" cy="522203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3655016" y="2148714"/>
            <a:ext cx="461993" cy="337788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="" xmlns:a16="http://schemas.microsoft.com/office/drawing/2014/main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3297799" y="4993482"/>
            <a:ext cx="714434" cy="698501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458065" y="2000167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106027" y="3609824"/>
            <a:ext cx="1749280" cy="2938996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9805197" y="425451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="" xmlns:a16="http://schemas.microsoft.com/office/drawing/2014/main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0106027" y="46434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="" xmlns:a16="http://schemas.microsoft.com/office/drawing/2014/main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4600680" y="5138746"/>
            <a:ext cx="863883" cy="666633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894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164797" y="1380796"/>
            <a:ext cx="1854327" cy="23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509374" y="4003681"/>
            <a:ext cx="1732556" cy="2678102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5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85" y="-710144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198;p44"/>
          <p:cNvSpPr/>
          <p:nvPr/>
        </p:nvSpPr>
        <p:spPr>
          <a:xfrm rot="173206">
            <a:off x="-837954" y="2243543"/>
            <a:ext cx="5553643" cy="3899996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>
              <a:alpha val="51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9" name="Google Shape;401;p43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32005" t="19826" r="39798" b="9790"/>
          <a:stretch/>
        </p:blipFill>
        <p:spPr>
          <a:xfrm rot="-5400000">
            <a:off x="834349" y="-1734206"/>
            <a:ext cx="2302984" cy="577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078E0F1-8127-4B3F-8FDC-CA6BF3ABB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927" y="2617097"/>
            <a:ext cx="4997662" cy="3130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79A72CFA-718A-4DCB-9157-F53693089B59}"/>
              </a:ext>
            </a:extLst>
          </p:cNvPr>
          <p:cNvSpPr txBox="1"/>
          <p:nvPr/>
        </p:nvSpPr>
        <p:spPr>
          <a:xfrm>
            <a:off x="45113" y="574650"/>
            <a:ext cx="46564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ارسم ثم مرر القلم على الخط المنقط ثم اكتب واقرأ العدد :</a:t>
            </a:r>
            <a:r>
              <a:rPr lang="ar-SA" sz="2800" b="1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 </a:t>
            </a:r>
            <a:endParaRPr lang="ar-SA" sz="2800" b="1" dirty="0">
              <a:solidFill>
                <a:srgbClr val="0070C0"/>
              </a:solidFill>
              <a:cs typeface="PT Bold Heading" pitchFamily="2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="" xmlns:a16="http://schemas.microsoft.com/office/drawing/2014/main" id="{6C96BEE1-1AB4-4321-BDAC-20B87C4A9C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1457" y="2913622"/>
            <a:ext cx="6320959" cy="1511223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4EB88F3D-75D2-4725-87A0-B62BF056ABB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7184" y="1409715"/>
            <a:ext cx="6109611" cy="1360231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="" xmlns:a16="http://schemas.microsoft.com/office/drawing/2014/main" id="{FC531165-F3CE-444B-B96C-93522A39207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1539" y="4790494"/>
            <a:ext cx="6717387" cy="1480419"/>
          </a:xfrm>
          <a:prstGeom prst="rect">
            <a:avLst/>
          </a:prstGeom>
        </p:spPr>
      </p:pic>
      <p:sp>
        <p:nvSpPr>
          <p:cNvPr id="8" name="مربع نص 19"/>
          <p:cNvSpPr txBox="1"/>
          <p:nvPr/>
        </p:nvSpPr>
        <p:spPr>
          <a:xfrm>
            <a:off x="9634990" y="1936230"/>
            <a:ext cx="915269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واحد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9" name="مربع نص 16"/>
          <p:cNvSpPr txBox="1"/>
          <p:nvPr/>
        </p:nvSpPr>
        <p:spPr>
          <a:xfrm>
            <a:off x="6449943" y="1489562"/>
            <a:ext cx="58675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1</a:t>
            </a:r>
          </a:p>
        </p:txBody>
      </p:sp>
      <p:sp>
        <p:nvSpPr>
          <p:cNvPr id="13" name="مربع نص 20"/>
          <p:cNvSpPr txBox="1"/>
          <p:nvPr/>
        </p:nvSpPr>
        <p:spPr>
          <a:xfrm>
            <a:off x="9512296" y="5161692"/>
            <a:ext cx="981280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00FF"/>
                </a:solidFill>
                <a:cs typeface="PT Bold Heading" pitchFamily="2" charset="-78"/>
              </a:rPr>
              <a:t>ثلاثة </a:t>
            </a:r>
            <a:endParaRPr lang="ar-EG" sz="28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18" name="مربع نص 21"/>
          <p:cNvSpPr txBox="1"/>
          <p:nvPr/>
        </p:nvSpPr>
        <p:spPr>
          <a:xfrm>
            <a:off x="9525743" y="3544115"/>
            <a:ext cx="967833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00FF"/>
                </a:solidFill>
                <a:cs typeface="PT Bold Heading" pitchFamily="2" charset="-78"/>
              </a:rPr>
              <a:t>اثنان</a:t>
            </a:r>
            <a:endParaRPr lang="ar-EG" sz="28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564584" y="3078138"/>
            <a:ext cx="5828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EG" sz="5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21" name="مربع نص 18"/>
          <p:cNvSpPr txBox="1"/>
          <p:nvPr/>
        </p:nvSpPr>
        <p:spPr>
          <a:xfrm>
            <a:off x="6557519" y="5001289"/>
            <a:ext cx="627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3</a:t>
            </a:r>
          </a:p>
        </p:txBody>
      </p:sp>
      <p:sp>
        <p:nvSpPr>
          <p:cNvPr id="35" name="مربع نص 16"/>
          <p:cNvSpPr txBox="1"/>
          <p:nvPr/>
        </p:nvSpPr>
        <p:spPr>
          <a:xfrm>
            <a:off x="5808970" y="1453704"/>
            <a:ext cx="58675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1</a:t>
            </a:r>
          </a:p>
        </p:txBody>
      </p:sp>
      <p:sp>
        <p:nvSpPr>
          <p:cNvPr id="36" name="مربع نص 16"/>
          <p:cNvSpPr txBox="1"/>
          <p:nvPr/>
        </p:nvSpPr>
        <p:spPr>
          <a:xfrm>
            <a:off x="5069385" y="1453704"/>
            <a:ext cx="58675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1</a:t>
            </a:r>
          </a:p>
        </p:txBody>
      </p:sp>
      <p:sp>
        <p:nvSpPr>
          <p:cNvPr id="37" name="مربع نص 36"/>
          <p:cNvSpPr txBox="1"/>
          <p:nvPr/>
        </p:nvSpPr>
        <p:spPr>
          <a:xfrm>
            <a:off x="5910164" y="3082621"/>
            <a:ext cx="5828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EG" sz="5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170579" y="3069174"/>
            <a:ext cx="5828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EG" sz="5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9" name="مربع نص 18"/>
          <p:cNvSpPr txBox="1"/>
          <p:nvPr/>
        </p:nvSpPr>
        <p:spPr>
          <a:xfrm>
            <a:off x="5849311" y="4978878"/>
            <a:ext cx="627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3</a:t>
            </a:r>
          </a:p>
        </p:txBody>
      </p:sp>
      <p:sp>
        <p:nvSpPr>
          <p:cNvPr id="40" name="مربع نص 18"/>
          <p:cNvSpPr txBox="1"/>
          <p:nvPr/>
        </p:nvSpPr>
        <p:spPr>
          <a:xfrm>
            <a:off x="5082832" y="5005772"/>
            <a:ext cx="627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3</a:t>
            </a:r>
          </a:p>
        </p:txBody>
      </p:sp>
      <p:pic>
        <p:nvPicPr>
          <p:cNvPr id="2050" name="Picture 2" descr="رسم فراشة سهلة , بالصور ارسم فراشة باسهل طريقة - الحبيب للحبيب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12650" r="16658" b="14408"/>
          <a:stretch/>
        </p:blipFill>
        <p:spPr bwMode="auto">
          <a:xfrm>
            <a:off x="7996182" y="1641232"/>
            <a:ext cx="1440786" cy="11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العمل التطوعى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393" y="872026"/>
            <a:ext cx="1396300" cy="13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oodle soccer ball Free Vector - دروس الفوتوشوب Photoshop tutorials جرافيكس  العرب كل ما تحتاج لتكون مبدع ملتقى المصممين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t="9995" r="12649" b="11933"/>
          <a:stretch/>
        </p:blipFill>
        <p:spPr bwMode="auto">
          <a:xfrm>
            <a:off x="8203331" y="3571180"/>
            <a:ext cx="597144" cy="6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Doodle soccer ball Free Vector - دروس الفوتوشوب Photoshop tutorials جرافيكس  العرب كل ما تحتاج لتكون مبدع ملتقى المصممين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t="9995" r="12649" b="11933"/>
          <a:stretch/>
        </p:blipFill>
        <p:spPr bwMode="auto">
          <a:xfrm>
            <a:off x="8812929" y="3669792"/>
            <a:ext cx="597144" cy="6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19 - أحمد ناصر بالعربي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735" y="2813724"/>
            <a:ext cx="2144638" cy="171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رسم زهرة بسيط مجاني ، تنز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43" y="4899497"/>
            <a:ext cx="647058" cy="63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زهرة GIF - تحميل ومشاركة علىPHONEK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397" y="4122998"/>
            <a:ext cx="1595732" cy="222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The best free Sakura icon images. Download from 126 free icons of Sakura at  GetDrawing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56" y="5446955"/>
            <a:ext cx="647332" cy="64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artoon flower outline - ClipArt Best - ClipArt Best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130" y="5446955"/>
            <a:ext cx="619517" cy="64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13" grpId="0" animBg="1"/>
      <p:bldP spid="18" grpId="0" animBg="1"/>
      <p:bldP spid="19" grpId="0"/>
      <p:bldP spid="21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="" xmlns:a16="http://schemas.microsoft.com/office/drawing/2014/main" id="{C89AFD0C-0FA1-44F6-835F-5FDAC8E9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604"/>
          <a:stretch/>
        </p:blipFill>
        <p:spPr>
          <a:xfrm>
            <a:off x="6714852" y="4164586"/>
            <a:ext cx="4677886" cy="1752120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="" xmlns:a16="http://schemas.microsoft.com/office/drawing/2014/main" id="{BDD09FC8-5368-453F-A71D-2422ACFA7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985"/>
          <a:stretch/>
        </p:blipFill>
        <p:spPr>
          <a:xfrm>
            <a:off x="1738378" y="4137693"/>
            <a:ext cx="4622179" cy="1779013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="" xmlns:a16="http://schemas.microsoft.com/office/drawing/2014/main" id="{028B652E-EFBB-4B10-A3AC-EF3C5D5A74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9043" y="779929"/>
            <a:ext cx="4830647" cy="180095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="" xmlns:a16="http://schemas.microsoft.com/office/drawing/2014/main" id="{F38EFDEC-C607-4E01-AA0D-EF8E77F8C3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308"/>
          <a:stretch/>
        </p:blipFill>
        <p:spPr>
          <a:xfrm>
            <a:off x="6741746" y="2525678"/>
            <a:ext cx="4677886" cy="1612016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49CE39EB-CDA2-41A6-A051-6380362127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63"/>
          <a:stretch/>
        </p:blipFill>
        <p:spPr>
          <a:xfrm>
            <a:off x="1748120" y="2756648"/>
            <a:ext cx="4842999" cy="1623092"/>
          </a:xfrm>
          <a:prstGeom prst="rect">
            <a:avLst/>
          </a:prstGeom>
        </p:spPr>
      </p:pic>
      <p:pic>
        <p:nvPicPr>
          <p:cNvPr id="34" name="Google Shape;401;p4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2005" t="19826" r="39798" b="9790"/>
          <a:stretch/>
        </p:blipFill>
        <p:spPr>
          <a:xfrm rot="-5400000">
            <a:off x="834349" y="-1734206"/>
            <a:ext cx="2302984" cy="577139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79A72CFA-718A-4DCB-9157-F53693089B59}"/>
              </a:ext>
            </a:extLst>
          </p:cNvPr>
          <p:cNvSpPr txBox="1"/>
          <p:nvPr/>
        </p:nvSpPr>
        <p:spPr>
          <a:xfrm>
            <a:off x="45113" y="574650"/>
            <a:ext cx="46564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أُعدُ ثم انطقُ العدد </a:t>
            </a:r>
          </a:p>
          <a:p>
            <a:pPr algn="ctr"/>
            <a:r>
              <a:rPr lang="ar-SA" sz="28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ثم اكتبهُ ثلاث مرات:</a:t>
            </a:r>
            <a:r>
              <a:rPr lang="ar-SA" sz="2800" b="1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 </a:t>
            </a:r>
            <a:endParaRPr lang="ar-SA" sz="2800" b="1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6" name="مربع نص 19"/>
          <p:cNvSpPr txBox="1"/>
          <p:nvPr/>
        </p:nvSpPr>
        <p:spPr>
          <a:xfrm>
            <a:off x="8934873" y="1817271"/>
            <a:ext cx="915269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واحد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37" name="مربع نص 16"/>
          <p:cNvSpPr txBox="1"/>
          <p:nvPr/>
        </p:nvSpPr>
        <p:spPr>
          <a:xfrm>
            <a:off x="6665095" y="1086152"/>
            <a:ext cx="58675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1</a:t>
            </a:r>
          </a:p>
        </p:txBody>
      </p:sp>
      <p:sp>
        <p:nvSpPr>
          <p:cNvPr id="38" name="مربع نص 20"/>
          <p:cNvSpPr txBox="1"/>
          <p:nvPr/>
        </p:nvSpPr>
        <p:spPr>
          <a:xfrm>
            <a:off x="9592978" y="3722246"/>
            <a:ext cx="981280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00FF"/>
                </a:solidFill>
                <a:cs typeface="PT Bold Heading" pitchFamily="2" charset="-78"/>
              </a:rPr>
              <a:t>ثلاثة </a:t>
            </a:r>
            <a:endParaRPr lang="ar-EG" sz="28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3444880" y="2849539"/>
            <a:ext cx="5828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EG" sz="5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0" name="مربع نص 18"/>
          <p:cNvSpPr txBox="1"/>
          <p:nvPr/>
        </p:nvSpPr>
        <p:spPr>
          <a:xfrm>
            <a:off x="8319076" y="4651667"/>
            <a:ext cx="627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3</a:t>
            </a:r>
          </a:p>
        </p:txBody>
      </p:sp>
      <p:sp>
        <p:nvSpPr>
          <p:cNvPr id="41" name="مربع نص 16"/>
          <p:cNvSpPr txBox="1"/>
          <p:nvPr/>
        </p:nvSpPr>
        <p:spPr>
          <a:xfrm>
            <a:off x="5889652" y="1050294"/>
            <a:ext cx="58675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1</a:t>
            </a:r>
          </a:p>
        </p:txBody>
      </p:sp>
      <p:sp>
        <p:nvSpPr>
          <p:cNvPr id="42" name="مربع نص 16"/>
          <p:cNvSpPr txBox="1"/>
          <p:nvPr/>
        </p:nvSpPr>
        <p:spPr>
          <a:xfrm>
            <a:off x="5029044" y="1050294"/>
            <a:ext cx="58675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1</a:t>
            </a:r>
          </a:p>
        </p:txBody>
      </p:sp>
      <p:sp>
        <p:nvSpPr>
          <p:cNvPr id="43" name="مربع نص 42"/>
          <p:cNvSpPr txBox="1"/>
          <p:nvPr/>
        </p:nvSpPr>
        <p:spPr>
          <a:xfrm>
            <a:off x="2669437" y="2880916"/>
            <a:ext cx="5828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EG" sz="5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1768488" y="2867469"/>
            <a:ext cx="5828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EG" sz="5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5" name="مربع نص 18"/>
          <p:cNvSpPr txBox="1"/>
          <p:nvPr/>
        </p:nvSpPr>
        <p:spPr>
          <a:xfrm>
            <a:off x="7516739" y="4629256"/>
            <a:ext cx="627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3</a:t>
            </a:r>
          </a:p>
        </p:txBody>
      </p:sp>
      <p:sp>
        <p:nvSpPr>
          <p:cNvPr id="46" name="مربع نص 18"/>
          <p:cNvSpPr txBox="1"/>
          <p:nvPr/>
        </p:nvSpPr>
        <p:spPr>
          <a:xfrm>
            <a:off x="6676639" y="4656150"/>
            <a:ext cx="627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3</a:t>
            </a:r>
          </a:p>
        </p:txBody>
      </p:sp>
      <p:sp>
        <p:nvSpPr>
          <p:cNvPr id="47" name="مربع نص 21"/>
          <p:cNvSpPr txBox="1"/>
          <p:nvPr/>
        </p:nvSpPr>
        <p:spPr>
          <a:xfrm>
            <a:off x="4800620" y="3719081"/>
            <a:ext cx="967833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00FF"/>
                </a:solidFill>
                <a:cs typeface="PT Bold Heading" pitchFamily="2" charset="-78"/>
              </a:rPr>
              <a:t>اثنان</a:t>
            </a:r>
            <a:endParaRPr lang="ar-EG" sz="28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48" name="مربع نص 20"/>
          <p:cNvSpPr txBox="1"/>
          <p:nvPr/>
        </p:nvSpPr>
        <p:spPr>
          <a:xfrm>
            <a:off x="9592978" y="5716893"/>
            <a:ext cx="981280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00FF"/>
                </a:solidFill>
                <a:cs typeface="PT Bold Heading" pitchFamily="2" charset="-78"/>
              </a:rPr>
              <a:t>ثلاثة </a:t>
            </a:r>
            <a:endParaRPr lang="ar-EG" sz="28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49" name="مربع نص 21"/>
          <p:cNvSpPr txBox="1"/>
          <p:nvPr/>
        </p:nvSpPr>
        <p:spPr>
          <a:xfrm>
            <a:off x="4541679" y="5068884"/>
            <a:ext cx="967833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00FF"/>
                </a:solidFill>
                <a:cs typeface="PT Bold Heading" pitchFamily="2" charset="-78"/>
              </a:rPr>
              <a:t>اثنان</a:t>
            </a:r>
            <a:endParaRPr lang="ar-EG" sz="28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50" name="مربع نص 49"/>
          <p:cNvSpPr txBox="1"/>
          <p:nvPr/>
        </p:nvSpPr>
        <p:spPr>
          <a:xfrm>
            <a:off x="3355234" y="4548344"/>
            <a:ext cx="5828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EG" sz="5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1" name="مربع نص 50"/>
          <p:cNvSpPr txBox="1"/>
          <p:nvPr/>
        </p:nvSpPr>
        <p:spPr>
          <a:xfrm>
            <a:off x="2579791" y="4579721"/>
            <a:ext cx="5828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EG" sz="5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2" name="مربع نص 51"/>
          <p:cNvSpPr txBox="1"/>
          <p:nvPr/>
        </p:nvSpPr>
        <p:spPr>
          <a:xfrm>
            <a:off x="1678842" y="4566274"/>
            <a:ext cx="5828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EG" sz="5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3" name="مربع نص 18"/>
          <p:cNvSpPr txBox="1"/>
          <p:nvPr/>
        </p:nvSpPr>
        <p:spPr>
          <a:xfrm>
            <a:off x="8377347" y="2760123"/>
            <a:ext cx="627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3</a:t>
            </a:r>
          </a:p>
        </p:txBody>
      </p:sp>
      <p:sp>
        <p:nvSpPr>
          <p:cNvPr id="54" name="مربع نص 18"/>
          <p:cNvSpPr txBox="1"/>
          <p:nvPr/>
        </p:nvSpPr>
        <p:spPr>
          <a:xfrm>
            <a:off x="7575010" y="2737712"/>
            <a:ext cx="627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3</a:t>
            </a:r>
          </a:p>
        </p:txBody>
      </p:sp>
      <p:sp>
        <p:nvSpPr>
          <p:cNvPr id="55" name="مربع نص 18"/>
          <p:cNvSpPr txBox="1"/>
          <p:nvPr/>
        </p:nvSpPr>
        <p:spPr>
          <a:xfrm>
            <a:off x="6734910" y="2764606"/>
            <a:ext cx="627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cs typeface="PT Bold Heading" pitchFamily="2" charset="-7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922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5190" y="80052"/>
            <a:ext cx="7117903" cy="1106484"/>
            <a:chOff x="186503" y="-2"/>
            <a:chExt cx="7024854" cy="213827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-2"/>
              <a:ext cx="6945763" cy="2138271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070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3600" spc="-56" dirty="0" smtClean="0">
                  <a:solidFill>
                    <a:srgbClr val="CC00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2 </a:t>
              </a:r>
              <a:r>
                <a:rPr lang="ar-SA" sz="36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قراءة الأعداد 1,2,3,وكتابتها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611753"/>
            <a:ext cx="9309849" cy="4984052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7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8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12-2-1443هـ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="" xmlns:a16="http://schemas.microsoft.com/office/drawing/2014/main" id="{170B21BC-81BC-4BF3-8F93-9632384516AC}"/>
              </a:ext>
            </a:extLst>
          </p:cNvPr>
          <p:cNvSpPr/>
          <p:nvPr/>
        </p:nvSpPr>
        <p:spPr>
          <a:xfrm>
            <a:off x="9587467" y="4040732"/>
            <a:ext cx="1385632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26 </a:t>
            </a:r>
            <a:r>
              <a:rPr lang="ar-SA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الى </a:t>
            </a:r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29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0890947" y="5721823"/>
            <a:ext cx="1278116" cy="120695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/>
          <p:cNvSpPr/>
          <p:nvPr/>
        </p:nvSpPr>
        <p:spPr>
          <a:xfrm>
            <a:off x="9506655" y="5263070"/>
            <a:ext cx="2618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dirty="0" smtClean="0"/>
              <a:t>شكر خاص</a:t>
            </a:r>
          </a:p>
          <a:p>
            <a:pPr algn="ctr"/>
            <a:r>
              <a:rPr lang="ar-SA" dirty="0" smtClean="0"/>
              <a:t> لقناة روز التعليمية للأطفال</a:t>
            </a:r>
          </a:p>
          <a:p>
            <a:pPr algn="ctr"/>
            <a:endParaRPr lang="ar-SA" dirty="0"/>
          </a:p>
        </p:txBody>
      </p:sp>
      <p:pic>
        <p:nvPicPr>
          <p:cNvPr id="4" name="قراءة الاعداد 1 2 3 وكتابتها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7159" y="2096515"/>
            <a:ext cx="9091647" cy="411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49730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951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00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2 </a:t>
              </a:r>
              <a:r>
                <a:rPr lang="ar-SA" sz="32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قراءة الأعداد 1,2,3,وكتابتها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611753"/>
            <a:ext cx="9309849" cy="4984052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7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8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12-2-1443هـ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="" xmlns:a16="http://schemas.microsoft.com/office/drawing/2014/main" id="{170B21BC-81BC-4BF3-8F93-9632384516AC}"/>
              </a:ext>
            </a:extLst>
          </p:cNvPr>
          <p:cNvSpPr/>
          <p:nvPr/>
        </p:nvSpPr>
        <p:spPr>
          <a:xfrm>
            <a:off x="9629946" y="4040732"/>
            <a:ext cx="1300673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26الى 29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0985543" y="5926781"/>
            <a:ext cx="1278116" cy="120695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مستطيل 35"/>
          <p:cNvSpPr/>
          <p:nvPr/>
        </p:nvSpPr>
        <p:spPr>
          <a:xfrm>
            <a:off x="9571156" y="527126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/>
              <a:t>شكر خاص للأستاذ الفاضل</a:t>
            </a:r>
            <a:endParaRPr lang="en-US" sz="1200" dirty="0" smtClean="0"/>
          </a:p>
          <a:p>
            <a:r>
              <a:rPr lang="en-US" sz="1200" dirty="0" smtClean="0"/>
              <a:t>@</a:t>
            </a:r>
            <a:r>
              <a:rPr lang="en-US" sz="1200" dirty="0" err="1" smtClean="0"/>
              <a:t>Hassan_Alqarnee</a:t>
            </a:r>
            <a:endParaRPr lang="en-US" sz="1200" dirty="0" smtClean="0"/>
          </a:p>
          <a:p>
            <a:r>
              <a:rPr lang="en-US" sz="1200" dirty="0">
                <a:hlinkClick r:id="rId23"/>
              </a:rPr>
              <a:t>https://</a:t>
            </a:r>
            <a:r>
              <a:rPr lang="en-US" sz="1200" dirty="0" smtClean="0">
                <a:hlinkClick r:id="rId23"/>
              </a:rPr>
              <a:t>www.youtube.com/playlist?list=PLyoodbH_5mVIlRVJAJof8blvnTy0aF9Rr</a:t>
            </a:r>
            <a:endParaRPr lang="en-US" sz="1200" dirty="0" smtClean="0"/>
          </a:p>
          <a:p>
            <a:endParaRPr lang="ar-SA" sz="1200" dirty="0"/>
          </a:p>
        </p:txBody>
      </p:sp>
      <p:pic>
        <p:nvPicPr>
          <p:cNvPr id="3" name="- قراءة الأعداد ١  ٢  ٣ وكتابتها  ا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7160" y="2159788"/>
            <a:ext cx="8993686" cy="42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881251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8" name="Google Shape;1198;p44"/>
          <p:cNvSpPr/>
          <p:nvPr/>
        </p:nvSpPr>
        <p:spPr>
          <a:xfrm rot="173206">
            <a:off x="9705967" y="2494805"/>
            <a:ext cx="2252875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>
              <a:alpha val="51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9" name="Google Shape;1199;p44"/>
          <p:cNvSpPr/>
          <p:nvPr/>
        </p:nvSpPr>
        <p:spPr>
          <a:xfrm>
            <a:off x="4346967" y="4724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200" name="Google Shape;1200;p44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9462768" y="2876629"/>
            <a:ext cx="2393873" cy="648382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ar-SA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dirty="0" smtClean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  <a:p>
            <a:r>
              <a:rPr lang="ar-SA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13-2-1443هـ</a:t>
            </a:r>
            <a:endParaRPr lang="en-US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  <a:p>
            <a:endParaRPr lang="en-US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0264277" y="1472738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3" y="5104369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0" name="Google Shape;1210;p44"/>
          <p:cNvGrpSpPr/>
          <p:nvPr/>
        </p:nvGrpSpPr>
        <p:grpSpPr>
          <a:xfrm>
            <a:off x="232294" y="4226848"/>
            <a:ext cx="1232509" cy="1336825"/>
            <a:chOff x="4427950" y="2495000"/>
            <a:chExt cx="259250" cy="281200"/>
          </a:xfrm>
        </p:grpSpPr>
        <p:sp>
          <p:nvSpPr>
            <p:cNvPr id="1211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064332" y="648384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502045" y="2663744"/>
            <a:ext cx="5465593" cy="1231102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حل رقم </a:t>
            </a:r>
            <a:r>
              <a:rPr lang="ar-S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8ص 31</a:t>
            </a:r>
            <a:endParaRPr lang="ar-SA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0" name="Picture 2" descr="C:\Users\Mohammed\Desktop\ديباجة رياضيات1\واجب اليوم يابنات.jpg">
            <a:extLst>
              <a:ext uri="{FF2B5EF4-FFF2-40B4-BE49-F238E27FC236}">
                <a16:creationId xmlns:a16="http://schemas.microsoft.com/office/drawing/2014/main" xmlns="" id="{DBACF4A6-3F39-4941-98D2-F505B9B2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BBB7"/>
              </a:clrFrom>
              <a:clrTo>
                <a:srgbClr val="F6BBB7">
                  <a:alpha val="0"/>
                </a:srgbClr>
              </a:clrTo>
            </a:clrChange>
            <a:lum bright="20000" contrast="20000"/>
          </a:blip>
          <a:srcRect/>
          <a:stretch>
            <a:fillRect/>
          </a:stretch>
        </p:blipFill>
        <p:spPr bwMode="auto">
          <a:xfrm>
            <a:off x="1913016" y="1265293"/>
            <a:ext cx="5827091" cy="906952"/>
          </a:xfrm>
          <a:prstGeom prst="rect">
            <a:avLst/>
          </a:prstGeom>
          <a:noFill/>
        </p:spPr>
      </p:pic>
      <p:pic>
        <p:nvPicPr>
          <p:cNvPr id="76" name="Picture 3" descr="C:\Users\سبحانك ربي\Desktop\giphy (1).gif">
            <a:extLst>
              <a:ext uri="{FF2B5EF4-FFF2-40B4-BE49-F238E27FC236}">
                <a16:creationId xmlns:a16="http://schemas.microsoft.com/office/drawing/2014/main" xmlns="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99" y="3583716"/>
            <a:ext cx="2171220" cy="23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2" t="43971" r="52291" b="34302"/>
          <a:stretch>
            <a:fillRect/>
          </a:stretch>
        </p:blipFill>
        <p:spPr bwMode="auto">
          <a:xfrm>
            <a:off x="7636136" y="-67979"/>
            <a:ext cx="1486075" cy="135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7431139" y="3737264"/>
            <a:ext cx="2078908" cy="2940861"/>
          </a:xfrm>
          <a:prstGeom prst="rect">
            <a:avLst/>
          </a:prstGeom>
        </p:spPr>
      </p:pic>
      <p:pic>
        <p:nvPicPr>
          <p:cNvPr id="65" name="Google Shape;18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26339" y="4510118"/>
            <a:ext cx="3238267" cy="236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028" y="714391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سبحانك ربي\Desktop\giphy.gif">
            <a:extLst>
              <a:ext uri="{FF2B5EF4-FFF2-40B4-BE49-F238E27FC236}">
                <a16:creationId xmlns:a16="http://schemas.microsoft.com/office/drawing/2014/main" xmlns="" id="{5F9E3F2E-9507-4B65-90A5-E9F28273A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79" y="464326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مربع نص 70"/>
          <p:cNvSpPr txBox="1"/>
          <p:nvPr/>
        </p:nvSpPr>
        <p:spPr>
          <a:xfrm>
            <a:off x="1434029" y="5154863"/>
            <a:ext cx="4012991" cy="1436291"/>
          </a:xfrm>
          <a:prstGeom prst="rect">
            <a:avLst/>
          </a:prstGeom>
          <a:noFill/>
        </p:spPr>
        <p:txBody>
          <a:bodyPr wrap="square" lIns="121917" tIns="60958" rIns="121917" bIns="60958" rtlCol="1">
            <a:spAutoFit/>
          </a:bodyPr>
          <a:lstStyle/>
          <a:p>
            <a:pPr algn="ctr"/>
            <a:r>
              <a:rPr lang="ar-SA" sz="43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959" y="4857762"/>
            <a:ext cx="1549605" cy="1510865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232294" y="2582702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0" name="Picture 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76" t="56616" r="45307" b="23769"/>
          <a:stretch>
            <a:fillRect/>
          </a:stretch>
        </p:blipFill>
        <p:spPr bwMode="auto">
          <a:xfrm>
            <a:off x="4987157" y="4345283"/>
            <a:ext cx="2418839" cy="251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566" y="-172863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grpSp>
        <p:nvGrpSpPr>
          <p:cNvPr id="67" name="مجموعة 66"/>
          <p:cNvGrpSpPr/>
          <p:nvPr/>
        </p:nvGrpSpPr>
        <p:grpSpPr>
          <a:xfrm>
            <a:off x="9044445" y="-484972"/>
            <a:ext cx="2419127" cy="2333483"/>
            <a:chOff x="12192000" y="312823"/>
            <a:chExt cx="4762500" cy="4762500"/>
          </a:xfrm>
        </p:grpSpPr>
        <p:sp>
          <p:nvSpPr>
            <p:cNvPr id="68" name="شكل بيضاوي 67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9" name="شكل بيضاوي 68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0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141" y="1530764"/>
            <a:ext cx="6655209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5" y="3119218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9825125" y="3856353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5" y="4593486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1072652" y="4976650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2" y="6357613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1775520" y="311438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 err="1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حلووووو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2280196" y="2538316"/>
            <a:ext cx="6180532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ابلتكم </a:t>
            </a:r>
            <a:r>
              <a:rPr lang="ar-SA" sz="27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فخورة </a:t>
            </a:r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فيكم...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3695945" y="3161853"/>
            <a:ext cx="732763" cy="563661"/>
          </a:xfrm>
          <a:prstGeom prst="rect">
            <a:avLst/>
          </a:prstGeom>
        </p:spPr>
      </p:pic>
      <p:grpSp>
        <p:nvGrpSpPr>
          <p:cNvPr id="59" name="مجموعة 58">
            <a:extLst>
              <a:ext uri="{FF2B5EF4-FFF2-40B4-BE49-F238E27FC236}">
                <a16:creationId xmlns:a16="http://schemas.microsoft.com/office/drawing/2014/main" xmlns="" id="{AF478062-02BA-4D22-9BE1-29DD54ED7C62}"/>
              </a:ext>
            </a:extLst>
          </p:cNvPr>
          <p:cNvGrpSpPr/>
          <p:nvPr/>
        </p:nvGrpSpPr>
        <p:grpSpPr>
          <a:xfrm>
            <a:off x="106040" y="5359400"/>
            <a:ext cx="1271560" cy="923683"/>
            <a:chOff x="1571898" y="7663473"/>
            <a:chExt cx="2543120" cy="1847363"/>
          </a:xfrm>
        </p:grpSpPr>
        <p:grpSp>
          <p:nvGrpSpPr>
            <p:cNvPr id="60" name="Group 6">
              <a:extLst>
                <a:ext uri="{FF2B5EF4-FFF2-40B4-BE49-F238E27FC236}">
                  <a16:creationId xmlns:a16="http://schemas.microsoft.com/office/drawing/2014/main" xmlns="" id="{941196DB-5113-4879-9779-ABAE2CDE85D7}"/>
                </a:ext>
              </a:extLst>
            </p:cNvPr>
            <p:cNvGrpSpPr/>
            <p:nvPr/>
          </p:nvGrpSpPr>
          <p:grpSpPr>
            <a:xfrm rot="610634">
              <a:off x="1571898" y="7663473"/>
              <a:ext cx="2543120" cy="1847363"/>
              <a:chOff x="-198927" y="548467"/>
              <a:chExt cx="2878515" cy="1950298"/>
            </a:xfrm>
          </p:grpSpPr>
          <p:pic>
            <p:nvPicPr>
              <p:cNvPr id="62" name="Picture 7">
                <a:extLst>
                  <a:ext uri="{FF2B5EF4-FFF2-40B4-BE49-F238E27FC236}">
                    <a16:creationId xmlns:a16="http://schemas.microsoft.com/office/drawing/2014/main" xmlns="" id="{4BB8AC39-23EC-4B17-A12A-3520E94C1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 rot="21371278">
                <a:off x="-198927" y="551982"/>
                <a:ext cx="2618052" cy="1946783"/>
              </a:xfrm>
              <a:prstGeom prst="rect">
                <a:avLst/>
              </a:prstGeom>
              <a:effectLst>
                <a:reflection blurRad="6350" stA="50000" endA="300" endPos="55000" dir="5400000" sy="-100000" algn="bl" rotWithShape="0"/>
              </a:effectLst>
            </p:spPr>
          </p:pic>
          <p:pic>
            <p:nvPicPr>
              <p:cNvPr id="63" name="Picture 8">
                <a:extLst>
                  <a:ext uri="{FF2B5EF4-FFF2-40B4-BE49-F238E27FC236}">
                    <a16:creationId xmlns:a16="http://schemas.microsoft.com/office/drawing/2014/main" xmlns="" id="{40E0295B-A758-4A45-A02C-4BF8C9A03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>
              <a:xfrm rot="2107769">
                <a:off x="1499382" y="548467"/>
                <a:ext cx="1180206" cy="400778"/>
              </a:xfrm>
              <a:prstGeom prst="rect">
                <a:avLst/>
              </a:prstGeom>
            </p:spPr>
          </p:pic>
        </p:grpSp>
        <p:pic>
          <p:nvPicPr>
            <p:cNvPr id="61" name="Picture 31">
              <a:extLst>
                <a:ext uri="{FF2B5EF4-FFF2-40B4-BE49-F238E27FC236}">
                  <a16:creationId xmlns:a16="http://schemas.microsoft.com/office/drawing/2014/main" xmlns="" id="{BA68D249-DBD7-401E-AFEC-E32A46BE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20912676">
              <a:off x="2290294" y="8092402"/>
              <a:ext cx="1006923" cy="86412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-63288" y="5763083"/>
            <a:ext cx="1155648" cy="109130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5039883" y="4055112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54"/>
            <a:r>
              <a:rPr lang="ar-SA" sz="2800" dirty="0">
                <a:solidFill>
                  <a:srgbClr val="CC0099"/>
                </a:solidFill>
                <a:cs typeface="PT Bold Heading" pitchFamily="2" charset="-78"/>
              </a:rPr>
              <a:t>انتهت حصتنا بالتوفيق </a:t>
            </a:r>
          </a:p>
          <a:p>
            <a:pPr algn="ctr" defTabSz="914354"/>
            <a:r>
              <a:rPr lang="ar-SA" sz="2800" dirty="0">
                <a:solidFill>
                  <a:srgbClr val="CC0099"/>
                </a:solidFill>
                <a:cs typeface="PT Bold Heading" pitchFamily="2" charset="-78"/>
              </a:rPr>
              <a:t>والتيسير</a:t>
            </a:r>
            <a:endParaRPr lang="en-US" sz="28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927649" y="3909054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9802" t="78057" r="35493" b="17140"/>
          <a:stretch/>
        </p:blipFill>
        <p:spPr>
          <a:xfrm>
            <a:off x="1867173" y="537229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812800" y="6249445"/>
            <a:ext cx="8636000" cy="42056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6831059" y="520700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1769684" y="4698060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2100" b="1" dirty="0">
                <a:solidFill>
                  <a:srgbClr val="C400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الرحمن ورعايته</a:t>
            </a:r>
          </a:p>
        </p:txBody>
      </p:sp>
      <p:sp>
        <p:nvSpPr>
          <p:cNvPr id="676" name="Google Shape;676;p51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/>
              <a:t>ننجز </a:t>
            </a:r>
            <a:r>
              <a:rPr lang="ar-SA" sz="1600"/>
              <a:t>العمل بإتقان</a:t>
            </a:r>
            <a:endParaRPr sz="1600" dirty="0"/>
          </a:p>
        </p:txBody>
      </p:sp>
      <p:grpSp>
        <p:nvGrpSpPr>
          <p:cNvPr id="37" name="Google Shape;3294;p72"/>
          <p:cNvGrpSpPr/>
          <p:nvPr/>
        </p:nvGrpSpPr>
        <p:grpSpPr>
          <a:xfrm>
            <a:off x="3551851" y="2034314"/>
            <a:ext cx="589175" cy="595713"/>
            <a:chOff x="3643841" y="2577894"/>
            <a:chExt cx="449297" cy="451080"/>
          </a:xfrm>
        </p:grpSpPr>
        <p:sp>
          <p:nvSpPr>
            <p:cNvPr id="38" name="Google Shape;3295;p72"/>
            <p:cNvSpPr/>
            <p:nvPr/>
          </p:nvSpPr>
          <p:spPr>
            <a:xfrm>
              <a:off x="3770874" y="2727127"/>
              <a:ext cx="197014" cy="184270"/>
            </a:xfrm>
            <a:custGeom>
              <a:avLst/>
              <a:gdLst/>
              <a:ahLst/>
              <a:cxnLst/>
              <a:rect l="l" t="t" r="r" b="b"/>
              <a:pathLst>
                <a:path w="10605" h="9919" extrusionOk="0">
                  <a:moveTo>
                    <a:pt x="2189" y="0"/>
                  </a:moveTo>
                  <a:cubicBezTo>
                    <a:pt x="730" y="0"/>
                    <a:pt x="0" y="1765"/>
                    <a:pt x="0" y="3080"/>
                  </a:cubicBezTo>
                  <a:cubicBezTo>
                    <a:pt x="0" y="4648"/>
                    <a:pt x="768" y="6049"/>
                    <a:pt x="1735" y="7250"/>
                  </a:cubicBezTo>
                  <a:cubicBezTo>
                    <a:pt x="2602" y="8284"/>
                    <a:pt x="3603" y="9418"/>
                    <a:pt x="4904" y="9852"/>
                  </a:cubicBezTo>
                  <a:cubicBezTo>
                    <a:pt x="4937" y="9852"/>
                    <a:pt x="4971" y="9885"/>
                    <a:pt x="4971" y="9919"/>
                  </a:cubicBezTo>
                  <a:cubicBezTo>
                    <a:pt x="4971" y="9919"/>
                    <a:pt x="4971" y="9919"/>
                    <a:pt x="4971" y="9885"/>
                  </a:cubicBezTo>
                  <a:cubicBezTo>
                    <a:pt x="7739" y="9018"/>
                    <a:pt x="10475" y="6449"/>
                    <a:pt x="10541" y="3381"/>
                  </a:cubicBezTo>
                  <a:cubicBezTo>
                    <a:pt x="10604" y="1936"/>
                    <a:pt x="9602" y="225"/>
                    <a:pt x="8037" y="225"/>
                  </a:cubicBezTo>
                  <a:cubicBezTo>
                    <a:pt x="7940" y="225"/>
                    <a:pt x="7841" y="231"/>
                    <a:pt x="7739" y="245"/>
                  </a:cubicBezTo>
                  <a:cubicBezTo>
                    <a:pt x="6205" y="412"/>
                    <a:pt x="5538" y="2113"/>
                    <a:pt x="5438" y="3447"/>
                  </a:cubicBezTo>
                  <a:cubicBezTo>
                    <a:pt x="5438" y="3539"/>
                    <a:pt x="5367" y="3590"/>
                    <a:pt x="5298" y="3590"/>
                  </a:cubicBezTo>
                  <a:cubicBezTo>
                    <a:pt x="5241" y="3590"/>
                    <a:pt x="5186" y="3556"/>
                    <a:pt x="5171" y="3481"/>
                  </a:cubicBezTo>
                  <a:cubicBezTo>
                    <a:pt x="4771" y="2113"/>
                    <a:pt x="4203" y="378"/>
                    <a:pt x="2602" y="45"/>
                  </a:cubicBezTo>
                  <a:cubicBezTo>
                    <a:pt x="2459" y="14"/>
                    <a:pt x="2321" y="0"/>
                    <a:pt x="2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296;p72"/>
            <p:cNvSpPr/>
            <p:nvPr/>
          </p:nvSpPr>
          <p:spPr>
            <a:xfrm>
              <a:off x="4009446" y="2734763"/>
              <a:ext cx="83692" cy="270823"/>
            </a:xfrm>
            <a:custGeom>
              <a:avLst/>
              <a:gdLst/>
              <a:ahLst/>
              <a:cxnLst/>
              <a:rect l="l" t="t" r="r" b="b"/>
              <a:pathLst>
                <a:path w="4505" h="14578" extrusionOk="0">
                  <a:moveTo>
                    <a:pt x="4271" y="1"/>
                  </a:moveTo>
                  <a:lnTo>
                    <a:pt x="3937" y="134"/>
                  </a:lnTo>
                  <a:cubicBezTo>
                    <a:pt x="2603" y="2202"/>
                    <a:pt x="1335" y="4371"/>
                    <a:pt x="68" y="6472"/>
                  </a:cubicBezTo>
                  <a:cubicBezTo>
                    <a:pt x="1" y="6572"/>
                    <a:pt x="1" y="6672"/>
                    <a:pt x="68" y="6739"/>
                  </a:cubicBezTo>
                  <a:cubicBezTo>
                    <a:pt x="68" y="6739"/>
                    <a:pt x="68" y="6739"/>
                    <a:pt x="68" y="6772"/>
                  </a:cubicBezTo>
                  <a:cubicBezTo>
                    <a:pt x="68" y="9341"/>
                    <a:pt x="68" y="11943"/>
                    <a:pt x="168" y="14511"/>
                  </a:cubicBezTo>
                  <a:lnTo>
                    <a:pt x="601" y="14578"/>
                  </a:lnTo>
                  <a:cubicBezTo>
                    <a:pt x="935" y="12043"/>
                    <a:pt x="902" y="9274"/>
                    <a:pt x="568" y="6739"/>
                  </a:cubicBezTo>
                  <a:cubicBezTo>
                    <a:pt x="568" y="6739"/>
                    <a:pt x="568" y="6706"/>
                    <a:pt x="568" y="6706"/>
                  </a:cubicBezTo>
                  <a:cubicBezTo>
                    <a:pt x="2002" y="4737"/>
                    <a:pt x="3403" y="2603"/>
                    <a:pt x="4437" y="401"/>
                  </a:cubicBezTo>
                  <a:cubicBezTo>
                    <a:pt x="4504" y="234"/>
                    <a:pt x="4404" y="67"/>
                    <a:pt x="4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3297;p72"/>
            <p:cNvSpPr/>
            <p:nvPr/>
          </p:nvSpPr>
          <p:spPr>
            <a:xfrm>
              <a:off x="3791328" y="2577894"/>
              <a:ext cx="297463" cy="159376"/>
            </a:xfrm>
            <a:custGeom>
              <a:avLst/>
              <a:gdLst/>
              <a:ahLst/>
              <a:cxnLst/>
              <a:rect l="l" t="t" r="r" b="b"/>
              <a:pathLst>
                <a:path w="16012" h="8579" extrusionOk="0">
                  <a:moveTo>
                    <a:pt x="4375" y="1"/>
                  </a:moveTo>
                  <a:cubicBezTo>
                    <a:pt x="4296" y="1"/>
                    <a:pt x="4218" y="43"/>
                    <a:pt x="4170" y="139"/>
                  </a:cubicBezTo>
                  <a:cubicBezTo>
                    <a:pt x="2902" y="2007"/>
                    <a:pt x="1468" y="3708"/>
                    <a:pt x="0" y="5443"/>
                  </a:cubicBezTo>
                  <a:lnTo>
                    <a:pt x="300" y="5676"/>
                  </a:lnTo>
                  <a:cubicBezTo>
                    <a:pt x="1802" y="4175"/>
                    <a:pt x="3136" y="2474"/>
                    <a:pt x="4370" y="739"/>
                  </a:cubicBezTo>
                  <a:cubicBezTo>
                    <a:pt x="5571" y="2507"/>
                    <a:pt x="6738" y="4409"/>
                    <a:pt x="8106" y="6043"/>
                  </a:cubicBezTo>
                  <a:cubicBezTo>
                    <a:pt x="8073" y="6176"/>
                    <a:pt x="8106" y="6310"/>
                    <a:pt x="8273" y="6377"/>
                  </a:cubicBezTo>
                  <a:cubicBezTo>
                    <a:pt x="10641" y="7177"/>
                    <a:pt x="13210" y="8111"/>
                    <a:pt x="15678" y="8578"/>
                  </a:cubicBezTo>
                  <a:lnTo>
                    <a:pt x="16012" y="8445"/>
                  </a:lnTo>
                  <a:lnTo>
                    <a:pt x="15978" y="8445"/>
                  </a:lnTo>
                  <a:cubicBezTo>
                    <a:pt x="16012" y="8345"/>
                    <a:pt x="16012" y="8211"/>
                    <a:pt x="15878" y="8145"/>
                  </a:cubicBezTo>
                  <a:cubicBezTo>
                    <a:pt x="13577" y="7177"/>
                    <a:pt x="10975" y="6543"/>
                    <a:pt x="8573" y="5910"/>
                  </a:cubicBezTo>
                  <a:cubicBezTo>
                    <a:pt x="8540" y="5876"/>
                    <a:pt x="8540" y="5876"/>
                    <a:pt x="8540" y="5843"/>
                  </a:cubicBezTo>
                  <a:cubicBezTo>
                    <a:pt x="7439" y="3875"/>
                    <a:pt x="5938" y="1973"/>
                    <a:pt x="4604" y="139"/>
                  </a:cubicBezTo>
                  <a:cubicBezTo>
                    <a:pt x="4551" y="52"/>
                    <a:pt x="4463" y="1"/>
                    <a:pt x="43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3298;p72"/>
            <p:cNvSpPr/>
            <p:nvPr/>
          </p:nvSpPr>
          <p:spPr>
            <a:xfrm>
              <a:off x="3659947" y="2590991"/>
              <a:ext cx="422657" cy="423901"/>
            </a:xfrm>
            <a:custGeom>
              <a:avLst/>
              <a:gdLst/>
              <a:ahLst/>
              <a:cxnLst/>
              <a:rect l="l" t="t" r="r" b="b"/>
              <a:pathLst>
                <a:path w="22751" h="22818" extrusionOk="0">
                  <a:moveTo>
                    <a:pt x="8194" y="7066"/>
                  </a:moveTo>
                  <a:cubicBezTo>
                    <a:pt x="8370" y="7066"/>
                    <a:pt x="8552" y="7089"/>
                    <a:pt x="8740" y="7139"/>
                  </a:cubicBezTo>
                  <a:cubicBezTo>
                    <a:pt x="10141" y="7506"/>
                    <a:pt x="10808" y="8841"/>
                    <a:pt x="11209" y="10108"/>
                  </a:cubicBezTo>
                  <a:cubicBezTo>
                    <a:pt x="11442" y="8907"/>
                    <a:pt x="12109" y="7706"/>
                    <a:pt x="13310" y="7339"/>
                  </a:cubicBezTo>
                  <a:cubicBezTo>
                    <a:pt x="13522" y="7278"/>
                    <a:pt x="13734" y="7249"/>
                    <a:pt x="13942" y="7249"/>
                  </a:cubicBezTo>
                  <a:cubicBezTo>
                    <a:pt x="15205" y="7249"/>
                    <a:pt x="16335" y="8305"/>
                    <a:pt x="16679" y="9508"/>
                  </a:cubicBezTo>
                  <a:cubicBezTo>
                    <a:pt x="17179" y="11242"/>
                    <a:pt x="16346" y="13144"/>
                    <a:pt x="15311" y="14545"/>
                  </a:cubicBezTo>
                  <a:cubicBezTo>
                    <a:pt x="14211" y="15946"/>
                    <a:pt x="12710" y="16980"/>
                    <a:pt x="11042" y="17513"/>
                  </a:cubicBezTo>
                  <a:cubicBezTo>
                    <a:pt x="11024" y="17518"/>
                    <a:pt x="11007" y="17520"/>
                    <a:pt x="10992" y="17520"/>
                  </a:cubicBezTo>
                  <a:cubicBezTo>
                    <a:pt x="10892" y="17520"/>
                    <a:pt x="10846" y="17433"/>
                    <a:pt x="10875" y="17347"/>
                  </a:cubicBezTo>
                  <a:lnTo>
                    <a:pt x="10842" y="17347"/>
                  </a:lnTo>
                  <a:cubicBezTo>
                    <a:pt x="9240" y="16980"/>
                    <a:pt x="7973" y="15445"/>
                    <a:pt x="7072" y="14178"/>
                  </a:cubicBezTo>
                  <a:cubicBezTo>
                    <a:pt x="6072" y="12810"/>
                    <a:pt x="5404" y="11109"/>
                    <a:pt x="5805" y="9374"/>
                  </a:cubicBezTo>
                  <a:cubicBezTo>
                    <a:pt x="6067" y="8207"/>
                    <a:pt x="6968" y="7066"/>
                    <a:pt x="8194" y="7066"/>
                  </a:cubicBezTo>
                  <a:close/>
                  <a:moveTo>
                    <a:pt x="11442" y="1"/>
                  </a:moveTo>
                  <a:cubicBezTo>
                    <a:pt x="10208" y="1769"/>
                    <a:pt x="8874" y="3470"/>
                    <a:pt x="7372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39" y="5305"/>
                    <a:pt x="7006" y="5338"/>
                    <a:pt x="7006" y="5338"/>
                  </a:cubicBezTo>
                  <a:cubicBezTo>
                    <a:pt x="6372" y="5872"/>
                    <a:pt x="5037" y="5738"/>
                    <a:pt x="4304" y="5838"/>
                  </a:cubicBezTo>
                  <a:cubicBezTo>
                    <a:pt x="2869" y="6005"/>
                    <a:pt x="1435" y="6172"/>
                    <a:pt x="1" y="6339"/>
                  </a:cubicBezTo>
                  <a:cubicBezTo>
                    <a:pt x="1301" y="8607"/>
                    <a:pt x="2803" y="10809"/>
                    <a:pt x="4103" y="13110"/>
                  </a:cubicBezTo>
                  <a:cubicBezTo>
                    <a:pt x="4137" y="13177"/>
                    <a:pt x="4137" y="13244"/>
                    <a:pt x="4137" y="13310"/>
                  </a:cubicBezTo>
                  <a:cubicBezTo>
                    <a:pt x="4170" y="13344"/>
                    <a:pt x="4204" y="13377"/>
                    <a:pt x="4204" y="13410"/>
                  </a:cubicBezTo>
                  <a:cubicBezTo>
                    <a:pt x="4204" y="13444"/>
                    <a:pt x="4204" y="13444"/>
                    <a:pt x="4204" y="13444"/>
                  </a:cubicBezTo>
                  <a:cubicBezTo>
                    <a:pt x="4370" y="15045"/>
                    <a:pt x="4070" y="16780"/>
                    <a:pt x="3903" y="18347"/>
                  </a:cubicBezTo>
                  <a:cubicBezTo>
                    <a:pt x="3803" y="19848"/>
                    <a:pt x="3636" y="21316"/>
                    <a:pt x="3503" y="22817"/>
                  </a:cubicBezTo>
                  <a:cubicBezTo>
                    <a:pt x="4771" y="22217"/>
                    <a:pt x="6072" y="21583"/>
                    <a:pt x="7339" y="20949"/>
                  </a:cubicBezTo>
                  <a:cubicBezTo>
                    <a:pt x="8173" y="20516"/>
                    <a:pt x="9207" y="19682"/>
                    <a:pt x="10174" y="19415"/>
                  </a:cubicBezTo>
                  <a:cubicBezTo>
                    <a:pt x="10199" y="19366"/>
                    <a:pt x="10259" y="19335"/>
                    <a:pt x="10316" y="19335"/>
                  </a:cubicBezTo>
                  <a:cubicBezTo>
                    <a:pt x="10336" y="19335"/>
                    <a:pt x="10357" y="19339"/>
                    <a:pt x="10375" y="19348"/>
                  </a:cubicBezTo>
                  <a:lnTo>
                    <a:pt x="10541" y="19348"/>
                  </a:lnTo>
                  <a:cubicBezTo>
                    <a:pt x="10561" y="19342"/>
                    <a:pt x="10578" y="19339"/>
                    <a:pt x="10595" y="19339"/>
                  </a:cubicBezTo>
                  <a:cubicBezTo>
                    <a:pt x="10666" y="19339"/>
                    <a:pt x="10715" y="19388"/>
                    <a:pt x="10742" y="19415"/>
                  </a:cubicBezTo>
                  <a:cubicBezTo>
                    <a:pt x="12209" y="19748"/>
                    <a:pt x="13677" y="20349"/>
                    <a:pt x="15111" y="20849"/>
                  </a:cubicBezTo>
                  <a:cubicBezTo>
                    <a:pt x="16379" y="21283"/>
                    <a:pt x="17713" y="21683"/>
                    <a:pt x="18981" y="22250"/>
                  </a:cubicBezTo>
                  <a:cubicBezTo>
                    <a:pt x="18881" y="19682"/>
                    <a:pt x="18881" y="17046"/>
                    <a:pt x="18847" y="14478"/>
                  </a:cubicBezTo>
                  <a:lnTo>
                    <a:pt x="18881" y="14478"/>
                  </a:lnTo>
                  <a:cubicBezTo>
                    <a:pt x="18814" y="14411"/>
                    <a:pt x="18814" y="14311"/>
                    <a:pt x="18847" y="14211"/>
                  </a:cubicBezTo>
                  <a:cubicBezTo>
                    <a:pt x="20148" y="12110"/>
                    <a:pt x="21416" y="9941"/>
                    <a:pt x="22750" y="7873"/>
                  </a:cubicBezTo>
                  <a:cubicBezTo>
                    <a:pt x="20282" y="7406"/>
                    <a:pt x="17713" y="6472"/>
                    <a:pt x="15345" y="5672"/>
                  </a:cubicBezTo>
                  <a:cubicBezTo>
                    <a:pt x="15178" y="5605"/>
                    <a:pt x="15145" y="5471"/>
                    <a:pt x="15178" y="5338"/>
                  </a:cubicBezTo>
                  <a:cubicBezTo>
                    <a:pt x="13810" y="3704"/>
                    <a:pt x="12610" y="1802"/>
                    <a:pt x="11442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299;p72"/>
            <p:cNvSpPr/>
            <p:nvPr/>
          </p:nvSpPr>
          <p:spPr>
            <a:xfrm>
              <a:off x="3712763" y="2840729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27" y="1535"/>
                    <a:pt x="660" y="3170"/>
                    <a:pt x="527" y="4671"/>
                  </a:cubicBezTo>
                  <a:cubicBezTo>
                    <a:pt x="360" y="6405"/>
                    <a:pt x="193" y="8140"/>
                    <a:pt x="26" y="9841"/>
                  </a:cubicBezTo>
                  <a:cubicBezTo>
                    <a:pt x="1" y="10045"/>
                    <a:pt x="150" y="10132"/>
                    <a:pt x="312" y="10132"/>
                  </a:cubicBezTo>
                  <a:cubicBezTo>
                    <a:pt x="362" y="10132"/>
                    <a:pt x="413" y="10124"/>
                    <a:pt x="460" y="10108"/>
                  </a:cubicBezTo>
                  <a:cubicBezTo>
                    <a:pt x="1761" y="9508"/>
                    <a:pt x="3062" y="8874"/>
                    <a:pt x="4363" y="8240"/>
                  </a:cubicBezTo>
                  <a:cubicBezTo>
                    <a:pt x="5463" y="7673"/>
                    <a:pt x="6698" y="7173"/>
                    <a:pt x="7698" y="6472"/>
                  </a:cubicBezTo>
                  <a:cubicBezTo>
                    <a:pt x="8966" y="7006"/>
                    <a:pt x="10334" y="7373"/>
                    <a:pt x="11635" y="7806"/>
                  </a:cubicBezTo>
                  <a:cubicBezTo>
                    <a:pt x="13202" y="8340"/>
                    <a:pt x="14737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38" y="8941"/>
                    <a:pt x="16538" y="8907"/>
                    <a:pt x="16571" y="8840"/>
                  </a:cubicBezTo>
                  <a:lnTo>
                    <a:pt x="16138" y="8807"/>
                  </a:lnTo>
                  <a:cubicBezTo>
                    <a:pt x="14870" y="8240"/>
                    <a:pt x="13536" y="7840"/>
                    <a:pt x="12268" y="7406"/>
                  </a:cubicBezTo>
                  <a:cubicBezTo>
                    <a:pt x="10834" y="6906"/>
                    <a:pt x="9366" y="6339"/>
                    <a:pt x="7899" y="5972"/>
                  </a:cubicBezTo>
                  <a:cubicBezTo>
                    <a:pt x="7872" y="5945"/>
                    <a:pt x="7823" y="5896"/>
                    <a:pt x="7752" y="5896"/>
                  </a:cubicBezTo>
                  <a:cubicBezTo>
                    <a:pt x="7735" y="5896"/>
                    <a:pt x="7718" y="5899"/>
                    <a:pt x="7698" y="5905"/>
                  </a:cubicBezTo>
                  <a:lnTo>
                    <a:pt x="7532" y="5905"/>
                  </a:lnTo>
                  <a:cubicBezTo>
                    <a:pt x="7505" y="5896"/>
                    <a:pt x="7480" y="5892"/>
                    <a:pt x="7458" y="5892"/>
                  </a:cubicBezTo>
                  <a:cubicBezTo>
                    <a:pt x="7398" y="5892"/>
                    <a:pt x="7356" y="5923"/>
                    <a:pt x="7331" y="5972"/>
                  </a:cubicBezTo>
                  <a:cubicBezTo>
                    <a:pt x="6364" y="6239"/>
                    <a:pt x="5330" y="7073"/>
                    <a:pt x="4496" y="7506"/>
                  </a:cubicBezTo>
                  <a:cubicBezTo>
                    <a:pt x="3229" y="8140"/>
                    <a:pt x="1928" y="8774"/>
                    <a:pt x="660" y="9374"/>
                  </a:cubicBezTo>
                  <a:cubicBezTo>
                    <a:pt x="793" y="7873"/>
                    <a:pt x="960" y="6405"/>
                    <a:pt x="1060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300;p72"/>
            <p:cNvSpPr/>
            <p:nvPr/>
          </p:nvSpPr>
          <p:spPr>
            <a:xfrm>
              <a:off x="3760340" y="2721628"/>
              <a:ext cx="218769" cy="194506"/>
            </a:xfrm>
            <a:custGeom>
              <a:avLst/>
              <a:gdLst/>
              <a:ahLst/>
              <a:cxnLst/>
              <a:rect l="l" t="t" r="r" b="b"/>
              <a:pathLst>
                <a:path w="11776" h="10470" extrusionOk="0">
                  <a:moveTo>
                    <a:pt x="2756" y="296"/>
                  </a:moveTo>
                  <a:cubicBezTo>
                    <a:pt x="2888" y="296"/>
                    <a:pt x="3026" y="310"/>
                    <a:pt x="3169" y="341"/>
                  </a:cubicBezTo>
                  <a:cubicBezTo>
                    <a:pt x="4770" y="674"/>
                    <a:pt x="5338" y="2409"/>
                    <a:pt x="5738" y="3777"/>
                  </a:cubicBezTo>
                  <a:cubicBezTo>
                    <a:pt x="5753" y="3852"/>
                    <a:pt x="5808" y="3886"/>
                    <a:pt x="5865" y="3886"/>
                  </a:cubicBezTo>
                  <a:cubicBezTo>
                    <a:pt x="5934" y="3886"/>
                    <a:pt x="6005" y="3835"/>
                    <a:pt x="6005" y="3743"/>
                  </a:cubicBezTo>
                  <a:cubicBezTo>
                    <a:pt x="6105" y="2409"/>
                    <a:pt x="6772" y="708"/>
                    <a:pt x="8306" y="541"/>
                  </a:cubicBezTo>
                  <a:cubicBezTo>
                    <a:pt x="8408" y="527"/>
                    <a:pt x="8507" y="521"/>
                    <a:pt x="8604" y="521"/>
                  </a:cubicBezTo>
                  <a:cubicBezTo>
                    <a:pt x="10169" y="521"/>
                    <a:pt x="11171" y="2232"/>
                    <a:pt x="11108" y="3677"/>
                  </a:cubicBezTo>
                  <a:cubicBezTo>
                    <a:pt x="11042" y="6745"/>
                    <a:pt x="8306" y="9314"/>
                    <a:pt x="5538" y="10181"/>
                  </a:cubicBezTo>
                  <a:cubicBezTo>
                    <a:pt x="5538" y="10215"/>
                    <a:pt x="5538" y="10215"/>
                    <a:pt x="5538" y="10215"/>
                  </a:cubicBezTo>
                  <a:cubicBezTo>
                    <a:pt x="5538" y="10181"/>
                    <a:pt x="5504" y="10148"/>
                    <a:pt x="5471" y="10148"/>
                  </a:cubicBezTo>
                  <a:cubicBezTo>
                    <a:pt x="4170" y="9714"/>
                    <a:pt x="3169" y="8580"/>
                    <a:pt x="2302" y="7546"/>
                  </a:cubicBezTo>
                  <a:cubicBezTo>
                    <a:pt x="1335" y="6345"/>
                    <a:pt x="567" y="4944"/>
                    <a:pt x="567" y="3376"/>
                  </a:cubicBezTo>
                  <a:cubicBezTo>
                    <a:pt x="567" y="2061"/>
                    <a:pt x="1297" y="296"/>
                    <a:pt x="2756" y="296"/>
                  </a:cubicBezTo>
                  <a:close/>
                  <a:moveTo>
                    <a:pt x="2791" y="0"/>
                  </a:moveTo>
                  <a:cubicBezTo>
                    <a:pt x="1564" y="0"/>
                    <a:pt x="663" y="1146"/>
                    <a:pt x="401" y="2342"/>
                  </a:cubicBezTo>
                  <a:cubicBezTo>
                    <a:pt x="0" y="4043"/>
                    <a:pt x="668" y="5778"/>
                    <a:pt x="1668" y="7146"/>
                  </a:cubicBezTo>
                  <a:cubicBezTo>
                    <a:pt x="2569" y="8380"/>
                    <a:pt x="3836" y="9948"/>
                    <a:pt x="5438" y="10315"/>
                  </a:cubicBezTo>
                  <a:lnTo>
                    <a:pt x="5471" y="10315"/>
                  </a:lnTo>
                  <a:cubicBezTo>
                    <a:pt x="5445" y="10392"/>
                    <a:pt x="5479" y="10470"/>
                    <a:pt x="5558" y="10470"/>
                  </a:cubicBezTo>
                  <a:cubicBezTo>
                    <a:pt x="5581" y="10470"/>
                    <a:pt x="5608" y="10463"/>
                    <a:pt x="5638" y="10448"/>
                  </a:cubicBezTo>
                  <a:cubicBezTo>
                    <a:pt x="7306" y="9914"/>
                    <a:pt x="8807" y="8914"/>
                    <a:pt x="9907" y="7479"/>
                  </a:cubicBezTo>
                  <a:cubicBezTo>
                    <a:pt x="10942" y="6112"/>
                    <a:pt x="11775" y="4210"/>
                    <a:pt x="11275" y="2476"/>
                  </a:cubicBezTo>
                  <a:cubicBezTo>
                    <a:pt x="10931" y="1273"/>
                    <a:pt x="9801" y="217"/>
                    <a:pt x="8538" y="217"/>
                  </a:cubicBezTo>
                  <a:cubicBezTo>
                    <a:pt x="8330" y="217"/>
                    <a:pt x="8118" y="246"/>
                    <a:pt x="7906" y="307"/>
                  </a:cubicBezTo>
                  <a:cubicBezTo>
                    <a:pt x="6672" y="641"/>
                    <a:pt x="6038" y="1875"/>
                    <a:pt x="5805" y="3076"/>
                  </a:cubicBezTo>
                  <a:cubicBezTo>
                    <a:pt x="5404" y="1775"/>
                    <a:pt x="4737" y="441"/>
                    <a:pt x="3336" y="74"/>
                  </a:cubicBezTo>
                  <a:cubicBezTo>
                    <a:pt x="3148" y="24"/>
                    <a:pt x="2966" y="0"/>
                    <a:pt x="27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3301;p72"/>
            <p:cNvSpPr/>
            <p:nvPr/>
          </p:nvSpPr>
          <p:spPr>
            <a:xfrm>
              <a:off x="3643841" y="2678993"/>
              <a:ext cx="153079" cy="162999"/>
            </a:xfrm>
            <a:custGeom>
              <a:avLst/>
              <a:gdLst/>
              <a:ahLst/>
              <a:cxnLst/>
              <a:rect l="l" t="t" r="r" b="b"/>
              <a:pathLst>
                <a:path w="8240" h="8774" extrusionOk="0">
                  <a:moveTo>
                    <a:pt x="7939" y="1"/>
                  </a:moveTo>
                  <a:cubicBezTo>
                    <a:pt x="7906" y="34"/>
                    <a:pt x="7873" y="101"/>
                    <a:pt x="7839" y="134"/>
                  </a:cubicBezTo>
                  <a:cubicBezTo>
                    <a:pt x="7806" y="134"/>
                    <a:pt x="7739" y="134"/>
                    <a:pt x="7706" y="167"/>
                  </a:cubicBezTo>
                  <a:cubicBezTo>
                    <a:pt x="7372" y="468"/>
                    <a:pt x="6371" y="368"/>
                    <a:pt x="5938" y="434"/>
                  </a:cubicBezTo>
                  <a:cubicBezTo>
                    <a:pt x="5337" y="501"/>
                    <a:pt x="4770" y="568"/>
                    <a:pt x="4170" y="634"/>
                  </a:cubicBezTo>
                  <a:cubicBezTo>
                    <a:pt x="2902" y="768"/>
                    <a:pt x="1635" y="901"/>
                    <a:pt x="401" y="1068"/>
                  </a:cubicBezTo>
                  <a:cubicBezTo>
                    <a:pt x="167" y="1101"/>
                    <a:pt x="0" y="1302"/>
                    <a:pt x="134" y="1502"/>
                  </a:cubicBezTo>
                  <a:cubicBezTo>
                    <a:pt x="1501" y="3903"/>
                    <a:pt x="2836" y="6439"/>
                    <a:pt x="4537" y="8640"/>
                  </a:cubicBezTo>
                  <a:cubicBezTo>
                    <a:pt x="4570" y="8707"/>
                    <a:pt x="4637" y="8740"/>
                    <a:pt x="4704" y="8774"/>
                  </a:cubicBezTo>
                  <a:lnTo>
                    <a:pt x="5071" y="8740"/>
                  </a:lnTo>
                  <a:cubicBezTo>
                    <a:pt x="5071" y="8707"/>
                    <a:pt x="5071" y="8707"/>
                    <a:pt x="5071" y="8707"/>
                  </a:cubicBezTo>
                  <a:cubicBezTo>
                    <a:pt x="5071" y="8640"/>
                    <a:pt x="5037" y="8607"/>
                    <a:pt x="5004" y="8573"/>
                  </a:cubicBezTo>
                  <a:cubicBezTo>
                    <a:pt x="5004" y="8507"/>
                    <a:pt x="5004" y="8473"/>
                    <a:pt x="4970" y="8407"/>
                  </a:cubicBezTo>
                  <a:cubicBezTo>
                    <a:pt x="3670" y="6072"/>
                    <a:pt x="2202" y="3903"/>
                    <a:pt x="868" y="1602"/>
                  </a:cubicBezTo>
                  <a:cubicBezTo>
                    <a:pt x="2302" y="1435"/>
                    <a:pt x="3736" y="1268"/>
                    <a:pt x="5171" y="1101"/>
                  </a:cubicBezTo>
                  <a:cubicBezTo>
                    <a:pt x="5904" y="1001"/>
                    <a:pt x="7239" y="1135"/>
                    <a:pt x="7873" y="601"/>
                  </a:cubicBezTo>
                  <a:cubicBezTo>
                    <a:pt x="7873" y="601"/>
                    <a:pt x="7906" y="568"/>
                    <a:pt x="7939" y="568"/>
                  </a:cubicBezTo>
                  <a:cubicBezTo>
                    <a:pt x="8039" y="468"/>
                    <a:pt x="8139" y="368"/>
                    <a:pt x="8239" y="267"/>
                  </a:cubicBezTo>
                  <a:lnTo>
                    <a:pt x="79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" name="Google Shape;3329;p72"/>
          <p:cNvGrpSpPr/>
          <p:nvPr/>
        </p:nvGrpSpPr>
        <p:grpSpPr>
          <a:xfrm>
            <a:off x="5281921" y="2101423"/>
            <a:ext cx="563711" cy="559492"/>
            <a:chOff x="3099743" y="2035283"/>
            <a:chExt cx="449297" cy="450839"/>
          </a:xfrm>
        </p:grpSpPr>
        <p:sp>
          <p:nvSpPr>
            <p:cNvPr id="49" name="Google Shape;3330;p72"/>
            <p:cNvSpPr/>
            <p:nvPr/>
          </p:nvSpPr>
          <p:spPr>
            <a:xfrm>
              <a:off x="3213772" y="2191296"/>
              <a:ext cx="198315" cy="146261"/>
            </a:xfrm>
            <a:custGeom>
              <a:avLst/>
              <a:gdLst/>
              <a:ahLst/>
              <a:cxnLst/>
              <a:rect l="l" t="t" r="r" b="b"/>
              <a:pathLst>
                <a:path w="10675" h="7873" extrusionOk="0">
                  <a:moveTo>
                    <a:pt x="6238" y="0"/>
                  </a:moveTo>
                  <a:lnTo>
                    <a:pt x="3736" y="5571"/>
                  </a:lnTo>
                  <a:cubicBezTo>
                    <a:pt x="3718" y="5626"/>
                    <a:pt x="3669" y="5651"/>
                    <a:pt x="3618" y="5651"/>
                  </a:cubicBezTo>
                  <a:cubicBezTo>
                    <a:pt x="3576" y="5651"/>
                    <a:pt x="3533" y="5634"/>
                    <a:pt x="3503" y="5604"/>
                  </a:cubicBezTo>
                  <a:cubicBezTo>
                    <a:pt x="2369" y="4704"/>
                    <a:pt x="1201" y="3870"/>
                    <a:pt x="0" y="3103"/>
                  </a:cubicBezTo>
                  <a:lnTo>
                    <a:pt x="0" y="3103"/>
                  </a:lnTo>
                  <a:cubicBezTo>
                    <a:pt x="467" y="4670"/>
                    <a:pt x="968" y="6238"/>
                    <a:pt x="1401" y="7806"/>
                  </a:cubicBezTo>
                  <a:cubicBezTo>
                    <a:pt x="1861" y="7796"/>
                    <a:pt x="2323" y="7792"/>
                    <a:pt x="2786" y="7792"/>
                  </a:cubicBezTo>
                  <a:cubicBezTo>
                    <a:pt x="3904" y="7792"/>
                    <a:pt x="5030" y="7816"/>
                    <a:pt x="6138" y="7839"/>
                  </a:cubicBezTo>
                  <a:cubicBezTo>
                    <a:pt x="6972" y="7839"/>
                    <a:pt x="7773" y="7839"/>
                    <a:pt x="8573" y="7873"/>
                  </a:cubicBezTo>
                  <a:cubicBezTo>
                    <a:pt x="9040" y="7873"/>
                    <a:pt x="9507" y="7858"/>
                    <a:pt x="9974" y="7858"/>
                  </a:cubicBezTo>
                  <a:cubicBezTo>
                    <a:pt x="10208" y="7858"/>
                    <a:pt x="10441" y="7862"/>
                    <a:pt x="10675" y="7873"/>
                  </a:cubicBezTo>
                  <a:cubicBezTo>
                    <a:pt x="10641" y="6305"/>
                    <a:pt x="10641" y="4737"/>
                    <a:pt x="10608" y="3169"/>
                  </a:cubicBezTo>
                  <a:cubicBezTo>
                    <a:pt x="10008" y="3670"/>
                    <a:pt x="9374" y="4170"/>
                    <a:pt x="8740" y="4670"/>
                  </a:cubicBezTo>
                  <a:cubicBezTo>
                    <a:pt x="8573" y="4819"/>
                    <a:pt x="8426" y="4937"/>
                    <a:pt x="8289" y="4937"/>
                  </a:cubicBezTo>
                  <a:cubicBezTo>
                    <a:pt x="8180" y="4937"/>
                    <a:pt x="8076" y="4862"/>
                    <a:pt x="7973" y="4670"/>
                  </a:cubicBezTo>
                  <a:cubicBezTo>
                    <a:pt x="7572" y="3970"/>
                    <a:pt x="7372" y="3036"/>
                    <a:pt x="7072" y="2269"/>
                  </a:cubicBezTo>
                  <a:cubicBezTo>
                    <a:pt x="6805" y="1502"/>
                    <a:pt x="6538" y="734"/>
                    <a:pt x="6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3331;p72"/>
            <p:cNvSpPr/>
            <p:nvPr/>
          </p:nvSpPr>
          <p:spPr>
            <a:xfrm>
              <a:off x="3464754" y="2192541"/>
              <a:ext cx="84286" cy="270191"/>
            </a:xfrm>
            <a:custGeom>
              <a:avLst/>
              <a:gdLst/>
              <a:ahLst/>
              <a:cxnLst/>
              <a:rect l="l" t="t" r="r" b="b"/>
              <a:pathLst>
                <a:path w="4537" h="14544" extrusionOk="0">
                  <a:moveTo>
                    <a:pt x="4270" y="0"/>
                  </a:moveTo>
                  <a:lnTo>
                    <a:pt x="3970" y="100"/>
                  </a:lnTo>
                  <a:cubicBezTo>
                    <a:pt x="2602" y="2168"/>
                    <a:pt x="1368" y="4337"/>
                    <a:pt x="67" y="6438"/>
                  </a:cubicBezTo>
                  <a:cubicBezTo>
                    <a:pt x="0" y="6538"/>
                    <a:pt x="0" y="6638"/>
                    <a:pt x="67" y="6705"/>
                  </a:cubicBezTo>
                  <a:lnTo>
                    <a:pt x="67" y="6738"/>
                  </a:lnTo>
                  <a:cubicBezTo>
                    <a:pt x="100" y="9307"/>
                    <a:pt x="67" y="11909"/>
                    <a:pt x="167" y="14477"/>
                  </a:cubicBezTo>
                  <a:lnTo>
                    <a:pt x="600" y="14544"/>
                  </a:lnTo>
                  <a:cubicBezTo>
                    <a:pt x="967" y="12009"/>
                    <a:pt x="901" y="9240"/>
                    <a:pt x="600" y="6738"/>
                  </a:cubicBezTo>
                  <a:cubicBezTo>
                    <a:pt x="567" y="6705"/>
                    <a:pt x="567" y="6672"/>
                    <a:pt x="567" y="6672"/>
                  </a:cubicBezTo>
                  <a:cubicBezTo>
                    <a:pt x="2001" y="4737"/>
                    <a:pt x="3402" y="2569"/>
                    <a:pt x="4437" y="367"/>
                  </a:cubicBezTo>
                  <a:cubicBezTo>
                    <a:pt x="4537" y="200"/>
                    <a:pt x="4437" y="34"/>
                    <a:pt x="4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3332;p72"/>
            <p:cNvSpPr/>
            <p:nvPr/>
          </p:nvSpPr>
          <p:spPr>
            <a:xfrm>
              <a:off x="3247230" y="2035283"/>
              <a:ext cx="297482" cy="159135"/>
            </a:xfrm>
            <a:custGeom>
              <a:avLst/>
              <a:gdLst/>
              <a:ahLst/>
              <a:cxnLst/>
              <a:rect l="l" t="t" r="r" b="b"/>
              <a:pathLst>
                <a:path w="16013" h="8566" extrusionOk="0">
                  <a:moveTo>
                    <a:pt x="4370" y="1"/>
                  </a:moveTo>
                  <a:cubicBezTo>
                    <a:pt x="4287" y="1"/>
                    <a:pt x="4204" y="42"/>
                    <a:pt x="4137" y="126"/>
                  </a:cubicBezTo>
                  <a:cubicBezTo>
                    <a:pt x="2869" y="1994"/>
                    <a:pt x="1435" y="3695"/>
                    <a:pt x="1" y="5430"/>
                  </a:cubicBezTo>
                  <a:lnTo>
                    <a:pt x="268" y="5697"/>
                  </a:lnTo>
                  <a:cubicBezTo>
                    <a:pt x="1802" y="4162"/>
                    <a:pt x="3103" y="2461"/>
                    <a:pt x="4337" y="726"/>
                  </a:cubicBezTo>
                  <a:cubicBezTo>
                    <a:pt x="5538" y="2494"/>
                    <a:pt x="6705" y="4396"/>
                    <a:pt x="8073" y="6030"/>
                  </a:cubicBezTo>
                  <a:cubicBezTo>
                    <a:pt x="8040" y="6164"/>
                    <a:pt x="8073" y="6297"/>
                    <a:pt x="8240" y="6364"/>
                  </a:cubicBezTo>
                  <a:cubicBezTo>
                    <a:pt x="10642" y="7164"/>
                    <a:pt x="13210" y="8098"/>
                    <a:pt x="15679" y="8565"/>
                  </a:cubicBezTo>
                  <a:lnTo>
                    <a:pt x="15979" y="8465"/>
                  </a:lnTo>
                  <a:cubicBezTo>
                    <a:pt x="15979" y="8432"/>
                    <a:pt x="15945" y="8432"/>
                    <a:pt x="15945" y="8432"/>
                  </a:cubicBezTo>
                  <a:cubicBezTo>
                    <a:pt x="16012" y="8332"/>
                    <a:pt x="16012" y="8198"/>
                    <a:pt x="15879" y="8132"/>
                  </a:cubicBezTo>
                  <a:cubicBezTo>
                    <a:pt x="13544" y="7164"/>
                    <a:pt x="10975" y="6530"/>
                    <a:pt x="8540" y="5897"/>
                  </a:cubicBezTo>
                  <a:cubicBezTo>
                    <a:pt x="8540" y="5863"/>
                    <a:pt x="8540" y="5863"/>
                    <a:pt x="8540" y="5863"/>
                  </a:cubicBezTo>
                  <a:cubicBezTo>
                    <a:pt x="7439" y="3862"/>
                    <a:pt x="5938" y="1961"/>
                    <a:pt x="4604" y="126"/>
                  </a:cubicBezTo>
                  <a:cubicBezTo>
                    <a:pt x="4537" y="42"/>
                    <a:pt x="4454" y="1"/>
                    <a:pt x="4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3333;p72"/>
            <p:cNvSpPr/>
            <p:nvPr/>
          </p:nvSpPr>
          <p:spPr>
            <a:xfrm>
              <a:off x="3115237" y="2048770"/>
              <a:ext cx="423270" cy="423270"/>
            </a:xfrm>
            <a:custGeom>
              <a:avLst/>
              <a:gdLst/>
              <a:ahLst/>
              <a:cxnLst/>
              <a:rect l="l" t="t" r="r" b="b"/>
              <a:pathLst>
                <a:path w="22784" h="22784" extrusionOk="0">
                  <a:moveTo>
                    <a:pt x="11561" y="7145"/>
                  </a:moveTo>
                  <a:cubicBezTo>
                    <a:pt x="11625" y="7145"/>
                    <a:pt x="11690" y="7181"/>
                    <a:pt x="11709" y="7239"/>
                  </a:cubicBezTo>
                  <a:lnTo>
                    <a:pt x="13110" y="11042"/>
                  </a:lnTo>
                  <a:cubicBezTo>
                    <a:pt x="13177" y="11275"/>
                    <a:pt x="13277" y="11842"/>
                    <a:pt x="13477" y="12042"/>
                  </a:cubicBezTo>
                  <a:cubicBezTo>
                    <a:pt x="13553" y="12118"/>
                    <a:pt x="13633" y="12149"/>
                    <a:pt x="13714" y="12149"/>
                  </a:cubicBezTo>
                  <a:cubicBezTo>
                    <a:pt x="13986" y="12149"/>
                    <a:pt x="14272" y="11796"/>
                    <a:pt x="14478" y="11642"/>
                  </a:cubicBezTo>
                  <a:cubicBezTo>
                    <a:pt x="14978" y="11242"/>
                    <a:pt x="15478" y="10841"/>
                    <a:pt x="15945" y="10441"/>
                  </a:cubicBezTo>
                  <a:cubicBezTo>
                    <a:pt x="15979" y="10419"/>
                    <a:pt x="16019" y="10408"/>
                    <a:pt x="16059" y="10408"/>
                  </a:cubicBezTo>
                  <a:cubicBezTo>
                    <a:pt x="16138" y="10408"/>
                    <a:pt x="16212" y="10452"/>
                    <a:pt x="16212" y="10541"/>
                  </a:cubicBezTo>
                  <a:cubicBezTo>
                    <a:pt x="16212" y="12209"/>
                    <a:pt x="16246" y="13910"/>
                    <a:pt x="16246" y="15578"/>
                  </a:cubicBezTo>
                  <a:lnTo>
                    <a:pt x="16312" y="15578"/>
                  </a:lnTo>
                  <a:cubicBezTo>
                    <a:pt x="16479" y="15611"/>
                    <a:pt x="16479" y="15812"/>
                    <a:pt x="16312" y="15812"/>
                  </a:cubicBezTo>
                  <a:lnTo>
                    <a:pt x="16246" y="15812"/>
                  </a:lnTo>
                  <a:lnTo>
                    <a:pt x="16246" y="15878"/>
                  </a:lnTo>
                  <a:cubicBezTo>
                    <a:pt x="16246" y="15962"/>
                    <a:pt x="16179" y="16003"/>
                    <a:pt x="16112" y="16003"/>
                  </a:cubicBezTo>
                  <a:cubicBezTo>
                    <a:pt x="16045" y="16003"/>
                    <a:pt x="15979" y="15962"/>
                    <a:pt x="15979" y="15878"/>
                  </a:cubicBezTo>
                  <a:lnTo>
                    <a:pt x="15979" y="15845"/>
                  </a:lnTo>
                  <a:cubicBezTo>
                    <a:pt x="15832" y="15852"/>
                    <a:pt x="15685" y="15854"/>
                    <a:pt x="15538" y="15854"/>
                  </a:cubicBezTo>
                  <a:cubicBezTo>
                    <a:pt x="14951" y="15854"/>
                    <a:pt x="14364" y="15812"/>
                    <a:pt x="13777" y="15812"/>
                  </a:cubicBezTo>
                  <a:cubicBezTo>
                    <a:pt x="13010" y="15812"/>
                    <a:pt x="12243" y="15812"/>
                    <a:pt x="11442" y="15778"/>
                  </a:cubicBezTo>
                  <a:cubicBezTo>
                    <a:pt x="9841" y="15778"/>
                    <a:pt x="8206" y="15778"/>
                    <a:pt x="6572" y="15712"/>
                  </a:cubicBezTo>
                  <a:cubicBezTo>
                    <a:pt x="6472" y="15712"/>
                    <a:pt x="6472" y="15578"/>
                    <a:pt x="6505" y="15511"/>
                  </a:cubicBezTo>
                  <a:cubicBezTo>
                    <a:pt x="5938" y="13877"/>
                    <a:pt x="5438" y="12176"/>
                    <a:pt x="4937" y="10508"/>
                  </a:cubicBezTo>
                  <a:cubicBezTo>
                    <a:pt x="4911" y="10404"/>
                    <a:pt x="4987" y="10320"/>
                    <a:pt x="5069" y="10320"/>
                  </a:cubicBezTo>
                  <a:cubicBezTo>
                    <a:pt x="5092" y="10320"/>
                    <a:pt x="5116" y="10326"/>
                    <a:pt x="5138" y="10341"/>
                  </a:cubicBezTo>
                  <a:cubicBezTo>
                    <a:pt x="6439" y="11142"/>
                    <a:pt x="7673" y="12009"/>
                    <a:pt x="8874" y="12976"/>
                  </a:cubicBezTo>
                  <a:cubicBezTo>
                    <a:pt x="9741" y="11042"/>
                    <a:pt x="10608" y="9140"/>
                    <a:pt x="11442" y="7205"/>
                  </a:cubicBezTo>
                  <a:cubicBezTo>
                    <a:pt x="11470" y="7164"/>
                    <a:pt x="11516" y="7145"/>
                    <a:pt x="11561" y="7145"/>
                  </a:cubicBezTo>
                  <a:close/>
                  <a:moveTo>
                    <a:pt x="11442" y="0"/>
                  </a:moveTo>
                  <a:cubicBezTo>
                    <a:pt x="10208" y="1735"/>
                    <a:pt x="8907" y="3436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4"/>
                    <a:pt x="7039" y="5304"/>
                    <a:pt x="7006" y="5304"/>
                  </a:cubicBezTo>
                  <a:cubicBezTo>
                    <a:pt x="6405" y="5838"/>
                    <a:pt x="5038" y="5738"/>
                    <a:pt x="4337" y="5804"/>
                  </a:cubicBezTo>
                  <a:cubicBezTo>
                    <a:pt x="2869" y="5971"/>
                    <a:pt x="1435" y="6138"/>
                    <a:pt x="1" y="6305"/>
                  </a:cubicBezTo>
                  <a:cubicBezTo>
                    <a:pt x="1335" y="8606"/>
                    <a:pt x="2836" y="10808"/>
                    <a:pt x="4104" y="13110"/>
                  </a:cubicBezTo>
                  <a:cubicBezTo>
                    <a:pt x="4137" y="13176"/>
                    <a:pt x="4137" y="13210"/>
                    <a:pt x="4137" y="13276"/>
                  </a:cubicBezTo>
                  <a:cubicBezTo>
                    <a:pt x="4170" y="13310"/>
                    <a:pt x="4204" y="13343"/>
                    <a:pt x="4204" y="13410"/>
                  </a:cubicBezTo>
                  <a:cubicBezTo>
                    <a:pt x="4204" y="13410"/>
                    <a:pt x="4204" y="13410"/>
                    <a:pt x="4204" y="13443"/>
                  </a:cubicBezTo>
                  <a:cubicBezTo>
                    <a:pt x="4370" y="15011"/>
                    <a:pt x="4070" y="16746"/>
                    <a:pt x="3937" y="18347"/>
                  </a:cubicBezTo>
                  <a:cubicBezTo>
                    <a:pt x="3803" y="19814"/>
                    <a:pt x="3670" y="21282"/>
                    <a:pt x="3503" y="22783"/>
                  </a:cubicBezTo>
                  <a:cubicBezTo>
                    <a:pt x="4804" y="22183"/>
                    <a:pt x="6072" y="21582"/>
                    <a:pt x="7339" y="20915"/>
                  </a:cubicBezTo>
                  <a:cubicBezTo>
                    <a:pt x="8173" y="20482"/>
                    <a:pt x="9241" y="19648"/>
                    <a:pt x="10175" y="19381"/>
                  </a:cubicBezTo>
                  <a:cubicBezTo>
                    <a:pt x="10241" y="19347"/>
                    <a:pt x="10308" y="19314"/>
                    <a:pt x="10408" y="19314"/>
                  </a:cubicBezTo>
                  <a:lnTo>
                    <a:pt x="10575" y="19314"/>
                  </a:lnTo>
                  <a:cubicBezTo>
                    <a:pt x="10675" y="19314"/>
                    <a:pt x="10742" y="19347"/>
                    <a:pt x="10775" y="19414"/>
                  </a:cubicBezTo>
                  <a:cubicBezTo>
                    <a:pt x="12243" y="19748"/>
                    <a:pt x="13710" y="20315"/>
                    <a:pt x="15145" y="20815"/>
                  </a:cubicBezTo>
                  <a:cubicBezTo>
                    <a:pt x="16412" y="21249"/>
                    <a:pt x="17747" y="21649"/>
                    <a:pt x="18981" y="22216"/>
                  </a:cubicBezTo>
                  <a:cubicBezTo>
                    <a:pt x="18881" y="19648"/>
                    <a:pt x="18914" y="17046"/>
                    <a:pt x="18881" y="14477"/>
                  </a:cubicBezTo>
                  <a:lnTo>
                    <a:pt x="18881" y="14444"/>
                  </a:lnTo>
                  <a:cubicBezTo>
                    <a:pt x="18814" y="14377"/>
                    <a:pt x="18814" y="14277"/>
                    <a:pt x="18881" y="14177"/>
                  </a:cubicBezTo>
                  <a:cubicBezTo>
                    <a:pt x="20182" y="12076"/>
                    <a:pt x="21416" y="9907"/>
                    <a:pt x="22784" y="7839"/>
                  </a:cubicBezTo>
                  <a:cubicBezTo>
                    <a:pt x="20282" y="7372"/>
                    <a:pt x="17747" y="6438"/>
                    <a:pt x="15345" y="5638"/>
                  </a:cubicBezTo>
                  <a:cubicBezTo>
                    <a:pt x="15178" y="5571"/>
                    <a:pt x="15145" y="5438"/>
                    <a:pt x="15178" y="5304"/>
                  </a:cubicBezTo>
                  <a:cubicBezTo>
                    <a:pt x="13810" y="3670"/>
                    <a:pt x="12643" y="1768"/>
                    <a:pt x="11442" y="0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3334;p72"/>
            <p:cNvSpPr/>
            <p:nvPr/>
          </p:nvSpPr>
          <p:spPr>
            <a:xfrm>
              <a:off x="3168052" y="2297876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706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1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05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3335;p72"/>
            <p:cNvSpPr/>
            <p:nvPr/>
          </p:nvSpPr>
          <p:spPr>
            <a:xfrm>
              <a:off x="3206471" y="2181506"/>
              <a:ext cx="214923" cy="164578"/>
            </a:xfrm>
            <a:custGeom>
              <a:avLst/>
              <a:gdLst/>
              <a:ahLst/>
              <a:cxnLst/>
              <a:rect l="l" t="t" r="r" b="b"/>
              <a:pathLst>
                <a:path w="11569" h="8859" extrusionOk="0">
                  <a:moveTo>
                    <a:pt x="6665" y="527"/>
                  </a:moveTo>
                  <a:cubicBezTo>
                    <a:pt x="6931" y="1261"/>
                    <a:pt x="7198" y="2029"/>
                    <a:pt x="7498" y="2796"/>
                  </a:cubicBezTo>
                  <a:cubicBezTo>
                    <a:pt x="7765" y="3563"/>
                    <a:pt x="7965" y="4497"/>
                    <a:pt x="8366" y="5197"/>
                  </a:cubicBezTo>
                  <a:cubicBezTo>
                    <a:pt x="8469" y="5389"/>
                    <a:pt x="8573" y="5464"/>
                    <a:pt x="8682" y="5464"/>
                  </a:cubicBezTo>
                  <a:cubicBezTo>
                    <a:pt x="8819" y="5464"/>
                    <a:pt x="8966" y="5346"/>
                    <a:pt x="9133" y="5197"/>
                  </a:cubicBezTo>
                  <a:cubicBezTo>
                    <a:pt x="9767" y="4697"/>
                    <a:pt x="10401" y="4197"/>
                    <a:pt x="11001" y="3696"/>
                  </a:cubicBezTo>
                  <a:cubicBezTo>
                    <a:pt x="11034" y="5264"/>
                    <a:pt x="11034" y="6832"/>
                    <a:pt x="11068" y="8400"/>
                  </a:cubicBezTo>
                  <a:cubicBezTo>
                    <a:pt x="10834" y="8389"/>
                    <a:pt x="10601" y="8385"/>
                    <a:pt x="10368" y="8385"/>
                  </a:cubicBezTo>
                  <a:cubicBezTo>
                    <a:pt x="9904" y="8385"/>
                    <a:pt x="9444" y="8400"/>
                    <a:pt x="9000" y="8400"/>
                  </a:cubicBezTo>
                  <a:cubicBezTo>
                    <a:pt x="8166" y="8366"/>
                    <a:pt x="7365" y="8366"/>
                    <a:pt x="6564" y="8366"/>
                  </a:cubicBezTo>
                  <a:cubicBezTo>
                    <a:pt x="5432" y="8343"/>
                    <a:pt x="4300" y="8319"/>
                    <a:pt x="3180" y="8319"/>
                  </a:cubicBezTo>
                  <a:cubicBezTo>
                    <a:pt x="2716" y="8319"/>
                    <a:pt x="2254" y="8323"/>
                    <a:pt x="1794" y="8333"/>
                  </a:cubicBezTo>
                  <a:cubicBezTo>
                    <a:pt x="1394" y="6765"/>
                    <a:pt x="894" y="5197"/>
                    <a:pt x="393" y="3630"/>
                  </a:cubicBezTo>
                  <a:lnTo>
                    <a:pt x="393" y="3630"/>
                  </a:lnTo>
                  <a:cubicBezTo>
                    <a:pt x="1628" y="4397"/>
                    <a:pt x="2795" y="5231"/>
                    <a:pt x="3929" y="6131"/>
                  </a:cubicBezTo>
                  <a:cubicBezTo>
                    <a:pt x="3959" y="6161"/>
                    <a:pt x="3996" y="6178"/>
                    <a:pt x="4030" y="6178"/>
                  </a:cubicBezTo>
                  <a:cubicBezTo>
                    <a:pt x="4072" y="6178"/>
                    <a:pt x="4111" y="6153"/>
                    <a:pt x="4129" y="6098"/>
                  </a:cubicBezTo>
                  <a:lnTo>
                    <a:pt x="6665" y="527"/>
                  </a:lnTo>
                  <a:close/>
                  <a:moveTo>
                    <a:pt x="6657" y="0"/>
                  </a:moveTo>
                  <a:cubicBezTo>
                    <a:pt x="6616" y="0"/>
                    <a:pt x="6578" y="19"/>
                    <a:pt x="6564" y="60"/>
                  </a:cubicBezTo>
                  <a:cubicBezTo>
                    <a:pt x="5697" y="1995"/>
                    <a:pt x="4830" y="3897"/>
                    <a:pt x="3963" y="5798"/>
                  </a:cubicBezTo>
                  <a:cubicBezTo>
                    <a:pt x="2762" y="4864"/>
                    <a:pt x="1528" y="3997"/>
                    <a:pt x="227" y="3196"/>
                  </a:cubicBezTo>
                  <a:cubicBezTo>
                    <a:pt x="205" y="3181"/>
                    <a:pt x="181" y="3175"/>
                    <a:pt x="158" y="3175"/>
                  </a:cubicBezTo>
                  <a:cubicBezTo>
                    <a:pt x="76" y="3175"/>
                    <a:pt x="0" y="3259"/>
                    <a:pt x="26" y="3363"/>
                  </a:cubicBezTo>
                  <a:cubicBezTo>
                    <a:pt x="527" y="5031"/>
                    <a:pt x="1027" y="6732"/>
                    <a:pt x="1594" y="8366"/>
                  </a:cubicBezTo>
                  <a:cubicBezTo>
                    <a:pt x="1561" y="8433"/>
                    <a:pt x="1561" y="8567"/>
                    <a:pt x="1694" y="8567"/>
                  </a:cubicBezTo>
                  <a:cubicBezTo>
                    <a:pt x="3295" y="8633"/>
                    <a:pt x="4930" y="8633"/>
                    <a:pt x="6564" y="8633"/>
                  </a:cubicBezTo>
                  <a:cubicBezTo>
                    <a:pt x="7332" y="8667"/>
                    <a:pt x="8099" y="8667"/>
                    <a:pt x="8866" y="8667"/>
                  </a:cubicBezTo>
                  <a:cubicBezTo>
                    <a:pt x="9453" y="8667"/>
                    <a:pt x="10040" y="8709"/>
                    <a:pt x="10627" y="8709"/>
                  </a:cubicBezTo>
                  <a:cubicBezTo>
                    <a:pt x="10774" y="8709"/>
                    <a:pt x="10921" y="8707"/>
                    <a:pt x="11068" y="8700"/>
                  </a:cubicBezTo>
                  <a:lnTo>
                    <a:pt x="11068" y="8733"/>
                  </a:lnTo>
                  <a:cubicBezTo>
                    <a:pt x="11068" y="8817"/>
                    <a:pt x="11134" y="8858"/>
                    <a:pt x="11201" y="8858"/>
                  </a:cubicBezTo>
                  <a:cubicBezTo>
                    <a:pt x="11268" y="8858"/>
                    <a:pt x="11335" y="8817"/>
                    <a:pt x="11335" y="8733"/>
                  </a:cubicBezTo>
                  <a:lnTo>
                    <a:pt x="11335" y="8667"/>
                  </a:lnTo>
                  <a:lnTo>
                    <a:pt x="11401" y="8667"/>
                  </a:lnTo>
                  <a:cubicBezTo>
                    <a:pt x="11568" y="8667"/>
                    <a:pt x="11568" y="8466"/>
                    <a:pt x="11401" y="8433"/>
                  </a:cubicBezTo>
                  <a:lnTo>
                    <a:pt x="11335" y="8433"/>
                  </a:lnTo>
                  <a:cubicBezTo>
                    <a:pt x="11335" y="6732"/>
                    <a:pt x="11301" y="5064"/>
                    <a:pt x="11301" y="3396"/>
                  </a:cubicBezTo>
                  <a:cubicBezTo>
                    <a:pt x="11301" y="3307"/>
                    <a:pt x="11227" y="3248"/>
                    <a:pt x="11158" y="3248"/>
                  </a:cubicBezTo>
                  <a:cubicBezTo>
                    <a:pt x="11123" y="3248"/>
                    <a:pt x="11090" y="3263"/>
                    <a:pt x="11068" y="3296"/>
                  </a:cubicBezTo>
                  <a:cubicBezTo>
                    <a:pt x="10567" y="3696"/>
                    <a:pt x="10067" y="4097"/>
                    <a:pt x="9567" y="4497"/>
                  </a:cubicBezTo>
                  <a:cubicBezTo>
                    <a:pt x="9361" y="4651"/>
                    <a:pt x="9075" y="5004"/>
                    <a:pt x="8803" y="5004"/>
                  </a:cubicBezTo>
                  <a:cubicBezTo>
                    <a:pt x="8722" y="5004"/>
                    <a:pt x="8642" y="4973"/>
                    <a:pt x="8566" y="4897"/>
                  </a:cubicBezTo>
                  <a:cubicBezTo>
                    <a:pt x="8366" y="4697"/>
                    <a:pt x="8266" y="4130"/>
                    <a:pt x="8199" y="3897"/>
                  </a:cubicBezTo>
                  <a:cubicBezTo>
                    <a:pt x="7732" y="2629"/>
                    <a:pt x="7265" y="1361"/>
                    <a:pt x="6798" y="94"/>
                  </a:cubicBezTo>
                  <a:cubicBezTo>
                    <a:pt x="6779" y="36"/>
                    <a:pt x="6714" y="0"/>
                    <a:pt x="6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336;p72"/>
            <p:cNvSpPr/>
            <p:nvPr/>
          </p:nvSpPr>
          <p:spPr>
            <a:xfrm>
              <a:off x="3099743" y="2136140"/>
              <a:ext cx="152466" cy="162999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201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07"/>
                  </a:ln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105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35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8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4" name="Google Shape;3337;p72"/>
          <p:cNvGrpSpPr/>
          <p:nvPr/>
        </p:nvGrpSpPr>
        <p:grpSpPr>
          <a:xfrm>
            <a:off x="2964930" y="3114381"/>
            <a:ext cx="695905" cy="698663"/>
            <a:chOff x="2382412" y="2772194"/>
            <a:chExt cx="521929" cy="523997"/>
          </a:xfrm>
        </p:grpSpPr>
        <p:sp>
          <p:nvSpPr>
            <p:cNvPr id="75" name="Google Shape;3338;p72"/>
            <p:cNvSpPr/>
            <p:nvPr/>
          </p:nvSpPr>
          <p:spPr>
            <a:xfrm>
              <a:off x="2506242" y="3041524"/>
              <a:ext cx="182135" cy="86493"/>
            </a:xfrm>
            <a:custGeom>
              <a:avLst/>
              <a:gdLst/>
              <a:ahLst/>
              <a:cxnLst/>
              <a:rect l="l" t="t" r="r" b="b"/>
              <a:pathLst>
                <a:path w="8440" h="4008" extrusionOk="0">
                  <a:moveTo>
                    <a:pt x="2068" y="1"/>
                  </a:moveTo>
                  <a:cubicBezTo>
                    <a:pt x="1234" y="234"/>
                    <a:pt x="0" y="635"/>
                    <a:pt x="0" y="1702"/>
                  </a:cubicBezTo>
                  <a:cubicBezTo>
                    <a:pt x="33" y="2569"/>
                    <a:pt x="967" y="3036"/>
                    <a:pt x="1635" y="3270"/>
                  </a:cubicBezTo>
                  <a:cubicBezTo>
                    <a:pt x="3108" y="3823"/>
                    <a:pt x="4695" y="4008"/>
                    <a:pt x="6265" y="4008"/>
                  </a:cubicBezTo>
                  <a:cubicBezTo>
                    <a:pt x="6400" y="4008"/>
                    <a:pt x="6536" y="4006"/>
                    <a:pt x="6672" y="4004"/>
                  </a:cubicBezTo>
                  <a:cubicBezTo>
                    <a:pt x="7272" y="4004"/>
                    <a:pt x="7872" y="3937"/>
                    <a:pt x="8439" y="3870"/>
                  </a:cubicBezTo>
                  <a:lnTo>
                    <a:pt x="8373" y="3303"/>
                  </a:lnTo>
                  <a:cubicBezTo>
                    <a:pt x="7972" y="3337"/>
                    <a:pt x="7539" y="3337"/>
                    <a:pt x="7139" y="3337"/>
                  </a:cubicBezTo>
                  <a:cubicBezTo>
                    <a:pt x="6438" y="3303"/>
                    <a:pt x="5738" y="3237"/>
                    <a:pt x="5037" y="3103"/>
                  </a:cubicBezTo>
                  <a:cubicBezTo>
                    <a:pt x="4503" y="2970"/>
                    <a:pt x="3836" y="2870"/>
                    <a:pt x="3369" y="2536"/>
                  </a:cubicBezTo>
                  <a:cubicBezTo>
                    <a:pt x="3102" y="2369"/>
                    <a:pt x="2869" y="2036"/>
                    <a:pt x="2936" y="1702"/>
                  </a:cubicBezTo>
                  <a:cubicBezTo>
                    <a:pt x="3002" y="1402"/>
                    <a:pt x="3202" y="1235"/>
                    <a:pt x="3469" y="1102"/>
                  </a:cubicBezTo>
                  <a:cubicBezTo>
                    <a:pt x="2969" y="802"/>
                    <a:pt x="2469" y="435"/>
                    <a:pt x="2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339;p72"/>
            <p:cNvSpPr/>
            <p:nvPr/>
          </p:nvSpPr>
          <p:spPr>
            <a:xfrm>
              <a:off x="2686917" y="3042257"/>
              <a:ext cx="100800" cy="82802"/>
            </a:xfrm>
            <a:custGeom>
              <a:avLst/>
              <a:gdLst/>
              <a:ahLst/>
              <a:cxnLst/>
              <a:rect l="l" t="t" r="r" b="b"/>
              <a:pathLst>
                <a:path w="4671" h="3837" extrusionOk="0">
                  <a:moveTo>
                    <a:pt x="1268" y="0"/>
                  </a:moveTo>
                  <a:cubicBezTo>
                    <a:pt x="1102" y="234"/>
                    <a:pt x="901" y="467"/>
                    <a:pt x="668" y="667"/>
                  </a:cubicBezTo>
                  <a:lnTo>
                    <a:pt x="701" y="667"/>
                  </a:lnTo>
                  <a:cubicBezTo>
                    <a:pt x="729" y="665"/>
                    <a:pt x="756" y="664"/>
                    <a:pt x="783" y="664"/>
                  </a:cubicBezTo>
                  <a:cubicBezTo>
                    <a:pt x="1595" y="664"/>
                    <a:pt x="1989" y="1625"/>
                    <a:pt x="1602" y="2335"/>
                  </a:cubicBezTo>
                  <a:cubicBezTo>
                    <a:pt x="1268" y="2902"/>
                    <a:pt x="635" y="3169"/>
                    <a:pt x="1" y="3269"/>
                  </a:cubicBezTo>
                  <a:lnTo>
                    <a:pt x="67" y="3836"/>
                  </a:lnTo>
                  <a:cubicBezTo>
                    <a:pt x="368" y="3803"/>
                    <a:pt x="668" y="3770"/>
                    <a:pt x="935" y="3703"/>
                  </a:cubicBezTo>
                  <a:cubicBezTo>
                    <a:pt x="1769" y="3570"/>
                    <a:pt x="2703" y="3469"/>
                    <a:pt x="3437" y="3002"/>
                  </a:cubicBezTo>
                  <a:cubicBezTo>
                    <a:pt x="4237" y="2535"/>
                    <a:pt x="4671" y="1535"/>
                    <a:pt x="3937" y="768"/>
                  </a:cubicBezTo>
                  <a:cubicBezTo>
                    <a:pt x="3270" y="34"/>
                    <a:pt x="2236" y="34"/>
                    <a:pt x="1335" y="34"/>
                  </a:cubicBezTo>
                  <a:cubicBezTo>
                    <a:pt x="1302" y="34"/>
                    <a:pt x="1302" y="34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340;p72"/>
            <p:cNvSpPr/>
            <p:nvPr/>
          </p:nvSpPr>
          <p:spPr>
            <a:xfrm>
              <a:off x="2575344" y="3058098"/>
              <a:ext cx="146787" cy="50821"/>
            </a:xfrm>
            <a:custGeom>
              <a:avLst/>
              <a:gdLst/>
              <a:ahLst/>
              <a:cxnLst/>
              <a:rect l="l" t="t" r="r" b="b"/>
              <a:pathLst>
                <a:path w="6802" h="2355" extrusionOk="0">
                  <a:moveTo>
                    <a:pt x="5771" y="0"/>
                  </a:moveTo>
                  <a:cubicBezTo>
                    <a:pt x="4982" y="698"/>
                    <a:pt x="4027" y="1148"/>
                    <a:pt x="2932" y="1148"/>
                  </a:cubicBezTo>
                  <a:cubicBezTo>
                    <a:pt x="2823" y="1148"/>
                    <a:pt x="2714" y="1143"/>
                    <a:pt x="2602" y="1134"/>
                  </a:cubicBezTo>
                  <a:cubicBezTo>
                    <a:pt x="1868" y="1034"/>
                    <a:pt x="1101" y="801"/>
                    <a:pt x="401" y="434"/>
                  </a:cubicBezTo>
                  <a:cubicBezTo>
                    <a:pt x="267" y="467"/>
                    <a:pt x="134" y="534"/>
                    <a:pt x="100" y="634"/>
                  </a:cubicBezTo>
                  <a:cubicBezTo>
                    <a:pt x="67" y="867"/>
                    <a:pt x="34" y="1101"/>
                    <a:pt x="0" y="1301"/>
                  </a:cubicBezTo>
                  <a:cubicBezTo>
                    <a:pt x="67" y="1435"/>
                    <a:pt x="167" y="1535"/>
                    <a:pt x="301" y="1601"/>
                  </a:cubicBezTo>
                  <a:cubicBezTo>
                    <a:pt x="601" y="1835"/>
                    <a:pt x="1034" y="1902"/>
                    <a:pt x="1368" y="2002"/>
                  </a:cubicBezTo>
                  <a:cubicBezTo>
                    <a:pt x="2135" y="2168"/>
                    <a:pt x="2869" y="2302"/>
                    <a:pt x="3636" y="2335"/>
                  </a:cubicBezTo>
                  <a:cubicBezTo>
                    <a:pt x="3848" y="2345"/>
                    <a:pt x="4077" y="2354"/>
                    <a:pt x="4311" y="2354"/>
                  </a:cubicBezTo>
                  <a:cubicBezTo>
                    <a:pt x="4887" y="2354"/>
                    <a:pt x="5497" y="2296"/>
                    <a:pt x="5971" y="2035"/>
                  </a:cubicBezTo>
                  <a:cubicBezTo>
                    <a:pt x="6272" y="1868"/>
                    <a:pt x="6572" y="1568"/>
                    <a:pt x="6672" y="1234"/>
                  </a:cubicBezTo>
                  <a:cubicBezTo>
                    <a:pt x="6801" y="716"/>
                    <a:pt x="6427" y="166"/>
                    <a:pt x="5916" y="166"/>
                  </a:cubicBezTo>
                  <a:cubicBezTo>
                    <a:pt x="5901" y="166"/>
                    <a:pt x="5886" y="166"/>
                    <a:pt x="5871" y="167"/>
                  </a:cubicBezTo>
                  <a:cubicBezTo>
                    <a:pt x="5771" y="167"/>
                    <a:pt x="5738" y="100"/>
                    <a:pt x="57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341;p72"/>
            <p:cNvSpPr/>
            <p:nvPr/>
          </p:nvSpPr>
          <p:spPr>
            <a:xfrm>
              <a:off x="2532139" y="2954445"/>
              <a:ext cx="200154" cy="29802"/>
            </a:xfrm>
            <a:custGeom>
              <a:avLst/>
              <a:gdLst/>
              <a:ahLst/>
              <a:cxnLst/>
              <a:rect l="l" t="t" r="r" b="b"/>
              <a:pathLst>
                <a:path w="9275" h="1381" extrusionOk="0">
                  <a:moveTo>
                    <a:pt x="5598" y="1"/>
                  </a:moveTo>
                  <a:cubicBezTo>
                    <a:pt x="5255" y="1"/>
                    <a:pt x="4912" y="11"/>
                    <a:pt x="4571" y="33"/>
                  </a:cubicBezTo>
                  <a:cubicBezTo>
                    <a:pt x="3003" y="133"/>
                    <a:pt x="1502" y="500"/>
                    <a:pt x="1" y="934"/>
                  </a:cubicBezTo>
                  <a:cubicBezTo>
                    <a:pt x="802" y="967"/>
                    <a:pt x="1602" y="1234"/>
                    <a:pt x="2369" y="1301"/>
                  </a:cubicBezTo>
                  <a:cubicBezTo>
                    <a:pt x="2931" y="1350"/>
                    <a:pt x="3510" y="1380"/>
                    <a:pt x="4082" y="1380"/>
                  </a:cubicBezTo>
                  <a:cubicBezTo>
                    <a:pt x="4291" y="1380"/>
                    <a:pt x="4499" y="1376"/>
                    <a:pt x="4704" y="1367"/>
                  </a:cubicBezTo>
                  <a:cubicBezTo>
                    <a:pt x="6272" y="1267"/>
                    <a:pt x="7807" y="934"/>
                    <a:pt x="9274" y="400"/>
                  </a:cubicBezTo>
                  <a:cubicBezTo>
                    <a:pt x="8074" y="139"/>
                    <a:pt x="6833" y="1"/>
                    <a:pt x="5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342;p72"/>
            <p:cNvSpPr/>
            <p:nvPr/>
          </p:nvSpPr>
          <p:spPr>
            <a:xfrm>
              <a:off x="2527111" y="2966659"/>
              <a:ext cx="210211" cy="110382"/>
            </a:xfrm>
            <a:custGeom>
              <a:avLst/>
              <a:gdLst/>
              <a:ahLst/>
              <a:cxnLst/>
              <a:rect l="l" t="t" r="r" b="b"/>
              <a:pathLst>
                <a:path w="9741" h="5115" extrusionOk="0">
                  <a:moveTo>
                    <a:pt x="9741" y="1"/>
                  </a:moveTo>
                  <a:lnTo>
                    <a:pt x="9741" y="1"/>
                  </a:lnTo>
                  <a:cubicBezTo>
                    <a:pt x="8206" y="601"/>
                    <a:pt x="6605" y="968"/>
                    <a:pt x="4937" y="1035"/>
                  </a:cubicBezTo>
                  <a:cubicBezTo>
                    <a:pt x="4729" y="1043"/>
                    <a:pt x="4518" y="1047"/>
                    <a:pt x="4307" y="1047"/>
                  </a:cubicBezTo>
                  <a:cubicBezTo>
                    <a:pt x="3672" y="1047"/>
                    <a:pt x="3028" y="1010"/>
                    <a:pt x="2402" y="935"/>
                  </a:cubicBezTo>
                  <a:cubicBezTo>
                    <a:pt x="1668" y="868"/>
                    <a:pt x="768" y="801"/>
                    <a:pt x="134" y="401"/>
                  </a:cubicBezTo>
                  <a:lnTo>
                    <a:pt x="101" y="401"/>
                  </a:lnTo>
                  <a:cubicBezTo>
                    <a:pt x="67" y="401"/>
                    <a:pt x="34" y="434"/>
                    <a:pt x="0" y="434"/>
                  </a:cubicBezTo>
                  <a:cubicBezTo>
                    <a:pt x="134" y="2936"/>
                    <a:pt x="2536" y="4904"/>
                    <a:pt x="4937" y="5104"/>
                  </a:cubicBezTo>
                  <a:cubicBezTo>
                    <a:pt x="5028" y="5111"/>
                    <a:pt x="5118" y="5115"/>
                    <a:pt x="5207" y="5115"/>
                  </a:cubicBezTo>
                  <a:cubicBezTo>
                    <a:pt x="6408" y="5115"/>
                    <a:pt x="7528" y="4504"/>
                    <a:pt x="8273" y="3603"/>
                  </a:cubicBezTo>
                  <a:cubicBezTo>
                    <a:pt x="8573" y="3270"/>
                    <a:pt x="8773" y="2903"/>
                    <a:pt x="8974" y="2536"/>
                  </a:cubicBezTo>
                  <a:cubicBezTo>
                    <a:pt x="8940" y="2536"/>
                    <a:pt x="8940" y="2536"/>
                    <a:pt x="8907" y="2503"/>
                  </a:cubicBezTo>
                  <a:cubicBezTo>
                    <a:pt x="8851" y="2447"/>
                    <a:pt x="8912" y="2320"/>
                    <a:pt x="8992" y="2320"/>
                  </a:cubicBezTo>
                  <a:cubicBezTo>
                    <a:pt x="9008" y="2320"/>
                    <a:pt x="9024" y="2325"/>
                    <a:pt x="9040" y="2336"/>
                  </a:cubicBezTo>
                  <a:lnTo>
                    <a:pt x="9074" y="2369"/>
                  </a:lnTo>
                  <a:cubicBezTo>
                    <a:pt x="9274" y="1835"/>
                    <a:pt x="9441" y="1302"/>
                    <a:pt x="9574" y="768"/>
                  </a:cubicBezTo>
                  <a:cubicBezTo>
                    <a:pt x="9541" y="768"/>
                    <a:pt x="9541" y="735"/>
                    <a:pt x="9574" y="701"/>
                  </a:cubicBezTo>
                  <a:cubicBezTo>
                    <a:pt x="9574" y="668"/>
                    <a:pt x="9607" y="635"/>
                    <a:pt x="9607" y="601"/>
                  </a:cubicBezTo>
                  <a:cubicBezTo>
                    <a:pt x="9674" y="401"/>
                    <a:pt x="9707" y="201"/>
                    <a:pt x="97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343;p72"/>
            <p:cNvSpPr/>
            <p:nvPr/>
          </p:nvSpPr>
          <p:spPr>
            <a:xfrm>
              <a:off x="2732992" y="2989017"/>
              <a:ext cx="25702" cy="23911"/>
            </a:xfrm>
            <a:custGeom>
              <a:avLst/>
              <a:gdLst/>
              <a:ahLst/>
              <a:cxnLst/>
              <a:rect l="l" t="t" r="r" b="b"/>
              <a:pathLst>
                <a:path w="1191" h="1108" extrusionOk="0">
                  <a:moveTo>
                    <a:pt x="6" y="949"/>
                  </a:moveTo>
                  <a:lnTo>
                    <a:pt x="6" y="949"/>
                  </a:lnTo>
                  <a:cubicBezTo>
                    <a:pt x="3" y="954"/>
                    <a:pt x="1" y="960"/>
                    <a:pt x="1" y="966"/>
                  </a:cubicBezTo>
                  <a:cubicBezTo>
                    <a:pt x="3" y="960"/>
                    <a:pt x="4" y="955"/>
                    <a:pt x="6" y="949"/>
                  </a:cubicBezTo>
                  <a:close/>
                  <a:moveTo>
                    <a:pt x="471" y="0"/>
                  </a:moveTo>
                  <a:cubicBezTo>
                    <a:pt x="402" y="0"/>
                    <a:pt x="333" y="10"/>
                    <a:pt x="267" y="32"/>
                  </a:cubicBezTo>
                  <a:cubicBezTo>
                    <a:pt x="202" y="359"/>
                    <a:pt x="105" y="654"/>
                    <a:pt x="6" y="949"/>
                  </a:cubicBezTo>
                  <a:lnTo>
                    <a:pt x="6" y="949"/>
                  </a:lnTo>
                  <a:cubicBezTo>
                    <a:pt x="17" y="932"/>
                    <a:pt x="42" y="919"/>
                    <a:pt x="65" y="919"/>
                  </a:cubicBezTo>
                  <a:cubicBezTo>
                    <a:pt x="78" y="919"/>
                    <a:pt x="91" y="923"/>
                    <a:pt x="101" y="933"/>
                  </a:cubicBezTo>
                  <a:cubicBezTo>
                    <a:pt x="208" y="1053"/>
                    <a:pt x="364" y="1108"/>
                    <a:pt x="521" y="1108"/>
                  </a:cubicBezTo>
                  <a:cubicBezTo>
                    <a:pt x="803" y="1108"/>
                    <a:pt x="1092" y="932"/>
                    <a:pt x="1135" y="633"/>
                  </a:cubicBezTo>
                  <a:cubicBezTo>
                    <a:pt x="1191" y="270"/>
                    <a:pt x="826" y="0"/>
                    <a:pt x="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344;p72"/>
            <p:cNvSpPr/>
            <p:nvPr/>
          </p:nvSpPr>
          <p:spPr>
            <a:xfrm>
              <a:off x="2727964" y="2972486"/>
              <a:ext cx="55676" cy="55072"/>
            </a:xfrm>
            <a:custGeom>
              <a:avLst/>
              <a:gdLst/>
              <a:ahLst/>
              <a:cxnLst/>
              <a:rect l="l" t="t" r="r" b="b"/>
              <a:pathLst>
                <a:path w="2580" h="2552" extrusionOk="0">
                  <a:moveTo>
                    <a:pt x="1238" y="1"/>
                  </a:moveTo>
                  <a:cubicBezTo>
                    <a:pt x="1028" y="1"/>
                    <a:pt x="817" y="62"/>
                    <a:pt x="634" y="198"/>
                  </a:cubicBezTo>
                  <a:cubicBezTo>
                    <a:pt x="634" y="298"/>
                    <a:pt x="601" y="431"/>
                    <a:pt x="567" y="565"/>
                  </a:cubicBezTo>
                  <a:cubicBezTo>
                    <a:pt x="616" y="555"/>
                    <a:pt x="665" y="550"/>
                    <a:pt x="715" y="550"/>
                  </a:cubicBezTo>
                  <a:cubicBezTo>
                    <a:pt x="1172" y="550"/>
                    <a:pt x="1628" y="950"/>
                    <a:pt x="1568" y="1432"/>
                  </a:cubicBezTo>
                  <a:cubicBezTo>
                    <a:pt x="1503" y="1797"/>
                    <a:pt x="1134" y="2038"/>
                    <a:pt x="773" y="2038"/>
                  </a:cubicBezTo>
                  <a:cubicBezTo>
                    <a:pt x="573" y="2038"/>
                    <a:pt x="376" y="1965"/>
                    <a:pt x="234" y="1799"/>
                  </a:cubicBezTo>
                  <a:cubicBezTo>
                    <a:pt x="200" y="1799"/>
                    <a:pt x="200" y="1766"/>
                    <a:pt x="234" y="1732"/>
                  </a:cubicBezTo>
                  <a:lnTo>
                    <a:pt x="200" y="1732"/>
                  </a:lnTo>
                  <a:cubicBezTo>
                    <a:pt x="134" y="1899"/>
                    <a:pt x="67" y="2066"/>
                    <a:pt x="0" y="2233"/>
                  </a:cubicBezTo>
                  <a:cubicBezTo>
                    <a:pt x="293" y="2428"/>
                    <a:pt x="622" y="2552"/>
                    <a:pt x="973" y="2552"/>
                  </a:cubicBezTo>
                  <a:cubicBezTo>
                    <a:pt x="1102" y="2552"/>
                    <a:pt x="1234" y="2535"/>
                    <a:pt x="1368" y="2499"/>
                  </a:cubicBezTo>
                  <a:cubicBezTo>
                    <a:pt x="1901" y="2366"/>
                    <a:pt x="2302" y="1966"/>
                    <a:pt x="2402" y="1432"/>
                  </a:cubicBezTo>
                  <a:cubicBezTo>
                    <a:pt x="2579" y="620"/>
                    <a:pt x="1908" y="1"/>
                    <a:pt x="1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345;p72"/>
            <p:cNvSpPr/>
            <p:nvPr/>
          </p:nvSpPr>
          <p:spPr>
            <a:xfrm>
              <a:off x="2806432" y="2954423"/>
              <a:ext cx="97908" cy="313881"/>
            </a:xfrm>
            <a:custGeom>
              <a:avLst/>
              <a:gdLst/>
              <a:ahLst/>
              <a:cxnLst/>
              <a:rect l="l" t="t" r="r" b="b"/>
              <a:pathLst>
                <a:path w="4537" h="14545" extrusionOk="0">
                  <a:moveTo>
                    <a:pt x="4270" y="1"/>
                  </a:moveTo>
                  <a:lnTo>
                    <a:pt x="3970" y="134"/>
                  </a:lnTo>
                  <a:cubicBezTo>
                    <a:pt x="2602" y="2202"/>
                    <a:pt x="1368" y="4371"/>
                    <a:pt x="67" y="6472"/>
                  </a:cubicBezTo>
                  <a:cubicBezTo>
                    <a:pt x="0" y="6572"/>
                    <a:pt x="0" y="6672"/>
                    <a:pt x="67" y="6739"/>
                  </a:cubicBezTo>
                  <a:cubicBezTo>
                    <a:pt x="100" y="9307"/>
                    <a:pt x="67" y="11943"/>
                    <a:pt x="167" y="14511"/>
                  </a:cubicBezTo>
                  <a:lnTo>
                    <a:pt x="600" y="14544"/>
                  </a:lnTo>
                  <a:cubicBezTo>
                    <a:pt x="967" y="12043"/>
                    <a:pt x="901" y="9274"/>
                    <a:pt x="600" y="6739"/>
                  </a:cubicBezTo>
                  <a:cubicBezTo>
                    <a:pt x="567" y="6739"/>
                    <a:pt x="567" y="6706"/>
                    <a:pt x="567" y="6706"/>
                  </a:cubicBezTo>
                  <a:cubicBezTo>
                    <a:pt x="2001" y="4737"/>
                    <a:pt x="3402" y="2603"/>
                    <a:pt x="4437" y="401"/>
                  </a:cubicBezTo>
                  <a:cubicBezTo>
                    <a:pt x="4537" y="234"/>
                    <a:pt x="4437" y="67"/>
                    <a:pt x="4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346;p72"/>
            <p:cNvSpPr/>
            <p:nvPr/>
          </p:nvSpPr>
          <p:spPr>
            <a:xfrm>
              <a:off x="2553742" y="2772194"/>
              <a:ext cx="345561" cy="185135"/>
            </a:xfrm>
            <a:custGeom>
              <a:avLst/>
              <a:gdLst/>
              <a:ahLst/>
              <a:cxnLst/>
              <a:rect l="l" t="t" r="r" b="b"/>
              <a:pathLst>
                <a:path w="16013" h="8579" extrusionOk="0">
                  <a:moveTo>
                    <a:pt x="4359" y="1"/>
                  </a:moveTo>
                  <a:cubicBezTo>
                    <a:pt x="4280" y="1"/>
                    <a:pt x="4201" y="43"/>
                    <a:pt x="4137" y="139"/>
                  </a:cubicBezTo>
                  <a:cubicBezTo>
                    <a:pt x="2869" y="2007"/>
                    <a:pt x="1435" y="3708"/>
                    <a:pt x="1" y="5443"/>
                  </a:cubicBezTo>
                  <a:lnTo>
                    <a:pt x="268" y="5676"/>
                  </a:lnTo>
                  <a:cubicBezTo>
                    <a:pt x="1802" y="4175"/>
                    <a:pt x="3103" y="2474"/>
                    <a:pt x="4337" y="739"/>
                  </a:cubicBezTo>
                  <a:cubicBezTo>
                    <a:pt x="5538" y="2507"/>
                    <a:pt x="6705" y="4409"/>
                    <a:pt x="8073" y="6043"/>
                  </a:cubicBezTo>
                  <a:cubicBezTo>
                    <a:pt x="8040" y="6176"/>
                    <a:pt x="8073" y="6310"/>
                    <a:pt x="8240" y="6377"/>
                  </a:cubicBezTo>
                  <a:cubicBezTo>
                    <a:pt x="10642" y="7177"/>
                    <a:pt x="13210" y="8111"/>
                    <a:pt x="15679" y="8578"/>
                  </a:cubicBezTo>
                  <a:lnTo>
                    <a:pt x="15979" y="8445"/>
                  </a:lnTo>
                  <a:lnTo>
                    <a:pt x="15945" y="8445"/>
                  </a:lnTo>
                  <a:cubicBezTo>
                    <a:pt x="16012" y="8345"/>
                    <a:pt x="16012" y="8211"/>
                    <a:pt x="15879" y="8145"/>
                  </a:cubicBezTo>
                  <a:cubicBezTo>
                    <a:pt x="13544" y="7177"/>
                    <a:pt x="10975" y="6543"/>
                    <a:pt x="8540" y="5910"/>
                  </a:cubicBezTo>
                  <a:cubicBezTo>
                    <a:pt x="8540" y="5876"/>
                    <a:pt x="8540" y="5876"/>
                    <a:pt x="8540" y="5843"/>
                  </a:cubicBezTo>
                  <a:cubicBezTo>
                    <a:pt x="7439" y="3875"/>
                    <a:pt x="5938" y="1973"/>
                    <a:pt x="4604" y="139"/>
                  </a:cubicBezTo>
                  <a:cubicBezTo>
                    <a:pt x="4534" y="52"/>
                    <a:pt x="4446" y="1"/>
                    <a:pt x="4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347;p72"/>
            <p:cNvSpPr/>
            <p:nvPr/>
          </p:nvSpPr>
          <p:spPr>
            <a:xfrm>
              <a:off x="2400410" y="2787408"/>
              <a:ext cx="491679" cy="492412"/>
            </a:xfrm>
            <a:custGeom>
              <a:avLst/>
              <a:gdLst/>
              <a:ahLst/>
              <a:cxnLst/>
              <a:rect l="l" t="t" r="r" b="b"/>
              <a:pathLst>
                <a:path w="22784" h="22818" extrusionOk="0">
                  <a:moveTo>
                    <a:pt x="11682" y="7509"/>
                  </a:moveTo>
                  <a:cubicBezTo>
                    <a:pt x="13028" y="7509"/>
                    <a:pt x="14371" y="7661"/>
                    <a:pt x="15645" y="7940"/>
                  </a:cubicBezTo>
                  <a:cubicBezTo>
                    <a:pt x="15678" y="7940"/>
                    <a:pt x="15712" y="7973"/>
                    <a:pt x="15712" y="8007"/>
                  </a:cubicBezTo>
                  <a:cubicBezTo>
                    <a:pt x="15779" y="8007"/>
                    <a:pt x="15845" y="8107"/>
                    <a:pt x="15812" y="8173"/>
                  </a:cubicBezTo>
                  <a:cubicBezTo>
                    <a:pt x="15845" y="8207"/>
                    <a:pt x="15879" y="8240"/>
                    <a:pt x="15879" y="8273"/>
                  </a:cubicBezTo>
                  <a:cubicBezTo>
                    <a:pt x="15845" y="8374"/>
                    <a:pt x="15845" y="8474"/>
                    <a:pt x="15845" y="8574"/>
                  </a:cubicBezTo>
                  <a:cubicBezTo>
                    <a:pt x="16034" y="8451"/>
                    <a:pt x="16248" y="8394"/>
                    <a:pt x="16465" y="8394"/>
                  </a:cubicBezTo>
                  <a:cubicBezTo>
                    <a:pt x="17132" y="8394"/>
                    <a:pt x="17822" y="8928"/>
                    <a:pt x="17847" y="9708"/>
                  </a:cubicBezTo>
                  <a:cubicBezTo>
                    <a:pt x="17847" y="10750"/>
                    <a:pt x="16988" y="11355"/>
                    <a:pt x="16097" y="11355"/>
                  </a:cubicBezTo>
                  <a:cubicBezTo>
                    <a:pt x="15733" y="11355"/>
                    <a:pt x="15364" y="11255"/>
                    <a:pt x="15045" y="11042"/>
                  </a:cubicBezTo>
                  <a:cubicBezTo>
                    <a:pt x="14945" y="11209"/>
                    <a:pt x="14845" y="11409"/>
                    <a:pt x="14678" y="11576"/>
                  </a:cubicBezTo>
                  <a:cubicBezTo>
                    <a:pt x="15545" y="11576"/>
                    <a:pt x="16446" y="11609"/>
                    <a:pt x="17146" y="12176"/>
                  </a:cubicBezTo>
                  <a:cubicBezTo>
                    <a:pt x="17647" y="12543"/>
                    <a:pt x="17947" y="13177"/>
                    <a:pt x="17780" y="13811"/>
                  </a:cubicBezTo>
                  <a:cubicBezTo>
                    <a:pt x="17413" y="15379"/>
                    <a:pt x="15278" y="15612"/>
                    <a:pt x="13977" y="15812"/>
                  </a:cubicBezTo>
                  <a:cubicBezTo>
                    <a:pt x="13074" y="15954"/>
                    <a:pt x="12151" y="16030"/>
                    <a:pt x="11225" y="16030"/>
                  </a:cubicBezTo>
                  <a:cubicBezTo>
                    <a:pt x="10407" y="16030"/>
                    <a:pt x="9587" y="15971"/>
                    <a:pt x="8774" y="15846"/>
                  </a:cubicBezTo>
                  <a:cubicBezTo>
                    <a:pt x="7539" y="15645"/>
                    <a:pt x="5404" y="15345"/>
                    <a:pt x="4804" y="14011"/>
                  </a:cubicBezTo>
                  <a:cubicBezTo>
                    <a:pt x="4170" y="12643"/>
                    <a:pt x="5805" y="11909"/>
                    <a:pt x="6872" y="11676"/>
                  </a:cubicBezTo>
                  <a:cubicBezTo>
                    <a:pt x="6172" y="10875"/>
                    <a:pt x="5738" y="9875"/>
                    <a:pt x="5771" y="8740"/>
                  </a:cubicBezTo>
                  <a:cubicBezTo>
                    <a:pt x="5738" y="8740"/>
                    <a:pt x="5738" y="8674"/>
                    <a:pt x="5771" y="8640"/>
                  </a:cubicBezTo>
                  <a:cubicBezTo>
                    <a:pt x="7599" y="7857"/>
                    <a:pt x="9644" y="7509"/>
                    <a:pt x="11682" y="7509"/>
                  </a:cubicBezTo>
                  <a:close/>
                  <a:moveTo>
                    <a:pt x="11442" y="1"/>
                  </a:moveTo>
                  <a:cubicBezTo>
                    <a:pt x="10208" y="1769"/>
                    <a:pt x="8907" y="3470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5"/>
                    <a:pt x="7039" y="5338"/>
                    <a:pt x="7006" y="5338"/>
                  </a:cubicBezTo>
                  <a:cubicBezTo>
                    <a:pt x="6405" y="5872"/>
                    <a:pt x="5038" y="5738"/>
                    <a:pt x="4337" y="5838"/>
                  </a:cubicBezTo>
                  <a:cubicBezTo>
                    <a:pt x="2869" y="6005"/>
                    <a:pt x="1435" y="6172"/>
                    <a:pt x="1" y="6339"/>
                  </a:cubicBezTo>
                  <a:cubicBezTo>
                    <a:pt x="1335" y="8607"/>
                    <a:pt x="2836" y="10809"/>
                    <a:pt x="4104" y="13110"/>
                  </a:cubicBezTo>
                  <a:cubicBezTo>
                    <a:pt x="4137" y="13177"/>
                    <a:pt x="4137" y="13244"/>
                    <a:pt x="4137" y="13310"/>
                  </a:cubicBezTo>
                  <a:cubicBezTo>
                    <a:pt x="4170" y="13344"/>
                    <a:pt x="4204" y="13377"/>
                    <a:pt x="4204" y="13410"/>
                  </a:cubicBezTo>
                  <a:cubicBezTo>
                    <a:pt x="4204" y="13444"/>
                    <a:pt x="4204" y="13444"/>
                    <a:pt x="4204" y="13444"/>
                  </a:cubicBezTo>
                  <a:cubicBezTo>
                    <a:pt x="4370" y="15045"/>
                    <a:pt x="4070" y="16780"/>
                    <a:pt x="3937" y="18347"/>
                  </a:cubicBezTo>
                  <a:cubicBezTo>
                    <a:pt x="3803" y="19848"/>
                    <a:pt x="3670" y="21316"/>
                    <a:pt x="3503" y="22817"/>
                  </a:cubicBezTo>
                  <a:cubicBezTo>
                    <a:pt x="4804" y="22217"/>
                    <a:pt x="6072" y="21583"/>
                    <a:pt x="7339" y="20949"/>
                  </a:cubicBezTo>
                  <a:cubicBezTo>
                    <a:pt x="8173" y="20516"/>
                    <a:pt x="9241" y="19682"/>
                    <a:pt x="10175" y="19415"/>
                  </a:cubicBezTo>
                  <a:cubicBezTo>
                    <a:pt x="10223" y="19366"/>
                    <a:pt x="10272" y="19335"/>
                    <a:pt x="10334" y="19335"/>
                  </a:cubicBezTo>
                  <a:cubicBezTo>
                    <a:pt x="10357" y="19335"/>
                    <a:pt x="10381" y="19339"/>
                    <a:pt x="10408" y="19348"/>
                  </a:cubicBezTo>
                  <a:lnTo>
                    <a:pt x="10575" y="19348"/>
                  </a:lnTo>
                  <a:cubicBezTo>
                    <a:pt x="10594" y="19342"/>
                    <a:pt x="10612" y="19339"/>
                    <a:pt x="10628" y="19339"/>
                  </a:cubicBezTo>
                  <a:cubicBezTo>
                    <a:pt x="10699" y="19339"/>
                    <a:pt x="10748" y="19388"/>
                    <a:pt x="10775" y="19415"/>
                  </a:cubicBezTo>
                  <a:cubicBezTo>
                    <a:pt x="12243" y="19748"/>
                    <a:pt x="13710" y="20349"/>
                    <a:pt x="15145" y="20849"/>
                  </a:cubicBezTo>
                  <a:cubicBezTo>
                    <a:pt x="16412" y="21283"/>
                    <a:pt x="17747" y="21683"/>
                    <a:pt x="18981" y="22250"/>
                  </a:cubicBezTo>
                  <a:cubicBezTo>
                    <a:pt x="18881" y="19682"/>
                    <a:pt x="18914" y="17046"/>
                    <a:pt x="18881" y="14478"/>
                  </a:cubicBezTo>
                  <a:cubicBezTo>
                    <a:pt x="18814" y="14411"/>
                    <a:pt x="18814" y="14311"/>
                    <a:pt x="18881" y="14211"/>
                  </a:cubicBezTo>
                  <a:cubicBezTo>
                    <a:pt x="20182" y="12110"/>
                    <a:pt x="21416" y="9941"/>
                    <a:pt x="22784" y="7873"/>
                  </a:cubicBezTo>
                  <a:cubicBezTo>
                    <a:pt x="20282" y="7406"/>
                    <a:pt x="17747" y="6472"/>
                    <a:pt x="15345" y="5672"/>
                  </a:cubicBezTo>
                  <a:cubicBezTo>
                    <a:pt x="15178" y="5605"/>
                    <a:pt x="15145" y="5471"/>
                    <a:pt x="15178" y="5338"/>
                  </a:cubicBezTo>
                  <a:cubicBezTo>
                    <a:pt x="13810" y="3704"/>
                    <a:pt x="12643" y="1802"/>
                    <a:pt x="11442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348;p72"/>
            <p:cNvSpPr/>
            <p:nvPr/>
          </p:nvSpPr>
          <p:spPr>
            <a:xfrm>
              <a:off x="2461764" y="3077521"/>
              <a:ext cx="360839" cy="218670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673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0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39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349;p72"/>
            <p:cNvSpPr/>
            <p:nvPr/>
          </p:nvSpPr>
          <p:spPr>
            <a:xfrm>
              <a:off x="2490402" y="2949459"/>
              <a:ext cx="297308" cy="183883"/>
            </a:xfrm>
            <a:custGeom>
              <a:avLst/>
              <a:gdLst/>
              <a:ahLst/>
              <a:cxnLst/>
              <a:rect l="l" t="t" r="r" b="b"/>
              <a:pathLst>
                <a:path w="13777" h="8521" extrusionOk="0">
                  <a:moveTo>
                    <a:pt x="7725" y="246"/>
                  </a:moveTo>
                  <a:cubicBezTo>
                    <a:pt x="8896" y="246"/>
                    <a:pt x="10070" y="384"/>
                    <a:pt x="11208" y="631"/>
                  </a:cubicBezTo>
                  <a:cubicBezTo>
                    <a:pt x="9741" y="1165"/>
                    <a:pt x="8206" y="1498"/>
                    <a:pt x="6638" y="1598"/>
                  </a:cubicBezTo>
                  <a:cubicBezTo>
                    <a:pt x="6433" y="1607"/>
                    <a:pt x="6225" y="1611"/>
                    <a:pt x="6016" y="1611"/>
                  </a:cubicBezTo>
                  <a:cubicBezTo>
                    <a:pt x="5444" y="1611"/>
                    <a:pt x="4865" y="1581"/>
                    <a:pt x="4303" y="1532"/>
                  </a:cubicBezTo>
                  <a:cubicBezTo>
                    <a:pt x="3536" y="1465"/>
                    <a:pt x="2736" y="1198"/>
                    <a:pt x="1935" y="1165"/>
                  </a:cubicBezTo>
                  <a:cubicBezTo>
                    <a:pt x="3436" y="731"/>
                    <a:pt x="4937" y="398"/>
                    <a:pt x="6505" y="297"/>
                  </a:cubicBezTo>
                  <a:cubicBezTo>
                    <a:pt x="6910" y="263"/>
                    <a:pt x="7317" y="246"/>
                    <a:pt x="7725" y="246"/>
                  </a:cubicBezTo>
                  <a:close/>
                  <a:moveTo>
                    <a:pt x="12246" y="1068"/>
                  </a:moveTo>
                  <a:cubicBezTo>
                    <a:pt x="12916" y="1068"/>
                    <a:pt x="13587" y="1687"/>
                    <a:pt x="13410" y="2499"/>
                  </a:cubicBezTo>
                  <a:cubicBezTo>
                    <a:pt x="13310" y="3033"/>
                    <a:pt x="12909" y="3433"/>
                    <a:pt x="12376" y="3566"/>
                  </a:cubicBezTo>
                  <a:cubicBezTo>
                    <a:pt x="12253" y="3599"/>
                    <a:pt x="12132" y="3614"/>
                    <a:pt x="12013" y="3614"/>
                  </a:cubicBezTo>
                  <a:cubicBezTo>
                    <a:pt x="11650" y="3614"/>
                    <a:pt x="11310" y="3476"/>
                    <a:pt x="11008" y="3300"/>
                  </a:cubicBezTo>
                  <a:cubicBezTo>
                    <a:pt x="11075" y="3133"/>
                    <a:pt x="11142" y="2966"/>
                    <a:pt x="11208" y="2799"/>
                  </a:cubicBezTo>
                  <a:cubicBezTo>
                    <a:pt x="11342" y="2466"/>
                    <a:pt x="11442" y="2165"/>
                    <a:pt x="11508" y="1865"/>
                  </a:cubicBezTo>
                  <a:cubicBezTo>
                    <a:pt x="11578" y="1842"/>
                    <a:pt x="11652" y="1831"/>
                    <a:pt x="11726" y="1831"/>
                  </a:cubicBezTo>
                  <a:cubicBezTo>
                    <a:pt x="12077" y="1831"/>
                    <a:pt x="12431" y="2080"/>
                    <a:pt x="12376" y="2466"/>
                  </a:cubicBezTo>
                  <a:cubicBezTo>
                    <a:pt x="12310" y="2749"/>
                    <a:pt x="12018" y="2918"/>
                    <a:pt x="11739" y="2918"/>
                  </a:cubicBezTo>
                  <a:cubicBezTo>
                    <a:pt x="11590" y="2918"/>
                    <a:pt x="11446" y="2870"/>
                    <a:pt x="11342" y="2766"/>
                  </a:cubicBezTo>
                  <a:cubicBezTo>
                    <a:pt x="11328" y="2752"/>
                    <a:pt x="11308" y="2744"/>
                    <a:pt x="11290" y="2744"/>
                  </a:cubicBezTo>
                  <a:cubicBezTo>
                    <a:pt x="11264" y="2744"/>
                    <a:pt x="11242" y="2760"/>
                    <a:pt x="11242" y="2799"/>
                  </a:cubicBezTo>
                  <a:cubicBezTo>
                    <a:pt x="11208" y="2799"/>
                    <a:pt x="11208" y="2833"/>
                    <a:pt x="11242" y="2866"/>
                  </a:cubicBezTo>
                  <a:cubicBezTo>
                    <a:pt x="11384" y="3021"/>
                    <a:pt x="11582" y="3090"/>
                    <a:pt x="11783" y="3090"/>
                  </a:cubicBezTo>
                  <a:cubicBezTo>
                    <a:pt x="12144" y="3090"/>
                    <a:pt x="12512" y="2864"/>
                    <a:pt x="12576" y="2499"/>
                  </a:cubicBezTo>
                  <a:cubicBezTo>
                    <a:pt x="12636" y="1991"/>
                    <a:pt x="12186" y="1616"/>
                    <a:pt x="11732" y="1616"/>
                  </a:cubicBezTo>
                  <a:cubicBezTo>
                    <a:pt x="11680" y="1616"/>
                    <a:pt x="11627" y="1621"/>
                    <a:pt x="11575" y="1632"/>
                  </a:cubicBezTo>
                  <a:cubicBezTo>
                    <a:pt x="11609" y="1498"/>
                    <a:pt x="11642" y="1365"/>
                    <a:pt x="11642" y="1265"/>
                  </a:cubicBezTo>
                  <a:cubicBezTo>
                    <a:pt x="11825" y="1129"/>
                    <a:pt x="12036" y="1068"/>
                    <a:pt x="12246" y="1068"/>
                  </a:cubicBezTo>
                  <a:close/>
                  <a:moveTo>
                    <a:pt x="11442" y="798"/>
                  </a:moveTo>
                  <a:cubicBezTo>
                    <a:pt x="11408" y="998"/>
                    <a:pt x="11375" y="1198"/>
                    <a:pt x="11308" y="1398"/>
                  </a:cubicBezTo>
                  <a:cubicBezTo>
                    <a:pt x="11308" y="1432"/>
                    <a:pt x="11275" y="1465"/>
                    <a:pt x="11275" y="1498"/>
                  </a:cubicBezTo>
                  <a:cubicBezTo>
                    <a:pt x="11242" y="1532"/>
                    <a:pt x="11242" y="1565"/>
                    <a:pt x="11275" y="1565"/>
                  </a:cubicBezTo>
                  <a:cubicBezTo>
                    <a:pt x="11142" y="2132"/>
                    <a:pt x="10975" y="2666"/>
                    <a:pt x="10775" y="3166"/>
                  </a:cubicBezTo>
                  <a:lnTo>
                    <a:pt x="10741" y="3166"/>
                  </a:lnTo>
                  <a:cubicBezTo>
                    <a:pt x="10722" y="3153"/>
                    <a:pt x="10703" y="3148"/>
                    <a:pt x="10685" y="3148"/>
                  </a:cubicBezTo>
                  <a:cubicBezTo>
                    <a:pt x="10610" y="3148"/>
                    <a:pt x="10560" y="3246"/>
                    <a:pt x="10641" y="3300"/>
                  </a:cubicBezTo>
                  <a:cubicBezTo>
                    <a:pt x="10641" y="3333"/>
                    <a:pt x="10675" y="3333"/>
                    <a:pt x="10675" y="3366"/>
                  </a:cubicBezTo>
                  <a:cubicBezTo>
                    <a:pt x="10508" y="3700"/>
                    <a:pt x="10274" y="4067"/>
                    <a:pt x="10007" y="4400"/>
                  </a:cubicBezTo>
                  <a:cubicBezTo>
                    <a:pt x="9231" y="5301"/>
                    <a:pt x="8109" y="5912"/>
                    <a:pt x="6908" y="5912"/>
                  </a:cubicBezTo>
                  <a:cubicBezTo>
                    <a:pt x="6819" y="5912"/>
                    <a:pt x="6729" y="5908"/>
                    <a:pt x="6638" y="5901"/>
                  </a:cubicBezTo>
                  <a:cubicBezTo>
                    <a:pt x="4237" y="5701"/>
                    <a:pt x="1835" y="3733"/>
                    <a:pt x="1735" y="1231"/>
                  </a:cubicBezTo>
                  <a:cubicBezTo>
                    <a:pt x="1768" y="1231"/>
                    <a:pt x="1768" y="1231"/>
                    <a:pt x="1802" y="1198"/>
                  </a:cubicBezTo>
                  <a:cubicBezTo>
                    <a:pt x="1802" y="1198"/>
                    <a:pt x="1802" y="1231"/>
                    <a:pt x="1835" y="1231"/>
                  </a:cubicBezTo>
                  <a:cubicBezTo>
                    <a:pt x="2469" y="1598"/>
                    <a:pt x="3403" y="1665"/>
                    <a:pt x="4137" y="1765"/>
                  </a:cubicBezTo>
                  <a:cubicBezTo>
                    <a:pt x="4747" y="1814"/>
                    <a:pt x="5357" y="1845"/>
                    <a:pt x="5968" y="1845"/>
                  </a:cubicBezTo>
                  <a:cubicBezTo>
                    <a:pt x="6191" y="1845"/>
                    <a:pt x="6415" y="1841"/>
                    <a:pt x="6638" y="1832"/>
                  </a:cubicBezTo>
                  <a:cubicBezTo>
                    <a:pt x="8273" y="1765"/>
                    <a:pt x="9907" y="1398"/>
                    <a:pt x="11442" y="798"/>
                  </a:cubicBezTo>
                  <a:close/>
                  <a:moveTo>
                    <a:pt x="9707" y="5068"/>
                  </a:moveTo>
                  <a:cubicBezTo>
                    <a:pt x="9674" y="5134"/>
                    <a:pt x="9707" y="5201"/>
                    <a:pt x="9807" y="5201"/>
                  </a:cubicBezTo>
                  <a:cubicBezTo>
                    <a:pt x="9823" y="5200"/>
                    <a:pt x="9839" y="5200"/>
                    <a:pt x="9855" y="5200"/>
                  </a:cubicBezTo>
                  <a:cubicBezTo>
                    <a:pt x="10395" y="5200"/>
                    <a:pt x="10737" y="5750"/>
                    <a:pt x="10608" y="6268"/>
                  </a:cubicBezTo>
                  <a:cubicBezTo>
                    <a:pt x="10508" y="6602"/>
                    <a:pt x="10208" y="6902"/>
                    <a:pt x="9907" y="7069"/>
                  </a:cubicBezTo>
                  <a:cubicBezTo>
                    <a:pt x="9433" y="7330"/>
                    <a:pt x="8823" y="7388"/>
                    <a:pt x="8247" y="7388"/>
                  </a:cubicBezTo>
                  <a:cubicBezTo>
                    <a:pt x="8013" y="7388"/>
                    <a:pt x="7784" y="7379"/>
                    <a:pt x="7572" y="7369"/>
                  </a:cubicBezTo>
                  <a:cubicBezTo>
                    <a:pt x="6805" y="7336"/>
                    <a:pt x="6038" y="7202"/>
                    <a:pt x="5304" y="7036"/>
                  </a:cubicBezTo>
                  <a:cubicBezTo>
                    <a:pt x="4970" y="6936"/>
                    <a:pt x="4537" y="6869"/>
                    <a:pt x="4237" y="6635"/>
                  </a:cubicBezTo>
                  <a:cubicBezTo>
                    <a:pt x="4103" y="6569"/>
                    <a:pt x="4003" y="6469"/>
                    <a:pt x="3936" y="6335"/>
                  </a:cubicBezTo>
                  <a:cubicBezTo>
                    <a:pt x="3970" y="6135"/>
                    <a:pt x="4003" y="5901"/>
                    <a:pt x="4036" y="5668"/>
                  </a:cubicBezTo>
                  <a:cubicBezTo>
                    <a:pt x="4070" y="5568"/>
                    <a:pt x="4203" y="5501"/>
                    <a:pt x="4337" y="5468"/>
                  </a:cubicBezTo>
                  <a:cubicBezTo>
                    <a:pt x="5037" y="5835"/>
                    <a:pt x="5804" y="6068"/>
                    <a:pt x="6538" y="6168"/>
                  </a:cubicBezTo>
                  <a:cubicBezTo>
                    <a:pt x="6656" y="6178"/>
                    <a:pt x="6772" y="6183"/>
                    <a:pt x="6887" y="6183"/>
                  </a:cubicBezTo>
                  <a:cubicBezTo>
                    <a:pt x="7974" y="6183"/>
                    <a:pt x="8923" y="5762"/>
                    <a:pt x="9707" y="5068"/>
                  </a:cubicBezTo>
                  <a:close/>
                  <a:moveTo>
                    <a:pt x="2802" y="4267"/>
                  </a:moveTo>
                  <a:cubicBezTo>
                    <a:pt x="3203" y="4701"/>
                    <a:pt x="3670" y="5068"/>
                    <a:pt x="4203" y="5368"/>
                  </a:cubicBezTo>
                  <a:cubicBezTo>
                    <a:pt x="3936" y="5501"/>
                    <a:pt x="3703" y="5668"/>
                    <a:pt x="3670" y="5968"/>
                  </a:cubicBezTo>
                  <a:cubicBezTo>
                    <a:pt x="3603" y="6302"/>
                    <a:pt x="3836" y="6635"/>
                    <a:pt x="4103" y="6802"/>
                  </a:cubicBezTo>
                  <a:cubicBezTo>
                    <a:pt x="4570" y="7136"/>
                    <a:pt x="5237" y="7236"/>
                    <a:pt x="5771" y="7369"/>
                  </a:cubicBezTo>
                  <a:cubicBezTo>
                    <a:pt x="6472" y="7503"/>
                    <a:pt x="7172" y="7569"/>
                    <a:pt x="7873" y="7603"/>
                  </a:cubicBezTo>
                  <a:cubicBezTo>
                    <a:pt x="8273" y="7603"/>
                    <a:pt x="8673" y="7603"/>
                    <a:pt x="9107" y="7569"/>
                  </a:cubicBezTo>
                  <a:cubicBezTo>
                    <a:pt x="9741" y="7469"/>
                    <a:pt x="10374" y="7236"/>
                    <a:pt x="10708" y="6635"/>
                  </a:cubicBezTo>
                  <a:cubicBezTo>
                    <a:pt x="11101" y="5914"/>
                    <a:pt x="10689" y="4967"/>
                    <a:pt x="9851" y="4967"/>
                  </a:cubicBezTo>
                  <a:cubicBezTo>
                    <a:pt x="9836" y="4967"/>
                    <a:pt x="9822" y="4967"/>
                    <a:pt x="9807" y="4967"/>
                  </a:cubicBezTo>
                  <a:lnTo>
                    <a:pt x="9774" y="4967"/>
                  </a:lnTo>
                  <a:cubicBezTo>
                    <a:pt x="10007" y="4767"/>
                    <a:pt x="10208" y="4534"/>
                    <a:pt x="10374" y="4300"/>
                  </a:cubicBezTo>
                  <a:cubicBezTo>
                    <a:pt x="10408" y="4334"/>
                    <a:pt x="10408" y="4334"/>
                    <a:pt x="10441" y="4334"/>
                  </a:cubicBezTo>
                  <a:cubicBezTo>
                    <a:pt x="11342" y="4334"/>
                    <a:pt x="12376" y="4334"/>
                    <a:pt x="13043" y="5068"/>
                  </a:cubicBezTo>
                  <a:cubicBezTo>
                    <a:pt x="13777" y="5835"/>
                    <a:pt x="13343" y="6835"/>
                    <a:pt x="12543" y="7302"/>
                  </a:cubicBezTo>
                  <a:cubicBezTo>
                    <a:pt x="11809" y="7769"/>
                    <a:pt x="10875" y="7870"/>
                    <a:pt x="10041" y="8003"/>
                  </a:cubicBezTo>
                  <a:cubicBezTo>
                    <a:pt x="9741" y="8070"/>
                    <a:pt x="9474" y="8103"/>
                    <a:pt x="9173" y="8136"/>
                  </a:cubicBezTo>
                  <a:cubicBezTo>
                    <a:pt x="8573" y="8203"/>
                    <a:pt x="8006" y="8270"/>
                    <a:pt x="7406" y="8270"/>
                  </a:cubicBezTo>
                  <a:cubicBezTo>
                    <a:pt x="7270" y="8272"/>
                    <a:pt x="7134" y="8274"/>
                    <a:pt x="6999" y="8274"/>
                  </a:cubicBezTo>
                  <a:cubicBezTo>
                    <a:pt x="5429" y="8274"/>
                    <a:pt x="3842" y="8089"/>
                    <a:pt x="2369" y="7536"/>
                  </a:cubicBezTo>
                  <a:cubicBezTo>
                    <a:pt x="1701" y="7302"/>
                    <a:pt x="767" y="6835"/>
                    <a:pt x="734" y="5968"/>
                  </a:cubicBezTo>
                  <a:cubicBezTo>
                    <a:pt x="734" y="4901"/>
                    <a:pt x="1968" y="4500"/>
                    <a:pt x="2802" y="4267"/>
                  </a:cubicBezTo>
                  <a:close/>
                  <a:moveTo>
                    <a:pt x="7521" y="0"/>
                  </a:moveTo>
                  <a:cubicBezTo>
                    <a:pt x="5490" y="0"/>
                    <a:pt x="3449" y="348"/>
                    <a:pt x="1601" y="1131"/>
                  </a:cubicBezTo>
                  <a:cubicBezTo>
                    <a:pt x="1568" y="1165"/>
                    <a:pt x="1568" y="1231"/>
                    <a:pt x="1601" y="1231"/>
                  </a:cubicBezTo>
                  <a:cubicBezTo>
                    <a:pt x="1568" y="2366"/>
                    <a:pt x="2035" y="3366"/>
                    <a:pt x="2736" y="4167"/>
                  </a:cubicBezTo>
                  <a:cubicBezTo>
                    <a:pt x="1668" y="4400"/>
                    <a:pt x="0" y="5134"/>
                    <a:pt x="634" y="6502"/>
                  </a:cubicBezTo>
                  <a:cubicBezTo>
                    <a:pt x="1268" y="7836"/>
                    <a:pt x="3369" y="8136"/>
                    <a:pt x="4604" y="8337"/>
                  </a:cubicBezTo>
                  <a:cubicBezTo>
                    <a:pt x="5417" y="8462"/>
                    <a:pt x="6237" y="8521"/>
                    <a:pt x="7055" y="8521"/>
                  </a:cubicBezTo>
                  <a:cubicBezTo>
                    <a:pt x="7981" y="8521"/>
                    <a:pt x="8904" y="8445"/>
                    <a:pt x="9807" y="8303"/>
                  </a:cubicBezTo>
                  <a:cubicBezTo>
                    <a:pt x="11142" y="8103"/>
                    <a:pt x="13243" y="7870"/>
                    <a:pt x="13643" y="6302"/>
                  </a:cubicBezTo>
                  <a:cubicBezTo>
                    <a:pt x="13777" y="5668"/>
                    <a:pt x="13477" y="5034"/>
                    <a:pt x="12976" y="4667"/>
                  </a:cubicBezTo>
                  <a:cubicBezTo>
                    <a:pt x="12276" y="4100"/>
                    <a:pt x="11375" y="4100"/>
                    <a:pt x="10541" y="4067"/>
                  </a:cubicBezTo>
                  <a:cubicBezTo>
                    <a:pt x="10675" y="3900"/>
                    <a:pt x="10775" y="3700"/>
                    <a:pt x="10875" y="3533"/>
                  </a:cubicBezTo>
                  <a:cubicBezTo>
                    <a:pt x="11189" y="3742"/>
                    <a:pt x="11551" y="3840"/>
                    <a:pt x="11909" y="3840"/>
                  </a:cubicBezTo>
                  <a:cubicBezTo>
                    <a:pt x="12807" y="3840"/>
                    <a:pt x="13677" y="3224"/>
                    <a:pt x="13677" y="2199"/>
                  </a:cubicBezTo>
                  <a:cubicBezTo>
                    <a:pt x="13652" y="1419"/>
                    <a:pt x="12962" y="885"/>
                    <a:pt x="12295" y="885"/>
                  </a:cubicBezTo>
                  <a:cubicBezTo>
                    <a:pt x="12078" y="885"/>
                    <a:pt x="11864" y="942"/>
                    <a:pt x="11675" y="1065"/>
                  </a:cubicBezTo>
                  <a:cubicBezTo>
                    <a:pt x="11675" y="965"/>
                    <a:pt x="11709" y="865"/>
                    <a:pt x="11709" y="764"/>
                  </a:cubicBezTo>
                  <a:cubicBezTo>
                    <a:pt x="11709" y="731"/>
                    <a:pt x="11675" y="698"/>
                    <a:pt x="11642" y="664"/>
                  </a:cubicBezTo>
                  <a:cubicBezTo>
                    <a:pt x="11675" y="598"/>
                    <a:pt x="11642" y="498"/>
                    <a:pt x="11542" y="498"/>
                  </a:cubicBezTo>
                  <a:cubicBezTo>
                    <a:pt x="11542" y="464"/>
                    <a:pt x="11508" y="431"/>
                    <a:pt x="11475" y="431"/>
                  </a:cubicBezTo>
                  <a:cubicBezTo>
                    <a:pt x="10201" y="152"/>
                    <a:pt x="8863" y="0"/>
                    <a:pt x="7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350;p72"/>
            <p:cNvSpPr/>
            <p:nvPr/>
          </p:nvSpPr>
          <p:spPr>
            <a:xfrm>
              <a:off x="2382412" y="2889637"/>
              <a:ext cx="177107" cy="189343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167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40"/>
                  </a:lnTo>
                  <a:cubicBezTo>
                    <a:pt x="5038" y="8707"/>
                    <a:pt x="5038" y="8707"/>
                    <a:pt x="5038" y="8707"/>
                  </a:cubicBez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072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01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7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8" name="Google Shape;2917;p71"/>
          <p:cNvGrpSpPr/>
          <p:nvPr/>
        </p:nvGrpSpPr>
        <p:grpSpPr>
          <a:xfrm flipH="1">
            <a:off x="1425405" y="1963722"/>
            <a:ext cx="1694264" cy="505172"/>
            <a:chOff x="1654700" y="2715707"/>
            <a:chExt cx="856150" cy="255275"/>
          </a:xfrm>
        </p:grpSpPr>
        <p:sp>
          <p:nvSpPr>
            <p:cNvPr id="89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7" name="Google Shape;2936;p71"/>
          <p:cNvGrpSpPr/>
          <p:nvPr/>
        </p:nvGrpSpPr>
        <p:grpSpPr>
          <a:xfrm rot="1110450">
            <a:off x="7259380" y="1999973"/>
            <a:ext cx="1694264" cy="505172"/>
            <a:chOff x="1655019" y="2721776"/>
            <a:chExt cx="856150" cy="255275"/>
          </a:xfrm>
        </p:grpSpPr>
        <p:sp>
          <p:nvSpPr>
            <p:cNvPr id="108" name="Google Shape;2937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38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39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40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41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42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43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44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45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46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47;p71"/>
            <p:cNvSpPr/>
            <p:nvPr/>
          </p:nvSpPr>
          <p:spPr>
            <a:xfrm>
              <a:off x="1655019" y="2721776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48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949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950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951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952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953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954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10225798" y="2482599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640184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7" tIns="101597" rIns="101597" bIns="101597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70488" y="5387673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4" y="5264769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18" y="566970"/>
            <a:ext cx="5996073" cy="1849971"/>
          </a:xfrm>
          <a:prstGeom prst="rect">
            <a:avLst/>
          </a:prstGeom>
        </p:spPr>
      </p:pic>
      <p:sp>
        <p:nvSpPr>
          <p:cNvPr id="70" name="Google Shape;672;p51">
            <a:hlinkClick r:id="" action="ppaction://noaction"/>
          </p:cNvPr>
          <p:cNvSpPr/>
          <p:nvPr/>
        </p:nvSpPr>
        <p:spPr>
          <a:xfrm>
            <a:off x="4045612" y="916288"/>
            <a:ext cx="1850173" cy="1024816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256627" y="3717973"/>
            <a:ext cx="1919607" cy="477837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599123" y="4454573"/>
            <a:ext cx="1577112" cy="477837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8" y="3073323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7" tIns="121897" rIns="121897" bIns="121897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 smtClean="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39" name="مجموعة 138"/>
          <p:cNvGrpSpPr/>
          <p:nvPr/>
        </p:nvGrpSpPr>
        <p:grpSpPr>
          <a:xfrm>
            <a:off x="6976697" y="-354800"/>
            <a:ext cx="2419127" cy="2333483"/>
            <a:chOff x="12192000" y="312823"/>
            <a:chExt cx="4762500" cy="4762500"/>
          </a:xfrm>
        </p:grpSpPr>
        <p:sp>
          <p:nvSpPr>
            <p:cNvPr id="141" name="شكل بيضاوي 140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5" name="شكل بيضاوي 144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46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7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5" y="-365010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21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1954200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3256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52602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866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45" y="38881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1176077" y="4797839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16363" y="1419173"/>
            <a:ext cx="2514696" cy="334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47346" y="4830401"/>
            <a:ext cx="1987563" cy="200873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9307363" y="266700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8938225" y="3549685"/>
            <a:ext cx="1911417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30 الى 31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8" name="Picture 43">
            <a:extLst>
              <a:ext uri="{FF2B5EF4-FFF2-40B4-BE49-F238E27FC236}">
                <a16:creationId xmlns="" xmlns:a16="http://schemas.microsoft.com/office/drawing/2014/main" id="{25BB668A-E294-415E-823D-4019995F21A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l="21407" t="7100" r="73709" b="58254"/>
          <a:stretch/>
        </p:blipFill>
        <p:spPr>
          <a:xfrm rot="21159890" flipH="1">
            <a:off x="10686904" y="2494368"/>
            <a:ext cx="394819" cy="1117200"/>
          </a:xfrm>
          <a:prstGeom prst="rect">
            <a:avLst/>
          </a:prstGeom>
        </p:spPr>
      </p:pic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96" y="15138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43" y="13818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494025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3646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9924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8938222" y="52504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9307363" y="45952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" y="-457888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مجموعة 35"/>
          <p:cNvGrpSpPr/>
          <p:nvPr/>
        </p:nvGrpSpPr>
        <p:grpSpPr>
          <a:xfrm>
            <a:off x="4951076" y="4993781"/>
            <a:ext cx="2419127" cy="2333483"/>
            <a:chOff x="12192000" y="312823"/>
            <a:chExt cx="4762500" cy="4762500"/>
          </a:xfrm>
        </p:grpSpPr>
        <p:sp>
          <p:nvSpPr>
            <p:cNvPr id="37" name="شكل بيضاوي 36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0" name="شكل بيضاوي 39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2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/>
          <p:nvPr/>
        </p:nvSpPr>
        <p:spPr>
          <a:xfrm>
            <a:off x="-115033" y="1674500"/>
            <a:ext cx="11891600" cy="4831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softEdge rad="635000"/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89" name="Google Shape;189;p36"/>
          <p:cNvSpPr/>
          <p:nvPr/>
        </p:nvSpPr>
        <p:spPr>
          <a:xfrm rot="-1110091">
            <a:off x="10173830" y="1577463"/>
            <a:ext cx="1357595" cy="176615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90" name="Google Shape;190;p36"/>
          <p:cNvSpPr/>
          <p:nvPr/>
        </p:nvSpPr>
        <p:spPr>
          <a:xfrm rot="4908656">
            <a:off x="10126956" y="4672489"/>
            <a:ext cx="1357639" cy="176621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8" t="7429" r="48146" b="75242"/>
          <a:stretch>
            <a:fillRect/>
          </a:stretch>
        </p:blipFill>
        <p:spPr bwMode="auto">
          <a:xfrm flipH="1">
            <a:off x="6203987" y="283257"/>
            <a:ext cx="1642584" cy="139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="" xmlns:a16="http://schemas.microsoft.com/office/drawing/2014/main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="" xmlns:a16="http://schemas.microsoft.com/office/drawing/2014/main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="" xmlns:a16="http://schemas.microsoft.com/office/drawing/2014/main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="" xmlns:a16="http://schemas.microsoft.com/office/drawing/2014/main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="" xmlns:a16="http://schemas.microsoft.com/office/drawing/2014/main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  <p:grpSp>
        <p:nvGrpSpPr>
          <p:cNvPr id="36" name="مجموعة 35"/>
          <p:cNvGrpSpPr/>
          <p:nvPr/>
        </p:nvGrpSpPr>
        <p:grpSpPr>
          <a:xfrm>
            <a:off x="128278" y="789687"/>
            <a:ext cx="1911540" cy="1912000"/>
            <a:chOff x="12192000" y="312823"/>
            <a:chExt cx="4762500" cy="4762500"/>
          </a:xfrm>
        </p:grpSpPr>
        <p:sp>
          <p:nvSpPr>
            <p:cNvPr id="37" name="شكل بيضاوي 36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شكل بيضاوي 37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9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7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7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7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8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8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8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8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utoShape 10">
            <a:extLst>
              <a:ext uri="{FF2B5EF4-FFF2-40B4-BE49-F238E27FC236}">
                <a16:creationId xmlns="" xmlns:a16="http://schemas.microsoft.com/office/drawing/2014/main" id="{E3F36273-1FAD-4892-B338-34BFB5A6903B}"/>
              </a:ext>
            </a:extLst>
          </p:cNvPr>
          <p:cNvSpPr/>
          <p:nvPr/>
        </p:nvSpPr>
        <p:spPr>
          <a:xfrm>
            <a:off x="418070" y="2979129"/>
            <a:ext cx="2296533" cy="1545257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26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3339508" y="43212"/>
            <a:ext cx="5512989" cy="1086390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7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solidFill>
              <a:srgbClr val="FF9999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sp>
        <p:sp>
          <p:nvSpPr>
            <p:cNvPr id="128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sp>
        <p:nvSpPr>
          <p:cNvPr id="130" name="AutoShape 10">
            <a:extLst>
              <a:ext uri="{FF2B5EF4-FFF2-40B4-BE49-F238E27FC236}">
                <a16:creationId xmlns="" xmlns:a16="http://schemas.microsoft.com/office/drawing/2014/main" id="{EA1169E4-1433-4FEF-B3D3-DF3ED4A790B8}"/>
              </a:ext>
            </a:extLst>
          </p:cNvPr>
          <p:cNvSpPr/>
          <p:nvPr/>
        </p:nvSpPr>
        <p:spPr>
          <a:xfrm>
            <a:off x="9895512" y="700033"/>
            <a:ext cx="2296533" cy="2086921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133" name="AutoShape 8">
            <a:extLst>
              <a:ext uri="{FF2B5EF4-FFF2-40B4-BE49-F238E27FC236}">
                <a16:creationId xmlns="" xmlns:a16="http://schemas.microsoft.com/office/drawing/2014/main" id="{7E3B35EF-4FA5-4743-A7C5-C9F8B489AE61}"/>
              </a:ext>
            </a:extLst>
          </p:cNvPr>
          <p:cNvSpPr/>
          <p:nvPr/>
        </p:nvSpPr>
        <p:spPr>
          <a:xfrm>
            <a:off x="10059038" y="3656054"/>
            <a:ext cx="2046240" cy="2212537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153" name="AutoShape 8">
            <a:extLst>
              <a:ext uri="{FF2B5EF4-FFF2-40B4-BE49-F238E27FC236}">
                <a16:creationId xmlns="" xmlns:a16="http://schemas.microsoft.com/office/drawing/2014/main" id="{4C8C742B-C29E-4020-828C-71576D5AAA25}"/>
              </a:ext>
            </a:extLst>
          </p:cNvPr>
          <p:cNvSpPr/>
          <p:nvPr/>
        </p:nvSpPr>
        <p:spPr>
          <a:xfrm>
            <a:off x="5099973" y="4169371"/>
            <a:ext cx="2296535" cy="2461761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156" name="AutoShape 10">
            <a:extLst>
              <a:ext uri="{FF2B5EF4-FFF2-40B4-BE49-F238E27FC236}">
                <a16:creationId xmlns="" xmlns:a16="http://schemas.microsoft.com/office/drawing/2014/main" id="{129372C0-1E58-498A-90F1-1F87BE7B8761}"/>
              </a:ext>
            </a:extLst>
          </p:cNvPr>
          <p:cNvSpPr/>
          <p:nvPr/>
        </p:nvSpPr>
        <p:spPr>
          <a:xfrm>
            <a:off x="7912582" y="4293094"/>
            <a:ext cx="2296533" cy="2467437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58" name="مجموعة 126">
            <a:extLst>
              <a:ext uri="{FF2B5EF4-FFF2-40B4-BE49-F238E27FC236}">
                <a16:creationId xmlns="" xmlns:a16="http://schemas.microsoft.com/office/drawing/2014/main" id="{2FC0F5EA-32F1-4C8C-9E0E-D452C8E84CEB}"/>
              </a:ext>
            </a:extLst>
          </p:cNvPr>
          <p:cNvGrpSpPr/>
          <p:nvPr/>
        </p:nvGrpSpPr>
        <p:grpSpPr>
          <a:xfrm>
            <a:off x="8880309" y="-27384"/>
            <a:ext cx="1415768" cy="2000240"/>
            <a:chOff x="12911391" y="28438"/>
            <a:chExt cx="2123652" cy="3000360"/>
          </a:xfrm>
        </p:grpSpPr>
        <p:grpSp>
          <p:nvGrpSpPr>
            <p:cNvPr id="159" name="مجموعة 52">
              <a:extLst>
                <a:ext uri="{FF2B5EF4-FFF2-40B4-BE49-F238E27FC236}">
                  <a16:creationId xmlns="" xmlns:a16="http://schemas.microsoft.com/office/drawing/2014/main" id="{8F26A2A1-A58F-4BDD-B2AD-D67B675D4292}"/>
                </a:ext>
              </a:extLst>
            </p:cNvPr>
            <p:cNvGrpSpPr/>
            <p:nvPr/>
          </p:nvGrpSpPr>
          <p:grpSpPr>
            <a:xfrm rot="812001">
              <a:off x="13090441" y="28438"/>
              <a:ext cx="1944602" cy="3000360"/>
              <a:chOff x="10151572" y="836054"/>
              <a:chExt cx="3444800" cy="4215229"/>
            </a:xfrm>
          </p:grpSpPr>
          <p:sp>
            <p:nvSpPr>
              <p:cNvPr id="165" name="AutoShape 10">
                <a:extLst>
                  <a:ext uri="{FF2B5EF4-FFF2-40B4-BE49-F238E27FC236}">
                    <a16:creationId xmlns="" xmlns:a16="http://schemas.microsoft.com/office/drawing/2014/main" id="{67FD8A3C-492B-4661-9A83-D13B29F31E2D}"/>
                  </a:ext>
                </a:extLst>
              </p:cNvPr>
              <p:cNvSpPr/>
              <p:nvPr/>
            </p:nvSpPr>
            <p:spPr>
              <a:xfrm>
                <a:off x="10151572" y="1028700"/>
                <a:ext cx="3444800" cy="4022583"/>
              </a:xfrm>
              <a:prstGeom prst="rect">
                <a:avLst/>
              </a:prstGeom>
              <a:solidFill>
                <a:srgbClr val="EAE0F4"/>
              </a:solidFill>
              <a:effectLst>
                <a:softEdge rad="127000"/>
              </a:effectLst>
            </p:spPr>
          </p:sp>
          <p:pic>
            <p:nvPicPr>
              <p:cNvPr id="166" name="Picture 17">
                <a:extLst>
                  <a:ext uri="{FF2B5EF4-FFF2-40B4-BE49-F238E27FC236}">
                    <a16:creationId xmlns="" xmlns:a16="http://schemas.microsoft.com/office/drawing/2014/main" id="{4CA7B2F4-298C-4E4E-ACFE-F87F4913E2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12932597" y="836054"/>
                <a:ext cx="663775" cy="690982"/>
              </a:xfrm>
              <a:prstGeom prst="rect">
                <a:avLst/>
              </a:prstGeom>
            </p:spPr>
          </p:pic>
        </p:grpSp>
        <p:grpSp>
          <p:nvGrpSpPr>
            <p:cNvPr id="160" name="مجموعة 77">
              <a:extLst>
                <a:ext uri="{FF2B5EF4-FFF2-40B4-BE49-F238E27FC236}">
                  <a16:creationId xmlns="" xmlns:a16="http://schemas.microsoft.com/office/drawing/2014/main" id="{BF11BD29-A194-4E4B-99E4-E67ACBF733F9}"/>
                </a:ext>
              </a:extLst>
            </p:cNvPr>
            <p:cNvGrpSpPr/>
            <p:nvPr/>
          </p:nvGrpSpPr>
          <p:grpSpPr>
            <a:xfrm>
              <a:off x="12911391" y="414031"/>
              <a:ext cx="2031549" cy="2342233"/>
              <a:chOff x="506319" y="5397312"/>
              <a:chExt cx="2959268" cy="3744248"/>
            </a:xfrm>
          </p:grpSpPr>
          <p:sp>
            <p:nvSpPr>
              <p:cNvPr id="161" name="TextBox 4">
                <a:extLst>
                  <a:ext uri="{FF2B5EF4-FFF2-40B4-BE49-F238E27FC236}">
                    <a16:creationId xmlns="" xmlns:a16="http://schemas.microsoft.com/office/drawing/2014/main" id="{094071E9-E2BF-4ABE-82C6-3B7269123916}"/>
                  </a:ext>
                </a:extLst>
              </p:cNvPr>
              <p:cNvSpPr txBox="1"/>
              <p:nvPr/>
            </p:nvSpPr>
            <p:spPr>
              <a:xfrm>
                <a:off x="506319" y="5397312"/>
                <a:ext cx="2959268" cy="15744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cs typeface="PT Bold Heading" pitchFamily="2" charset="-78"/>
                  </a:rPr>
                  <a:t>الحضور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cs typeface="PT Bold Heading" pitchFamily="2" charset="-78"/>
                  </a:rPr>
                  <a:t> والغياب</a:t>
                </a:r>
                <a:endParaRPr lang="en-US" sz="2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PT Bold Heading" pitchFamily="2" charset="-78"/>
                </a:endParaRPr>
              </a:p>
            </p:txBody>
          </p:sp>
          <p:grpSp>
            <p:nvGrpSpPr>
              <p:cNvPr id="162" name="مجموعة 72">
                <a:extLst>
                  <a:ext uri="{FF2B5EF4-FFF2-40B4-BE49-F238E27FC236}">
                    <a16:creationId xmlns="" xmlns:a16="http://schemas.microsoft.com/office/drawing/2014/main" id="{73F97D25-85DE-42B8-A6D0-AFFEB7CE66C3}"/>
                  </a:ext>
                </a:extLst>
              </p:cNvPr>
              <p:cNvGrpSpPr/>
              <p:nvPr/>
            </p:nvGrpSpPr>
            <p:grpSpPr>
              <a:xfrm>
                <a:off x="1090557" y="6996106"/>
                <a:ext cx="1814080" cy="2145454"/>
                <a:chOff x="2490037" y="4232861"/>
                <a:chExt cx="2004685" cy="2622569"/>
              </a:xfrm>
            </p:grpSpPr>
            <p:sp>
              <p:nvSpPr>
                <p:cNvPr id="163" name="مستطيل 162">
                  <a:extLst>
                    <a:ext uri="{FF2B5EF4-FFF2-40B4-BE49-F238E27FC236}">
                      <a16:creationId xmlns="" xmlns:a16="http://schemas.microsoft.com/office/drawing/2014/main" id="{1598C435-6CDA-497A-86E4-6CC04913937C}"/>
                    </a:ext>
                  </a:extLst>
                </p:cNvPr>
                <p:cNvSpPr/>
                <p:nvPr/>
              </p:nvSpPr>
              <p:spPr>
                <a:xfrm>
                  <a:off x="2751334" y="4512046"/>
                  <a:ext cx="1429550" cy="204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KW"/>
                </a:p>
              </p:txBody>
            </p:sp>
            <p:pic>
              <p:nvPicPr>
                <p:cNvPr id="164" name="صورة 163">
                  <a:extLst>
                    <a:ext uri="{FF2B5EF4-FFF2-40B4-BE49-F238E27FC236}">
                      <a16:creationId xmlns="" xmlns:a16="http://schemas.microsoft.com/office/drawing/2014/main" id="{D7458753-2971-4791-BB40-B1DF17375B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490037" y="4232861"/>
                  <a:ext cx="2004685" cy="262256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67" name="مجموعة 6">
            <a:extLst>
              <a:ext uri="{FF2B5EF4-FFF2-40B4-BE49-F238E27FC236}">
                <a16:creationId xmlns="" xmlns:a16="http://schemas.microsoft.com/office/drawing/2014/main" id="{01D8F3D1-572C-4618-B737-D3E36561B1D6}"/>
              </a:ext>
            </a:extLst>
          </p:cNvPr>
          <p:cNvGrpSpPr/>
          <p:nvPr/>
        </p:nvGrpSpPr>
        <p:grpSpPr>
          <a:xfrm>
            <a:off x="7587494" y="4512622"/>
            <a:ext cx="1987140" cy="1860806"/>
            <a:chOff x="7335881" y="4253248"/>
            <a:chExt cx="2980708" cy="2791209"/>
          </a:xfrm>
        </p:grpSpPr>
        <p:sp>
          <p:nvSpPr>
            <p:cNvPr id="168" name="TextBox 4">
              <a:extLst>
                <a:ext uri="{FF2B5EF4-FFF2-40B4-BE49-F238E27FC236}">
                  <a16:creationId xmlns="" xmlns:a16="http://schemas.microsoft.com/office/drawing/2014/main" id="{CA0E3638-EF36-4098-9638-8CBD346B3ECA}"/>
                </a:ext>
              </a:extLst>
            </p:cNvPr>
            <p:cNvSpPr txBox="1"/>
            <p:nvPr/>
          </p:nvSpPr>
          <p:spPr>
            <a:xfrm>
              <a:off x="7335881" y="5105464"/>
              <a:ext cx="2950780" cy="1938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الاستماع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والمشاهدة للشرح دون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تقطع </a:t>
              </a:r>
              <a:endParaRPr lang="ar-SA" sz="2100" b="1" dirty="0" smtClean="0">
                <a:solidFill>
                  <a:srgbClr val="C00000"/>
                </a:solidFill>
                <a:cs typeface="PT Bold Heading" pitchFamily="2" charset="-78"/>
              </a:endParaRPr>
            </a:p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كن مستمعاً جيداً</a:t>
              </a:r>
              <a:endParaRPr lang="en-US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169" name="صورة" descr="صورة">
              <a:extLst>
                <a:ext uri="{FF2B5EF4-FFF2-40B4-BE49-F238E27FC236}">
                  <a16:creationId xmlns="" xmlns:a16="http://schemas.microsoft.com/office/drawing/2014/main" id="{A8360D43-4BAC-45C9-BABA-D4CADD7E7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77250" y="4253248"/>
              <a:ext cx="1039339" cy="1039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1" name="AutoShape 10">
            <a:extLst>
              <a:ext uri="{FF2B5EF4-FFF2-40B4-BE49-F238E27FC236}">
                <a16:creationId xmlns="" xmlns:a16="http://schemas.microsoft.com/office/drawing/2014/main" id="{8731EDD5-A396-4163-9000-25F842DA0B86}"/>
              </a:ext>
            </a:extLst>
          </p:cNvPr>
          <p:cNvSpPr/>
          <p:nvPr/>
        </p:nvSpPr>
        <p:spPr>
          <a:xfrm>
            <a:off x="190462" y="128432"/>
            <a:ext cx="2296533" cy="2681723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73" name="مجموعة 112">
            <a:extLst>
              <a:ext uri="{FF2B5EF4-FFF2-40B4-BE49-F238E27FC236}">
                <a16:creationId xmlns="" xmlns:a16="http://schemas.microsoft.com/office/drawing/2014/main" id="{B9FE317C-725A-41A2-88B4-053F0D7547C5}"/>
              </a:ext>
            </a:extLst>
          </p:cNvPr>
          <p:cNvGrpSpPr/>
          <p:nvPr/>
        </p:nvGrpSpPr>
        <p:grpSpPr>
          <a:xfrm>
            <a:off x="1165139" y="3291066"/>
            <a:ext cx="1188950" cy="837479"/>
            <a:chOff x="1955406" y="3000360"/>
            <a:chExt cx="1783424" cy="1256217"/>
          </a:xfrm>
        </p:grpSpPr>
        <p:pic>
          <p:nvPicPr>
            <p:cNvPr id="175" name="361C5BE5-4B79-43ED-88B4-94E81122C9E6-L0-001.jpeg" descr="361C5BE5-4B79-43ED-88B4-94E81122C9E6-L0-001.jpeg">
              <a:extLst>
                <a:ext uri="{FF2B5EF4-FFF2-40B4-BE49-F238E27FC236}">
                  <a16:creationId xmlns="" xmlns:a16="http://schemas.microsoft.com/office/drawing/2014/main" id="{5EFE31EF-2CC2-4FA3-9F49-2AD9D9B3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23126" t="9335" r="23434" b="17775"/>
            <a:stretch>
              <a:fillRect/>
            </a:stretch>
          </p:blipFill>
          <p:spPr>
            <a:xfrm rot="735343">
              <a:off x="3054187" y="3253630"/>
              <a:ext cx="684643" cy="100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128" y="0"/>
                  </a:moveTo>
                  <a:lnTo>
                    <a:pt x="115" y="378"/>
                  </a:lnTo>
                  <a:cubicBezTo>
                    <a:pt x="108" y="586"/>
                    <a:pt x="112" y="927"/>
                    <a:pt x="121" y="1137"/>
                  </a:cubicBezTo>
                  <a:cubicBezTo>
                    <a:pt x="131" y="1358"/>
                    <a:pt x="103" y="1548"/>
                    <a:pt x="54" y="1589"/>
                  </a:cubicBezTo>
                  <a:cubicBezTo>
                    <a:pt x="-8" y="1639"/>
                    <a:pt x="-10" y="1669"/>
                    <a:pt x="50" y="1695"/>
                  </a:cubicBezTo>
                  <a:cubicBezTo>
                    <a:pt x="111" y="1720"/>
                    <a:pt x="111" y="1748"/>
                    <a:pt x="50" y="1798"/>
                  </a:cubicBezTo>
                  <a:cubicBezTo>
                    <a:pt x="-8" y="1846"/>
                    <a:pt x="-8" y="1879"/>
                    <a:pt x="47" y="1902"/>
                  </a:cubicBezTo>
                  <a:cubicBezTo>
                    <a:pt x="151" y="1946"/>
                    <a:pt x="151" y="2382"/>
                    <a:pt x="47" y="2426"/>
                  </a:cubicBezTo>
                  <a:cubicBezTo>
                    <a:pt x="-8" y="2449"/>
                    <a:pt x="-8" y="2482"/>
                    <a:pt x="50" y="2529"/>
                  </a:cubicBezTo>
                  <a:cubicBezTo>
                    <a:pt x="111" y="2579"/>
                    <a:pt x="111" y="2607"/>
                    <a:pt x="50" y="2633"/>
                  </a:cubicBezTo>
                  <a:cubicBezTo>
                    <a:pt x="-10" y="2659"/>
                    <a:pt x="-9" y="2690"/>
                    <a:pt x="54" y="2742"/>
                  </a:cubicBezTo>
                  <a:cubicBezTo>
                    <a:pt x="151" y="2821"/>
                    <a:pt x="133" y="3380"/>
                    <a:pt x="30" y="3477"/>
                  </a:cubicBezTo>
                  <a:cubicBezTo>
                    <a:pt x="-6" y="3512"/>
                    <a:pt x="1" y="3552"/>
                    <a:pt x="47" y="3572"/>
                  </a:cubicBezTo>
                  <a:cubicBezTo>
                    <a:pt x="153" y="3616"/>
                    <a:pt x="150" y="4103"/>
                    <a:pt x="44" y="4148"/>
                  </a:cubicBezTo>
                  <a:cubicBezTo>
                    <a:pt x="-15" y="4173"/>
                    <a:pt x="-14" y="4201"/>
                    <a:pt x="44" y="4240"/>
                  </a:cubicBezTo>
                  <a:cubicBezTo>
                    <a:pt x="99" y="4278"/>
                    <a:pt x="97" y="4316"/>
                    <a:pt x="44" y="4360"/>
                  </a:cubicBezTo>
                  <a:cubicBezTo>
                    <a:pt x="-10" y="4404"/>
                    <a:pt x="-8" y="4434"/>
                    <a:pt x="47" y="4457"/>
                  </a:cubicBezTo>
                  <a:cubicBezTo>
                    <a:pt x="117" y="4486"/>
                    <a:pt x="135" y="4682"/>
                    <a:pt x="111" y="4828"/>
                  </a:cubicBezTo>
                  <a:cubicBezTo>
                    <a:pt x="164" y="4866"/>
                    <a:pt x="249" y="4902"/>
                    <a:pt x="320" y="4911"/>
                  </a:cubicBezTo>
                  <a:cubicBezTo>
                    <a:pt x="441" y="4927"/>
                    <a:pt x="469" y="4973"/>
                    <a:pt x="466" y="5139"/>
                  </a:cubicBezTo>
                  <a:cubicBezTo>
                    <a:pt x="462" y="5313"/>
                    <a:pt x="432" y="5349"/>
                    <a:pt x="293" y="5363"/>
                  </a:cubicBezTo>
                  <a:cubicBezTo>
                    <a:pt x="159" y="5377"/>
                    <a:pt x="128" y="5415"/>
                    <a:pt x="128" y="5559"/>
                  </a:cubicBezTo>
                  <a:cubicBezTo>
                    <a:pt x="128" y="5733"/>
                    <a:pt x="137" y="5739"/>
                    <a:pt x="428" y="5739"/>
                  </a:cubicBezTo>
                  <a:cubicBezTo>
                    <a:pt x="781" y="5739"/>
                    <a:pt x="901" y="5822"/>
                    <a:pt x="648" y="5891"/>
                  </a:cubicBezTo>
                  <a:cubicBezTo>
                    <a:pt x="551" y="5918"/>
                    <a:pt x="497" y="5942"/>
                    <a:pt x="530" y="5944"/>
                  </a:cubicBezTo>
                  <a:cubicBezTo>
                    <a:pt x="633" y="5950"/>
                    <a:pt x="343" y="6207"/>
                    <a:pt x="233" y="6207"/>
                  </a:cubicBezTo>
                  <a:cubicBezTo>
                    <a:pt x="161" y="6207"/>
                    <a:pt x="128" y="6272"/>
                    <a:pt x="128" y="6408"/>
                  </a:cubicBezTo>
                  <a:cubicBezTo>
                    <a:pt x="128" y="6614"/>
                    <a:pt x="258" y="6700"/>
                    <a:pt x="624" y="6740"/>
                  </a:cubicBezTo>
                  <a:cubicBezTo>
                    <a:pt x="708" y="6749"/>
                    <a:pt x="776" y="6792"/>
                    <a:pt x="776" y="6834"/>
                  </a:cubicBezTo>
                  <a:cubicBezTo>
                    <a:pt x="776" y="6876"/>
                    <a:pt x="708" y="6917"/>
                    <a:pt x="624" y="6926"/>
                  </a:cubicBezTo>
                  <a:cubicBezTo>
                    <a:pt x="266" y="6965"/>
                    <a:pt x="128" y="7054"/>
                    <a:pt x="128" y="7247"/>
                  </a:cubicBezTo>
                  <a:cubicBezTo>
                    <a:pt x="128" y="7437"/>
                    <a:pt x="174" y="7466"/>
                    <a:pt x="685" y="7584"/>
                  </a:cubicBezTo>
                  <a:cubicBezTo>
                    <a:pt x="847" y="7621"/>
                    <a:pt x="788" y="7719"/>
                    <a:pt x="601" y="7724"/>
                  </a:cubicBezTo>
                  <a:cubicBezTo>
                    <a:pt x="509" y="7727"/>
                    <a:pt x="523" y="7741"/>
                    <a:pt x="648" y="7775"/>
                  </a:cubicBezTo>
                  <a:cubicBezTo>
                    <a:pt x="912" y="7847"/>
                    <a:pt x="767" y="7942"/>
                    <a:pt x="425" y="7920"/>
                  </a:cubicBezTo>
                  <a:lnTo>
                    <a:pt x="128" y="7899"/>
                  </a:lnTo>
                  <a:lnTo>
                    <a:pt x="128" y="8098"/>
                  </a:lnTo>
                  <a:cubicBezTo>
                    <a:pt x="128" y="8236"/>
                    <a:pt x="161" y="8294"/>
                    <a:pt x="239" y="8294"/>
                  </a:cubicBezTo>
                  <a:cubicBezTo>
                    <a:pt x="373" y="8294"/>
                    <a:pt x="471" y="8428"/>
                    <a:pt x="469" y="8607"/>
                  </a:cubicBezTo>
                  <a:cubicBezTo>
                    <a:pt x="468" y="8702"/>
                    <a:pt x="421" y="8743"/>
                    <a:pt x="297" y="8755"/>
                  </a:cubicBezTo>
                  <a:cubicBezTo>
                    <a:pt x="159" y="8768"/>
                    <a:pt x="128" y="8804"/>
                    <a:pt x="128" y="8946"/>
                  </a:cubicBezTo>
                  <a:cubicBezTo>
                    <a:pt x="128" y="9088"/>
                    <a:pt x="161" y="9126"/>
                    <a:pt x="300" y="9140"/>
                  </a:cubicBezTo>
                  <a:cubicBezTo>
                    <a:pt x="411" y="9151"/>
                    <a:pt x="462" y="9185"/>
                    <a:pt x="449" y="9241"/>
                  </a:cubicBezTo>
                  <a:cubicBezTo>
                    <a:pt x="437" y="9289"/>
                    <a:pt x="467" y="9344"/>
                    <a:pt x="513" y="9364"/>
                  </a:cubicBezTo>
                  <a:cubicBezTo>
                    <a:pt x="615" y="9407"/>
                    <a:pt x="383" y="9599"/>
                    <a:pt x="229" y="9599"/>
                  </a:cubicBezTo>
                  <a:cubicBezTo>
                    <a:pt x="153" y="9599"/>
                    <a:pt x="121" y="9694"/>
                    <a:pt x="125" y="9797"/>
                  </a:cubicBezTo>
                  <a:cubicBezTo>
                    <a:pt x="125" y="9799"/>
                    <a:pt x="121" y="9800"/>
                    <a:pt x="121" y="9802"/>
                  </a:cubicBezTo>
                  <a:cubicBezTo>
                    <a:pt x="126" y="9906"/>
                    <a:pt x="171" y="10016"/>
                    <a:pt x="250" y="10037"/>
                  </a:cubicBezTo>
                  <a:cubicBezTo>
                    <a:pt x="325" y="10056"/>
                    <a:pt x="353" y="10103"/>
                    <a:pt x="324" y="10154"/>
                  </a:cubicBezTo>
                  <a:cubicBezTo>
                    <a:pt x="298" y="10201"/>
                    <a:pt x="318" y="10270"/>
                    <a:pt x="368" y="10311"/>
                  </a:cubicBezTo>
                  <a:cubicBezTo>
                    <a:pt x="440" y="10371"/>
                    <a:pt x="426" y="10391"/>
                    <a:pt x="293" y="10415"/>
                  </a:cubicBezTo>
                  <a:cubicBezTo>
                    <a:pt x="162" y="10438"/>
                    <a:pt x="128" y="10485"/>
                    <a:pt x="128" y="10636"/>
                  </a:cubicBezTo>
                  <a:cubicBezTo>
                    <a:pt x="128" y="10830"/>
                    <a:pt x="173" y="10858"/>
                    <a:pt x="685" y="10975"/>
                  </a:cubicBezTo>
                  <a:cubicBezTo>
                    <a:pt x="876" y="11019"/>
                    <a:pt x="772" y="11111"/>
                    <a:pt x="523" y="11118"/>
                  </a:cubicBezTo>
                  <a:cubicBezTo>
                    <a:pt x="319" y="11124"/>
                    <a:pt x="320" y="11124"/>
                    <a:pt x="547" y="11157"/>
                  </a:cubicBezTo>
                  <a:cubicBezTo>
                    <a:pt x="866" y="11204"/>
                    <a:pt x="803" y="11290"/>
                    <a:pt x="435" y="11310"/>
                  </a:cubicBezTo>
                  <a:cubicBezTo>
                    <a:pt x="143" y="11325"/>
                    <a:pt x="128" y="11334"/>
                    <a:pt x="128" y="11499"/>
                  </a:cubicBezTo>
                  <a:cubicBezTo>
                    <a:pt x="128" y="11628"/>
                    <a:pt x="166" y="11681"/>
                    <a:pt x="280" y="11702"/>
                  </a:cubicBezTo>
                  <a:cubicBezTo>
                    <a:pt x="382" y="11720"/>
                    <a:pt x="429" y="11767"/>
                    <a:pt x="422" y="11849"/>
                  </a:cubicBezTo>
                  <a:cubicBezTo>
                    <a:pt x="416" y="11916"/>
                    <a:pt x="422" y="12007"/>
                    <a:pt x="439" y="12050"/>
                  </a:cubicBezTo>
                  <a:cubicBezTo>
                    <a:pt x="457" y="12098"/>
                    <a:pt x="407" y="12133"/>
                    <a:pt x="300" y="12144"/>
                  </a:cubicBezTo>
                  <a:cubicBezTo>
                    <a:pt x="161" y="12159"/>
                    <a:pt x="128" y="12196"/>
                    <a:pt x="128" y="12338"/>
                  </a:cubicBezTo>
                  <a:cubicBezTo>
                    <a:pt x="128" y="12480"/>
                    <a:pt x="161" y="12516"/>
                    <a:pt x="300" y="12529"/>
                  </a:cubicBezTo>
                  <a:cubicBezTo>
                    <a:pt x="395" y="12538"/>
                    <a:pt x="469" y="12574"/>
                    <a:pt x="469" y="12608"/>
                  </a:cubicBezTo>
                  <a:cubicBezTo>
                    <a:pt x="469" y="12641"/>
                    <a:pt x="494" y="12684"/>
                    <a:pt x="523" y="12705"/>
                  </a:cubicBezTo>
                  <a:cubicBezTo>
                    <a:pt x="598" y="12756"/>
                    <a:pt x="360" y="12990"/>
                    <a:pt x="233" y="12990"/>
                  </a:cubicBezTo>
                  <a:cubicBezTo>
                    <a:pt x="161" y="12990"/>
                    <a:pt x="128" y="13053"/>
                    <a:pt x="128" y="13189"/>
                  </a:cubicBezTo>
                  <a:cubicBezTo>
                    <a:pt x="128" y="13388"/>
                    <a:pt x="127" y="13389"/>
                    <a:pt x="428" y="13385"/>
                  </a:cubicBezTo>
                  <a:cubicBezTo>
                    <a:pt x="785" y="13379"/>
                    <a:pt x="868" y="13473"/>
                    <a:pt x="543" y="13514"/>
                  </a:cubicBezTo>
                  <a:cubicBezTo>
                    <a:pt x="365" y="13536"/>
                    <a:pt x="323" y="13566"/>
                    <a:pt x="337" y="13659"/>
                  </a:cubicBezTo>
                  <a:cubicBezTo>
                    <a:pt x="348" y="13724"/>
                    <a:pt x="303" y="13788"/>
                    <a:pt x="239" y="13804"/>
                  </a:cubicBezTo>
                  <a:cubicBezTo>
                    <a:pt x="87" y="13844"/>
                    <a:pt x="81" y="14242"/>
                    <a:pt x="233" y="14242"/>
                  </a:cubicBezTo>
                  <a:cubicBezTo>
                    <a:pt x="343" y="14242"/>
                    <a:pt x="633" y="14499"/>
                    <a:pt x="530" y="14505"/>
                  </a:cubicBezTo>
                  <a:cubicBezTo>
                    <a:pt x="497" y="14507"/>
                    <a:pt x="551" y="14532"/>
                    <a:pt x="648" y="14558"/>
                  </a:cubicBezTo>
                  <a:cubicBezTo>
                    <a:pt x="901" y="14628"/>
                    <a:pt x="781" y="14711"/>
                    <a:pt x="428" y="14711"/>
                  </a:cubicBezTo>
                  <a:cubicBezTo>
                    <a:pt x="137" y="14711"/>
                    <a:pt x="128" y="14717"/>
                    <a:pt x="128" y="14890"/>
                  </a:cubicBezTo>
                  <a:cubicBezTo>
                    <a:pt x="128" y="15036"/>
                    <a:pt x="160" y="15072"/>
                    <a:pt x="300" y="15086"/>
                  </a:cubicBezTo>
                  <a:cubicBezTo>
                    <a:pt x="407" y="15097"/>
                    <a:pt x="460" y="15135"/>
                    <a:pt x="442" y="15183"/>
                  </a:cubicBezTo>
                  <a:cubicBezTo>
                    <a:pt x="426" y="15226"/>
                    <a:pt x="415" y="15284"/>
                    <a:pt x="415" y="15312"/>
                  </a:cubicBezTo>
                  <a:cubicBezTo>
                    <a:pt x="415" y="15341"/>
                    <a:pt x="426" y="15399"/>
                    <a:pt x="442" y="15441"/>
                  </a:cubicBezTo>
                  <a:cubicBezTo>
                    <a:pt x="460" y="15489"/>
                    <a:pt x="407" y="15525"/>
                    <a:pt x="300" y="15536"/>
                  </a:cubicBezTo>
                  <a:cubicBezTo>
                    <a:pt x="160" y="15551"/>
                    <a:pt x="128" y="15586"/>
                    <a:pt x="128" y="15732"/>
                  </a:cubicBezTo>
                  <a:cubicBezTo>
                    <a:pt x="128" y="15906"/>
                    <a:pt x="137" y="15912"/>
                    <a:pt x="428" y="15912"/>
                  </a:cubicBezTo>
                  <a:cubicBezTo>
                    <a:pt x="781" y="15912"/>
                    <a:pt x="901" y="15997"/>
                    <a:pt x="648" y="16066"/>
                  </a:cubicBezTo>
                  <a:cubicBezTo>
                    <a:pt x="551" y="16093"/>
                    <a:pt x="497" y="16115"/>
                    <a:pt x="530" y="16117"/>
                  </a:cubicBezTo>
                  <a:cubicBezTo>
                    <a:pt x="676" y="16125"/>
                    <a:pt x="323" y="16380"/>
                    <a:pt x="165" y="16380"/>
                  </a:cubicBezTo>
                  <a:cubicBezTo>
                    <a:pt x="1" y="16380"/>
                    <a:pt x="-4" y="16392"/>
                    <a:pt x="67" y="16585"/>
                  </a:cubicBezTo>
                  <a:cubicBezTo>
                    <a:pt x="118" y="16722"/>
                    <a:pt x="195" y="16799"/>
                    <a:pt x="300" y="16818"/>
                  </a:cubicBezTo>
                  <a:cubicBezTo>
                    <a:pt x="427" y="16841"/>
                    <a:pt x="440" y="16860"/>
                    <a:pt x="368" y="16919"/>
                  </a:cubicBezTo>
                  <a:cubicBezTo>
                    <a:pt x="318" y="16960"/>
                    <a:pt x="298" y="17032"/>
                    <a:pt x="324" y="17078"/>
                  </a:cubicBezTo>
                  <a:cubicBezTo>
                    <a:pt x="353" y="17130"/>
                    <a:pt x="325" y="17174"/>
                    <a:pt x="250" y="17194"/>
                  </a:cubicBezTo>
                  <a:cubicBezTo>
                    <a:pt x="168" y="17215"/>
                    <a:pt x="128" y="17291"/>
                    <a:pt x="128" y="17417"/>
                  </a:cubicBezTo>
                  <a:cubicBezTo>
                    <a:pt x="129" y="17573"/>
                    <a:pt x="166" y="17620"/>
                    <a:pt x="334" y="17673"/>
                  </a:cubicBezTo>
                  <a:cubicBezTo>
                    <a:pt x="447" y="17709"/>
                    <a:pt x="582" y="17738"/>
                    <a:pt x="634" y="17738"/>
                  </a:cubicBezTo>
                  <a:cubicBezTo>
                    <a:pt x="823" y="17738"/>
                    <a:pt x="819" y="17843"/>
                    <a:pt x="628" y="17892"/>
                  </a:cubicBezTo>
                  <a:cubicBezTo>
                    <a:pt x="520" y="17920"/>
                    <a:pt x="441" y="17972"/>
                    <a:pt x="452" y="18008"/>
                  </a:cubicBezTo>
                  <a:cubicBezTo>
                    <a:pt x="463" y="18044"/>
                    <a:pt x="395" y="18081"/>
                    <a:pt x="300" y="18091"/>
                  </a:cubicBezTo>
                  <a:cubicBezTo>
                    <a:pt x="161" y="18105"/>
                    <a:pt x="128" y="18143"/>
                    <a:pt x="128" y="18284"/>
                  </a:cubicBezTo>
                  <a:cubicBezTo>
                    <a:pt x="128" y="18426"/>
                    <a:pt x="161" y="18462"/>
                    <a:pt x="300" y="18476"/>
                  </a:cubicBezTo>
                  <a:cubicBezTo>
                    <a:pt x="446" y="18490"/>
                    <a:pt x="469" y="18525"/>
                    <a:pt x="469" y="18702"/>
                  </a:cubicBezTo>
                  <a:cubicBezTo>
                    <a:pt x="469" y="18878"/>
                    <a:pt x="446" y="18914"/>
                    <a:pt x="300" y="18928"/>
                  </a:cubicBezTo>
                  <a:cubicBezTo>
                    <a:pt x="161" y="18941"/>
                    <a:pt x="128" y="18977"/>
                    <a:pt x="128" y="19119"/>
                  </a:cubicBezTo>
                  <a:cubicBezTo>
                    <a:pt x="128" y="19261"/>
                    <a:pt x="161" y="19297"/>
                    <a:pt x="300" y="19310"/>
                  </a:cubicBezTo>
                  <a:cubicBezTo>
                    <a:pt x="415" y="19322"/>
                    <a:pt x="464" y="19360"/>
                    <a:pt x="449" y="19421"/>
                  </a:cubicBezTo>
                  <a:cubicBezTo>
                    <a:pt x="434" y="19483"/>
                    <a:pt x="475" y="19511"/>
                    <a:pt x="577" y="19511"/>
                  </a:cubicBezTo>
                  <a:cubicBezTo>
                    <a:pt x="781" y="19511"/>
                    <a:pt x="858" y="19607"/>
                    <a:pt x="685" y="19647"/>
                  </a:cubicBezTo>
                  <a:cubicBezTo>
                    <a:pt x="130" y="19774"/>
                    <a:pt x="128" y="19780"/>
                    <a:pt x="128" y="20099"/>
                  </a:cubicBezTo>
                  <a:lnTo>
                    <a:pt x="128" y="20309"/>
                  </a:lnTo>
                  <a:lnTo>
                    <a:pt x="128" y="20399"/>
                  </a:lnTo>
                  <a:lnTo>
                    <a:pt x="1448" y="20399"/>
                  </a:lnTo>
                  <a:cubicBezTo>
                    <a:pt x="2311" y="20399"/>
                    <a:pt x="2797" y="20379"/>
                    <a:pt x="2852" y="20341"/>
                  </a:cubicBezTo>
                  <a:cubicBezTo>
                    <a:pt x="2891" y="20315"/>
                    <a:pt x="2961" y="20363"/>
                    <a:pt x="3031" y="20443"/>
                  </a:cubicBezTo>
                  <a:lnTo>
                    <a:pt x="3058" y="20443"/>
                  </a:lnTo>
                  <a:lnTo>
                    <a:pt x="3193" y="20615"/>
                  </a:lnTo>
                  <a:cubicBezTo>
                    <a:pt x="3230" y="20663"/>
                    <a:pt x="3262" y="20719"/>
                    <a:pt x="3287" y="20772"/>
                  </a:cubicBezTo>
                  <a:cubicBezTo>
                    <a:pt x="3288" y="20772"/>
                    <a:pt x="3287" y="20774"/>
                    <a:pt x="3287" y="20775"/>
                  </a:cubicBezTo>
                  <a:cubicBezTo>
                    <a:pt x="3319" y="20809"/>
                    <a:pt x="3348" y="20861"/>
                    <a:pt x="3368" y="20934"/>
                  </a:cubicBezTo>
                  <a:cubicBezTo>
                    <a:pt x="3395" y="21027"/>
                    <a:pt x="3455" y="21215"/>
                    <a:pt x="3500" y="21353"/>
                  </a:cubicBezTo>
                  <a:lnTo>
                    <a:pt x="3567" y="21563"/>
                  </a:lnTo>
                  <a:cubicBezTo>
                    <a:pt x="3572" y="21571"/>
                    <a:pt x="3581" y="21595"/>
                    <a:pt x="3584" y="21600"/>
                  </a:cubicBezTo>
                  <a:lnTo>
                    <a:pt x="3692" y="21457"/>
                  </a:lnTo>
                  <a:cubicBezTo>
                    <a:pt x="3754" y="21376"/>
                    <a:pt x="3889" y="21199"/>
                    <a:pt x="3993" y="21060"/>
                  </a:cubicBezTo>
                  <a:cubicBezTo>
                    <a:pt x="4020" y="21024"/>
                    <a:pt x="4038" y="21010"/>
                    <a:pt x="4060" y="20984"/>
                  </a:cubicBezTo>
                  <a:cubicBezTo>
                    <a:pt x="4154" y="20819"/>
                    <a:pt x="4235" y="20663"/>
                    <a:pt x="4256" y="20588"/>
                  </a:cubicBezTo>
                  <a:cubicBezTo>
                    <a:pt x="4343" y="20275"/>
                    <a:pt x="4464" y="20162"/>
                    <a:pt x="4529" y="20334"/>
                  </a:cubicBezTo>
                  <a:lnTo>
                    <a:pt x="4529" y="20341"/>
                  </a:lnTo>
                  <a:cubicBezTo>
                    <a:pt x="4731" y="20383"/>
                    <a:pt x="6914" y="20399"/>
                    <a:pt x="13045" y="20399"/>
                  </a:cubicBezTo>
                  <a:lnTo>
                    <a:pt x="21507" y="20399"/>
                  </a:lnTo>
                  <a:lnTo>
                    <a:pt x="21524" y="20281"/>
                  </a:lnTo>
                  <a:cubicBezTo>
                    <a:pt x="21534" y="20217"/>
                    <a:pt x="21540" y="15626"/>
                    <a:pt x="21541" y="10081"/>
                  </a:cubicBezTo>
                  <a:cubicBezTo>
                    <a:pt x="21542" y="5359"/>
                    <a:pt x="21559" y="2369"/>
                    <a:pt x="21585" y="966"/>
                  </a:cubicBezTo>
                  <a:lnTo>
                    <a:pt x="21582" y="0"/>
                  </a:lnTo>
                  <a:lnTo>
                    <a:pt x="10855" y="0"/>
                  </a:lnTo>
                  <a:lnTo>
                    <a:pt x="128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77" name="Picture 7">
              <a:extLst>
                <a:ext uri="{FF2B5EF4-FFF2-40B4-BE49-F238E27FC236}">
                  <a16:creationId xmlns="" xmlns:a16="http://schemas.microsoft.com/office/drawing/2014/main" id="{F71E09D3-5212-4792-97FF-002600A1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5406" y="3000360"/>
              <a:ext cx="1000132" cy="1246676"/>
            </a:xfrm>
            <a:prstGeom prst="rect">
              <a:avLst/>
            </a:prstGeom>
          </p:spPr>
        </p:pic>
      </p:grpSp>
      <p:pic>
        <p:nvPicPr>
          <p:cNvPr id="181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2C2FAC6F-F99A-4E90-B7E5-5176420CD2DF}"/>
              </a:ext>
            </a:extLst>
          </p:cNvPr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 rot="895417">
            <a:off x="9564380" y="5070337"/>
            <a:ext cx="767369" cy="78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6812645" y="5980782"/>
            <a:ext cx="1197304" cy="93376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AutoShape 8">
            <a:extLst>
              <a:ext uri="{FF2B5EF4-FFF2-40B4-BE49-F238E27FC236}">
                <a16:creationId xmlns="" xmlns:a16="http://schemas.microsoft.com/office/drawing/2014/main" id="{755DB6CD-A30E-46F3-8DBD-5DD2AFDD9578}"/>
              </a:ext>
            </a:extLst>
          </p:cNvPr>
          <p:cNvSpPr/>
          <p:nvPr/>
        </p:nvSpPr>
        <p:spPr>
          <a:xfrm>
            <a:off x="2620104" y="4081371"/>
            <a:ext cx="2302939" cy="2829290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86" name="مجموعة 155">
            <a:extLst>
              <a:ext uri="{FF2B5EF4-FFF2-40B4-BE49-F238E27FC236}">
                <a16:creationId xmlns="" xmlns:a16="http://schemas.microsoft.com/office/drawing/2014/main" id="{738A138F-CE0B-45C9-8C76-40BB6F9F6D1D}"/>
              </a:ext>
            </a:extLst>
          </p:cNvPr>
          <p:cNvGrpSpPr/>
          <p:nvPr/>
        </p:nvGrpSpPr>
        <p:grpSpPr>
          <a:xfrm>
            <a:off x="2609055" y="4672389"/>
            <a:ext cx="1708320" cy="2088142"/>
            <a:chOff x="3913566" y="6143016"/>
            <a:chExt cx="2562470" cy="3132213"/>
          </a:xfrm>
        </p:grpSpPr>
        <p:grpSp>
          <p:nvGrpSpPr>
            <p:cNvPr id="188" name="Group 7">
              <a:extLst>
                <a:ext uri="{FF2B5EF4-FFF2-40B4-BE49-F238E27FC236}">
                  <a16:creationId xmlns="" xmlns:a16="http://schemas.microsoft.com/office/drawing/2014/main" id="{20792441-A72E-43D1-8DAB-396E34C3E57A}"/>
                </a:ext>
              </a:extLst>
            </p:cNvPr>
            <p:cNvGrpSpPr/>
            <p:nvPr/>
          </p:nvGrpSpPr>
          <p:grpSpPr>
            <a:xfrm>
              <a:off x="4029774" y="6143016"/>
              <a:ext cx="2013298" cy="1833925"/>
              <a:chOff x="437720" y="3823216"/>
              <a:chExt cx="2013298" cy="1833925"/>
            </a:xfrm>
          </p:grpSpPr>
          <p:sp>
            <p:nvSpPr>
              <p:cNvPr id="190" name="Oval 8">
                <a:extLst>
                  <a:ext uri="{FF2B5EF4-FFF2-40B4-BE49-F238E27FC236}">
                    <a16:creationId xmlns="" xmlns:a16="http://schemas.microsoft.com/office/drawing/2014/main" id="{E6CC5EB2-A1F2-4A2D-A4DE-FAB3DF8AC781}"/>
                  </a:ext>
                </a:extLst>
              </p:cNvPr>
              <p:cNvSpPr/>
              <p:nvPr/>
            </p:nvSpPr>
            <p:spPr>
              <a:xfrm>
                <a:off x="437720" y="3823216"/>
                <a:ext cx="1773758" cy="1833925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1" name="Picture 9">
                <a:extLst>
                  <a:ext uri="{FF2B5EF4-FFF2-40B4-BE49-F238E27FC236}">
                    <a16:creationId xmlns="" xmlns:a16="http://schemas.microsoft.com/office/drawing/2014/main" id="{EE342CFD-3F26-417B-828B-665F6D619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517" y="4075241"/>
                <a:ext cx="1729501" cy="1266756"/>
              </a:xfrm>
              <a:prstGeom prst="rect">
                <a:avLst/>
              </a:prstGeom>
            </p:spPr>
          </p:pic>
        </p:grpSp>
        <p:sp>
          <p:nvSpPr>
            <p:cNvPr id="189" name="TextBox 21">
              <a:extLst>
                <a:ext uri="{FF2B5EF4-FFF2-40B4-BE49-F238E27FC236}">
                  <a16:creationId xmlns="" xmlns:a16="http://schemas.microsoft.com/office/drawing/2014/main" id="{E9F76996-A80E-4C40-ADC4-834C01FBBDA5}"/>
                </a:ext>
              </a:extLst>
            </p:cNvPr>
            <p:cNvSpPr txBox="1"/>
            <p:nvPr/>
          </p:nvSpPr>
          <p:spPr>
            <a:xfrm>
              <a:off x="3913566" y="7659402"/>
              <a:ext cx="256247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600" dirty="0">
                  <a:solidFill>
                    <a:srgbClr val="7030A0"/>
                  </a:solidFill>
                  <a:latin typeface="Arial" panose="020B0604020202020204" pitchFamily="34" charset="0"/>
                  <a:cs typeface="PT Bold Heading" pitchFamily="2" charset="-78"/>
                </a:rPr>
                <a:t>استمع إلى إجابات </a:t>
              </a:r>
            </a:p>
            <a:p>
              <a:pPr algn="ctr"/>
              <a:r>
                <a:rPr lang="en-US" sz="1600" dirty="0" smtClean="0">
                  <a:solidFill>
                    <a:srgbClr val="7030A0"/>
                  </a:solidFill>
                  <a:latin typeface="Arial" panose="020B0604020202020204" pitchFamily="34" charset="0"/>
                  <a:cs typeface="PT Bold Heading" pitchFamily="2" charset="-78"/>
                </a:rPr>
                <a:t> </a:t>
              </a:r>
              <a:r>
                <a:rPr lang="ar-SA" sz="1600" dirty="0" smtClean="0">
                  <a:solidFill>
                    <a:srgbClr val="7030A0"/>
                  </a:solidFill>
                  <a:latin typeface="Arial" panose="020B0604020202020204" pitchFamily="34" charset="0"/>
                  <a:cs typeface="PT Bold Heading" pitchFamily="2" charset="-78"/>
                </a:rPr>
                <a:t>أصدقائي ولا أقاطعهم</a:t>
              </a:r>
              <a:endParaRPr lang="ar-SA" sz="1600" dirty="0">
                <a:solidFill>
                  <a:srgbClr val="7030A0"/>
                </a:solidFill>
                <a:latin typeface="Arial" panose="020B0604020202020204" pitchFamily="34" charset="0"/>
                <a:cs typeface="PT Bold Heading" pitchFamily="2" charset="-78"/>
              </a:endParaRPr>
            </a:p>
            <a:p>
              <a:pPr algn="ctr"/>
              <a:endParaRPr lang="en-GB" sz="1600" dirty="0">
                <a:solidFill>
                  <a:srgbClr val="7030A0"/>
                </a:solidFill>
                <a:latin typeface="Arial" panose="020B0604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195" name="مجموعة 105">
            <a:extLst>
              <a:ext uri="{FF2B5EF4-FFF2-40B4-BE49-F238E27FC236}">
                <a16:creationId xmlns="" xmlns:a16="http://schemas.microsoft.com/office/drawing/2014/main" id="{608C4E42-E368-4F51-93F7-AF7A424C5D43}"/>
              </a:ext>
            </a:extLst>
          </p:cNvPr>
          <p:cNvGrpSpPr/>
          <p:nvPr/>
        </p:nvGrpSpPr>
        <p:grpSpPr>
          <a:xfrm>
            <a:off x="10026887" y="2919147"/>
            <a:ext cx="1867212" cy="1826148"/>
            <a:chOff x="11292927" y="4866634"/>
            <a:chExt cx="2800818" cy="2739222"/>
          </a:xfrm>
        </p:grpSpPr>
        <p:grpSp>
          <p:nvGrpSpPr>
            <p:cNvPr id="202" name="مجموعة 74">
              <a:extLst>
                <a:ext uri="{FF2B5EF4-FFF2-40B4-BE49-F238E27FC236}">
                  <a16:creationId xmlns="" xmlns:a16="http://schemas.microsoft.com/office/drawing/2014/main" id="{A9FE6B5B-3E30-4F52-8CCC-27C81DE3CA2F}"/>
                </a:ext>
              </a:extLst>
            </p:cNvPr>
            <p:cNvGrpSpPr/>
            <p:nvPr/>
          </p:nvGrpSpPr>
          <p:grpSpPr>
            <a:xfrm>
              <a:off x="11292927" y="4866634"/>
              <a:ext cx="2800818" cy="2739222"/>
              <a:chOff x="11037832" y="4866634"/>
              <a:chExt cx="2800818" cy="2739222"/>
            </a:xfrm>
          </p:grpSpPr>
          <p:sp>
            <p:nvSpPr>
              <p:cNvPr id="204" name="TextBox 4">
                <a:extLst>
                  <a:ext uri="{FF2B5EF4-FFF2-40B4-BE49-F238E27FC236}">
                    <a16:creationId xmlns="" xmlns:a16="http://schemas.microsoft.com/office/drawing/2014/main" id="{9636AA46-88B1-4B51-B945-703A078E02ED}"/>
                  </a:ext>
                </a:extLst>
              </p:cNvPr>
              <p:cNvSpPr txBox="1"/>
              <p:nvPr/>
            </p:nvSpPr>
            <p:spPr>
              <a:xfrm>
                <a:off x="11037832" y="6151612"/>
                <a:ext cx="2800818" cy="14542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 </a:t>
                </a: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إغلاق المايك وعدم فتحة إلا </a:t>
                </a:r>
                <a:r>
                  <a:rPr lang="ar-SA" sz="2100" b="1" dirty="0" smtClean="0">
                    <a:solidFill>
                      <a:srgbClr val="C00000"/>
                    </a:solidFill>
                    <a:cs typeface="PT Bold Heading" pitchFamily="2" charset="-78"/>
                  </a:rPr>
                  <a:t>بسماع اسمي</a:t>
                </a:r>
                <a:endParaRPr lang="en-US" sz="2100" b="1" dirty="0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  <p:pic>
            <p:nvPicPr>
              <p:cNvPr id="205" name="صورة 204">
                <a:extLst>
                  <a:ext uri="{FF2B5EF4-FFF2-40B4-BE49-F238E27FC236}">
                    <a16:creationId xmlns="" xmlns:a16="http://schemas.microsoft.com/office/drawing/2014/main" id="{435BE5EC-C4D9-4A03-9BD5-155D9A37D3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660126" y="4866634"/>
                <a:ext cx="1178524" cy="1428759"/>
              </a:xfrm>
              <a:prstGeom prst="rect">
                <a:avLst/>
              </a:prstGeom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</p:pic>
        </p:grpSp>
        <p:pic>
          <p:nvPicPr>
            <p:cNvPr id="203" name="Picture 10">
              <a:extLst>
                <a:ext uri="{FF2B5EF4-FFF2-40B4-BE49-F238E27FC236}">
                  <a16:creationId xmlns="" xmlns:a16="http://schemas.microsoft.com/office/drawing/2014/main" id="{6B4A1792-D507-4906-96D9-EA78117A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292927" y="4999484"/>
              <a:ext cx="1357322" cy="1212120"/>
            </a:xfrm>
            <a:prstGeom prst="rect">
              <a:avLst/>
            </a:prstGeom>
          </p:spPr>
        </p:pic>
      </p:grpSp>
      <p:grpSp>
        <p:nvGrpSpPr>
          <p:cNvPr id="206" name="مجموعة 153">
            <a:extLst>
              <a:ext uri="{FF2B5EF4-FFF2-40B4-BE49-F238E27FC236}">
                <a16:creationId xmlns="" xmlns:a16="http://schemas.microsoft.com/office/drawing/2014/main" id="{2C5B5952-F13E-4150-BBEF-9632BA23F585}"/>
              </a:ext>
            </a:extLst>
          </p:cNvPr>
          <p:cNvGrpSpPr/>
          <p:nvPr/>
        </p:nvGrpSpPr>
        <p:grpSpPr>
          <a:xfrm>
            <a:off x="10008893" y="511784"/>
            <a:ext cx="1927560" cy="1775914"/>
            <a:chOff x="14980116" y="665678"/>
            <a:chExt cx="2891339" cy="2663870"/>
          </a:xfrm>
        </p:grpSpPr>
        <p:grpSp>
          <p:nvGrpSpPr>
            <p:cNvPr id="207" name="مجموعة 108">
              <a:extLst>
                <a:ext uri="{FF2B5EF4-FFF2-40B4-BE49-F238E27FC236}">
                  <a16:creationId xmlns="" xmlns:a16="http://schemas.microsoft.com/office/drawing/2014/main" id="{36D9D73C-F434-448F-9EAF-A4B511155B15}"/>
                </a:ext>
              </a:extLst>
            </p:cNvPr>
            <p:cNvGrpSpPr/>
            <p:nvPr/>
          </p:nvGrpSpPr>
          <p:grpSpPr>
            <a:xfrm>
              <a:off x="14980116" y="1645081"/>
              <a:ext cx="2891339" cy="1684467"/>
              <a:chOff x="14590388" y="5104518"/>
              <a:chExt cx="2891339" cy="1684467"/>
            </a:xfrm>
          </p:grpSpPr>
          <p:sp>
            <p:nvSpPr>
              <p:cNvPr id="215" name="TextBox 4">
                <a:extLst>
                  <a:ext uri="{FF2B5EF4-FFF2-40B4-BE49-F238E27FC236}">
                    <a16:creationId xmlns="" xmlns:a16="http://schemas.microsoft.com/office/drawing/2014/main" id="{99B8AB03-3D5B-4683-850F-C6A30AD4B325}"/>
                  </a:ext>
                </a:extLst>
              </p:cNvPr>
              <p:cNvSpPr txBox="1"/>
              <p:nvPr/>
            </p:nvSpPr>
            <p:spPr>
              <a:xfrm>
                <a:off x="14634421" y="5104518"/>
                <a:ext cx="2847306" cy="9848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الالتزام بوقت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 الحصة </a:t>
                </a:r>
                <a:endParaRPr lang="en-US" sz="2100" b="1" dirty="0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  <p:grpSp>
            <p:nvGrpSpPr>
              <p:cNvPr id="212" name="مجموعة 63">
                <a:extLst>
                  <a:ext uri="{FF2B5EF4-FFF2-40B4-BE49-F238E27FC236}">
                    <a16:creationId xmlns="" xmlns:a16="http://schemas.microsoft.com/office/drawing/2014/main" id="{F3E2E42F-D23D-46D4-AADA-728740C15215}"/>
                  </a:ext>
                </a:extLst>
              </p:cNvPr>
              <p:cNvGrpSpPr/>
              <p:nvPr/>
            </p:nvGrpSpPr>
            <p:grpSpPr>
              <a:xfrm>
                <a:off x="14590388" y="5696380"/>
                <a:ext cx="2120233" cy="1092605"/>
                <a:chOff x="5579675" y="-855092"/>
                <a:chExt cx="3821182" cy="1727766"/>
              </a:xfrm>
            </p:grpSpPr>
            <p:pic>
              <p:nvPicPr>
                <p:cNvPr id="213" name="صورة" descr="صورة">
                  <a:extLst>
                    <a:ext uri="{FF2B5EF4-FFF2-40B4-BE49-F238E27FC236}">
                      <a16:creationId xmlns="" xmlns:a16="http://schemas.microsoft.com/office/drawing/2014/main" id="{2644701E-E1E6-4EE1-B69C-0612C149ED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1405" t="13865" r="22325" b="22710"/>
                <a:stretch>
                  <a:fillRect/>
                </a:stretch>
              </p:blipFill>
              <p:spPr>
                <a:xfrm>
                  <a:off x="5579675" y="-855092"/>
                  <a:ext cx="1598905" cy="15533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4" name="8818CC30-1601-4CA4-8043-2BA01160DE20-L0-001.png" descr="8818CC30-1601-4CA4-8043-2BA01160DE20-L0-001.png">
                  <a:extLst>
                    <a:ext uri="{FF2B5EF4-FFF2-40B4-BE49-F238E27FC236}">
                      <a16:creationId xmlns="" xmlns:a16="http://schemas.microsoft.com/office/drawing/2014/main" id="{3B1286D7-448C-4629-87D9-5AC8ABE2C1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8115045" y="-305088"/>
                  <a:ext cx="1285812" cy="11777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10" name="Picture 6">
              <a:extLst>
                <a:ext uri="{FF2B5EF4-FFF2-40B4-BE49-F238E27FC236}">
                  <a16:creationId xmlns="" xmlns:a16="http://schemas.microsoft.com/office/drawing/2014/main" id="{4411838F-2524-4C67-8F18-7DB7B9CFD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595882" y="665678"/>
              <a:ext cx="914481" cy="1120237"/>
            </a:xfrm>
            <a:prstGeom prst="rect">
              <a:avLst/>
            </a:prstGeom>
          </p:spPr>
        </p:pic>
      </p:grpSp>
      <p:grpSp>
        <p:nvGrpSpPr>
          <p:cNvPr id="223" name="مجموعة 106">
            <a:extLst>
              <a:ext uri="{FF2B5EF4-FFF2-40B4-BE49-F238E27FC236}">
                <a16:creationId xmlns="" xmlns:a16="http://schemas.microsoft.com/office/drawing/2014/main" id="{94959E5D-1521-42D5-A0D1-733D80A25B2C}"/>
              </a:ext>
            </a:extLst>
          </p:cNvPr>
          <p:cNvGrpSpPr/>
          <p:nvPr/>
        </p:nvGrpSpPr>
        <p:grpSpPr>
          <a:xfrm>
            <a:off x="5334990" y="4474691"/>
            <a:ext cx="1822946" cy="2153088"/>
            <a:chOff x="5022996" y="6215070"/>
            <a:chExt cx="2734418" cy="3229631"/>
          </a:xfrm>
        </p:grpSpPr>
        <p:sp>
          <p:nvSpPr>
            <p:cNvPr id="227" name="TextBox 4">
              <a:extLst>
                <a:ext uri="{FF2B5EF4-FFF2-40B4-BE49-F238E27FC236}">
                  <a16:creationId xmlns="" xmlns:a16="http://schemas.microsoft.com/office/drawing/2014/main" id="{125D5B8F-1F1A-4FED-8085-3B47D4DD61C9}"/>
                </a:ext>
              </a:extLst>
            </p:cNvPr>
            <p:cNvSpPr txBox="1"/>
            <p:nvPr/>
          </p:nvSpPr>
          <p:spPr>
            <a:xfrm>
              <a:off x="5022996" y="6215070"/>
              <a:ext cx="2734418" cy="9694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انتظر دورك للمشاركة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228" name="Picture 4" descr="Cartoon Schoolgirl Raising Hand Stock Vector (Royalty Free) 477869170">
              <a:extLst>
                <a:ext uri="{FF2B5EF4-FFF2-40B4-BE49-F238E27FC236}">
                  <a16:creationId xmlns="" xmlns:a16="http://schemas.microsoft.com/office/drawing/2014/main" id="{EE579353-2669-4036-84C1-494A60EDF3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61"/>
            <a:stretch/>
          </p:blipFill>
          <p:spPr bwMode="auto">
            <a:xfrm>
              <a:off x="5062179" y="7539676"/>
              <a:ext cx="1883086" cy="190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1" name="Picture 16" descr="Microphone clipart press conference, Microphone press conference ...">
            <a:extLst>
              <a:ext uri="{FF2B5EF4-FFF2-40B4-BE49-F238E27FC236}">
                <a16:creationId xmlns="" xmlns:a16="http://schemas.microsoft.com/office/drawing/2014/main" id="{54D00429-565F-4CB5-B2C9-D336922F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56" y="209849"/>
            <a:ext cx="890613" cy="8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160077" y="243205"/>
            <a:ext cx="857256" cy="857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مجموعة 96">
            <a:extLst>
              <a:ext uri="{FF2B5EF4-FFF2-40B4-BE49-F238E27FC236}">
                <a16:creationId xmlns="" xmlns:a16="http://schemas.microsoft.com/office/drawing/2014/main" id="{984C607D-796C-473A-BF6F-CA6BCE9F9CA6}"/>
              </a:ext>
            </a:extLst>
          </p:cNvPr>
          <p:cNvGrpSpPr/>
          <p:nvPr/>
        </p:nvGrpSpPr>
        <p:grpSpPr>
          <a:xfrm>
            <a:off x="-99483" y="4293095"/>
            <a:ext cx="2780518" cy="2564594"/>
            <a:chOff x="-37991" y="6357946"/>
            <a:chExt cx="4619070" cy="4435446"/>
          </a:xfrm>
        </p:grpSpPr>
        <p:pic>
          <p:nvPicPr>
            <p:cNvPr id="239" name="F450B01F-2357-459C-B1A5-0C3EC74F3359-L0-001.png" descr="F450B01F-2357-459C-B1A5-0C3EC74F3359-L0-001.png">
              <a:extLst>
                <a:ext uri="{FF2B5EF4-FFF2-40B4-BE49-F238E27FC236}">
                  <a16:creationId xmlns="" xmlns:a16="http://schemas.microsoft.com/office/drawing/2014/main" id="{F6DA9089-2354-4C59-B129-ECE4A2F0D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/>
            <a:srcRect t="26206" r="37365" b="12796"/>
            <a:stretch>
              <a:fillRect/>
            </a:stretch>
          </p:blipFill>
          <p:spPr>
            <a:xfrm>
              <a:off x="428564" y="6357946"/>
              <a:ext cx="4152515" cy="303147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40" name="مجموعة 28">
              <a:extLst>
                <a:ext uri="{FF2B5EF4-FFF2-40B4-BE49-F238E27FC236}">
                  <a16:creationId xmlns="" xmlns:a16="http://schemas.microsoft.com/office/drawing/2014/main" id="{8DCB4495-BEBB-491E-A61C-A6E7DA5B3DEB}"/>
                </a:ext>
              </a:extLst>
            </p:cNvPr>
            <p:cNvGrpSpPr/>
            <p:nvPr/>
          </p:nvGrpSpPr>
          <p:grpSpPr>
            <a:xfrm rot="378341">
              <a:off x="-37991" y="8695874"/>
              <a:ext cx="2666478" cy="2097518"/>
              <a:chOff x="2605967" y="-167805"/>
              <a:chExt cx="2697924" cy="2872606"/>
            </a:xfrm>
          </p:grpSpPr>
          <p:pic>
            <p:nvPicPr>
              <p:cNvPr id="241" name="Picture 39" descr="A screenshot of a cell phone&#10;&#10;Description automatically generated">
                <a:extLst>
                  <a:ext uri="{FF2B5EF4-FFF2-40B4-BE49-F238E27FC236}">
                    <a16:creationId xmlns="" xmlns:a16="http://schemas.microsoft.com/office/drawing/2014/main" id="{8183D609-FD84-48A1-B77A-0186DB8D3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tretch>
                <a:fillRect/>
              </a:stretch>
            </p:blipFill>
            <p:spPr>
              <a:xfrm rot="345544">
                <a:off x="3097190" y="85150"/>
                <a:ext cx="2066836" cy="1240533"/>
              </a:xfrm>
              <a:prstGeom prst="rect">
                <a:avLst/>
              </a:prstGeom>
            </p:spPr>
          </p:pic>
          <p:pic>
            <p:nvPicPr>
              <p:cNvPr id="242" name="Picture 40" descr="A screenshot of a cell phone&#10;&#10;Description automatically generated">
                <a:extLst>
                  <a:ext uri="{FF2B5EF4-FFF2-40B4-BE49-F238E27FC236}">
                    <a16:creationId xmlns="" xmlns:a16="http://schemas.microsoft.com/office/drawing/2014/main" id="{8526D83C-09A1-4580-B2C3-8747BF86A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rcRect b="41321"/>
              <a:stretch/>
            </p:blipFill>
            <p:spPr>
              <a:xfrm rot="21386365">
                <a:off x="2605967" y="132119"/>
                <a:ext cx="2697924" cy="2572682"/>
              </a:xfrm>
              <a:prstGeom prst="rect">
                <a:avLst/>
              </a:prstGeom>
            </p:spPr>
          </p:pic>
          <p:pic>
            <p:nvPicPr>
              <p:cNvPr id="243" name="Picture 42">
                <a:extLst>
                  <a:ext uri="{FF2B5EF4-FFF2-40B4-BE49-F238E27FC236}">
                    <a16:creationId xmlns="" xmlns:a16="http://schemas.microsoft.com/office/drawing/2014/main" id="{56F1434A-196C-49F6-BE9C-E013EC6496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rcRect l="15484" t="7537" r="79516" b="56654"/>
              <a:stretch/>
            </p:blipFill>
            <p:spPr>
              <a:xfrm rot="19996981" flipH="1">
                <a:off x="4854258" y="-167805"/>
                <a:ext cx="253671" cy="806186"/>
              </a:xfrm>
              <a:prstGeom prst="rect">
                <a:avLst/>
              </a:prstGeom>
            </p:spPr>
          </p:pic>
        </p:grpSp>
      </p:grpSp>
      <p:pic>
        <p:nvPicPr>
          <p:cNvPr id="140" name="Picture 2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A307E54C-BB7E-4353-A8CE-271A4B53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2" y="127361"/>
            <a:ext cx="829337" cy="83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1A1CF82-34C2-4280-B746-3315DD93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10410424" y="4704831"/>
            <a:ext cx="821600" cy="89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" name="TextBox 6">
            <a:extLst>
              <a:ext uri="{FF2B5EF4-FFF2-40B4-BE49-F238E27FC236}">
                <a16:creationId xmlns="" xmlns:a16="http://schemas.microsoft.com/office/drawing/2014/main" id="{5EA02D13-5B5A-415B-93EC-602533BB660B}"/>
              </a:ext>
            </a:extLst>
          </p:cNvPr>
          <p:cNvSpPr txBox="1"/>
          <p:nvPr/>
        </p:nvSpPr>
        <p:spPr>
          <a:xfrm>
            <a:off x="10378821" y="5654016"/>
            <a:ext cx="1661800" cy="46166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أِلتِزِم بال</a:t>
            </a:r>
            <a:r>
              <a:rPr lang="ar-SA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هدوء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248" name="TextBox 7">
            <a:extLst>
              <a:ext uri="{FF2B5EF4-FFF2-40B4-BE49-F238E27FC236}">
                <a16:creationId xmlns="" xmlns:a16="http://schemas.microsoft.com/office/drawing/2014/main" id="{5248666A-C8F1-488A-9DFF-5E1639ED3228}"/>
              </a:ext>
            </a:extLst>
          </p:cNvPr>
          <p:cNvSpPr txBox="1"/>
          <p:nvPr/>
        </p:nvSpPr>
        <p:spPr>
          <a:xfrm>
            <a:off x="630917" y="749221"/>
            <a:ext cx="1353488" cy="830997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</a:t>
            </a:r>
            <a:r>
              <a:rPr lang="ar-BH" sz="24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الضّجيج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249" name="Picture 1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CDA5F77-54BD-4200-BF59-49641DF7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8" r="9906" b="21489"/>
          <a:stretch>
            <a:fillRect/>
          </a:stretch>
        </p:blipFill>
        <p:spPr bwMode="auto">
          <a:xfrm>
            <a:off x="266975" y="2580980"/>
            <a:ext cx="976252" cy="71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" name="TextBox 12">
            <a:extLst>
              <a:ext uri="{FF2B5EF4-FFF2-40B4-BE49-F238E27FC236}">
                <a16:creationId xmlns="" xmlns:a16="http://schemas.microsoft.com/office/drawing/2014/main" id="{AA550400-69E9-419F-9705-4A0117262CA9}"/>
              </a:ext>
            </a:extLst>
          </p:cNvPr>
          <p:cNvSpPr txBox="1"/>
          <p:nvPr/>
        </p:nvSpPr>
        <p:spPr>
          <a:xfrm>
            <a:off x="1066367" y="2543265"/>
            <a:ext cx="1353488" cy="830997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أًدَوِّن مُلاحَظاتي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80" name="Picture 4">
            <a:extLst>
              <a:ext uri="{FF2B5EF4-FFF2-40B4-BE49-F238E27FC236}">
                <a16:creationId xmlns="" xmlns:a16="http://schemas.microsoft.com/office/drawing/2014/main" id="{98244ACE-9320-42DD-9A32-64B60EBEB6A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7747" y="5798553"/>
            <a:ext cx="1015444" cy="1015444"/>
          </a:xfrm>
          <a:prstGeom prst="rect">
            <a:avLst/>
          </a:prstGeom>
        </p:spPr>
      </p:pic>
      <p:pic>
        <p:nvPicPr>
          <p:cNvPr id="90" name="Picture 10">
            <a:extLst>
              <a:ext uri="{FF2B5EF4-FFF2-40B4-BE49-F238E27FC236}">
                <a16:creationId xmlns="" xmlns:a16="http://schemas.microsoft.com/office/drawing/2014/main" id="{63E3EC61-4F3A-42E1-A94C-9A07A016D89E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62620" y="3334145"/>
            <a:ext cx="728535" cy="835224"/>
          </a:xfrm>
          <a:prstGeom prst="rect">
            <a:avLst/>
          </a:prstGeom>
        </p:spPr>
      </p:pic>
      <p:sp>
        <p:nvSpPr>
          <p:cNvPr id="91" name="Rectangle 30">
            <a:extLst>
              <a:ext uri="{FF2B5EF4-FFF2-40B4-BE49-F238E27FC236}">
                <a16:creationId xmlns="" xmlns:a16="http://schemas.microsoft.com/office/drawing/2014/main" id="{091900A6-F8C7-40FA-B5EC-9D31A59F447F}"/>
              </a:ext>
            </a:extLst>
          </p:cNvPr>
          <p:cNvSpPr/>
          <p:nvPr/>
        </p:nvSpPr>
        <p:spPr>
          <a:xfrm rot="117261">
            <a:off x="-57743" y="5401650"/>
            <a:ext cx="15985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r>
              <a:rPr lang="ar-S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الرجاء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الالتزام بقوانين الحصة</a:t>
            </a:r>
          </a:p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 مع فائق الشكر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pic>
        <p:nvPicPr>
          <p:cNvPr id="4" name="عيني تنظر اذني تسم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381363" y="1224812"/>
            <a:ext cx="5429278" cy="3053969"/>
          </a:xfrm>
          <a:prstGeom prst="rect">
            <a:avLst/>
          </a:prstGeom>
        </p:spPr>
      </p:pic>
      <p:pic>
        <p:nvPicPr>
          <p:cNvPr id="93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634082" y="-124251"/>
            <a:ext cx="1486002" cy="1771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64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Oval 95"/>
          <p:cNvSpPr/>
          <p:nvPr/>
        </p:nvSpPr>
        <p:spPr>
          <a:xfrm>
            <a:off x="3689239" y="5579216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9214092" y="5834167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5402126" y="5111714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7485102" y="5690262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" name="Picture 8" descr="4TH GRADE-REBECCA HUGHES / Welcome"/>
          <p:cNvPicPr>
            <a:picLocks noChangeAspect="1" noChangeArrowheads="1"/>
          </p:cNvPicPr>
          <p:nvPr/>
        </p:nvPicPr>
        <p:blipFill rotWithShape="1">
          <a:blip r:embed="rId2">
            <a:lum/>
          </a:blip>
          <a:srcRect l="30832"/>
          <a:stretch/>
        </p:blipFill>
        <p:spPr bwMode="auto">
          <a:xfrm>
            <a:off x="63538" y="3140039"/>
            <a:ext cx="2622145" cy="3790950"/>
          </a:xfrm>
          <a:prstGeom prst="rect">
            <a:avLst/>
          </a:prstGeom>
          <a:noFill/>
        </p:spPr>
      </p:pic>
      <p:sp>
        <p:nvSpPr>
          <p:cNvPr id="254" name="Rectangle: Rounded Corners 23"/>
          <p:cNvSpPr/>
          <p:nvPr/>
        </p:nvSpPr>
        <p:spPr>
          <a:xfrm>
            <a:off x="3815254" y="1213364"/>
            <a:ext cx="6914431" cy="76557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3972911" y="1434007"/>
            <a:ext cx="6595873" cy="344231"/>
          </a:xfrm>
          <a:prstGeom prst="roundRect">
            <a:avLst>
              <a:gd name="adj" fmla="val 50000"/>
            </a:avLst>
          </a:prstGeom>
          <a:solidFill>
            <a:srgbClr val="A6A6A6">
              <a:alpha val="6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3420191" y="1227711"/>
            <a:ext cx="2230097" cy="4333560"/>
            <a:chOff x="2924775" y="1183886"/>
            <a:chExt cx="2230097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24775" y="3308817"/>
              <a:ext cx="2230097" cy="2208629"/>
              <a:chOff x="2924775" y="3295169"/>
              <a:chExt cx="2230097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2924775" y="3992408"/>
                <a:ext cx="191975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pPr lvl="0" algn="ctr" rtl="1"/>
                <a:r>
                  <a:rPr lang="ar-SA" sz="2400" dirty="0" smtClean="0">
                    <a:solidFill>
                      <a:srgbClr val="0070C0"/>
                    </a:solidFill>
                    <a:cs typeface="PT Bold Heading" pitchFamily="2" charset="-78"/>
                  </a:rPr>
                  <a:t>أرسم حل </a:t>
                </a:r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المسألة</a:t>
                </a:r>
              </a:p>
              <a:p>
                <a:pPr lvl="0" algn="ctr" rtl="1"/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افهم , أُخطط ،  </a:t>
                </a:r>
                <a:endParaRPr lang="ar-SA" sz="2400" dirty="0" smtClean="0">
                  <a:solidFill>
                    <a:srgbClr val="0070C0"/>
                  </a:solidFill>
                  <a:cs typeface="PT Bold Heading" pitchFamily="2" charset="-78"/>
                </a:endParaRPr>
              </a:p>
              <a:p>
                <a:pPr lvl="0" algn="ctr" rtl="1"/>
                <a:r>
                  <a:rPr lang="ar-SA" sz="2400" dirty="0" smtClean="0">
                    <a:solidFill>
                      <a:srgbClr val="0070C0"/>
                    </a:solidFill>
                    <a:cs typeface="PT Bold Heading" pitchFamily="2" charset="-78"/>
                  </a:rPr>
                  <a:t>  </a:t>
                </a:r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اُحل , أتأكد  </a:t>
                </a:r>
                <a:endParaRPr lang="ar-SA" sz="24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8" name="مجموعة 17"/>
          <p:cNvGrpSpPr/>
          <p:nvPr/>
        </p:nvGrpSpPr>
        <p:grpSpPr>
          <a:xfrm>
            <a:off x="7259703" y="1233643"/>
            <a:ext cx="2208629" cy="4458151"/>
            <a:chOff x="8985373" y="1213365"/>
            <a:chExt cx="2208629" cy="4458151"/>
          </a:xfrm>
        </p:grpSpPr>
        <p:grpSp>
          <p:nvGrpSpPr>
            <p:cNvPr id="16" name="مجموعة 15"/>
            <p:cNvGrpSpPr/>
            <p:nvPr/>
          </p:nvGrpSpPr>
          <p:grpSpPr>
            <a:xfrm>
              <a:off x="10053734" y="3441836"/>
              <a:ext cx="77268" cy="190238"/>
              <a:chOff x="9562615" y="2936726"/>
              <a:chExt cx="77268" cy="190238"/>
            </a:xfrm>
          </p:grpSpPr>
          <p:sp>
            <p:nvSpPr>
              <p:cNvPr id="246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9" name="مجموعة 8"/>
            <p:cNvGrpSpPr/>
            <p:nvPr/>
          </p:nvGrpSpPr>
          <p:grpSpPr>
            <a:xfrm>
              <a:off x="8985373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8769842" y="4073967"/>
                  <a:ext cx="1477255" cy="120032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2400" dirty="0" smtClean="0">
                      <a:solidFill>
                        <a:srgbClr val="CC0066"/>
                      </a:solidFill>
                      <a:cs typeface="PT Bold Heading" pitchFamily="2" charset="-78"/>
                    </a:rPr>
                    <a:t>أقرُ الأعداد</a:t>
                  </a:r>
                </a:p>
                <a:p>
                  <a:pPr algn="ctr"/>
                  <a:r>
                    <a:rPr lang="ar-SA" sz="2400" dirty="0" smtClean="0">
                      <a:solidFill>
                        <a:srgbClr val="CC0066"/>
                      </a:solidFill>
                      <a:cs typeface="PT Bold Heading" pitchFamily="2" charset="-78"/>
                    </a:rPr>
                    <a:t> 1 , 2 , 3 واكتُبها</a:t>
                  </a:r>
                  <a:endParaRPr sz="2400" dirty="0">
                    <a:solidFill>
                      <a:srgbClr val="CC0066"/>
                    </a:solidFill>
                    <a:cs typeface="PT Bold Heading" pitchFamily="2" charset="-78"/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" name="مجموعة 13"/>
          <p:cNvGrpSpPr/>
          <p:nvPr/>
        </p:nvGrpSpPr>
        <p:grpSpPr>
          <a:xfrm>
            <a:off x="486907" y="2344173"/>
            <a:ext cx="3486004" cy="1281550"/>
            <a:chOff x="10316" y="1247512"/>
            <a:chExt cx="2774270" cy="2080885"/>
          </a:xfrm>
        </p:grpSpPr>
        <p:grpSp>
          <p:nvGrpSpPr>
            <p:cNvPr id="13" name="مجموعة 12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9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30343"/>
                  <a:gd name="adj2" fmla="val 127963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" name="مربع نص 1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71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>
              <a:off x="10316" y="1947308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24" name="مجموعة 23"/>
          <p:cNvGrpSpPr/>
          <p:nvPr/>
        </p:nvGrpSpPr>
        <p:grpSpPr>
          <a:xfrm>
            <a:off x="8971022" y="1223681"/>
            <a:ext cx="2234020" cy="4657642"/>
            <a:chOff x="6363101" y="1308480"/>
            <a:chExt cx="2234020" cy="4657642"/>
          </a:xfrm>
        </p:grpSpPr>
        <p:grpSp>
          <p:nvGrpSpPr>
            <p:cNvPr id="11" name="مجموعة 10"/>
            <p:cNvGrpSpPr/>
            <p:nvPr/>
          </p:nvGrpSpPr>
          <p:grpSpPr>
            <a:xfrm>
              <a:off x="6363101" y="1308480"/>
              <a:ext cx="2234020" cy="4657642"/>
              <a:chOff x="4864289" y="1326696"/>
              <a:chExt cx="2234020" cy="4657642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8" y="1534443"/>
                <a:ext cx="45719" cy="2223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728554"/>
                <a:ext cx="2234020" cy="2255784"/>
                <a:chOff x="4864289" y="3728554"/>
                <a:chExt cx="2234020" cy="2255784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728554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4983403" y="4199234"/>
                  <a:ext cx="2114906" cy="1785104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1800" dirty="0" smtClean="0">
                      <a:solidFill>
                        <a:schemeClr val="accent4">
                          <a:lumMod val="50000"/>
                        </a:schemeClr>
                      </a:solidFill>
                      <a:cs typeface="PT Bold Heading" pitchFamily="2" charset="-78"/>
                    </a:rPr>
                    <a:t>أُعد الأعداد 1, 2, 3 وأسميهما وأميزهما </a:t>
                  </a:r>
                </a:p>
                <a:p>
                  <a:pPr algn="ctr"/>
                  <a:r>
                    <a:rPr lang="ar-SA" sz="1800" dirty="0" smtClean="0">
                      <a:solidFill>
                        <a:schemeClr val="accent4">
                          <a:lumMod val="50000"/>
                        </a:schemeClr>
                      </a:solidFill>
                      <a:cs typeface="PT Bold Heading" pitchFamily="2" charset="-78"/>
                    </a:rPr>
                    <a:t>باستعمال أشياء ملموسة وسوم توضيحية</a:t>
                  </a:r>
                </a:p>
                <a:p>
                  <a:pPr algn="ctr"/>
                  <a:endParaRPr sz="20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326696"/>
                <a:ext cx="769260" cy="769260"/>
                <a:chOff x="0" y="189192"/>
                <a:chExt cx="769258" cy="769258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189192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364015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8" name="مجموعة 97"/>
            <p:cNvGrpSpPr/>
            <p:nvPr/>
          </p:nvGrpSpPr>
          <p:grpSpPr>
            <a:xfrm>
              <a:off x="7433373" y="3644894"/>
              <a:ext cx="77268" cy="190238"/>
              <a:chOff x="9562615" y="2936726"/>
              <a:chExt cx="77268" cy="190238"/>
            </a:xfrm>
          </p:grpSpPr>
          <p:sp>
            <p:nvSpPr>
              <p:cNvPr id="99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21" name="مجموعة 20"/>
          <p:cNvGrpSpPr/>
          <p:nvPr/>
        </p:nvGrpSpPr>
        <p:grpSpPr>
          <a:xfrm>
            <a:off x="5197447" y="1212039"/>
            <a:ext cx="2208629" cy="3895589"/>
            <a:chOff x="7168636" y="1157399"/>
            <a:chExt cx="2208629" cy="3895589"/>
          </a:xfrm>
        </p:grpSpPr>
        <p:grpSp>
          <p:nvGrpSpPr>
            <p:cNvPr id="10" name="مجموعة 9"/>
            <p:cNvGrpSpPr/>
            <p:nvPr/>
          </p:nvGrpSpPr>
          <p:grpSpPr>
            <a:xfrm>
              <a:off x="7168636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6798490" y="3286275"/>
                  <a:ext cx="2065627" cy="132343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أُعد العددين 4 , 5 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واسميهما واميزهما 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بأشياء ملموسة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 وأقرئها وأكتبهما</a:t>
                  </a:r>
                  <a:endParaRPr sz="2000" dirty="0">
                    <a:solidFill>
                      <a:srgbClr val="660066"/>
                    </a:solidFill>
                    <a:cs typeface="PT Bold Heading" pitchFamily="2" charset="-78"/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12" name="مجموعة 111"/>
            <p:cNvGrpSpPr/>
            <p:nvPr/>
          </p:nvGrpSpPr>
          <p:grpSpPr>
            <a:xfrm>
              <a:off x="8234316" y="2824782"/>
              <a:ext cx="77268" cy="190238"/>
              <a:chOff x="9562615" y="2936726"/>
              <a:chExt cx="77268" cy="190238"/>
            </a:xfrm>
          </p:grpSpPr>
          <p:sp>
            <p:nvSpPr>
              <p:cNvPr id="113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15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5621323" y="107223"/>
            <a:ext cx="6354872" cy="978818"/>
            <a:chOff x="-1972499" y="-932407"/>
            <a:chExt cx="9571193" cy="3059625"/>
          </a:xfrm>
        </p:grpSpPr>
        <p:sp>
          <p:nvSpPr>
            <p:cNvPr id="116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1926503" y="-932407"/>
              <a:ext cx="9525197" cy="2433728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17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972499" y="-827435"/>
              <a:ext cx="9534839" cy="29546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8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48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الثاني : </a:t>
              </a:r>
              <a:r>
                <a:rPr lang="ar-SA" sz="48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5</a:t>
              </a:r>
              <a:endParaRPr lang="ar-SA" sz="48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118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>
            <a:off x="4737097" y="229815"/>
            <a:ext cx="797893" cy="653184"/>
            <a:chOff x="0" y="0"/>
            <a:chExt cx="598419" cy="489887"/>
          </a:xfrm>
        </p:grpSpPr>
        <p:sp>
          <p:nvSpPr>
            <p:cNvPr id="119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23" name="صورة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1" y="5276751"/>
            <a:ext cx="10058400" cy="2136045"/>
          </a:xfrm>
          <a:prstGeom prst="rect">
            <a:avLst/>
          </a:prstGeom>
        </p:spPr>
      </p:pic>
      <p:grpSp>
        <p:nvGrpSpPr>
          <p:cNvPr id="125" name="مجموعة 124"/>
          <p:cNvGrpSpPr/>
          <p:nvPr/>
        </p:nvGrpSpPr>
        <p:grpSpPr>
          <a:xfrm>
            <a:off x="-82695" y="-328085"/>
            <a:ext cx="2968221" cy="2928380"/>
            <a:chOff x="90731" y="81831"/>
            <a:chExt cx="2968221" cy="2928380"/>
          </a:xfrm>
        </p:grpSpPr>
        <p:pic>
          <p:nvPicPr>
            <p:cNvPr id="126" name="Google Shape;1238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0731" y="81831"/>
              <a:ext cx="2968221" cy="2928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مربع نص 126">
              <a:extLst>
                <a:ext uri="{FF2B5EF4-FFF2-40B4-BE49-F238E27FC236}">
                  <a16:creationId xmlns="" xmlns:a16="http://schemas.microsoft.com/office/drawing/2014/main" id="{8CF615EE-620B-447F-AA0C-C34C1956D9CE}"/>
                </a:ext>
              </a:extLst>
            </p:cNvPr>
            <p:cNvSpPr txBox="1"/>
            <p:nvPr/>
          </p:nvSpPr>
          <p:spPr>
            <a:xfrm>
              <a:off x="176082" y="500572"/>
              <a:ext cx="2640945" cy="2199576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endParaRPr lang="ar-SA" sz="2100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endParaRPr>
            </a:p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2100" spc="-56" dirty="0">
                  <a:solidFill>
                    <a:srgbClr val="80008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متعلمينا الأعزاء …بناتي المدللات</a:t>
              </a:r>
              <a:r>
                <a:rPr lang="ar-SA" sz="21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1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100" spc="-56" dirty="0">
                  <a:solidFill>
                    <a:srgbClr val="CC00CC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من استعد استمد وزاد نوراً وعلما ,</a:t>
              </a:r>
              <a:r>
                <a:rPr lang="ar-SA" sz="21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1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1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استعدي جهزي أدواتك </a:t>
              </a:r>
              <a:r>
                <a:rPr lang="ar-SA" sz="2100" spc="-56" dirty="0" smtClean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....</a:t>
              </a:r>
              <a:r>
                <a:rPr lang="ar-SA" sz="21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اجعلي مكانك </a:t>
              </a:r>
              <a:r>
                <a:rPr lang="ar-SA" sz="2100" spc="-56" dirty="0" smtClean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مرتب </a:t>
              </a:r>
              <a:r>
                <a:rPr lang="ar-SA" sz="21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مريح</a:t>
              </a:r>
              <a:r>
                <a:rPr lang="ar-SA" sz="21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1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100" spc="-56" dirty="0">
                  <a:solidFill>
                    <a:srgbClr val="C0000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الرجاء التركيز والاستماع جيداً للشرح</a:t>
              </a:r>
            </a:p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2100" spc="-56" dirty="0">
                  <a:solidFill>
                    <a:srgbClr val="C0000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 والحل أول بأول</a:t>
              </a:r>
              <a:endParaRPr lang="ar-SA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0" name="TextBox 43">
            <a:extLst>
              <a:ext uri="{FF2B5EF4-FFF2-40B4-BE49-F238E27FC236}">
                <a16:creationId xmlns="" xmlns:a16="http://schemas.microsoft.com/office/drawing/2014/main" id="{D1771FB5-16BA-46AD-89F8-502CFED1FF66}"/>
              </a:ext>
            </a:extLst>
          </p:cNvPr>
          <p:cNvSpPr txBox="1"/>
          <p:nvPr/>
        </p:nvSpPr>
        <p:spPr>
          <a:xfrm rot="1148230">
            <a:off x="3916589" y="2313116"/>
            <a:ext cx="76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6699FF"/>
                </a:solidFill>
                <a:latin typeface="Oswald" panose="02000503000000000000" pitchFamily="2" charset="0"/>
              </a:rPr>
              <a:t>4</a:t>
            </a:r>
          </a:p>
        </p:txBody>
      </p:sp>
      <p:sp>
        <p:nvSpPr>
          <p:cNvPr id="81" name="TextBox 42">
            <a:extLst>
              <a:ext uri="{FF2B5EF4-FFF2-40B4-BE49-F238E27FC236}">
                <a16:creationId xmlns="" xmlns:a16="http://schemas.microsoft.com/office/drawing/2014/main" id="{B8615FCC-97D7-4EB5-BA16-EB71E14B8BD5}"/>
              </a:ext>
            </a:extLst>
          </p:cNvPr>
          <p:cNvSpPr txBox="1"/>
          <p:nvPr/>
        </p:nvSpPr>
        <p:spPr>
          <a:xfrm rot="20058709">
            <a:off x="5584412" y="2218841"/>
            <a:ext cx="762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Oswald" panose="02000503000000000000" pitchFamily="2" charset="0"/>
              </a:rPr>
              <a:t>3</a:t>
            </a:r>
          </a:p>
        </p:txBody>
      </p:sp>
      <p:sp>
        <p:nvSpPr>
          <p:cNvPr id="82" name="TextBox 41">
            <a:extLst>
              <a:ext uri="{FF2B5EF4-FFF2-40B4-BE49-F238E27FC236}">
                <a16:creationId xmlns="" xmlns:a16="http://schemas.microsoft.com/office/drawing/2014/main" id="{371FF0EE-7A38-4A90-948B-4E33904DFFAA}"/>
              </a:ext>
            </a:extLst>
          </p:cNvPr>
          <p:cNvSpPr txBox="1"/>
          <p:nvPr/>
        </p:nvSpPr>
        <p:spPr>
          <a:xfrm rot="19138836">
            <a:off x="7635956" y="2370419"/>
            <a:ext cx="777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CC"/>
                </a:solidFill>
                <a:latin typeface="Oswald" panose="02000503000000000000" pitchFamily="2" charset="0"/>
              </a:rPr>
              <a:t>2</a:t>
            </a:r>
          </a:p>
        </p:txBody>
      </p:sp>
      <p:sp>
        <p:nvSpPr>
          <p:cNvPr id="83" name="TextBox 40">
            <a:extLst>
              <a:ext uri="{FF2B5EF4-FFF2-40B4-BE49-F238E27FC236}">
                <a16:creationId xmlns="" xmlns:a16="http://schemas.microsoft.com/office/drawing/2014/main" id="{281AE7A8-D12F-4510-BD3F-86C43D4D5520}"/>
              </a:ext>
            </a:extLst>
          </p:cNvPr>
          <p:cNvSpPr txBox="1"/>
          <p:nvPr/>
        </p:nvSpPr>
        <p:spPr>
          <a:xfrm rot="20700000">
            <a:off x="9336229" y="2645094"/>
            <a:ext cx="795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Oswald" panose="02000503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762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صورة 38" descr="الصف الأول _30">
            <a:extLst>
              <a:ext uri="{FF2B5EF4-FFF2-40B4-BE49-F238E27FC236}">
                <a16:creationId xmlns="" xmlns:a16="http://schemas.microsoft.com/office/drawing/2014/main" id="{75D85A9D-7E26-42B9-B1A3-E4AA80C08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03" y="1226649"/>
            <a:ext cx="3827276" cy="4933999"/>
          </a:xfrm>
          <a:prstGeom prst="rect">
            <a:avLst/>
          </a:prstGeom>
        </p:spPr>
      </p:pic>
      <p:pic>
        <p:nvPicPr>
          <p:cNvPr id="232" name="Google Shape;232;p38"/>
          <p:cNvPicPr preferRelativeResize="0"/>
          <p:nvPr/>
        </p:nvPicPr>
        <p:blipFill rotWithShape="1">
          <a:blip r:embed="rId4">
            <a:alphaModFix/>
          </a:blip>
          <a:srcRect t="5800" b="2858"/>
          <a:stretch/>
        </p:blipFill>
        <p:spPr>
          <a:xfrm>
            <a:off x="-191888" y="635279"/>
            <a:ext cx="6475733" cy="650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33;p41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5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16234" y="2859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30الى 31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25" y="36555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مستطيل 40"/>
          <p:cNvSpPr/>
          <p:nvPr/>
        </p:nvSpPr>
        <p:spPr>
          <a:xfrm>
            <a:off x="6883235" y="1154583"/>
            <a:ext cx="1351542" cy="356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4000" dirty="0" smtClean="0">
                <a:solidFill>
                  <a:srgbClr val="FF0000"/>
                </a:solidFill>
                <a:cs typeface="PT Bold Heading" pitchFamily="2" charset="-78"/>
              </a:rPr>
              <a:t>13 </a:t>
            </a:r>
            <a:r>
              <a:rPr lang="ar-SA" sz="4000" dirty="0">
                <a:solidFill>
                  <a:srgbClr val="FF0000"/>
                </a:solidFill>
                <a:cs typeface="PT Bold Heading" pitchFamily="2" charset="-78"/>
              </a:rPr>
              <a:t>- 2</a:t>
            </a:r>
          </a:p>
        </p:txBody>
      </p:sp>
      <p:sp>
        <p:nvSpPr>
          <p:cNvPr id="42" name="Google Shape;329;p41"/>
          <p:cNvSpPr/>
          <p:nvPr/>
        </p:nvSpPr>
        <p:spPr>
          <a:xfrm>
            <a:off x="6804405" y="1049637"/>
            <a:ext cx="1677443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3" name="Google Shape;2917;p71"/>
          <p:cNvGrpSpPr/>
          <p:nvPr/>
        </p:nvGrpSpPr>
        <p:grpSpPr>
          <a:xfrm rot="19980254" flipH="1">
            <a:off x="9932930" y="5856740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451932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صورة 37" descr="الصف الأول _31">
            <a:extLst>
              <a:ext uri="{FF2B5EF4-FFF2-40B4-BE49-F238E27FC236}">
                <a16:creationId xmlns="" xmlns:a16="http://schemas.microsoft.com/office/drawing/2014/main" id="{9B966FA9-C2C4-4100-9F89-64FA618061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40" y="1345418"/>
            <a:ext cx="3827276" cy="4933999"/>
          </a:xfrm>
          <a:prstGeom prst="rect">
            <a:avLst/>
          </a:prstGeom>
        </p:spPr>
      </p:pic>
      <p:pic>
        <p:nvPicPr>
          <p:cNvPr id="40" name="Picture 10" descr="Colorful Rainbow Arrow. Instagram Stories GIF Sticker created by Tom  Windeknecht via GIPHY. #rainbow #arrow #gif #giph… | Rainbow gif, Gif,  Poster background design">
            <a:extLst>
              <a:ext uri="{FF2B5EF4-FFF2-40B4-BE49-F238E27FC236}">
                <a16:creationId xmlns="" xmlns:a16="http://schemas.microsoft.com/office/drawing/2014/main" id="{8E10E4D5-4FB5-47C4-959D-792B7FE849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6498">
            <a:off x="6443208" y="292380"/>
            <a:ext cx="1059027" cy="8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774" y="430899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5436057" y="1743295"/>
            <a:ext cx="4705527" cy="1769598"/>
          </a:xfrm>
        </p:spPr>
        <p:txBody>
          <a:bodyPr/>
          <a:lstStyle/>
          <a:p>
            <a:pPr algn="ctr"/>
            <a:r>
              <a:rPr lang="ar-SA" sz="2800" b="0" dirty="0" smtClean="0">
                <a:solidFill>
                  <a:srgbClr val="0070C0"/>
                </a:solidFill>
                <a:cs typeface="PT Bold Heading" pitchFamily="2" charset="-78"/>
              </a:rPr>
              <a:t>أقرأُ الاعداد 1 , 2 , 3 </a:t>
            </a:r>
          </a:p>
          <a:p>
            <a:pPr algn="ctr"/>
            <a:r>
              <a:rPr lang="ar-SA" sz="2800" b="0" dirty="0" smtClean="0">
                <a:solidFill>
                  <a:srgbClr val="0070C0"/>
                </a:solidFill>
                <a:cs typeface="PT Bold Heading" pitchFamily="2" charset="-78"/>
              </a:rPr>
              <a:t>وأكتبها</a:t>
            </a:r>
            <a:endParaRPr lang="ar-SA" sz="2800" b="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6908639" y="2643735"/>
            <a:ext cx="387723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49836" y="3821211"/>
            <a:ext cx="3355865" cy="101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أُعدُ الاعداد</a:t>
            </a:r>
            <a:endParaRPr lang="ar-SA" sz="3200" dirty="0">
              <a:solidFill>
                <a:srgbClr val="008000"/>
              </a:solidFill>
              <a:cs typeface="PT Bold Heading" pitchFamily="2" charset="-78"/>
            </a:endParaRPr>
          </a:p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واحد</a:t>
            </a:r>
          </a:p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اثنان</a:t>
            </a:r>
          </a:p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ثلاثة</a:t>
            </a:r>
            <a:endParaRPr lang="ar-SA" sz="3200" dirty="0">
              <a:solidFill>
                <a:srgbClr val="008000"/>
              </a:solidFill>
              <a:cs typeface="PT Bold Heading" pitchFamily="2" charset="-78"/>
            </a:endParaRP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13"/>
          <p:cNvSpPr txBox="1"/>
          <p:nvPr/>
        </p:nvSpPr>
        <p:spPr>
          <a:xfrm>
            <a:off x="7279891" y="3878686"/>
            <a:ext cx="90300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2</a:t>
            </a:r>
            <a:endParaRPr lang="ar-EG" sz="8800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1251" y="2216521"/>
            <a:ext cx="6832777" cy="4280532"/>
          </a:xfrm>
          <a:prstGeom prst="rect">
            <a:avLst/>
          </a:prstGeom>
          <a:ln w="1143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8182896" y="4441425"/>
            <a:ext cx="2605484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400" dirty="0" smtClean="0">
                <a:solidFill>
                  <a:srgbClr val="CC0066"/>
                </a:solidFill>
                <a:cs typeface="PT Bold Heading" pitchFamily="2" charset="-78"/>
              </a:rPr>
              <a:t>كم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كرة </a:t>
            </a:r>
            <a:r>
              <a:rPr lang="ar-EG" sz="2400" dirty="0" smtClean="0">
                <a:solidFill>
                  <a:srgbClr val="CC0066"/>
                </a:solidFill>
                <a:cs typeface="PT Bold Heading" pitchFamily="2" charset="-78"/>
              </a:rPr>
              <a:t>في الصورة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7717809" y="3355444"/>
            <a:ext cx="3535658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كم </a:t>
            </a:r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فراشة </a:t>
            </a:r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في الصورة 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7052471" y="2893582"/>
            <a:ext cx="104219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1</a:t>
            </a:r>
            <a:endParaRPr lang="ar-EG" sz="8800" b="1" dirty="0">
              <a:solidFill>
                <a:srgbClr val="0070C0"/>
              </a:solidFill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1878056" y="170450"/>
            <a:ext cx="7190106" cy="1186264"/>
            <a:chOff x="-2270938" y="64235"/>
            <a:chExt cx="11071544" cy="1824923"/>
          </a:xfrm>
        </p:grpSpPr>
        <p:sp>
          <p:nvSpPr>
            <p:cNvPr id="12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0938" y="64235"/>
              <a:ext cx="11071544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055682" y="622634"/>
              <a:ext cx="9534839" cy="7575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2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قراءة الأعداد 1 , 2, 3 , وكتابتها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9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9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30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13-2-1443هـ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25" y="1185583"/>
            <a:ext cx="1465602" cy="159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3"/>
          <p:cNvSpPr txBox="1"/>
          <p:nvPr/>
        </p:nvSpPr>
        <p:spPr>
          <a:xfrm>
            <a:off x="7191661" y="4849228"/>
            <a:ext cx="99123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3</a:t>
            </a:r>
            <a:endParaRPr lang="ar-EG" sz="8800" b="1" dirty="0">
              <a:solidFill>
                <a:srgbClr val="0070C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8094666" y="5411967"/>
            <a:ext cx="2605484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400" dirty="0" smtClean="0">
                <a:solidFill>
                  <a:srgbClr val="CC0066"/>
                </a:solidFill>
                <a:cs typeface="PT Bold Heading" pitchFamily="2" charset="-78"/>
              </a:rPr>
              <a:t>كم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وردة </a:t>
            </a:r>
            <a:r>
              <a:rPr lang="ar-EG" sz="2400" dirty="0" smtClean="0">
                <a:solidFill>
                  <a:srgbClr val="CC0066"/>
                </a:solidFill>
                <a:cs typeface="PT Bold Heading" pitchFamily="2" charset="-78"/>
              </a:rPr>
              <a:t>في الصورة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22" name="شكل بيضاوي 15"/>
          <p:cNvSpPr/>
          <p:nvPr/>
        </p:nvSpPr>
        <p:spPr>
          <a:xfrm>
            <a:off x="4788606" y="2600313"/>
            <a:ext cx="684504" cy="1143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" name="شكل بيضاوي 17"/>
          <p:cNvSpPr/>
          <p:nvPr/>
        </p:nvSpPr>
        <p:spPr>
          <a:xfrm>
            <a:off x="1100205" y="4672015"/>
            <a:ext cx="949923" cy="1143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4" name="شكل بيضاوي 20"/>
          <p:cNvSpPr/>
          <p:nvPr/>
        </p:nvSpPr>
        <p:spPr>
          <a:xfrm>
            <a:off x="5763338" y="3529007"/>
            <a:ext cx="928188" cy="1214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92681683"/>
</p:tagLst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363</Words>
  <Application>Microsoft Office PowerPoint</Application>
  <PresentationFormat>Custom</PresentationFormat>
  <Paragraphs>138</Paragraphs>
  <Slides>16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ننجز العمل بإتقان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103</cp:revision>
  <dcterms:created xsi:type="dcterms:W3CDTF">2021-09-09T09:58:20Z</dcterms:created>
  <dcterms:modified xsi:type="dcterms:W3CDTF">2023-03-31T22:38:33Z</dcterms:modified>
</cp:coreProperties>
</file>