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4" r:id="rId2"/>
    <p:sldId id="336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295" r:id="rId11"/>
    <p:sldId id="325" r:id="rId12"/>
    <p:sldId id="327" r:id="rId13"/>
    <p:sldId id="326" r:id="rId14"/>
    <p:sldId id="311" r:id="rId15"/>
    <p:sldId id="333" r:id="rId16"/>
    <p:sldId id="334" r:id="rId17"/>
    <p:sldId id="335" r:id="rId18"/>
    <p:sldId id="321" r:id="rId19"/>
    <p:sldId id="286" r:id="rId20"/>
    <p:sldId id="32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9933"/>
    <a:srgbClr val="FFFFFF"/>
    <a:srgbClr val="CC99FF"/>
    <a:srgbClr val="FF00FF"/>
    <a:srgbClr val="00FF00"/>
    <a:srgbClr val="CC66FF"/>
    <a:srgbClr val="FF66CC"/>
    <a:srgbClr val="669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9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739" r:id="rId4"/>
    <p:sldLayoutId id="2147483735" r:id="rId5"/>
    <p:sldLayoutId id="2147483731" r:id="rId6"/>
    <p:sldLayoutId id="2147483707" r:id="rId7"/>
    <p:sldLayoutId id="2147483688" r:id="rId8"/>
    <p:sldLayoutId id="2147483687" r:id="rId9"/>
    <p:sldLayoutId id="2147483686" r:id="rId10"/>
    <p:sldLayoutId id="2147483667" r:id="rId11"/>
    <p:sldLayoutId id="2147483741" r:id="rId12"/>
    <p:sldLayoutId id="2147483737" r:id="rId13"/>
    <p:sldLayoutId id="2147483733" r:id="rId14"/>
    <p:sldLayoutId id="2147483729" r:id="rId15"/>
    <p:sldLayoutId id="2147483724" r:id="rId16"/>
    <p:sldLayoutId id="2147483717" r:id="rId17"/>
    <p:sldLayoutId id="2147483713" r:id="rId18"/>
    <p:sldLayoutId id="2147483711" r:id="rId19"/>
    <p:sldLayoutId id="2147483709" r:id="rId20"/>
    <p:sldLayoutId id="2147483703" r:id="rId21"/>
    <p:sldLayoutId id="2147483702" r:id="rId22"/>
    <p:sldLayoutId id="2147483689" r:id="rId23"/>
    <p:sldLayoutId id="2147483668" r:id="rId24"/>
    <p:sldLayoutId id="2147483738" r:id="rId25"/>
    <p:sldLayoutId id="2147483734" r:id="rId26"/>
    <p:sldLayoutId id="2147483730" r:id="rId27"/>
    <p:sldLayoutId id="2147483706" r:id="rId28"/>
    <p:sldLayoutId id="2147483704" r:id="rId29"/>
    <p:sldLayoutId id="2147483697" r:id="rId30"/>
    <p:sldLayoutId id="2147483695" r:id="rId31"/>
    <p:sldLayoutId id="2147483694" r:id="rId32"/>
    <p:sldLayoutId id="2147483693" r:id="rId33"/>
    <p:sldLayoutId id="2147483692" r:id="rId34"/>
    <p:sldLayoutId id="2147483691" r:id="rId35"/>
    <p:sldLayoutId id="2147483701" r:id="rId36"/>
    <p:sldLayoutId id="2147483690" r:id="rId37"/>
    <p:sldLayoutId id="2147483669" r:id="rId38"/>
    <p:sldLayoutId id="2147483670" r:id="rId39"/>
    <p:sldLayoutId id="2147483671" r:id="rId40"/>
    <p:sldLayoutId id="2147483740" r:id="rId41"/>
    <p:sldLayoutId id="2147483736" r:id="rId42"/>
    <p:sldLayoutId id="2147483732" r:id="rId43"/>
    <p:sldLayoutId id="2147483715" r:id="rId44"/>
    <p:sldLayoutId id="2147483714" r:id="rId45"/>
    <p:sldLayoutId id="2147483710" r:id="rId46"/>
    <p:sldLayoutId id="2147483708" r:id="rId47"/>
    <p:sldLayoutId id="2147483700" r:id="rId48"/>
    <p:sldLayoutId id="2147483699" r:id="rId49"/>
    <p:sldLayoutId id="2147483712" r:id="rId50"/>
    <p:sldLayoutId id="2147483698" r:id="rId51"/>
    <p:sldLayoutId id="2147483672" r:id="rId52"/>
    <p:sldLayoutId id="2147483673" r:id="rId53"/>
    <p:sldLayoutId id="2147483675" r:id="rId54"/>
    <p:sldLayoutId id="2147483727" r:id="rId55"/>
    <p:sldLayoutId id="2147483726" r:id="rId56"/>
    <p:sldLayoutId id="2147483725" r:id="rId57"/>
    <p:sldLayoutId id="2147483719" r:id="rId58"/>
    <p:sldLayoutId id="2147483718" r:id="rId59"/>
    <p:sldLayoutId id="2147483716" r:id="rId60"/>
    <p:sldLayoutId id="2147483705" r:id="rId61"/>
    <p:sldLayoutId id="2147483676" r:id="rId62"/>
    <p:sldLayoutId id="2147483677" r:id="rId63"/>
    <p:sldLayoutId id="2147483678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79" r:id="rId70"/>
    <p:sldLayoutId id="2147483728" r:id="rId71"/>
    <p:sldLayoutId id="2147483723" r:id="rId72"/>
    <p:sldLayoutId id="2147483722" r:id="rId73"/>
    <p:sldLayoutId id="2147483721" r:id="rId74"/>
    <p:sldLayoutId id="2147483720" r:id="rId75"/>
    <p:sldLayoutId id="2147483680" r:id="rId76"/>
    <p:sldLayoutId id="2147483696" r:id="rId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8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microsoft.com/office/2007/relationships/hdphoto" Target="../media/hdphoto13.wdp"/><Relationship Id="rId7" Type="http://schemas.openxmlformats.org/officeDocument/2006/relationships/image" Target="../media/image86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9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5.png"/><Relationship Id="rId5" Type="http://schemas.microsoft.com/office/2007/relationships/hdphoto" Target="../media/hdphoto14.wdp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91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7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5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video" Target="../media/media2.mp4"/><Relationship Id="rId16" Type="http://schemas.openxmlformats.org/officeDocument/2006/relationships/image" Target="../media/image99.png"/><Relationship Id="rId20" Type="http://schemas.openxmlformats.org/officeDocument/2006/relationships/image" Target="../media/image102.png"/><Relationship Id="rId1" Type="http://schemas.microsoft.com/office/2007/relationships/media" Target="../media/media2.mp4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5" Type="http://schemas.openxmlformats.org/officeDocument/2006/relationships/image" Target="../media/image19.png"/><Relationship Id="rId10" Type="http://schemas.openxmlformats.org/officeDocument/2006/relationships/image" Target="../media/image94.jpeg"/><Relationship Id="rId19" Type="http://schemas.openxmlformats.org/officeDocument/2006/relationships/image" Target="../media/image10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3.jpeg"/><Relationship Id="rId14" Type="http://schemas.openxmlformats.org/officeDocument/2006/relationships/image" Target="../media/image98.png"/><Relationship Id="rId22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7.gif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png"/><Relationship Id="rId7" Type="http://schemas.openxmlformats.org/officeDocument/2006/relationships/image" Target="../media/image1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jpg"/><Relationship Id="rId9" Type="http://schemas.openxmlformats.org/officeDocument/2006/relationships/image" Target="../media/image11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12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0.png"/><Relationship Id="rId11" Type="http://schemas.openxmlformats.org/officeDocument/2006/relationships/image" Target="../media/image119.png"/><Relationship Id="rId5" Type="http://schemas.openxmlformats.org/officeDocument/2006/relationships/slide" Target="slide8.xml"/><Relationship Id="rId10" Type="http://schemas.openxmlformats.org/officeDocument/2006/relationships/image" Target="../media/image118.png"/><Relationship Id="rId4" Type="http://schemas.microsoft.com/office/2007/relationships/hdphoto" Target="../media/hdphoto16.wdp"/><Relationship Id="rId9" Type="http://schemas.openxmlformats.org/officeDocument/2006/relationships/image" Target="../media/image117.gif"/><Relationship Id="rId1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64.xml"/><Relationship Id="rId21" Type="http://schemas.openxmlformats.org/officeDocument/2006/relationships/hyperlink" Target="https://t.me/zaina_almarzooqi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microsoft.com/office/2007/relationships/hdphoto" Target="../media/hdphoto2.wdp"/><Relationship Id="rId21" Type="http://schemas.openxmlformats.org/officeDocument/2006/relationships/image" Target="../media/image51.jpe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5" Type="http://schemas.openxmlformats.org/officeDocument/2006/relationships/image" Target="../media/image42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5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2628" y="1479536"/>
            <a:ext cx="3877047" cy="5071999"/>
          </a:xfrm>
          <a:prstGeom prst="rect">
            <a:avLst/>
          </a:prstGeom>
          <a:ln w="114300" cap="sq" cmpd="thickThin">
            <a:solidFill>
              <a:srgbClr val="FF99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763001" y="3221484"/>
            <a:ext cx="2498408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لون غطاء السرير الذي في الوسط باللون </a:t>
            </a:r>
            <a:r>
              <a:rPr lang="ar-SA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الاصفر</a:t>
            </a:r>
            <a:endParaRPr lang="ar-EG" sz="2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8450334" y="2002284"/>
            <a:ext cx="2913133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لون غطاء سرير الفأر الذي في الأعلى باللون </a:t>
            </a:r>
            <a:r>
              <a:rPr lang="ar-SA" sz="2000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الأخضر </a:t>
            </a:r>
            <a:endParaRPr lang="ar-EG" sz="2000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572240" cy="1186264"/>
            <a:chOff x="-2270879" y="73688"/>
            <a:chExt cx="10120135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8"/>
              <a:ext cx="9534839" cy="15151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3 - 2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أعلى , أوسط ’ أسفل</a:t>
              </a:r>
            </a:p>
            <a:p>
              <a:pPr algn="ctr"/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50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50" y="855894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589" y="518195"/>
            <a:ext cx="788879" cy="14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شكل حر 22"/>
          <p:cNvSpPr/>
          <p:nvPr/>
        </p:nvSpPr>
        <p:spPr>
          <a:xfrm>
            <a:off x="3238927" y="2233890"/>
            <a:ext cx="1656905" cy="623866"/>
          </a:xfrm>
          <a:custGeom>
            <a:avLst/>
            <a:gdLst>
              <a:gd name="connsiteX0" fmla="*/ 1663622 w 1714073"/>
              <a:gd name="connsiteY0" fmla="*/ 394138 h 780070"/>
              <a:gd name="connsiteX1" fmla="*/ 1616326 w 1714073"/>
              <a:gd name="connsiteY1" fmla="*/ 299545 h 780070"/>
              <a:gd name="connsiteX2" fmla="*/ 1569029 w 1714073"/>
              <a:gd name="connsiteY2" fmla="*/ 268014 h 780070"/>
              <a:gd name="connsiteX3" fmla="*/ 1505967 w 1714073"/>
              <a:gd name="connsiteY3" fmla="*/ 204952 h 780070"/>
              <a:gd name="connsiteX4" fmla="*/ 1458671 w 1714073"/>
              <a:gd name="connsiteY4" fmla="*/ 173421 h 780070"/>
              <a:gd name="connsiteX5" fmla="*/ 1364078 w 1714073"/>
              <a:gd name="connsiteY5" fmla="*/ 141890 h 780070"/>
              <a:gd name="connsiteX6" fmla="*/ 1222188 w 1714073"/>
              <a:gd name="connsiteY6" fmla="*/ 110359 h 780070"/>
              <a:gd name="connsiteX7" fmla="*/ 1127595 w 1714073"/>
              <a:gd name="connsiteY7" fmla="*/ 78828 h 780070"/>
              <a:gd name="connsiteX8" fmla="*/ 1080298 w 1714073"/>
              <a:gd name="connsiteY8" fmla="*/ 47297 h 780070"/>
              <a:gd name="connsiteX9" fmla="*/ 891112 w 1714073"/>
              <a:gd name="connsiteY9" fmla="*/ 0 h 780070"/>
              <a:gd name="connsiteX10" fmla="*/ 623098 w 1714073"/>
              <a:gd name="connsiteY10" fmla="*/ 15766 h 780070"/>
              <a:gd name="connsiteX11" fmla="*/ 528505 w 1714073"/>
              <a:gd name="connsiteY11" fmla="*/ 63062 h 780070"/>
              <a:gd name="connsiteX12" fmla="*/ 481209 w 1714073"/>
              <a:gd name="connsiteY12" fmla="*/ 78828 h 780070"/>
              <a:gd name="connsiteX13" fmla="*/ 386615 w 1714073"/>
              <a:gd name="connsiteY13" fmla="*/ 126124 h 780070"/>
              <a:gd name="connsiteX14" fmla="*/ 292022 w 1714073"/>
              <a:gd name="connsiteY14" fmla="*/ 189186 h 780070"/>
              <a:gd name="connsiteX15" fmla="*/ 197429 w 1714073"/>
              <a:gd name="connsiteY15" fmla="*/ 220717 h 780070"/>
              <a:gd name="connsiteX16" fmla="*/ 150133 w 1714073"/>
              <a:gd name="connsiteY16" fmla="*/ 252248 h 780070"/>
              <a:gd name="connsiteX17" fmla="*/ 118602 w 1714073"/>
              <a:gd name="connsiteY17" fmla="*/ 283780 h 780070"/>
              <a:gd name="connsiteX18" fmla="*/ 71305 w 1714073"/>
              <a:gd name="connsiteY18" fmla="*/ 299545 h 780070"/>
              <a:gd name="connsiteX19" fmla="*/ 24009 w 1714073"/>
              <a:gd name="connsiteY19" fmla="*/ 331076 h 780070"/>
              <a:gd name="connsiteX20" fmla="*/ 87071 w 1714073"/>
              <a:gd name="connsiteY20" fmla="*/ 409904 h 780070"/>
              <a:gd name="connsiteX21" fmla="*/ 181664 w 1714073"/>
              <a:gd name="connsiteY21" fmla="*/ 457200 h 780070"/>
              <a:gd name="connsiteX22" fmla="*/ 228960 w 1714073"/>
              <a:gd name="connsiteY22" fmla="*/ 488731 h 780070"/>
              <a:gd name="connsiteX23" fmla="*/ 276257 w 1714073"/>
              <a:gd name="connsiteY23" fmla="*/ 504497 h 780070"/>
              <a:gd name="connsiteX24" fmla="*/ 370850 w 1714073"/>
              <a:gd name="connsiteY24" fmla="*/ 599090 h 780070"/>
              <a:gd name="connsiteX25" fmla="*/ 402381 w 1714073"/>
              <a:gd name="connsiteY25" fmla="*/ 646386 h 780070"/>
              <a:gd name="connsiteX26" fmla="*/ 449678 w 1714073"/>
              <a:gd name="connsiteY26" fmla="*/ 677917 h 780070"/>
              <a:gd name="connsiteX27" fmla="*/ 544271 w 1714073"/>
              <a:gd name="connsiteY27" fmla="*/ 740980 h 780070"/>
              <a:gd name="connsiteX28" fmla="*/ 638864 w 1714073"/>
              <a:gd name="connsiteY28" fmla="*/ 772511 h 780070"/>
              <a:gd name="connsiteX29" fmla="*/ 954174 w 1714073"/>
              <a:gd name="connsiteY29" fmla="*/ 725214 h 780070"/>
              <a:gd name="connsiteX30" fmla="*/ 1001471 w 1714073"/>
              <a:gd name="connsiteY30" fmla="*/ 709448 h 780070"/>
              <a:gd name="connsiteX31" fmla="*/ 1048767 w 1714073"/>
              <a:gd name="connsiteY31" fmla="*/ 693683 h 780070"/>
              <a:gd name="connsiteX32" fmla="*/ 1269484 w 1714073"/>
              <a:gd name="connsiteY32" fmla="*/ 693683 h 780070"/>
              <a:gd name="connsiteX33" fmla="*/ 1364078 w 1714073"/>
              <a:gd name="connsiteY33" fmla="*/ 662152 h 780070"/>
              <a:gd name="connsiteX34" fmla="*/ 1411374 w 1714073"/>
              <a:gd name="connsiteY34" fmla="*/ 630621 h 780070"/>
              <a:gd name="connsiteX35" fmla="*/ 1474436 w 1714073"/>
              <a:gd name="connsiteY35" fmla="*/ 536028 h 780070"/>
              <a:gd name="connsiteX36" fmla="*/ 1569029 w 1714073"/>
              <a:gd name="connsiteY36" fmla="*/ 504497 h 780070"/>
              <a:gd name="connsiteX37" fmla="*/ 1616326 w 1714073"/>
              <a:gd name="connsiteY37" fmla="*/ 488731 h 780070"/>
              <a:gd name="connsiteX38" fmla="*/ 1663622 w 1714073"/>
              <a:gd name="connsiteY38" fmla="*/ 457200 h 780070"/>
              <a:gd name="connsiteX39" fmla="*/ 1647857 w 1714073"/>
              <a:gd name="connsiteY39" fmla="*/ 315311 h 780070"/>
              <a:gd name="connsiteX40" fmla="*/ 1600560 w 1714073"/>
              <a:gd name="connsiteY40" fmla="*/ 299545 h 780070"/>
              <a:gd name="connsiteX41" fmla="*/ 1616326 w 1714073"/>
              <a:gd name="connsiteY41" fmla="*/ 331076 h 78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14073" h="780070">
                <a:moveTo>
                  <a:pt x="1663622" y="394138"/>
                </a:moveTo>
                <a:cubicBezTo>
                  <a:pt x="1650800" y="355671"/>
                  <a:pt x="1646888" y="330107"/>
                  <a:pt x="1616326" y="299545"/>
                </a:cubicBezTo>
                <a:cubicBezTo>
                  <a:pt x="1602928" y="286147"/>
                  <a:pt x="1584795" y="278524"/>
                  <a:pt x="1569029" y="268014"/>
                </a:cubicBezTo>
                <a:cubicBezTo>
                  <a:pt x="1543805" y="192338"/>
                  <a:pt x="1573234" y="238585"/>
                  <a:pt x="1505967" y="204952"/>
                </a:cubicBezTo>
                <a:cubicBezTo>
                  <a:pt x="1489020" y="196478"/>
                  <a:pt x="1475986" y="181116"/>
                  <a:pt x="1458671" y="173421"/>
                </a:cubicBezTo>
                <a:cubicBezTo>
                  <a:pt x="1428299" y="159922"/>
                  <a:pt x="1395609" y="152400"/>
                  <a:pt x="1364078" y="141890"/>
                </a:cubicBezTo>
                <a:cubicBezTo>
                  <a:pt x="1286453" y="116015"/>
                  <a:pt x="1333178" y="128857"/>
                  <a:pt x="1222188" y="110359"/>
                </a:cubicBezTo>
                <a:cubicBezTo>
                  <a:pt x="1190657" y="99849"/>
                  <a:pt x="1155250" y="97264"/>
                  <a:pt x="1127595" y="78828"/>
                </a:cubicBezTo>
                <a:cubicBezTo>
                  <a:pt x="1111829" y="68318"/>
                  <a:pt x="1097613" y="54992"/>
                  <a:pt x="1080298" y="47297"/>
                </a:cubicBezTo>
                <a:cubicBezTo>
                  <a:pt x="1005347" y="13986"/>
                  <a:pt x="970432" y="13220"/>
                  <a:pt x="891112" y="0"/>
                </a:cubicBezTo>
                <a:cubicBezTo>
                  <a:pt x="801774" y="5255"/>
                  <a:pt x="712146" y="6861"/>
                  <a:pt x="623098" y="15766"/>
                </a:cubicBezTo>
                <a:cubicBezTo>
                  <a:pt x="573565" y="20719"/>
                  <a:pt x="571684" y="41472"/>
                  <a:pt x="528505" y="63062"/>
                </a:cubicBezTo>
                <a:cubicBezTo>
                  <a:pt x="513641" y="70494"/>
                  <a:pt x="496073" y="71396"/>
                  <a:pt x="481209" y="78828"/>
                </a:cubicBezTo>
                <a:cubicBezTo>
                  <a:pt x="358972" y="139947"/>
                  <a:pt x="505487" y="86502"/>
                  <a:pt x="386615" y="126124"/>
                </a:cubicBezTo>
                <a:cubicBezTo>
                  <a:pt x="355084" y="147145"/>
                  <a:pt x="327973" y="177202"/>
                  <a:pt x="292022" y="189186"/>
                </a:cubicBezTo>
                <a:lnTo>
                  <a:pt x="197429" y="220717"/>
                </a:lnTo>
                <a:cubicBezTo>
                  <a:pt x="181664" y="231227"/>
                  <a:pt x="164928" y="240411"/>
                  <a:pt x="150133" y="252248"/>
                </a:cubicBezTo>
                <a:cubicBezTo>
                  <a:pt x="138526" y="261534"/>
                  <a:pt x="131348" y="276132"/>
                  <a:pt x="118602" y="283780"/>
                </a:cubicBezTo>
                <a:cubicBezTo>
                  <a:pt x="104352" y="292330"/>
                  <a:pt x="87071" y="294290"/>
                  <a:pt x="71305" y="299545"/>
                </a:cubicBezTo>
                <a:cubicBezTo>
                  <a:pt x="55540" y="310055"/>
                  <a:pt x="30001" y="313101"/>
                  <a:pt x="24009" y="331076"/>
                </a:cubicBezTo>
                <a:cubicBezTo>
                  <a:pt x="0" y="403102"/>
                  <a:pt x="52815" y="392776"/>
                  <a:pt x="87071" y="409904"/>
                </a:cubicBezTo>
                <a:cubicBezTo>
                  <a:pt x="209311" y="471025"/>
                  <a:pt x="62788" y="417576"/>
                  <a:pt x="181664" y="457200"/>
                </a:cubicBezTo>
                <a:cubicBezTo>
                  <a:pt x="197429" y="467710"/>
                  <a:pt x="212013" y="480257"/>
                  <a:pt x="228960" y="488731"/>
                </a:cubicBezTo>
                <a:cubicBezTo>
                  <a:pt x="243824" y="496163"/>
                  <a:pt x="263139" y="494294"/>
                  <a:pt x="276257" y="504497"/>
                </a:cubicBezTo>
                <a:cubicBezTo>
                  <a:pt x="311455" y="531874"/>
                  <a:pt x="346115" y="561988"/>
                  <a:pt x="370850" y="599090"/>
                </a:cubicBezTo>
                <a:cubicBezTo>
                  <a:pt x="381360" y="614855"/>
                  <a:pt x="388983" y="632988"/>
                  <a:pt x="402381" y="646386"/>
                </a:cubicBezTo>
                <a:cubicBezTo>
                  <a:pt x="415779" y="659784"/>
                  <a:pt x="433912" y="667407"/>
                  <a:pt x="449678" y="677917"/>
                </a:cubicBezTo>
                <a:cubicBezTo>
                  <a:pt x="496195" y="747694"/>
                  <a:pt x="459434" y="715529"/>
                  <a:pt x="544271" y="740980"/>
                </a:cubicBezTo>
                <a:cubicBezTo>
                  <a:pt x="576106" y="750531"/>
                  <a:pt x="638864" y="772511"/>
                  <a:pt x="638864" y="772511"/>
                </a:cubicBezTo>
                <a:cubicBezTo>
                  <a:pt x="892730" y="754377"/>
                  <a:pt x="789608" y="780070"/>
                  <a:pt x="954174" y="725214"/>
                </a:cubicBezTo>
                <a:lnTo>
                  <a:pt x="1001471" y="709448"/>
                </a:lnTo>
                <a:lnTo>
                  <a:pt x="1048767" y="693683"/>
                </a:lnTo>
                <a:cubicBezTo>
                  <a:pt x="1193154" y="708121"/>
                  <a:pt x="1169474" y="723686"/>
                  <a:pt x="1269484" y="693683"/>
                </a:cubicBezTo>
                <a:cubicBezTo>
                  <a:pt x="1301319" y="684133"/>
                  <a:pt x="1364078" y="662152"/>
                  <a:pt x="1364078" y="662152"/>
                </a:cubicBezTo>
                <a:cubicBezTo>
                  <a:pt x="1379843" y="651642"/>
                  <a:pt x="1398897" y="644881"/>
                  <a:pt x="1411374" y="630621"/>
                </a:cubicBezTo>
                <a:cubicBezTo>
                  <a:pt x="1436328" y="602102"/>
                  <a:pt x="1438485" y="548012"/>
                  <a:pt x="1474436" y="536028"/>
                </a:cubicBezTo>
                <a:lnTo>
                  <a:pt x="1569029" y="504497"/>
                </a:lnTo>
                <a:cubicBezTo>
                  <a:pt x="1584795" y="499242"/>
                  <a:pt x="1602499" y="497949"/>
                  <a:pt x="1616326" y="488731"/>
                </a:cubicBezTo>
                <a:lnTo>
                  <a:pt x="1663622" y="457200"/>
                </a:lnTo>
                <a:cubicBezTo>
                  <a:pt x="1675184" y="422516"/>
                  <a:pt x="1714073" y="337383"/>
                  <a:pt x="1647857" y="315311"/>
                </a:cubicBezTo>
                <a:lnTo>
                  <a:pt x="1600560" y="299545"/>
                </a:lnTo>
                <a:lnTo>
                  <a:pt x="1616326" y="331076"/>
                </a:ln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4" name="شكل حر 23"/>
          <p:cNvSpPr/>
          <p:nvPr/>
        </p:nvSpPr>
        <p:spPr>
          <a:xfrm>
            <a:off x="3200382" y="3377886"/>
            <a:ext cx="1656905" cy="517866"/>
          </a:xfrm>
          <a:custGeom>
            <a:avLst/>
            <a:gdLst>
              <a:gd name="connsiteX0" fmla="*/ 1663622 w 1714073"/>
              <a:gd name="connsiteY0" fmla="*/ 394138 h 780070"/>
              <a:gd name="connsiteX1" fmla="*/ 1616326 w 1714073"/>
              <a:gd name="connsiteY1" fmla="*/ 299545 h 780070"/>
              <a:gd name="connsiteX2" fmla="*/ 1569029 w 1714073"/>
              <a:gd name="connsiteY2" fmla="*/ 268014 h 780070"/>
              <a:gd name="connsiteX3" fmla="*/ 1505967 w 1714073"/>
              <a:gd name="connsiteY3" fmla="*/ 204952 h 780070"/>
              <a:gd name="connsiteX4" fmla="*/ 1458671 w 1714073"/>
              <a:gd name="connsiteY4" fmla="*/ 173421 h 780070"/>
              <a:gd name="connsiteX5" fmla="*/ 1364078 w 1714073"/>
              <a:gd name="connsiteY5" fmla="*/ 141890 h 780070"/>
              <a:gd name="connsiteX6" fmla="*/ 1222188 w 1714073"/>
              <a:gd name="connsiteY6" fmla="*/ 110359 h 780070"/>
              <a:gd name="connsiteX7" fmla="*/ 1127595 w 1714073"/>
              <a:gd name="connsiteY7" fmla="*/ 78828 h 780070"/>
              <a:gd name="connsiteX8" fmla="*/ 1080298 w 1714073"/>
              <a:gd name="connsiteY8" fmla="*/ 47297 h 780070"/>
              <a:gd name="connsiteX9" fmla="*/ 891112 w 1714073"/>
              <a:gd name="connsiteY9" fmla="*/ 0 h 780070"/>
              <a:gd name="connsiteX10" fmla="*/ 623098 w 1714073"/>
              <a:gd name="connsiteY10" fmla="*/ 15766 h 780070"/>
              <a:gd name="connsiteX11" fmla="*/ 528505 w 1714073"/>
              <a:gd name="connsiteY11" fmla="*/ 63062 h 780070"/>
              <a:gd name="connsiteX12" fmla="*/ 481209 w 1714073"/>
              <a:gd name="connsiteY12" fmla="*/ 78828 h 780070"/>
              <a:gd name="connsiteX13" fmla="*/ 386615 w 1714073"/>
              <a:gd name="connsiteY13" fmla="*/ 126124 h 780070"/>
              <a:gd name="connsiteX14" fmla="*/ 292022 w 1714073"/>
              <a:gd name="connsiteY14" fmla="*/ 189186 h 780070"/>
              <a:gd name="connsiteX15" fmla="*/ 197429 w 1714073"/>
              <a:gd name="connsiteY15" fmla="*/ 220717 h 780070"/>
              <a:gd name="connsiteX16" fmla="*/ 150133 w 1714073"/>
              <a:gd name="connsiteY16" fmla="*/ 252248 h 780070"/>
              <a:gd name="connsiteX17" fmla="*/ 118602 w 1714073"/>
              <a:gd name="connsiteY17" fmla="*/ 283780 h 780070"/>
              <a:gd name="connsiteX18" fmla="*/ 71305 w 1714073"/>
              <a:gd name="connsiteY18" fmla="*/ 299545 h 780070"/>
              <a:gd name="connsiteX19" fmla="*/ 24009 w 1714073"/>
              <a:gd name="connsiteY19" fmla="*/ 331076 h 780070"/>
              <a:gd name="connsiteX20" fmla="*/ 87071 w 1714073"/>
              <a:gd name="connsiteY20" fmla="*/ 409904 h 780070"/>
              <a:gd name="connsiteX21" fmla="*/ 181664 w 1714073"/>
              <a:gd name="connsiteY21" fmla="*/ 457200 h 780070"/>
              <a:gd name="connsiteX22" fmla="*/ 228960 w 1714073"/>
              <a:gd name="connsiteY22" fmla="*/ 488731 h 780070"/>
              <a:gd name="connsiteX23" fmla="*/ 276257 w 1714073"/>
              <a:gd name="connsiteY23" fmla="*/ 504497 h 780070"/>
              <a:gd name="connsiteX24" fmla="*/ 370850 w 1714073"/>
              <a:gd name="connsiteY24" fmla="*/ 599090 h 780070"/>
              <a:gd name="connsiteX25" fmla="*/ 402381 w 1714073"/>
              <a:gd name="connsiteY25" fmla="*/ 646386 h 780070"/>
              <a:gd name="connsiteX26" fmla="*/ 449678 w 1714073"/>
              <a:gd name="connsiteY26" fmla="*/ 677917 h 780070"/>
              <a:gd name="connsiteX27" fmla="*/ 544271 w 1714073"/>
              <a:gd name="connsiteY27" fmla="*/ 740980 h 780070"/>
              <a:gd name="connsiteX28" fmla="*/ 638864 w 1714073"/>
              <a:gd name="connsiteY28" fmla="*/ 772511 h 780070"/>
              <a:gd name="connsiteX29" fmla="*/ 954174 w 1714073"/>
              <a:gd name="connsiteY29" fmla="*/ 725214 h 780070"/>
              <a:gd name="connsiteX30" fmla="*/ 1001471 w 1714073"/>
              <a:gd name="connsiteY30" fmla="*/ 709448 h 780070"/>
              <a:gd name="connsiteX31" fmla="*/ 1048767 w 1714073"/>
              <a:gd name="connsiteY31" fmla="*/ 693683 h 780070"/>
              <a:gd name="connsiteX32" fmla="*/ 1269484 w 1714073"/>
              <a:gd name="connsiteY32" fmla="*/ 693683 h 780070"/>
              <a:gd name="connsiteX33" fmla="*/ 1364078 w 1714073"/>
              <a:gd name="connsiteY33" fmla="*/ 662152 h 780070"/>
              <a:gd name="connsiteX34" fmla="*/ 1411374 w 1714073"/>
              <a:gd name="connsiteY34" fmla="*/ 630621 h 780070"/>
              <a:gd name="connsiteX35" fmla="*/ 1474436 w 1714073"/>
              <a:gd name="connsiteY35" fmla="*/ 536028 h 780070"/>
              <a:gd name="connsiteX36" fmla="*/ 1569029 w 1714073"/>
              <a:gd name="connsiteY36" fmla="*/ 504497 h 780070"/>
              <a:gd name="connsiteX37" fmla="*/ 1616326 w 1714073"/>
              <a:gd name="connsiteY37" fmla="*/ 488731 h 780070"/>
              <a:gd name="connsiteX38" fmla="*/ 1663622 w 1714073"/>
              <a:gd name="connsiteY38" fmla="*/ 457200 h 780070"/>
              <a:gd name="connsiteX39" fmla="*/ 1647857 w 1714073"/>
              <a:gd name="connsiteY39" fmla="*/ 315311 h 780070"/>
              <a:gd name="connsiteX40" fmla="*/ 1600560 w 1714073"/>
              <a:gd name="connsiteY40" fmla="*/ 299545 h 780070"/>
              <a:gd name="connsiteX41" fmla="*/ 1616326 w 1714073"/>
              <a:gd name="connsiteY41" fmla="*/ 331076 h 78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14073" h="780070">
                <a:moveTo>
                  <a:pt x="1663622" y="394138"/>
                </a:moveTo>
                <a:cubicBezTo>
                  <a:pt x="1650800" y="355671"/>
                  <a:pt x="1646888" y="330107"/>
                  <a:pt x="1616326" y="299545"/>
                </a:cubicBezTo>
                <a:cubicBezTo>
                  <a:pt x="1602928" y="286147"/>
                  <a:pt x="1584795" y="278524"/>
                  <a:pt x="1569029" y="268014"/>
                </a:cubicBezTo>
                <a:cubicBezTo>
                  <a:pt x="1543805" y="192338"/>
                  <a:pt x="1573234" y="238585"/>
                  <a:pt x="1505967" y="204952"/>
                </a:cubicBezTo>
                <a:cubicBezTo>
                  <a:pt x="1489020" y="196478"/>
                  <a:pt x="1475986" y="181116"/>
                  <a:pt x="1458671" y="173421"/>
                </a:cubicBezTo>
                <a:cubicBezTo>
                  <a:pt x="1428299" y="159922"/>
                  <a:pt x="1395609" y="152400"/>
                  <a:pt x="1364078" y="141890"/>
                </a:cubicBezTo>
                <a:cubicBezTo>
                  <a:pt x="1286453" y="116015"/>
                  <a:pt x="1333178" y="128857"/>
                  <a:pt x="1222188" y="110359"/>
                </a:cubicBezTo>
                <a:cubicBezTo>
                  <a:pt x="1190657" y="99849"/>
                  <a:pt x="1155250" y="97264"/>
                  <a:pt x="1127595" y="78828"/>
                </a:cubicBezTo>
                <a:cubicBezTo>
                  <a:pt x="1111829" y="68318"/>
                  <a:pt x="1097613" y="54992"/>
                  <a:pt x="1080298" y="47297"/>
                </a:cubicBezTo>
                <a:cubicBezTo>
                  <a:pt x="1005347" y="13986"/>
                  <a:pt x="970432" y="13220"/>
                  <a:pt x="891112" y="0"/>
                </a:cubicBezTo>
                <a:cubicBezTo>
                  <a:pt x="801774" y="5255"/>
                  <a:pt x="712146" y="6861"/>
                  <a:pt x="623098" y="15766"/>
                </a:cubicBezTo>
                <a:cubicBezTo>
                  <a:pt x="573565" y="20719"/>
                  <a:pt x="571684" y="41472"/>
                  <a:pt x="528505" y="63062"/>
                </a:cubicBezTo>
                <a:cubicBezTo>
                  <a:pt x="513641" y="70494"/>
                  <a:pt x="496073" y="71396"/>
                  <a:pt x="481209" y="78828"/>
                </a:cubicBezTo>
                <a:cubicBezTo>
                  <a:pt x="358972" y="139947"/>
                  <a:pt x="505487" y="86502"/>
                  <a:pt x="386615" y="126124"/>
                </a:cubicBezTo>
                <a:cubicBezTo>
                  <a:pt x="355084" y="147145"/>
                  <a:pt x="327973" y="177202"/>
                  <a:pt x="292022" y="189186"/>
                </a:cubicBezTo>
                <a:lnTo>
                  <a:pt x="197429" y="220717"/>
                </a:lnTo>
                <a:cubicBezTo>
                  <a:pt x="181664" y="231227"/>
                  <a:pt x="164928" y="240411"/>
                  <a:pt x="150133" y="252248"/>
                </a:cubicBezTo>
                <a:cubicBezTo>
                  <a:pt x="138526" y="261534"/>
                  <a:pt x="131348" y="276132"/>
                  <a:pt x="118602" y="283780"/>
                </a:cubicBezTo>
                <a:cubicBezTo>
                  <a:pt x="104352" y="292330"/>
                  <a:pt x="87071" y="294290"/>
                  <a:pt x="71305" y="299545"/>
                </a:cubicBezTo>
                <a:cubicBezTo>
                  <a:pt x="55540" y="310055"/>
                  <a:pt x="30001" y="313101"/>
                  <a:pt x="24009" y="331076"/>
                </a:cubicBezTo>
                <a:cubicBezTo>
                  <a:pt x="0" y="403102"/>
                  <a:pt x="52815" y="392776"/>
                  <a:pt x="87071" y="409904"/>
                </a:cubicBezTo>
                <a:cubicBezTo>
                  <a:pt x="209311" y="471025"/>
                  <a:pt x="62788" y="417576"/>
                  <a:pt x="181664" y="457200"/>
                </a:cubicBezTo>
                <a:cubicBezTo>
                  <a:pt x="197429" y="467710"/>
                  <a:pt x="212013" y="480257"/>
                  <a:pt x="228960" y="488731"/>
                </a:cubicBezTo>
                <a:cubicBezTo>
                  <a:pt x="243824" y="496163"/>
                  <a:pt x="263139" y="494294"/>
                  <a:pt x="276257" y="504497"/>
                </a:cubicBezTo>
                <a:cubicBezTo>
                  <a:pt x="311455" y="531874"/>
                  <a:pt x="346115" y="561988"/>
                  <a:pt x="370850" y="599090"/>
                </a:cubicBezTo>
                <a:cubicBezTo>
                  <a:pt x="381360" y="614855"/>
                  <a:pt x="388983" y="632988"/>
                  <a:pt x="402381" y="646386"/>
                </a:cubicBezTo>
                <a:cubicBezTo>
                  <a:pt x="415779" y="659784"/>
                  <a:pt x="433912" y="667407"/>
                  <a:pt x="449678" y="677917"/>
                </a:cubicBezTo>
                <a:cubicBezTo>
                  <a:pt x="496195" y="747694"/>
                  <a:pt x="459434" y="715529"/>
                  <a:pt x="544271" y="740980"/>
                </a:cubicBezTo>
                <a:cubicBezTo>
                  <a:pt x="576106" y="750531"/>
                  <a:pt x="638864" y="772511"/>
                  <a:pt x="638864" y="772511"/>
                </a:cubicBezTo>
                <a:cubicBezTo>
                  <a:pt x="892730" y="754377"/>
                  <a:pt x="789608" y="780070"/>
                  <a:pt x="954174" y="725214"/>
                </a:cubicBezTo>
                <a:lnTo>
                  <a:pt x="1001471" y="709448"/>
                </a:lnTo>
                <a:lnTo>
                  <a:pt x="1048767" y="693683"/>
                </a:lnTo>
                <a:cubicBezTo>
                  <a:pt x="1193154" y="708121"/>
                  <a:pt x="1169474" y="723686"/>
                  <a:pt x="1269484" y="693683"/>
                </a:cubicBezTo>
                <a:cubicBezTo>
                  <a:pt x="1301319" y="684133"/>
                  <a:pt x="1364078" y="662152"/>
                  <a:pt x="1364078" y="662152"/>
                </a:cubicBezTo>
                <a:cubicBezTo>
                  <a:pt x="1379843" y="651642"/>
                  <a:pt x="1398897" y="644881"/>
                  <a:pt x="1411374" y="630621"/>
                </a:cubicBezTo>
                <a:cubicBezTo>
                  <a:pt x="1436328" y="602102"/>
                  <a:pt x="1438485" y="548012"/>
                  <a:pt x="1474436" y="536028"/>
                </a:cubicBezTo>
                <a:lnTo>
                  <a:pt x="1569029" y="504497"/>
                </a:lnTo>
                <a:cubicBezTo>
                  <a:pt x="1584795" y="499242"/>
                  <a:pt x="1602499" y="497949"/>
                  <a:pt x="1616326" y="488731"/>
                </a:cubicBezTo>
                <a:lnTo>
                  <a:pt x="1663622" y="457200"/>
                </a:lnTo>
                <a:cubicBezTo>
                  <a:pt x="1675184" y="422516"/>
                  <a:pt x="1714073" y="337383"/>
                  <a:pt x="1647857" y="315311"/>
                </a:cubicBezTo>
                <a:lnTo>
                  <a:pt x="1600560" y="299545"/>
                </a:lnTo>
                <a:lnTo>
                  <a:pt x="1616326" y="331076"/>
                </a:ln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5" name="شكل حر 24"/>
          <p:cNvSpPr/>
          <p:nvPr/>
        </p:nvSpPr>
        <p:spPr>
          <a:xfrm>
            <a:off x="3257550" y="4373362"/>
            <a:ext cx="1656905" cy="718304"/>
          </a:xfrm>
          <a:custGeom>
            <a:avLst/>
            <a:gdLst>
              <a:gd name="connsiteX0" fmla="*/ 1663622 w 1714073"/>
              <a:gd name="connsiteY0" fmla="*/ 394138 h 780070"/>
              <a:gd name="connsiteX1" fmla="*/ 1616326 w 1714073"/>
              <a:gd name="connsiteY1" fmla="*/ 299545 h 780070"/>
              <a:gd name="connsiteX2" fmla="*/ 1569029 w 1714073"/>
              <a:gd name="connsiteY2" fmla="*/ 268014 h 780070"/>
              <a:gd name="connsiteX3" fmla="*/ 1505967 w 1714073"/>
              <a:gd name="connsiteY3" fmla="*/ 204952 h 780070"/>
              <a:gd name="connsiteX4" fmla="*/ 1458671 w 1714073"/>
              <a:gd name="connsiteY4" fmla="*/ 173421 h 780070"/>
              <a:gd name="connsiteX5" fmla="*/ 1364078 w 1714073"/>
              <a:gd name="connsiteY5" fmla="*/ 141890 h 780070"/>
              <a:gd name="connsiteX6" fmla="*/ 1222188 w 1714073"/>
              <a:gd name="connsiteY6" fmla="*/ 110359 h 780070"/>
              <a:gd name="connsiteX7" fmla="*/ 1127595 w 1714073"/>
              <a:gd name="connsiteY7" fmla="*/ 78828 h 780070"/>
              <a:gd name="connsiteX8" fmla="*/ 1080298 w 1714073"/>
              <a:gd name="connsiteY8" fmla="*/ 47297 h 780070"/>
              <a:gd name="connsiteX9" fmla="*/ 891112 w 1714073"/>
              <a:gd name="connsiteY9" fmla="*/ 0 h 780070"/>
              <a:gd name="connsiteX10" fmla="*/ 623098 w 1714073"/>
              <a:gd name="connsiteY10" fmla="*/ 15766 h 780070"/>
              <a:gd name="connsiteX11" fmla="*/ 528505 w 1714073"/>
              <a:gd name="connsiteY11" fmla="*/ 63062 h 780070"/>
              <a:gd name="connsiteX12" fmla="*/ 481209 w 1714073"/>
              <a:gd name="connsiteY12" fmla="*/ 78828 h 780070"/>
              <a:gd name="connsiteX13" fmla="*/ 386615 w 1714073"/>
              <a:gd name="connsiteY13" fmla="*/ 126124 h 780070"/>
              <a:gd name="connsiteX14" fmla="*/ 292022 w 1714073"/>
              <a:gd name="connsiteY14" fmla="*/ 189186 h 780070"/>
              <a:gd name="connsiteX15" fmla="*/ 197429 w 1714073"/>
              <a:gd name="connsiteY15" fmla="*/ 220717 h 780070"/>
              <a:gd name="connsiteX16" fmla="*/ 150133 w 1714073"/>
              <a:gd name="connsiteY16" fmla="*/ 252248 h 780070"/>
              <a:gd name="connsiteX17" fmla="*/ 118602 w 1714073"/>
              <a:gd name="connsiteY17" fmla="*/ 283780 h 780070"/>
              <a:gd name="connsiteX18" fmla="*/ 71305 w 1714073"/>
              <a:gd name="connsiteY18" fmla="*/ 299545 h 780070"/>
              <a:gd name="connsiteX19" fmla="*/ 24009 w 1714073"/>
              <a:gd name="connsiteY19" fmla="*/ 331076 h 780070"/>
              <a:gd name="connsiteX20" fmla="*/ 87071 w 1714073"/>
              <a:gd name="connsiteY20" fmla="*/ 409904 h 780070"/>
              <a:gd name="connsiteX21" fmla="*/ 181664 w 1714073"/>
              <a:gd name="connsiteY21" fmla="*/ 457200 h 780070"/>
              <a:gd name="connsiteX22" fmla="*/ 228960 w 1714073"/>
              <a:gd name="connsiteY22" fmla="*/ 488731 h 780070"/>
              <a:gd name="connsiteX23" fmla="*/ 276257 w 1714073"/>
              <a:gd name="connsiteY23" fmla="*/ 504497 h 780070"/>
              <a:gd name="connsiteX24" fmla="*/ 370850 w 1714073"/>
              <a:gd name="connsiteY24" fmla="*/ 599090 h 780070"/>
              <a:gd name="connsiteX25" fmla="*/ 402381 w 1714073"/>
              <a:gd name="connsiteY25" fmla="*/ 646386 h 780070"/>
              <a:gd name="connsiteX26" fmla="*/ 449678 w 1714073"/>
              <a:gd name="connsiteY26" fmla="*/ 677917 h 780070"/>
              <a:gd name="connsiteX27" fmla="*/ 544271 w 1714073"/>
              <a:gd name="connsiteY27" fmla="*/ 740980 h 780070"/>
              <a:gd name="connsiteX28" fmla="*/ 638864 w 1714073"/>
              <a:gd name="connsiteY28" fmla="*/ 772511 h 780070"/>
              <a:gd name="connsiteX29" fmla="*/ 954174 w 1714073"/>
              <a:gd name="connsiteY29" fmla="*/ 725214 h 780070"/>
              <a:gd name="connsiteX30" fmla="*/ 1001471 w 1714073"/>
              <a:gd name="connsiteY30" fmla="*/ 709448 h 780070"/>
              <a:gd name="connsiteX31" fmla="*/ 1048767 w 1714073"/>
              <a:gd name="connsiteY31" fmla="*/ 693683 h 780070"/>
              <a:gd name="connsiteX32" fmla="*/ 1269484 w 1714073"/>
              <a:gd name="connsiteY32" fmla="*/ 693683 h 780070"/>
              <a:gd name="connsiteX33" fmla="*/ 1364078 w 1714073"/>
              <a:gd name="connsiteY33" fmla="*/ 662152 h 780070"/>
              <a:gd name="connsiteX34" fmla="*/ 1411374 w 1714073"/>
              <a:gd name="connsiteY34" fmla="*/ 630621 h 780070"/>
              <a:gd name="connsiteX35" fmla="*/ 1474436 w 1714073"/>
              <a:gd name="connsiteY35" fmla="*/ 536028 h 780070"/>
              <a:gd name="connsiteX36" fmla="*/ 1569029 w 1714073"/>
              <a:gd name="connsiteY36" fmla="*/ 504497 h 780070"/>
              <a:gd name="connsiteX37" fmla="*/ 1616326 w 1714073"/>
              <a:gd name="connsiteY37" fmla="*/ 488731 h 780070"/>
              <a:gd name="connsiteX38" fmla="*/ 1663622 w 1714073"/>
              <a:gd name="connsiteY38" fmla="*/ 457200 h 780070"/>
              <a:gd name="connsiteX39" fmla="*/ 1647857 w 1714073"/>
              <a:gd name="connsiteY39" fmla="*/ 315311 h 780070"/>
              <a:gd name="connsiteX40" fmla="*/ 1600560 w 1714073"/>
              <a:gd name="connsiteY40" fmla="*/ 299545 h 780070"/>
              <a:gd name="connsiteX41" fmla="*/ 1616326 w 1714073"/>
              <a:gd name="connsiteY41" fmla="*/ 331076 h 78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14073" h="780070">
                <a:moveTo>
                  <a:pt x="1663622" y="394138"/>
                </a:moveTo>
                <a:cubicBezTo>
                  <a:pt x="1650800" y="355671"/>
                  <a:pt x="1646888" y="330107"/>
                  <a:pt x="1616326" y="299545"/>
                </a:cubicBezTo>
                <a:cubicBezTo>
                  <a:pt x="1602928" y="286147"/>
                  <a:pt x="1584795" y="278524"/>
                  <a:pt x="1569029" y="268014"/>
                </a:cubicBezTo>
                <a:cubicBezTo>
                  <a:pt x="1543805" y="192338"/>
                  <a:pt x="1573234" y="238585"/>
                  <a:pt x="1505967" y="204952"/>
                </a:cubicBezTo>
                <a:cubicBezTo>
                  <a:pt x="1489020" y="196478"/>
                  <a:pt x="1475986" y="181116"/>
                  <a:pt x="1458671" y="173421"/>
                </a:cubicBezTo>
                <a:cubicBezTo>
                  <a:pt x="1428299" y="159922"/>
                  <a:pt x="1395609" y="152400"/>
                  <a:pt x="1364078" y="141890"/>
                </a:cubicBezTo>
                <a:cubicBezTo>
                  <a:pt x="1286453" y="116015"/>
                  <a:pt x="1333178" y="128857"/>
                  <a:pt x="1222188" y="110359"/>
                </a:cubicBezTo>
                <a:cubicBezTo>
                  <a:pt x="1190657" y="99849"/>
                  <a:pt x="1155250" y="97264"/>
                  <a:pt x="1127595" y="78828"/>
                </a:cubicBezTo>
                <a:cubicBezTo>
                  <a:pt x="1111829" y="68318"/>
                  <a:pt x="1097613" y="54992"/>
                  <a:pt x="1080298" y="47297"/>
                </a:cubicBezTo>
                <a:cubicBezTo>
                  <a:pt x="1005347" y="13986"/>
                  <a:pt x="970432" y="13220"/>
                  <a:pt x="891112" y="0"/>
                </a:cubicBezTo>
                <a:cubicBezTo>
                  <a:pt x="801774" y="5255"/>
                  <a:pt x="712146" y="6861"/>
                  <a:pt x="623098" y="15766"/>
                </a:cubicBezTo>
                <a:cubicBezTo>
                  <a:pt x="573565" y="20719"/>
                  <a:pt x="571684" y="41472"/>
                  <a:pt x="528505" y="63062"/>
                </a:cubicBezTo>
                <a:cubicBezTo>
                  <a:pt x="513641" y="70494"/>
                  <a:pt x="496073" y="71396"/>
                  <a:pt x="481209" y="78828"/>
                </a:cubicBezTo>
                <a:cubicBezTo>
                  <a:pt x="358972" y="139947"/>
                  <a:pt x="505487" y="86502"/>
                  <a:pt x="386615" y="126124"/>
                </a:cubicBezTo>
                <a:cubicBezTo>
                  <a:pt x="355084" y="147145"/>
                  <a:pt x="327973" y="177202"/>
                  <a:pt x="292022" y="189186"/>
                </a:cubicBezTo>
                <a:lnTo>
                  <a:pt x="197429" y="220717"/>
                </a:lnTo>
                <a:cubicBezTo>
                  <a:pt x="181664" y="231227"/>
                  <a:pt x="164928" y="240411"/>
                  <a:pt x="150133" y="252248"/>
                </a:cubicBezTo>
                <a:cubicBezTo>
                  <a:pt x="138526" y="261534"/>
                  <a:pt x="131348" y="276132"/>
                  <a:pt x="118602" y="283780"/>
                </a:cubicBezTo>
                <a:cubicBezTo>
                  <a:pt x="104352" y="292330"/>
                  <a:pt x="87071" y="294290"/>
                  <a:pt x="71305" y="299545"/>
                </a:cubicBezTo>
                <a:cubicBezTo>
                  <a:pt x="55540" y="310055"/>
                  <a:pt x="30001" y="313101"/>
                  <a:pt x="24009" y="331076"/>
                </a:cubicBezTo>
                <a:cubicBezTo>
                  <a:pt x="0" y="403102"/>
                  <a:pt x="52815" y="392776"/>
                  <a:pt x="87071" y="409904"/>
                </a:cubicBezTo>
                <a:cubicBezTo>
                  <a:pt x="209311" y="471025"/>
                  <a:pt x="62788" y="417576"/>
                  <a:pt x="181664" y="457200"/>
                </a:cubicBezTo>
                <a:cubicBezTo>
                  <a:pt x="197429" y="467710"/>
                  <a:pt x="212013" y="480257"/>
                  <a:pt x="228960" y="488731"/>
                </a:cubicBezTo>
                <a:cubicBezTo>
                  <a:pt x="243824" y="496163"/>
                  <a:pt x="263139" y="494294"/>
                  <a:pt x="276257" y="504497"/>
                </a:cubicBezTo>
                <a:cubicBezTo>
                  <a:pt x="311455" y="531874"/>
                  <a:pt x="346115" y="561988"/>
                  <a:pt x="370850" y="599090"/>
                </a:cubicBezTo>
                <a:cubicBezTo>
                  <a:pt x="381360" y="614855"/>
                  <a:pt x="388983" y="632988"/>
                  <a:pt x="402381" y="646386"/>
                </a:cubicBezTo>
                <a:cubicBezTo>
                  <a:pt x="415779" y="659784"/>
                  <a:pt x="433912" y="667407"/>
                  <a:pt x="449678" y="677917"/>
                </a:cubicBezTo>
                <a:cubicBezTo>
                  <a:pt x="496195" y="747694"/>
                  <a:pt x="459434" y="715529"/>
                  <a:pt x="544271" y="740980"/>
                </a:cubicBezTo>
                <a:cubicBezTo>
                  <a:pt x="576106" y="750531"/>
                  <a:pt x="638864" y="772511"/>
                  <a:pt x="638864" y="772511"/>
                </a:cubicBezTo>
                <a:cubicBezTo>
                  <a:pt x="892730" y="754377"/>
                  <a:pt x="789608" y="780070"/>
                  <a:pt x="954174" y="725214"/>
                </a:cubicBezTo>
                <a:lnTo>
                  <a:pt x="1001471" y="709448"/>
                </a:lnTo>
                <a:lnTo>
                  <a:pt x="1048767" y="693683"/>
                </a:lnTo>
                <a:cubicBezTo>
                  <a:pt x="1193154" y="708121"/>
                  <a:pt x="1169474" y="723686"/>
                  <a:pt x="1269484" y="693683"/>
                </a:cubicBezTo>
                <a:cubicBezTo>
                  <a:pt x="1301319" y="684133"/>
                  <a:pt x="1364078" y="662152"/>
                  <a:pt x="1364078" y="662152"/>
                </a:cubicBezTo>
                <a:cubicBezTo>
                  <a:pt x="1379843" y="651642"/>
                  <a:pt x="1398897" y="644881"/>
                  <a:pt x="1411374" y="630621"/>
                </a:cubicBezTo>
                <a:cubicBezTo>
                  <a:pt x="1436328" y="602102"/>
                  <a:pt x="1438485" y="548012"/>
                  <a:pt x="1474436" y="536028"/>
                </a:cubicBezTo>
                <a:lnTo>
                  <a:pt x="1569029" y="504497"/>
                </a:lnTo>
                <a:cubicBezTo>
                  <a:pt x="1584795" y="499242"/>
                  <a:pt x="1602499" y="497949"/>
                  <a:pt x="1616326" y="488731"/>
                </a:cubicBezTo>
                <a:lnTo>
                  <a:pt x="1663622" y="457200"/>
                </a:lnTo>
                <a:cubicBezTo>
                  <a:pt x="1675184" y="422516"/>
                  <a:pt x="1714073" y="337383"/>
                  <a:pt x="1647857" y="315311"/>
                </a:cubicBezTo>
                <a:lnTo>
                  <a:pt x="1600560" y="299545"/>
                </a:lnTo>
                <a:lnTo>
                  <a:pt x="1616326" y="331076"/>
                </a:ln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cxnSp>
        <p:nvCxnSpPr>
          <p:cNvPr id="26" name="Straight Arrow Connector 14"/>
          <p:cNvCxnSpPr/>
          <p:nvPr/>
        </p:nvCxnSpPr>
        <p:spPr>
          <a:xfrm>
            <a:off x="5543550" y="2500085"/>
            <a:ext cx="14097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17"/>
          <p:cNvCxnSpPr/>
          <p:nvPr/>
        </p:nvCxnSpPr>
        <p:spPr>
          <a:xfrm>
            <a:off x="5505450" y="3657600"/>
            <a:ext cx="14097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18"/>
          <p:cNvCxnSpPr/>
          <p:nvPr/>
        </p:nvCxnSpPr>
        <p:spPr>
          <a:xfrm>
            <a:off x="5543550" y="4800600"/>
            <a:ext cx="14097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ound Diagonal Corner Rectangle 19"/>
          <p:cNvSpPr/>
          <p:nvPr/>
        </p:nvSpPr>
        <p:spPr>
          <a:xfrm>
            <a:off x="6953250" y="2104571"/>
            <a:ext cx="1600200" cy="714829"/>
          </a:xfrm>
          <a:prstGeom prst="round2Diag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أعلى 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30" name="Round Diagonal Corner Rectangle 20"/>
          <p:cNvSpPr/>
          <p:nvPr/>
        </p:nvSpPr>
        <p:spPr>
          <a:xfrm>
            <a:off x="6953250" y="4390571"/>
            <a:ext cx="1600200" cy="714829"/>
          </a:xfrm>
          <a:prstGeom prst="round2Diag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أسفل 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8719461" y="4288284"/>
            <a:ext cx="2541948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لون غطاء السرير الذي في الأسفل باللون </a:t>
            </a:r>
            <a:r>
              <a:rPr lang="ar-SA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الاحمر</a:t>
            </a:r>
            <a:endParaRPr lang="ar-EG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2" name="Round Diagonal Corner Rectangle 21"/>
          <p:cNvSpPr/>
          <p:nvPr/>
        </p:nvSpPr>
        <p:spPr>
          <a:xfrm>
            <a:off x="6972300" y="3323771"/>
            <a:ext cx="1600200" cy="714829"/>
          </a:xfrm>
          <a:prstGeom prst="round2Diag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أوسط</a:t>
            </a:r>
            <a:endParaRPr lang="ar-SA" sz="3600" b="1" dirty="0">
              <a:solidFill>
                <a:srgbClr val="CC0066"/>
              </a:solidFill>
            </a:endParaRPr>
          </a:p>
        </p:txBody>
      </p:sp>
      <p:pic>
        <p:nvPicPr>
          <p:cNvPr id="2050" name="Picture 2" descr="Gif tanzende mäuse 2 » GIF Images Downloa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62" y="224579"/>
            <a:ext cx="1603528" cy="136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use vs. Trackpad (and keyboard) questions | VI-CONTRO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19" y="5623930"/>
            <a:ext cx="1949131" cy="13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7" grpId="0"/>
      <p:bldP spid="23" grpId="0" animBg="1"/>
      <p:bldP spid="24" grpId="0" animBg="1"/>
      <p:bldP spid="25" grpId="0" animBg="1"/>
      <p:bldP spid="29" grpId="0" animBg="1"/>
      <p:bldP spid="30" grpId="0" animBg="1"/>
      <p:bldP spid="31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073340" y="1487452"/>
            <a:ext cx="8763000" cy="64698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200" dirty="0" smtClean="0">
                <a:solidFill>
                  <a:srgbClr val="CC0066"/>
                </a:solidFill>
                <a:cs typeface="PT Bold Heading" pitchFamily="2" charset="-78"/>
              </a:rPr>
              <a:t>   على الشيء الذي في ا</a:t>
            </a:r>
            <a:r>
              <a:rPr lang="ar-SA" sz="32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لأعلى</a:t>
            </a:r>
            <a:r>
              <a:rPr lang="ar-SA" sz="3200" dirty="0" smtClean="0">
                <a:solidFill>
                  <a:srgbClr val="CC0066"/>
                </a:solidFill>
                <a:cs typeface="PT Bold Heading" pitchFamily="2" charset="-78"/>
              </a:rPr>
              <a:t>.</a:t>
            </a:r>
            <a:r>
              <a:rPr lang="en-US" sz="3200" dirty="0" smtClean="0">
                <a:solidFill>
                  <a:srgbClr val="CC0066"/>
                </a:solidFill>
                <a:cs typeface="PT Bold Heading" pitchFamily="2" charset="-78"/>
              </a:rPr>
              <a:t>X</a:t>
            </a:r>
            <a:r>
              <a:rPr lang="ar-SA" sz="3200" dirty="0" smtClean="0">
                <a:solidFill>
                  <a:srgbClr val="CC0066"/>
                </a:solidFill>
                <a:cs typeface="PT Bold Heading" pitchFamily="2" charset="-78"/>
              </a:rPr>
              <a:t>ضع علامة  </a:t>
            </a:r>
            <a:endParaRPr lang="ar-EG" sz="32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18" y="1055166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50D36935-5140-4713-B711-2461FC4ED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99" t="21489" r="52621" b="52455"/>
          <a:stretch/>
        </p:blipFill>
        <p:spPr>
          <a:xfrm>
            <a:off x="1824040" y="2952750"/>
            <a:ext cx="5171436" cy="295151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50D36935-5140-4713-B711-2461FC4ED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23" t="22994" r="23689" b="52455"/>
          <a:stretch/>
        </p:blipFill>
        <p:spPr>
          <a:xfrm>
            <a:off x="6092872" y="2876549"/>
            <a:ext cx="5254543" cy="2869679"/>
          </a:xfrm>
          <a:prstGeom prst="rect">
            <a:avLst/>
          </a:prstGeom>
        </p:spPr>
      </p:pic>
      <p:sp>
        <p:nvSpPr>
          <p:cNvPr id="22" name="مربع نص 12"/>
          <p:cNvSpPr txBox="1"/>
          <p:nvPr/>
        </p:nvSpPr>
        <p:spPr>
          <a:xfrm>
            <a:off x="7505700" y="2474837"/>
            <a:ext cx="92869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dirty="0" smtClean="0">
                <a:solidFill>
                  <a:srgbClr val="FF0000"/>
                </a:solidFill>
              </a:rPr>
              <a:t>×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23" name="مربع نص 12"/>
          <p:cNvSpPr txBox="1"/>
          <p:nvPr/>
        </p:nvSpPr>
        <p:spPr>
          <a:xfrm>
            <a:off x="3413218" y="2303387"/>
            <a:ext cx="92869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dirty="0" smtClean="0">
                <a:solidFill>
                  <a:srgbClr val="FF0000"/>
                </a:solidFill>
              </a:rPr>
              <a:t>×</a:t>
            </a:r>
            <a:endParaRPr lang="ar-SA" sz="11500" dirty="0">
              <a:solidFill>
                <a:srgbClr val="FF0000"/>
              </a:solidFill>
            </a:endParaRPr>
          </a:p>
        </p:txBody>
      </p:sp>
      <p:grpSp>
        <p:nvGrpSpPr>
          <p:cNvPr id="15" name="مجموعة 14"/>
          <p:cNvGrpSpPr/>
          <p:nvPr/>
        </p:nvGrpSpPr>
        <p:grpSpPr>
          <a:xfrm>
            <a:off x="-422352" y="-205516"/>
            <a:ext cx="8734023" cy="1504353"/>
            <a:chOff x="-474891" y="2614"/>
            <a:chExt cx="8734023" cy="1849757"/>
          </a:xfrm>
        </p:grpSpPr>
        <p:sp>
          <p:nvSpPr>
            <p:cNvPr id="17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1069025" y="379312"/>
              <a:ext cx="7190107" cy="1083698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1836748" y="611513"/>
              <a:ext cx="6192138" cy="756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0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2  </a:t>
              </a:r>
              <a:r>
                <a:rPr lang="ar-SA" sz="40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أعلى , أوسط , أسفل</a:t>
              </a:r>
              <a:endParaRPr lang="ar-SA" sz="40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  <p:pic>
          <p:nvPicPr>
            <p:cNvPr id="24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474891" y="73344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474891" y="261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471555" y="222487"/>
              <a:ext cx="1365193" cy="824156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132187" y="992870"/>
              <a:ext cx="1999733" cy="578168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27-2-1443هـ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9061" y="901624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Official Stickers - Garfield Animated Stickers Example with GIF 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17" y="4165435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/>
          <p:cNvGrpSpPr/>
          <p:nvPr/>
        </p:nvGrpSpPr>
        <p:grpSpPr>
          <a:xfrm>
            <a:off x="-474891" y="2614"/>
            <a:ext cx="8734023" cy="1504353"/>
            <a:chOff x="-474891" y="2614"/>
            <a:chExt cx="8734023" cy="1849757"/>
          </a:xfrm>
        </p:grpSpPr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1069025" y="379312"/>
              <a:ext cx="7190107" cy="1083698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1836748" y="611513"/>
              <a:ext cx="6192138" cy="756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0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2  </a:t>
              </a:r>
              <a:r>
                <a:rPr lang="ar-SA" sz="40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أعلى , أوسط , أسفل</a:t>
              </a:r>
              <a:endParaRPr lang="ar-SA" sz="40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  <p:pic>
          <p:nvPicPr>
            <p:cNvPr id="24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474891" y="73344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474891" y="261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471555" y="222487"/>
              <a:ext cx="1365193" cy="824156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132187" y="992870"/>
              <a:ext cx="1999733" cy="578168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27-2-1443هـ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9" name="مستطيل 28"/>
          <p:cNvSpPr/>
          <p:nvPr/>
        </p:nvSpPr>
        <p:spPr>
          <a:xfrm>
            <a:off x="6812320" y="2289973"/>
            <a:ext cx="4227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 على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الصندوق الذي في ا</a:t>
            </a:r>
            <a:r>
              <a:rPr lang="ar-SA" sz="20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لاسفل</a:t>
            </a:r>
            <a:r>
              <a:rPr lang="en-US" sz="2000" dirty="0" smtClean="0">
                <a:solidFill>
                  <a:srgbClr val="CC0066"/>
                </a:solidFill>
                <a:cs typeface="PT Bold Heading" pitchFamily="2" charset="-78"/>
              </a:rPr>
              <a:t>X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ضع علامة  </a:t>
            </a:r>
            <a:endParaRPr lang="ar-SA" sz="2000" dirty="0"/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03" y="164397"/>
            <a:ext cx="770118" cy="14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8CA79373-A5F2-4427-B5D4-51DA48C9EC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90" t="50899" r="23689" b="16537"/>
          <a:stretch/>
        </p:blipFill>
        <p:spPr>
          <a:xfrm>
            <a:off x="7483630" y="3047624"/>
            <a:ext cx="4311339" cy="3143627"/>
          </a:xfrm>
          <a:prstGeom prst="rect">
            <a:avLst/>
          </a:prstGeom>
        </p:spPr>
      </p:pic>
      <p:sp>
        <p:nvSpPr>
          <p:cNvPr id="17" name="مربع نص 12"/>
          <p:cNvSpPr txBox="1"/>
          <p:nvPr/>
        </p:nvSpPr>
        <p:spPr>
          <a:xfrm>
            <a:off x="8196256" y="4564714"/>
            <a:ext cx="92869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dirty="0" smtClean="0">
                <a:solidFill>
                  <a:schemeClr val="accent5">
                    <a:lumMod val="50000"/>
                  </a:schemeClr>
                </a:solidFill>
              </a:rPr>
              <a:t>×</a:t>
            </a:r>
            <a:endParaRPr lang="ar-SA" sz="115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4AC9124D-6132-40F2-8617-2020247B1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37" t="52455" r="53325" b="12557"/>
          <a:stretch/>
        </p:blipFill>
        <p:spPr>
          <a:xfrm>
            <a:off x="1361178" y="2884528"/>
            <a:ext cx="3760100" cy="3226338"/>
          </a:xfrm>
          <a:prstGeom prst="rect">
            <a:avLst/>
          </a:prstGeom>
        </p:spPr>
      </p:pic>
      <p:sp>
        <p:nvSpPr>
          <p:cNvPr id="32" name="مربع نص 12"/>
          <p:cNvSpPr txBox="1"/>
          <p:nvPr/>
        </p:nvSpPr>
        <p:spPr>
          <a:xfrm>
            <a:off x="2645126" y="3986303"/>
            <a:ext cx="92869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dirty="0" smtClean="0">
                <a:solidFill>
                  <a:schemeClr val="accent5">
                    <a:lumMod val="50000"/>
                  </a:schemeClr>
                </a:solidFill>
              </a:rPr>
              <a:t>×</a:t>
            </a:r>
            <a:endParaRPr lang="ar-SA" sz="1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1719973" y="2349946"/>
            <a:ext cx="3998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 على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الوردة التي في </a:t>
            </a:r>
            <a:r>
              <a:rPr lang="ar-SA" sz="20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الاسفل</a:t>
            </a:r>
            <a:r>
              <a:rPr lang="en-US" sz="2000" dirty="0" smtClean="0">
                <a:solidFill>
                  <a:srgbClr val="CC0066"/>
                </a:solidFill>
                <a:cs typeface="PT Bold Heading" pitchFamily="2" charset="-78"/>
              </a:rPr>
              <a:t>X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ضع علامة  </a:t>
            </a:r>
            <a:endParaRPr lang="ar-SA" sz="2000" dirty="0"/>
          </a:p>
        </p:txBody>
      </p:sp>
      <p:pic>
        <p:nvPicPr>
          <p:cNvPr id="4098" name="Picture 2" descr="Pin on Garfiel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23" y="4722141"/>
            <a:ext cx="1964520" cy="19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3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40" y="29080"/>
            <a:ext cx="638438" cy="12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3884469" y="1992605"/>
            <a:ext cx="5622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 على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الشيء الذي في </a:t>
            </a:r>
            <a:r>
              <a:rPr lang="ar-SA" sz="28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الوسط </a:t>
            </a:r>
            <a:r>
              <a:rPr lang="en-US" sz="2800" dirty="0" smtClean="0">
                <a:solidFill>
                  <a:srgbClr val="CC0066"/>
                </a:solidFill>
                <a:cs typeface="PT Bold Heading" pitchFamily="2" charset="-78"/>
              </a:rPr>
              <a:t>X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ضع علامة  </a:t>
            </a:r>
            <a:endParaRPr lang="ar-SA" sz="2800" dirty="0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xmlns="" id="{1315CE9D-38AD-48FC-BB3C-D099150BEB29}"/>
              </a:ext>
            </a:extLst>
          </p:cNvPr>
          <p:cNvSpPr/>
          <p:nvPr/>
        </p:nvSpPr>
        <p:spPr>
          <a:xfrm rot="21557927">
            <a:off x="1069025" y="385171"/>
            <a:ext cx="7190107" cy="881340"/>
          </a:xfrm>
          <a:prstGeom prst="rect">
            <a:avLst/>
          </a:prstGeom>
          <a:solidFill>
            <a:srgbClr val="CC66FF">
              <a:alpha val="3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3B8219C9-1F59-4635-AC63-E54DF31A486F}"/>
              </a:ext>
            </a:extLst>
          </p:cNvPr>
          <p:cNvSpPr txBox="1"/>
          <p:nvPr/>
        </p:nvSpPr>
        <p:spPr>
          <a:xfrm>
            <a:off x="1836748" y="497814"/>
            <a:ext cx="619213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4000" spc="-56" dirty="0" smtClean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3 – 2  </a:t>
            </a:r>
            <a:r>
              <a:rPr lang="ar-SA" sz="4000" spc="-56" dirty="0" smtClean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أعلى , أوسط , أسفل</a:t>
            </a:r>
            <a:endParaRPr lang="ar-SA" sz="4000" spc="-56" dirty="0">
              <a:solidFill>
                <a:srgbClr val="0070C0"/>
              </a:solidFill>
              <a:latin typeface="Khalid Art bold"/>
              <a:ea typeface="Khalid Art bold"/>
              <a:cs typeface="PT Bold Heading" pitchFamily="2" charset="-78"/>
              <a:sym typeface="Khalid Art bold"/>
            </a:endParaRPr>
          </a:p>
        </p:txBody>
      </p:sp>
      <p:pic>
        <p:nvPicPr>
          <p:cNvPr id="14" name="Google Shape;181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-474891" y="596977"/>
            <a:ext cx="3204893" cy="90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-474891" y="2614"/>
            <a:ext cx="3204893" cy="95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471555" y="181430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50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32187" y="80796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2017620" y="2004634"/>
            <a:ext cx="2913516" cy="4379541"/>
            <a:chOff x="2019301" y="1984605"/>
            <a:chExt cx="2913516" cy="4379541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CB1A4E87-A383-4F23-A9EF-4F7D7CA66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525" t="26236" r="61457" b="35275"/>
            <a:stretch/>
          </p:blipFill>
          <p:spPr>
            <a:xfrm>
              <a:off x="2019301" y="1984605"/>
              <a:ext cx="2228850" cy="43795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xmlns="" id="{CB1A4E87-A383-4F23-A9EF-4F7D7CA66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216" t="26236" r="51860" b="63788"/>
            <a:stretch/>
          </p:blipFill>
          <p:spPr>
            <a:xfrm>
              <a:off x="3734398" y="2433106"/>
              <a:ext cx="1198419" cy="1135075"/>
            </a:xfrm>
            <a:prstGeom prst="rect">
              <a:avLst/>
            </a:prstGeom>
          </p:spPr>
        </p:pic>
      </p:grpSp>
      <p:sp>
        <p:nvSpPr>
          <p:cNvPr id="26" name="مربع نص 12"/>
          <p:cNvSpPr txBox="1"/>
          <p:nvPr/>
        </p:nvSpPr>
        <p:spPr>
          <a:xfrm>
            <a:off x="2322420" y="3567202"/>
            <a:ext cx="92869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dirty="0" smtClean="0">
                <a:solidFill>
                  <a:srgbClr val="FFFF00"/>
                </a:solidFill>
              </a:rPr>
              <a:t>×</a:t>
            </a:r>
            <a:endParaRPr lang="ar-SA" sz="11500" dirty="0">
              <a:solidFill>
                <a:srgbClr val="FFFF00"/>
              </a:solidFill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7234693" y="2376935"/>
            <a:ext cx="4124227" cy="4633207"/>
            <a:chOff x="7234693" y="2376935"/>
            <a:chExt cx="4124227" cy="4633207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xmlns="" id="{CB1A4E87-A383-4F23-A9EF-4F7D7CA66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602" t="26236" r="31694" b="35275"/>
            <a:stretch/>
          </p:blipFill>
          <p:spPr>
            <a:xfrm>
              <a:off x="7234693" y="2630601"/>
              <a:ext cx="3379094" cy="4379541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xmlns="" id="{CB1A4E87-A383-4F23-A9EF-4F7D7CA66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321" t="26236" r="22815" b="65423"/>
            <a:stretch/>
          </p:blipFill>
          <p:spPr>
            <a:xfrm>
              <a:off x="10172700" y="2376935"/>
              <a:ext cx="1186220" cy="949095"/>
            </a:xfrm>
            <a:prstGeom prst="rect">
              <a:avLst/>
            </a:prstGeom>
          </p:spPr>
        </p:pic>
      </p:grpSp>
      <p:sp>
        <p:nvSpPr>
          <p:cNvPr id="25" name="مربع نص 12"/>
          <p:cNvSpPr txBox="1"/>
          <p:nvPr/>
        </p:nvSpPr>
        <p:spPr>
          <a:xfrm>
            <a:off x="8676209" y="4025381"/>
            <a:ext cx="92869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dirty="0" smtClean="0">
                <a:solidFill>
                  <a:srgbClr val="FFFF00"/>
                </a:solidFill>
              </a:rPr>
              <a:t>×</a:t>
            </a:r>
            <a:endParaRPr lang="ar-SA" sz="11500" dirty="0">
              <a:solidFill>
                <a:srgbClr val="FFFF00"/>
              </a:solidFill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3846420" y="4121610"/>
            <a:ext cx="3524250" cy="2857500"/>
            <a:chOff x="-741709" y="4965535"/>
            <a:chExt cx="3524250" cy="2857500"/>
          </a:xfrm>
        </p:grpSpPr>
        <p:sp>
          <p:nvSpPr>
            <p:cNvPr id="4" name="شكل بيضاوي 3"/>
            <p:cNvSpPr/>
            <p:nvPr/>
          </p:nvSpPr>
          <p:spPr>
            <a:xfrm>
              <a:off x="116630" y="5785664"/>
              <a:ext cx="847178" cy="931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1" name="Picture 2" descr="ما هو الفرق بين التفكير والتفكر؟ - Quora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1709" y="4965535"/>
              <a:ext cx="352425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27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2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52976"/>
            <a:chOff x="186503" y="0"/>
            <a:chExt cx="7024854" cy="145512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42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3- 2  أعلى , أوسط , أسفل</a:t>
              </a:r>
              <a:endParaRPr lang="ar-SA" sz="4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2" name="- أعلى أوسط أسفل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4980" y="2002837"/>
            <a:ext cx="8765866" cy="44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33159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6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xmlns="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:a16="http://schemas.microsoft.com/office/drawing/2014/main" xmlns="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:a16="http://schemas.microsoft.com/office/drawing/2014/main" xmlns="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:a16="http://schemas.microsoft.com/office/drawing/2014/main" xmlns="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:a16="http://schemas.microsoft.com/office/drawing/2014/main" xmlns="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:a16="http://schemas.microsoft.com/office/drawing/2014/main" xmlns="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:a16="http://schemas.microsoft.com/office/drawing/2014/main" xmlns="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:a16="http://schemas.microsoft.com/office/drawing/2014/main" xmlns="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:a16="http://schemas.microsoft.com/office/drawing/2014/main" xmlns="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88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4500563" y="1120775"/>
            <a:ext cx="35274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楷体_GB2312" pitchFamily="49" charset="-122"/>
                <a:ea typeface="宋体" panose="02010600030101010101" pitchFamily="2" charset="-122"/>
              </a:rPr>
              <a:t>在此处输入标题内容</a:t>
            </a:r>
            <a:endParaRPr lang="zh-CN" altLang="en-US" sz="1800" dirty="0">
              <a:solidFill>
                <a:srgbClr val="A5002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47151"/>
          <p:cNvGrpSpPr/>
          <p:nvPr/>
        </p:nvGrpSpPr>
        <p:grpSpPr>
          <a:xfrm>
            <a:off x="9636125" y="5329238"/>
            <a:ext cx="950912" cy="950913"/>
            <a:chOff x="1041" y="3130"/>
            <a:chExt cx="599" cy="599"/>
          </a:xfrm>
        </p:grpSpPr>
        <p:sp>
          <p:nvSpPr>
            <p:cNvPr id="4" name="圆角矩形 93"/>
            <p:cNvSpPr>
              <a:spLocks noChangeAspect="1"/>
            </p:cNvSpPr>
            <p:nvPr/>
          </p:nvSpPr>
          <p:spPr bwMode="auto">
            <a:xfrm>
              <a:off x="1205" y="3273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1222" y="3312"/>
              <a:ext cx="23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6" name="图片 47155" descr="w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25" y="5848350"/>
            <a:ext cx="6705600" cy="32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47156"/>
          <p:cNvGrpSpPr/>
          <p:nvPr/>
        </p:nvGrpSpPr>
        <p:grpSpPr>
          <a:xfrm>
            <a:off x="9636125" y="4299744"/>
            <a:ext cx="952500" cy="950912"/>
            <a:chOff x="1332" y="2573"/>
            <a:chExt cx="600" cy="599"/>
          </a:xfrm>
        </p:grpSpPr>
        <p:sp>
          <p:nvSpPr>
            <p:cNvPr id="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TextBox 61"/>
            <p:cNvSpPr txBox="1"/>
            <p:nvPr/>
          </p:nvSpPr>
          <p:spPr>
            <a:xfrm>
              <a:off x="1513" y="2755"/>
              <a:ext cx="239" cy="1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图片 47159" descr="w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25" y="4933950"/>
            <a:ext cx="6172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71"/>
          <p:cNvSpPr txBox="1"/>
          <p:nvPr/>
        </p:nvSpPr>
        <p:spPr>
          <a:xfrm>
            <a:off x="4302125" y="44767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2" name="组合 47161"/>
          <p:cNvGrpSpPr/>
          <p:nvPr/>
        </p:nvGrpSpPr>
        <p:grpSpPr>
          <a:xfrm>
            <a:off x="9640887" y="3467893"/>
            <a:ext cx="950912" cy="950913"/>
            <a:chOff x="1667" y="2008"/>
            <a:chExt cx="599" cy="599"/>
          </a:xfrm>
        </p:grpSpPr>
        <p:sp>
          <p:nvSpPr>
            <p:cNvPr id="13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TextBox 61"/>
            <p:cNvSpPr txBox="1"/>
            <p:nvPr/>
          </p:nvSpPr>
          <p:spPr>
            <a:xfrm>
              <a:off x="1849" y="2189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图片 47164" descr="w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25" y="4095750"/>
            <a:ext cx="5638800" cy="34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71"/>
          <p:cNvSpPr txBox="1"/>
          <p:nvPr/>
        </p:nvSpPr>
        <p:spPr>
          <a:xfrm>
            <a:off x="4911725" y="3606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7" name="组合 47166"/>
          <p:cNvGrpSpPr/>
          <p:nvPr/>
        </p:nvGrpSpPr>
        <p:grpSpPr>
          <a:xfrm>
            <a:off x="9636125" y="2652713"/>
            <a:ext cx="950912" cy="950912"/>
            <a:chOff x="1943" y="1455"/>
            <a:chExt cx="599" cy="599"/>
          </a:xfrm>
        </p:grpSpPr>
        <p:sp>
          <p:nvSpPr>
            <p:cNvPr id="18" name="圆角矩形 75"/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TextBox 61"/>
            <p:cNvSpPr txBox="1"/>
            <p:nvPr/>
          </p:nvSpPr>
          <p:spPr>
            <a:xfrm>
              <a:off x="2126" y="1638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0" name="图片 47169" descr="w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5" y="3162300"/>
            <a:ext cx="52578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71"/>
          <p:cNvSpPr txBox="1"/>
          <p:nvPr/>
        </p:nvSpPr>
        <p:spPr>
          <a:xfrm>
            <a:off x="5368925" y="27241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22" name="组合 47171"/>
          <p:cNvGrpSpPr/>
          <p:nvPr/>
        </p:nvGrpSpPr>
        <p:grpSpPr>
          <a:xfrm>
            <a:off x="9636125" y="1743075"/>
            <a:ext cx="950913" cy="950913"/>
            <a:chOff x="2266" y="914"/>
            <a:chExt cx="599" cy="599"/>
          </a:xfrm>
        </p:grpSpPr>
        <p:sp>
          <p:nvSpPr>
            <p:cNvPr id="23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61"/>
            <p:cNvSpPr txBox="1"/>
            <p:nvPr/>
          </p:nvSpPr>
          <p:spPr>
            <a:xfrm>
              <a:off x="2448" y="1104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5" name="图片 47174" descr="w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925" y="2333625"/>
            <a:ext cx="4648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7925" y="1955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sp>
        <p:nvSpPr>
          <p:cNvPr id="29" name="TextBox 71"/>
          <p:cNvSpPr txBox="1"/>
          <p:nvPr/>
        </p:nvSpPr>
        <p:spPr>
          <a:xfrm>
            <a:off x="3844925" y="54102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</p:spTree>
    <p:extLst>
      <p:ext uri="{BB962C8B-B14F-4D97-AF65-F5344CB8AC3E}">
        <p14:creationId xmlns:p14="http://schemas.microsoft.com/office/powerpoint/2010/main" val="38053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2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2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8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8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8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4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4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4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21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8938223" y="3111535"/>
            <a:ext cx="1911417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</a:t>
            </a:r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الى 51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 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457479" y="5834838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شكر خاص </a:t>
            </a:r>
            <a:r>
              <a:rPr lang="ar-SA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للاستاذة</a:t>
            </a:r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 الفاضلة</a:t>
            </a:r>
          </a:p>
          <a:p>
            <a:pPr algn="ctr"/>
            <a:r>
              <a:rPr lang="ar-AE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zaina_almarzooqi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الثالث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الموقع والنمط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755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التعرف على المفردات فوق , تحت , أعلى  ,أسفل , أوسط</a:t>
              </a:r>
            </a:p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لوصف مواضع الأشياء </a:t>
              </a:r>
              <a:endParaRPr lang="ar-SA" sz="2000" dirty="0">
                <a:solidFill>
                  <a:srgbClr val="CC3399"/>
                </a:solidFill>
              </a:endParaRP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430989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وصف ترتيب الاحداث والاشياء باستعمال قبل , بعد 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6378763" y="2523094"/>
            <a:ext cx="2258669" cy="3308079"/>
            <a:chOff x="5974783" y="1874154"/>
            <a:chExt cx="2258669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376737" y="3132075"/>
              <a:ext cx="17961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تحديد أنماط الأشياء و أوسعها و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أنشؤها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</a:t>
              </a:r>
            </a:p>
          </p:txBody>
        </p:sp>
      </p:grpSp>
      <p:grpSp>
        <p:nvGrpSpPr>
          <p:cNvPr id="122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8824676" y="2400223"/>
            <a:ext cx="2263879" cy="3247055"/>
            <a:chOff x="8217672" y="1751284"/>
            <a:chExt cx="2263879" cy="3247055"/>
          </a:xfrm>
        </p:grpSpPr>
        <p:sp>
          <p:nvSpPr>
            <p:cNvPr id="123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6699F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79594" y="2498336"/>
              <a:ext cx="574063" cy="491765"/>
            </a:xfrm>
            <a:prstGeom prst="rect">
              <a:avLst/>
            </a:prstGeom>
          </p:spPr>
        </p:pic>
        <p:sp>
          <p:nvSpPr>
            <p:cNvPr id="126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6699FF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27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3014616"/>
              <a:ext cx="21494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rgbClr val="0033CC"/>
                  </a:solidFill>
                  <a:cs typeface="PT Bold Heading" pitchFamily="2" charset="-78"/>
                </a:rPr>
                <a:t>أبحث عن نمط في </a:t>
              </a:r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حل المسألة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افهم , أُخطط ،  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  اُحل , أتأكد </a:t>
              </a:r>
              <a:endParaRPr lang="ar-SA" sz="2000" dirty="0">
                <a:solidFill>
                  <a:srgbClr val="0033CC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1582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1743295"/>
            <a:ext cx="4705527" cy="1769598"/>
          </a:xfrm>
        </p:spPr>
        <p:txBody>
          <a:bodyPr/>
          <a:lstStyle/>
          <a:p>
            <a:pPr algn="ctr"/>
            <a:r>
              <a:rPr lang="ar-SA" sz="2800" dirty="0">
                <a:solidFill>
                  <a:srgbClr val="0070C0"/>
                </a:solidFill>
                <a:cs typeface="PT Bold Heading" pitchFamily="2" charset="-78"/>
              </a:rPr>
              <a:t>استعمال المفردات أعلى ، أوسط ، أسفل لوصف مواضع الأشياء بعضها بالنسبة إلى بعض.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690181" y="3568084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3404" y="4292555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000" dirty="0" smtClean="0">
                <a:solidFill>
                  <a:srgbClr val="008000"/>
                </a:solidFill>
                <a:cs typeface="PT Bold Heading" pitchFamily="2" charset="-78"/>
              </a:rPr>
              <a:t>أعلى</a:t>
            </a:r>
          </a:p>
          <a:p>
            <a:r>
              <a:rPr lang="ar-SA" sz="4000" dirty="0" smtClean="0">
                <a:solidFill>
                  <a:srgbClr val="008000"/>
                </a:solidFill>
                <a:cs typeface="PT Bold Heading" pitchFamily="2" charset="-78"/>
              </a:rPr>
              <a:t>أوسط</a:t>
            </a:r>
          </a:p>
          <a:p>
            <a:r>
              <a:rPr lang="ar-SA" sz="4000" dirty="0" smtClean="0">
                <a:solidFill>
                  <a:srgbClr val="008000"/>
                </a:solidFill>
                <a:cs typeface="PT Bold Heading" pitchFamily="2" charset="-78"/>
              </a:rPr>
              <a:t>أسفل</a:t>
            </a:r>
            <a:endParaRPr lang="ar-SA" sz="40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2" name="صورة 61" descr="الصف الأول _51">
            <a:extLst>
              <a:ext uri="{FF2B5EF4-FFF2-40B4-BE49-F238E27FC236}">
                <a16:creationId xmlns="" xmlns:a16="http://schemas.microsoft.com/office/drawing/2014/main" id="{4F245319-7A61-4911-BE94-66C9F490DB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6" y="1688767"/>
            <a:ext cx="4397792" cy="482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صورة 62" descr="الصف الأول _50">
            <a:extLst>
              <a:ext uri="{FF2B5EF4-FFF2-40B4-BE49-F238E27FC236}">
                <a16:creationId xmlns="" xmlns:a16="http://schemas.microsoft.com/office/drawing/2014/main" id="{1829ABD9-A253-47C2-8BA6-2079DC599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1" y="1688767"/>
            <a:ext cx="4397792" cy="482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مستطيل 40"/>
          <p:cNvSpPr/>
          <p:nvPr/>
        </p:nvSpPr>
        <p:spPr>
          <a:xfrm>
            <a:off x="6083135" y="50688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27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- 2</a:t>
            </a:r>
          </a:p>
        </p:txBody>
      </p:sp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0218680" y="59329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" name="Google Shape;333;p4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6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50الى 51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329;p41"/>
          <p:cNvSpPr/>
          <p:nvPr/>
        </p:nvSpPr>
        <p:spPr>
          <a:xfrm>
            <a:off x="6255131" y="44003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35517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50 + 51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27-2-1443هـ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9549078"/>
</p:tagLst>
</file>

<file path=ppt/theme/theme1.xml><?xml version="1.0" encoding="utf-8"?>
<a:theme xmlns:a="http://schemas.openxmlformats.org/drawingml/2006/main" name="Notebook Lesson by Slidesgo">
  <a:themeElements>
    <a:clrScheme name="مخصص 2">
      <a:dk1>
        <a:srgbClr val="F6E7E7"/>
      </a:dk1>
      <a:lt1>
        <a:srgbClr val="FFFFFF"/>
      </a:lt1>
      <a:dk2>
        <a:srgbClr val="FFFFFF"/>
      </a:dk2>
      <a:lt2>
        <a:srgbClr val="FFFCE8"/>
      </a:lt2>
      <a:accent1>
        <a:srgbClr val="FAF0AF"/>
      </a:accent1>
      <a:accent2>
        <a:srgbClr val="FFF08D"/>
      </a:accent2>
      <a:accent3>
        <a:srgbClr val="FAC2C2"/>
      </a:accent3>
      <a:accent4>
        <a:srgbClr val="D38888"/>
      </a:accent4>
      <a:accent5>
        <a:srgbClr val="CDE8EE"/>
      </a:accent5>
      <a:accent6>
        <a:srgbClr val="6FC5D8"/>
      </a:accent6>
      <a:hlink>
        <a:srgbClr val="FFFC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527</Words>
  <Application>Microsoft Office PowerPoint</Application>
  <PresentationFormat>Custom</PresentationFormat>
  <Paragraphs>127</Paragraphs>
  <Slides>20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99</cp:revision>
  <dcterms:created xsi:type="dcterms:W3CDTF">2021-09-09T09:58:20Z</dcterms:created>
  <dcterms:modified xsi:type="dcterms:W3CDTF">2023-03-30T21:00:15Z</dcterms:modified>
</cp:coreProperties>
</file>