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14" r:id="rId2"/>
    <p:sldId id="337" r:id="rId3"/>
    <p:sldId id="315" r:id="rId4"/>
    <p:sldId id="316" r:id="rId5"/>
    <p:sldId id="331" r:id="rId6"/>
    <p:sldId id="320" r:id="rId7"/>
    <p:sldId id="312" r:id="rId8"/>
    <p:sldId id="313" r:id="rId9"/>
    <p:sldId id="332" r:id="rId10"/>
    <p:sldId id="295" r:id="rId11"/>
    <p:sldId id="325" r:id="rId12"/>
    <p:sldId id="336" r:id="rId13"/>
    <p:sldId id="327" r:id="rId14"/>
    <p:sldId id="326" r:id="rId15"/>
    <p:sldId id="311" r:id="rId16"/>
    <p:sldId id="333" r:id="rId17"/>
    <p:sldId id="334" r:id="rId18"/>
    <p:sldId id="335" r:id="rId19"/>
    <p:sldId id="321" r:id="rId20"/>
    <p:sldId id="286" r:id="rId21"/>
    <p:sldId id="32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CC0066"/>
    <a:srgbClr val="FF9933"/>
    <a:srgbClr val="6699FF"/>
    <a:srgbClr val="FFFFFF"/>
    <a:srgbClr val="CC99FF"/>
    <a:srgbClr val="FF00FF"/>
    <a:srgbClr val="00FF00"/>
    <a:srgbClr val="CC66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2" autoAdjust="0"/>
    <p:restoredTop sz="94660"/>
  </p:normalViewPr>
  <p:slideViewPr>
    <p:cSldViewPr snapToGrid="0">
      <p:cViewPr>
        <p:scale>
          <a:sx n="50" d="100"/>
          <a:sy n="50" d="100"/>
        </p:scale>
        <p:origin x="-1296" y="-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D4E55-7C10-43AA-A967-8313B18292A5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719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8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9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9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9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9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803" r:id="rId4"/>
    <p:sldLayoutId id="2147483796" r:id="rId5"/>
    <p:sldLayoutId id="2147483785" r:id="rId6"/>
    <p:sldLayoutId id="2147483778" r:id="rId7"/>
    <p:sldLayoutId id="2147483776" r:id="rId8"/>
    <p:sldLayoutId id="2147483761" r:id="rId9"/>
    <p:sldLayoutId id="2147483754" r:id="rId10"/>
    <p:sldLayoutId id="2147483707" r:id="rId11"/>
    <p:sldLayoutId id="2147483688" r:id="rId12"/>
    <p:sldLayoutId id="2147483687" r:id="rId13"/>
    <p:sldLayoutId id="2147483686" r:id="rId14"/>
    <p:sldLayoutId id="2147483667" r:id="rId15"/>
    <p:sldLayoutId id="2147483806" r:id="rId16"/>
    <p:sldLayoutId id="2147483805" r:id="rId17"/>
    <p:sldLayoutId id="2147483801" r:id="rId18"/>
    <p:sldLayoutId id="2147483788" r:id="rId19"/>
    <p:sldLayoutId id="2147483787" r:id="rId20"/>
    <p:sldLayoutId id="2147483783" r:id="rId21"/>
    <p:sldLayoutId id="2147483774" r:id="rId22"/>
    <p:sldLayoutId id="2147483773" r:id="rId23"/>
    <p:sldLayoutId id="2147483764" r:id="rId24"/>
    <p:sldLayoutId id="2147483763" r:id="rId25"/>
    <p:sldLayoutId id="2147483759" r:id="rId26"/>
    <p:sldLayoutId id="2147483739" r:id="rId27"/>
    <p:sldLayoutId id="2147483738" r:id="rId28"/>
    <p:sldLayoutId id="2147483737" r:id="rId29"/>
    <p:sldLayoutId id="2147483735" r:id="rId30"/>
    <p:sldLayoutId id="2147483734" r:id="rId31"/>
    <p:sldLayoutId id="2147483733" r:id="rId32"/>
    <p:sldLayoutId id="2147483732" r:id="rId33"/>
    <p:sldLayoutId id="2147483731" r:id="rId34"/>
    <p:sldLayoutId id="2147483730" r:id="rId35"/>
    <p:sldLayoutId id="2147483724" r:id="rId36"/>
    <p:sldLayoutId id="2147483717" r:id="rId37"/>
    <p:sldLayoutId id="2147483713" r:id="rId38"/>
    <p:sldLayoutId id="2147483711" r:id="rId39"/>
    <p:sldLayoutId id="2147483709" r:id="rId40"/>
    <p:sldLayoutId id="2147483703" r:id="rId41"/>
    <p:sldLayoutId id="2147483702" r:id="rId42"/>
    <p:sldLayoutId id="2147483689" r:id="rId43"/>
    <p:sldLayoutId id="2147483668" r:id="rId44"/>
    <p:sldLayoutId id="2147483802" r:id="rId45"/>
    <p:sldLayoutId id="2147483795" r:id="rId46"/>
    <p:sldLayoutId id="2147483784" r:id="rId47"/>
    <p:sldLayoutId id="2147483777" r:id="rId48"/>
    <p:sldLayoutId id="2147483760" r:id="rId49"/>
    <p:sldLayoutId id="2147483706" r:id="rId50"/>
    <p:sldLayoutId id="2147483704" r:id="rId51"/>
    <p:sldLayoutId id="2147483697" r:id="rId52"/>
    <p:sldLayoutId id="2147483695" r:id="rId53"/>
    <p:sldLayoutId id="2147483810" r:id="rId54"/>
    <p:sldLayoutId id="2147483792" r:id="rId55"/>
    <p:sldLayoutId id="2147483769" r:id="rId56"/>
    <p:sldLayoutId id="2147483694" r:id="rId57"/>
    <p:sldLayoutId id="2147483693" r:id="rId58"/>
    <p:sldLayoutId id="2147483692" r:id="rId59"/>
    <p:sldLayoutId id="2147483691" r:id="rId60"/>
    <p:sldLayoutId id="2147483811" r:id="rId61"/>
    <p:sldLayoutId id="2147483793" r:id="rId62"/>
    <p:sldLayoutId id="2147483770" r:id="rId63"/>
    <p:sldLayoutId id="2147483701" r:id="rId64"/>
    <p:sldLayoutId id="2147483690" r:id="rId65"/>
    <p:sldLayoutId id="2147483669" r:id="rId66"/>
    <p:sldLayoutId id="2147483670" r:id="rId67"/>
    <p:sldLayoutId id="2147483671" r:id="rId68"/>
    <p:sldLayoutId id="2147483808" r:id="rId69"/>
    <p:sldLayoutId id="2147483804" r:id="rId70"/>
    <p:sldLayoutId id="2147483797" r:id="rId71"/>
    <p:sldLayoutId id="2147483790" r:id="rId72"/>
    <p:sldLayoutId id="2147483786" r:id="rId73"/>
    <p:sldLayoutId id="2147483779" r:id="rId74"/>
    <p:sldLayoutId id="2147483775" r:id="rId75"/>
    <p:sldLayoutId id="2147483767" r:id="rId76"/>
    <p:sldLayoutId id="2147483766" r:id="rId77"/>
    <p:sldLayoutId id="2147483762" r:id="rId78"/>
    <p:sldLayoutId id="2147483755" r:id="rId79"/>
    <p:sldLayoutId id="2147483752" r:id="rId80"/>
    <p:sldLayoutId id="2147483750" r:id="rId81"/>
    <p:sldLayoutId id="2147483749" r:id="rId82"/>
    <p:sldLayoutId id="2147483748" r:id="rId83"/>
    <p:sldLayoutId id="2147483747" r:id="rId84"/>
    <p:sldLayoutId id="2147483746" r:id="rId85"/>
    <p:sldLayoutId id="2147483745" r:id="rId86"/>
    <p:sldLayoutId id="2147483742" r:id="rId87"/>
    <p:sldLayoutId id="2147483736" r:id="rId88"/>
    <p:sldLayoutId id="2147483729" r:id="rId89"/>
    <p:sldLayoutId id="2147483715" r:id="rId90"/>
    <p:sldLayoutId id="2147483714" r:id="rId91"/>
    <p:sldLayoutId id="2147483710" r:id="rId92"/>
    <p:sldLayoutId id="2147483708" r:id="rId93"/>
    <p:sldLayoutId id="2147483700" r:id="rId94"/>
    <p:sldLayoutId id="2147483699" r:id="rId95"/>
    <p:sldLayoutId id="2147483807" r:id="rId96"/>
    <p:sldLayoutId id="2147483789" r:id="rId97"/>
    <p:sldLayoutId id="2147483772" r:id="rId98"/>
    <p:sldLayoutId id="2147483765" r:id="rId99"/>
    <p:sldLayoutId id="2147483744" r:id="rId100"/>
    <p:sldLayoutId id="2147483743" r:id="rId101"/>
    <p:sldLayoutId id="2147483741" r:id="rId102"/>
    <p:sldLayoutId id="2147483740" r:id="rId103"/>
    <p:sldLayoutId id="2147483712" r:id="rId104"/>
    <p:sldLayoutId id="2147483698" r:id="rId105"/>
    <p:sldLayoutId id="2147483672" r:id="rId106"/>
    <p:sldLayoutId id="2147483673" r:id="rId107"/>
    <p:sldLayoutId id="2147483675" r:id="rId108"/>
    <p:sldLayoutId id="2147483809" r:id="rId109"/>
    <p:sldLayoutId id="2147483799" r:id="rId110"/>
    <p:sldLayoutId id="2147483791" r:id="rId111"/>
    <p:sldLayoutId id="2147483781" r:id="rId112"/>
    <p:sldLayoutId id="2147483768" r:id="rId113"/>
    <p:sldLayoutId id="2147483757" r:id="rId114"/>
    <p:sldLayoutId id="2147483753" r:id="rId115"/>
    <p:sldLayoutId id="2147483751" r:id="rId116"/>
    <p:sldLayoutId id="2147483727" r:id="rId117"/>
    <p:sldLayoutId id="2147483726" r:id="rId118"/>
    <p:sldLayoutId id="2147483725" r:id="rId119"/>
    <p:sldLayoutId id="2147483719" r:id="rId120"/>
    <p:sldLayoutId id="2147483718" r:id="rId121"/>
    <p:sldLayoutId id="2147483716" r:id="rId122"/>
    <p:sldLayoutId id="2147483705" r:id="rId123"/>
    <p:sldLayoutId id="2147483676" r:id="rId124"/>
    <p:sldLayoutId id="2147483677" r:id="rId125"/>
    <p:sldLayoutId id="2147483678" r:id="rId126"/>
    <p:sldLayoutId id="2147483798" r:id="rId127"/>
    <p:sldLayoutId id="2147483780" r:id="rId128"/>
    <p:sldLayoutId id="2147483756" r:id="rId129"/>
    <p:sldLayoutId id="2147483685" r:id="rId130"/>
    <p:sldLayoutId id="2147483684" r:id="rId131"/>
    <p:sldLayoutId id="2147483683" r:id="rId132"/>
    <p:sldLayoutId id="2147483682" r:id="rId133"/>
    <p:sldLayoutId id="2147483681" r:id="rId134"/>
    <p:sldLayoutId id="2147483679" r:id="rId135"/>
    <p:sldLayoutId id="2147483800" r:id="rId136"/>
    <p:sldLayoutId id="2147483782" r:id="rId137"/>
    <p:sldLayoutId id="2147483758" r:id="rId138"/>
    <p:sldLayoutId id="2147483728" r:id="rId139"/>
    <p:sldLayoutId id="2147483723" r:id="rId140"/>
    <p:sldLayoutId id="2147483722" r:id="rId141"/>
    <p:sldLayoutId id="2147483721" r:id="rId142"/>
    <p:sldLayoutId id="2147483720" r:id="rId143"/>
    <p:sldLayoutId id="2147483680" r:id="rId144"/>
    <p:sldLayoutId id="2147483696" r:id="rId145"/>
    <p:sldLayoutId id="2147483794" r:id="rId146"/>
    <p:sldLayoutId id="2147483771" r:id="rId14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79.png"/><Relationship Id="rId7" Type="http://schemas.microsoft.com/office/2007/relationships/hdphoto" Target="../media/hdphoto12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5.png"/><Relationship Id="rId9" Type="http://schemas.openxmlformats.org/officeDocument/2006/relationships/image" Target="../media/image8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3" Type="http://schemas.microsoft.com/office/2007/relationships/hdphoto" Target="../media/hdphoto13.wdp"/><Relationship Id="rId7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79.png"/><Relationship Id="rId4" Type="http://schemas.openxmlformats.org/officeDocument/2006/relationships/image" Target="../media/image85.gif"/><Relationship Id="rId9" Type="http://schemas.openxmlformats.org/officeDocument/2006/relationships/image" Target="../media/image8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3" Type="http://schemas.microsoft.com/office/2007/relationships/hdphoto" Target="../media/hdphoto13.wdp"/><Relationship Id="rId7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79.png"/><Relationship Id="rId10" Type="http://schemas.openxmlformats.org/officeDocument/2006/relationships/image" Target="../media/image91.gif"/><Relationship Id="rId4" Type="http://schemas.openxmlformats.org/officeDocument/2006/relationships/image" Target="../media/image85.gif"/><Relationship Id="rId9" Type="http://schemas.openxmlformats.org/officeDocument/2006/relationships/image" Target="../media/image9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gif"/><Relationship Id="rId3" Type="http://schemas.microsoft.com/office/2007/relationships/hdphoto" Target="../media/hdphoto14.wdp"/><Relationship Id="rId7" Type="http://schemas.openxmlformats.org/officeDocument/2006/relationships/image" Target="../media/image94.gi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3.png"/><Relationship Id="rId5" Type="http://schemas.openxmlformats.org/officeDocument/2006/relationships/image" Target="../media/image5.png"/><Relationship Id="rId10" Type="http://schemas.openxmlformats.org/officeDocument/2006/relationships/image" Target="../media/image97.gif"/><Relationship Id="rId4" Type="http://schemas.openxmlformats.org/officeDocument/2006/relationships/image" Target="../media/image79.png"/><Relationship Id="rId9" Type="http://schemas.openxmlformats.org/officeDocument/2006/relationships/image" Target="../media/image9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microsoft.com/office/2007/relationships/hdphoto" Target="../media/hdphoto15.wdp"/><Relationship Id="rId7" Type="http://schemas.openxmlformats.org/officeDocument/2006/relationships/image" Target="../media/image100.png"/><Relationship Id="rId12" Type="http://schemas.openxmlformats.org/officeDocument/2006/relationships/image" Target="../media/image105.gi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9.png"/><Relationship Id="rId11" Type="http://schemas.openxmlformats.org/officeDocument/2006/relationships/image" Target="../media/image104.gif"/><Relationship Id="rId5" Type="http://schemas.openxmlformats.org/officeDocument/2006/relationships/image" Target="../media/image5.png"/><Relationship Id="rId10" Type="http://schemas.openxmlformats.org/officeDocument/2006/relationships/image" Target="../media/image103.gif"/><Relationship Id="rId4" Type="http://schemas.openxmlformats.org/officeDocument/2006/relationships/image" Target="../media/image79.png"/><Relationship Id="rId9" Type="http://schemas.openxmlformats.org/officeDocument/2006/relationships/image" Target="../media/image10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11.png"/><Relationship Id="rId18" Type="http://schemas.microsoft.com/office/2007/relationships/hdphoto" Target="../media/hdphoto16.wdp"/><Relationship Id="rId3" Type="http://schemas.openxmlformats.org/officeDocument/2006/relationships/slideLayout" Target="../slideLayouts/slideLayout108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10.png"/><Relationship Id="rId17" Type="http://schemas.openxmlformats.org/officeDocument/2006/relationships/image" Target="../media/image114.png"/><Relationship Id="rId2" Type="http://schemas.openxmlformats.org/officeDocument/2006/relationships/video" Target="../media/media2.mp4"/><Relationship Id="rId16" Type="http://schemas.openxmlformats.org/officeDocument/2006/relationships/image" Target="../media/image113.png"/><Relationship Id="rId20" Type="http://schemas.openxmlformats.org/officeDocument/2006/relationships/image" Target="../media/image116.png"/><Relationship Id="rId1" Type="http://schemas.microsoft.com/office/2007/relationships/media" Target="../media/media2.mp4"/><Relationship Id="rId11" Type="http://schemas.openxmlformats.org/officeDocument/2006/relationships/image" Target="../media/image109.png"/><Relationship Id="rId5" Type="http://schemas.openxmlformats.org/officeDocument/2006/relationships/image" Target="../media/image106.png"/><Relationship Id="rId15" Type="http://schemas.openxmlformats.org/officeDocument/2006/relationships/image" Target="../media/image19.png"/><Relationship Id="rId10" Type="http://schemas.openxmlformats.org/officeDocument/2006/relationships/image" Target="../media/image108.jpeg"/><Relationship Id="rId19" Type="http://schemas.openxmlformats.org/officeDocument/2006/relationships/image" Target="../media/image1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7.jpeg"/><Relationship Id="rId14" Type="http://schemas.openxmlformats.org/officeDocument/2006/relationships/image" Target="../media/image112.png"/><Relationship Id="rId22" Type="http://schemas.openxmlformats.org/officeDocument/2006/relationships/image" Target="../media/image1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1.gif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3" Type="http://schemas.openxmlformats.org/officeDocument/2006/relationships/image" Target="../media/image122.png"/><Relationship Id="rId7" Type="http://schemas.openxmlformats.org/officeDocument/2006/relationships/image" Target="../media/image1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25.gif"/><Relationship Id="rId5" Type="http://schemas.openxmlformats.org/officeDocument/2006/relationships/image" Target="../media/image124.gif"/><Relationship Id="rId4" Type="http://schemas.openxmlformats.org/officeDocument/2006/relationships/image" Target="../media/image123.jpg"/><Relationship Id="rId9" Type="http://schemas.openxmlformats.org/officeDocument/2006/relationships/image" Target="../media/image12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0.png"/><Relationship Id="rId12" Type="http://schemas.microsoft.com/office/2007/relationships/hdphoto" Target="../media/hdphoto1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70.png"/><Relationship Id="rId11" Type="http://schemas.openxmlformats.org/officeDocument/2006/relationships/image" Target="../media/image133.png"/><Relationship Id="rId5" Type="http://schemas.openxmlformats.org/officeDocument/2006/relationships/slide" Target="slide8.xml"/><Relationship Id="rId10" Type="http://schemas.openxmlformats.org/officeDocument/2006/relationships/image" Target="../media/image132.png"/><Relationship Id="rId4" Type="http://schemas.microsoft.com/office/2007/relationships/hdphoto" Target="../media/hdphoto17.wdp"/><Relationship Id="rId9" Type="http://schemas.openxmlformats.org/officeDocument/2006/relationships/image" Target="../media/image131.gif"/><Relationship Id="rId14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26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18" Type="http://schemas.openxmlformats.org/officeDocument/2006/relationships/image" Target="../media/image48.gif"/><Relationship Id="rId26" Type="http://schemas.openxmlformats.org/officeDocument/2006/relationships/image" Target="../media/image56.png"/><Relationship Id="rId3" Type="http://schemas.microsoft.com/office/2007/relationships/hdphoto" Target="../media/hdphoto2.wdp"/><Relationship Id="rId21" Type="http://schemas.openxmlformats.org/officeDocument/2006/relationships/image" Target="../media/image51.jpeg"/><Relationship Id="rId7" Type="http://schemas.openxmlformats.org/officeDocument/2006/relationships/image" Target="../media/image43.png"/><Relationship Id="rId12" Type="http://schemas.microsoft.com/office/2007/relationships/hdphoto" Target="../media/hdphoto6.wdp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40.jpeg"/><Relationship Id="rId16" Type="http://schemas.openxmlformats.org/officeDocument/2006/relationships/image" Target="../media/image4.svg"/><Relationship Id="rId20" Type="http://schemas.openxmlformats.org/officeDocument/2006/relationships/image" Target="../media/image50.jpe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108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24" Type="http://schemas.openxmlformats.org/officeDocument/2006/relationships/image" Target="../media/image54.png"/><Relationship Id="rId5" Type="http://schemas.openxmlformats.org/officeDocument/2006/relationships/image" Target="../media/image42.png"/><Relationship Id="rId23" Type="http://schemas.openxmlformats.org/officeDocument/2006/relationships/image" Target="../media/image53.jpeg"/><Relationship Id="rId28" Type="http://schemas.openxmlformats.org/officeDocument/2006/relationships/image" Target="../media/image58.png"/><Relationship Id="rId10" Type="http://schemas.microsoft.com/office/2007/relationships/hdphoto" Target="../media/hdphoto5.wdp"/><Relationship Id="rId19" Type="http://schemas.openxmlformats.org/officeDocument/2006/relationships/image" Target="../media/image49.gif"/><Relationship Id="rId31" Type="http://schemas.openxmlformats.org/officeDocument/2006/relationships/image" Target="../media/image61.gif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jpeg"/><Relationship Id="rId30" Type="http://schemas.openxmlformats.org/officeDocument/2006/relationships/image" Target="../media/image6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1.gif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accent2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accent2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="" xmlns:a16="http://schemas.microsoft.com/office/drawing/2014/main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8" name="Freeform 38">
            <a:extLst>
              <a:ext uri="{FF2B5EF4-FFF2-40B4-BE49-F238E27FC236}">
                <a16:creationId xmlns="" xmlns:a16="http://schemas.microsoft.com/office/drawing/2014/main" id="{FA37CC29-2445-4774-B1A6-84AC5B264CE7}"/>
              </a:ext>
            </a:extLst>
          </p:cNvPr>
          <p:cNvSpPr>
            <a:spLocks noEditPoints="1"/>
          </p:cNvSpPr>
          <p:nvPr/>
        </p:nvSpPr>
        <p:spPr bwMode="auto">
          <a:xfrm>
            <a:off x="2414590" y="1050926"/>
            <a:ext cx="668337" cy="320676"/>
          </a:xfrm>
          <a:custGeom>
            <a:avLst/>
            <a:gdLst>
              <a:gd name="T0" fmla="*/ 2 w 178"/>
              <a:gd name="T1" fmla="*/ 13 h 85"/>
              <a:gd name="T2" fmla="*/ 48 w 178"/>
              <a:gd name="T3" fmla="*/ 26 h 85"/>
              <a:gd name="T4" fmla="*/ 131 w 178"/>
              <a:gd name="T5" fmla="*/ 36 h 85"/>
              <a:gd name="T6" fmla="*/ 149 w 178"/>
              <a:gd name="T7" fmla="*/ 61 h 85"/>
              <a:gd name="T8" fmla="*/ 147 w 178"/>
              <a:gd name="T9" fmla="*/ 68 h 85"/>
              <a:gd name="T10" fmla="*/ 141 w 178"/>
              <a:gd name="T11" fmla="*/ 59 h 85"/>
              <a:gd name="T12" fmla="*/ 142 w 178"/>
              <a:gd name="T13" fmla="*/ 66 h 85"/>
              <a:gd name="T14" fmla="*/ 138 w 178"/>
              <a:gd name="T15" fmla="*/ 65 h 85"/>
              <a:gd name="T16" fmla="*/ 129 w 178"/>
              <a:gd name="T17" fmla="*/ 44 h 85"/>
              <a:gd name="T18" fmla="*/ 125 w 178"/>
              <a:gd name="T19" fmla="*/ 42 h 85"/>
              <a:gd name="T20" fmla="*/ 127 w 178"/>
              <a:gd name="T21" fmla="*/ 59 h 85"/>
              <a:gd name="T22" fmla="*/ 114 w 178"/>
              <a:gd name="T23" fmla="*/ 36 h 85"/>
              <a:gd name="T24" fmla="*/ 109 w 178"/>
              <a:gd name="T25" fmla="*/ 35 h 85"/>
              <a:gd name="T26" fmla="*/ 105 w 178"/>
              <a:gd name="T27" fmla="*/ 31 h 85"/>
              <a:gd name="T28" fmla="*/ 99 w 178"/>
              <a:gd name="T29" fmla="*/ 30 h 85"/>
              <a:gd name="T30" fmla="*/ 99 w 178"/>
              <a:gd name="T31" fmla="*/ 48 h 85"/>
              <a:gd name="T32" fmla="*/ 95 w 178"/>
              <a:gd name="T33" fmla="*/ 46 h 85"/>
              <a:gd name="T34" fmla="*/ 81 w 178"/>
              <a:gd name="T35" fmla="*/ 25 h 85"/>
              <a:gd name="T36" fmla="*/ 82 w 178"/>
              <a:gd name="T37" fmla="*/ 40 h 85"/>
              <a:gd name="T38" fmla="*/ 71 w 178"/>
              <a:gd name="T39" fmla="*/ 24 h 85"/>
              <a:gd name="T40" fmla="*/ 65 w 178"/>
              <a:gd name="T41" fmla="*/ 21 h 85"/>
              <a:gd name="T42" fmla="*/ 60 w 178"/>
              <a:gd name="T43" fmla="*/ 22 h 85"/>
              <a:gd name="T44" fmla="*/ 57 w 178"/>
              <a:gd name="T45" fmla="*/ 23 h 85"/>
              <a:gd name="T46" fmla="*/ 172 w 178"/>
              <a:gd name="T47" fmla="*/ 77 h 85"/>
              <a:gd name="T48" fmla="*/ 169 w 178"/>
              <a:gd name="T49" fmla="*/ 68 h 85"/>
              <a:gd name="T50" fmla="*/ 169 w 178"/>
              <a:gd name="T51" fmla="*/ 76 h 85"/>
              <a:gd name="T52" fmla="*/ 165 w 178"/>
              <a:gd name="T53" fmla="*/ 75 h 85"/>
              <a:gd name="T54" fmla="*/ 162 w 178"/>
              <a:gd name="T55" fmla="*/ 73 h 85"/>
              <a:gd name="T56" fmla="*/ 157 w 178"/>
              <a:gd name="T57" fmla="*/ 66 h 85"/>
              <a:gd name="T58" fmla="*/ 156 w 178"/>
              <a:gd name="T59" fmla="*/ 71 h 85"/>
              <a:gd name="T60" fmla="*/ 162 w 178"/>
              <a:gd name="T61" fmla="*/ 64 h 85"/>
              <a:gd name="T62" fmla="*/ 144 w 178"/>
              <a:gd name="T63" fmla="*/ 54 h 85"/>
              <a:gd name="T64" fmla="*/ 68 w 178"/>
              <a:gd name="T65" fmla="*/ 34 h 85"/>
              <a:gd name="T66" fmla="*/ 56 w 178"/>
              <a:gd name="T67" fmla="*/ 24 h 85"/>
              <a:gd name="T68" fmla="*/ 60 w 178"/>
              <a:gd name="T69" fmla="*/ 27 h 85"/>
              <a:gd name="T70" fmla="*/ 64 w 178"/>
              <a:gd name="T71" fmla="*/ 30 h 85"/>
              <a:gd name="T72" fmla="*/ 26 w 178"/>
              <a:gd name="T73" fmla="*/ 14 h 85"/>
              <a:gd name="T74" fmla="*/ 9 w 178"/>
              <a:gd name="T75" fmla="*/ 16 h 85"/>
              <a:gd name="T76" fmla="*/ 38 w 178"/>
              <a:gd name="T77" fmla="*/ 13 h 85"/>
              <a:gd name="T78" fmla="*/ 12 w 178"/>
              <a:gd name="T79" fmla="*/ 20 h 85"/>
              <a:gd name="T80" fmla="*/ 52 w 178"/>
              <a:gd name="T81" fmla="*/ 25 h 85"/>
              <a:gd name="T82" fmla="*/ 18 w 178"/>
              <a:gd name="T83" fmla="*/ 6 h 85"/>
              <a:gd name="T84" fmla="*/ 149 w 178"/>
              <a:gd name="T85" fmla="*/ 77 h 85"/>
              <a:gd name="T86" fmla="*/ 75 w 178"/>
              <a:gd name="T87" fmla="*/ 37 h 85"/>
              <a:gd name="T88" fmla="*/ 82 w 178"/>
              <a:gd name="T89" fmla="*/ 42 h 85"/>
              <a:gd name="T90" fmla="*/ 83 w 178"/>
              <a:gd name="T91" fmla="*/ 31 h 85"/>
              <a:gd name="T92" fmla="*/ 96 w 178"/>
              <a:gd name="T93" fmla="*/ 49 h 85"/>
              <a:gd name="T94" fmla="*/ 100 w 178"/>
              <a:gd name="T95" fmla="*/ 49 h 85"/>
              <a:gd name="T96" fmla="*/ 101 w 178"/>
              <a:gd name="T97" fmla="*/ 33 h 85"/>
              <a:gd name="T98" fmla="*/ 115 w 178"/>
              <a:gd name="T99" fmla="*/ 57 h 85"/>
              <a:gd name="T100" fmla="*/ 123 w 178"/>
              <a:gd name="T101" fmla="*/ 64 h 85"/>
              <a:gd name="T102" fmla="*/ 129 w 178"/>
              <a:gd name="T103" fmla="*/ 65 h 85"/>
              <a:gd name="T104" fmla="*/ 138 w 178"/>
              <a:gd name="T105" fmla="*/ 66 h 85"/>
              <a:gd name="T106" fmla="*/ 147 w 178"/>
              <a:gd name="T107" fmla="*/ 73 h 85"/>
              <a:gd name="T108" fmla="*/ 153 w 178"/>
              <a:gd name="T109" fmla="*/ 72 h 85"/>
              <a:gd name="T110" fmla="*/ 160 w 178"/>
              <a:gd name="T111" fmla="*/ 73 h 85"/>
              <a:gd name="T112" fmla="*/ 167 w 178"/>
              <a:gd name="T113" fmla="*/ 79 h 85"/>
              <a:gd name="T114" fmla="*/ 171 w 178"/>
              <a:gd name="T115" fmla="*/ 77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8" h="85">
                <a:moveTo>
                  <a:pt x="58" y="16"/>
                </a:moveTo>
                <a:cubicBezTo>
                  <a:pt x="55" y="16"/>
                  <a:pt x="52" y="16"/>
                  <a:pt x="49" y="17"/>
                </a:cubicBezTo>
                <a:cubicBezTo>
                  <a:pt x="43" y="8"/>
                  <a:pt x="36" y="1"/>
                  <a:pt x="25" y="1"/>
                </a:cubicBezTo>
                <a:cubicBezTo>
                  <a:pt x="16" y="0"/>
                  <a:pt x="12" y="11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3" y="13"/>
                  <a:pt x="2" y="13"/>
                </a:cubicBezTo>
                <a:cubicBezTo>
                  <a:pt x="2" y="13"/>
                  <a:pt x="2" y="13"/>
                  <a:pt x="1" y="14"/>
                </a:cubicBezTo>
                <a:cubicBezTo>
                  <a:pt x="1" y="13"/>
                  <a:pt x="1" y="14"/>
                  <a:pt x="1" y="14"/>
                </a:cubicBezTo>
                <a:cubicBezTo>
                  <a:pt x="0" y="14"/>
                  <a:pt x="0" y="14"/>
                  <a:pt x="0" y="15"/>
                </a:cubicBezTo>
                <a:cubicBezTo>
                  <a:pt x="0" y="15"/>
                  <a:pt x="0" y="16"/>
                  <a:pt x="1" y="16"/>
                </a:cubicBezTo>
                <a:cubicBezTo>
                  <a:pt x="11" y="21"/>
                  <a:pt x="15" y="33"/>
                  <a:pt x="27" y="35"/>
                </a:cubicBezTo>
                <a:cubicBezTo>
                  <a:pt x="34" y="37"/>
                  <a:pt x="45" y="33"/>
                  <a:pt x="48" y="26"/>
                </a:cubicBezTo>
                <a:cubicBezTo>
                  <a:pt x="48" y="26"/>
                  <a:pt x="48" y="26"/>
                  <a:pt x="48" y="26"/>
                </a:cubicBezTo>
                <a:cubicBezTo>
                  <a:pt x="76" y="41"/>
                  <a:pt x="102" y="58"/>
                  <a:pt x="130" y="71"/>
                </a:cubicBezTo>
                <a:cubicBezTo>
                  <a:pt x="138" y="75"/>
                  <a:pt x="146" y="80"/>
                  <a:pt x="155" y="82"/>
                </a:cubicBezTo>
                <a:cubicBezTo>
                  <a:pt x="161" y="84"/>
                  <a:pt x="170" y="85"/>
                  <a:pt x="174" y="79"/>
                </a:cubicBezTo>
                <a:cubicBezTo>
                  <a:pt x="178" y="72"/>
                  <a:pt x="171" y="64"/>
                  <a:pt x="166" y="59"/>
                </a:cubicBezTo>
                <a:cubicBezTo>
                  <a:pt x="157" y="49"/>
                  <a:pt x="143" y="42"/>
                  <a:pt x="131" y="36"/>
                </a:cubicBezTo>
                <a:cubicBezTo>
                  <a:pt x="108" y="24"/>
                  <a:pt x="83" y="16"/>
                  <a:pt x="58" y="16"/>
                </a:cubicBezTo>
                <a:close/>
                <a:moveTo>
                  <a:pt x="118" y="33"/>
                </a:moveTo>
                <a:cubicBezTo>
                  <a:pt x="129" y="37"/>
                  <a:pt x="140" y="43"/>
                  <a:pt x="150" y="50"/>
                </a:cubicBezTo>
                <a:cubicBezTo>
                  <a:pt x="151" y="56"/>
                  <a:pt x="152" y="63"/>
                  <a:pt x="152" y="69"/>
                </a:cubicBezTo>
                <a:cubicBezTo>
                  <a:pt x="152" y="71"/>
                  <a:pt x="150" y="67"/>
                  <a:pt x="150" y="67"/>
                </a:cubicBezTo>
                <a:cubicBezTo>
                  <a:pt x="150" y="65"/>
                  <a:pt x="149" y="63"/>
                  <a:pt x="149" y="61"/>
                </a:cubicBezTo>
                <a:cubicBezTo>
                  <a:pt x="148" y="58"/>
                  <a:pt x="148" y="55"/>
                  <a:pt x="147" y="51"/>
                </a:cubicBezTo>
                <a:cubicBezTo>
                  <a:pt x="147" y="51"/>
                  <a:pt x="146" y="51"/>
                  <a:pt x="146" y="52"/>
                </a:cubicBezTo>
                <a:cubicBezTo>
                  <a:pt x="147" y="55"/>
                  <a:pt x="148" y="59"/>
                  <a:pt x="148" y="63"/>
                </a:cubicBezTo>
                <a:cubicBezTo>
                  <a:pt x="149" y="65"/>
                  <a:pt x="149" y="67"/>
                  <a:pt x="149" y="69"/>
                </a:cubicBezTo>
                <a:cubicBezTo>
                  <a:pt x="149" y="70"/>
                  <a:pt x="150" y="76"/>
                  <a:pt x="149" y="72"/>
                </a:cubicBezTo>
                <a:cubicBezTo>
                  <a:pt x="148" y="71"/>
                  <a:pt x="147" y="69"/>
                  <a:pt x="147" y="68"/>
                </a:cubicBezTo>
                <a:cubicBezTo>
                  <a:pt x="147" y="62"/>
                  <a:pt x="146" y="55"/>
                  <a:pt x="143" y="50"/>
                </a:cubicBezTo>
                <a:cubicBezTo>
                  <a:pt x="142" y="50"/>
                  <a:pt x="142" y="50"/>
                  <a:pt x="142" y="51"/>
                </a:cubicBezTo>
                <a:cubicBezTo>
                  <a:pt x="143" y="56"/>
                  <a:pt x="144" y="62"/>
                  <a:pt x="146" y="68"/>
                </a:cubicBezTo>
                <a:cubicBezTo>
                  <a:pt x="146" y="68"/>
                  <a:pt x="146" y="69"/>
                  <a:pt x="146" y="69"/>
                </a:cubicBezTo>
                <a:cubicBezTo>
                  <a:pt x="146" y="71"/>
                  <a:pt x="147" y="73"/>
                  <a:pt x="145" y="70"/>
                </a:cubicBezTo>
                <a:cubicBezTo>
                  <a:pt x="144" y="66"/>
                  <a:pt x="142" y="63"/>
                  <a:pt x="141" y="59"/>
                </a:cubicBezTo>
                <a:cubicBezTo>
                  <a:pt x="141" y="57"/>
                  <a:pt x="141" y="56"/>
                  <a:pt x="140" y="55"/>
                </a:cubicBezTo>
                <a:cubicBezTo>
                  <a:pt x="140" y="52"/>
                  <a:pt x="139" y="49"/>
                  <a:pt x="138" y="47"/>
                </a:cubicBezTo>
                <a:cubicBezTo>
                  <a:pt x="138" y="46"/>
                  <a:pt x="137" y="47"/>
                  <a:pt x="137" y="47"/>
                </a:cubicBezTo>
                <a:cubicBezTo>
                  <a:pt x="138" y="48"/>
                  <a:pt x="138" y="48"/>
                  <a:pt x="138" y="49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39" y="55"/>
                  <a:pt x="141" y="60"/>
                  <a:pt x="142" y="66"/>
                </a:cubicBezTo>
                <a:cubicBezTo>
                  <a:pt x="142" y="69"/>
                  <a:pt x="139" y="63"/>
                  <a:pt x="139" y="63"/>
                </a:cubicBezTo>
                <a:cubicBezTo>
                  <a:pt x="138" y="63"/>
                  <a:pt x="138" y="62"/>
                  <a:pt x="138" y="61"/>
                </a:cubicBezTo>
                <a:cubicBezTo>
                  <a:pt x="137" y="55"/>
                  <a:pt x="135" y="50"/>
                  <a:pt x="134" y="44"/>
                </a:cubicBezTo>
                <a:cubicBezTo>
                  <a:pt x="134" y="43"/>
                  <a:pt x="133" y="44"/>
                  <a:pt x="133" y="44"/>
                </a:cubicBezTo>
                <a:cubicBezTo>
                  <a:pt x="134" y="50"/>
                  <a:pt x="135" y="56"/>
                  <a:pt x="137" y="62"/>
                </a:cubicBezTo>
                <a:cubicBezTo>
                  <a:pt x="137" y="63"/>
                  <a:pt x="138" y="64"/>
                  <a:pt x="138" y="65"/>
                </a:cubicBezTo>
                <a:cubicBezTo>
                  <a:pt x="138" y="66"/>
                  <a:pt x="136" y="63"/>
                  <a:pt x="135" y="61"/>
                </a:cubicBezTo>
                <a:cubicBezTo>
                  <a:pt x="134" y="59"/>
                  <a:pt x="134" y="58"/>
                  <a:pt x="133" y="56"/>
                </a:cubicBezTo>
                <a:cubicBezTo>
                  <a:pt x="133" y="55"/>
                  <a:pt x="133" y="55"/>
                  <a:pt x="133" y="55"/>
                </a:cubicBezTo>
                <a:cubicBezTo>
                  <a:pt x="132" y="53"/>
                  <a:pt x="132" y="51"/>
                  <a:pt x="131" y="49"/>
                </a:cubicBezTo>
                <a:cubicBezTo>
                  <a:pt x="130" y="47"/>
                  <a:pt x="130" y="45"/>
                  <a:pt x="129" y="44"/>
                </a:cubicBezTo>
                <a:cubicBezTo>
                  <a:pt x="129" y="43"/>
                  <a:pt x="128" y="44"/>
                  <a:pt x="129" y="44"/>
                </a:cubicBezTo>
                <a:cubicBezTo>
                  <a:pt x="130" y="48"/>
                  <a:pt x="131" y="51"/>
                  <a:pt x="132" y="55"/>
                </a:cubicBezTo>
                <a:cubicBezTo>
                  <a:pt x="133" y="57"/>
                  <a:pt x="133" y="59"/>
                  <a:pt x="133" y="62"/>
                </a:cubicBezTo>
                <a:cubicBezTo>
                  <a:pt x="134" y="65"/>
                  <a:pt x="134" y="67"/>
                  <a:pt x="132" y="63"/>
                </a:cubicBezTo>
                <a:cubicBezTo>
                  <a:pt x="130" y="60"/>
                  <a:pt x="130" y="58"/>
                  <a:pt x="129" y="56"/>
                </a:cubicBezTo>
                <a:cubicBezTo>
                  <a:pt x="128" y="52"/>
                  <a:pt x="126" y="48"/>
                  <a:pt x="125" y="44"/>
                </a:cubicBezTo>
                <a:cubicBezTo>
                  <a:pt x="125" y="43"/>
                  <a:pt x="125" y="43"/>
                  <a:pt x="125" y="42"/>
                </a:cubicBezTo>
                <a:cubicBezTo>
                  <a:pt x="124" y="42"/>
                  <a:pt x="124" y="41"/>
                  <a:pt x="124" y="41"/>
                </a:cubicBezTo>
                <a:cubicBezTo>
                  <a:pt x="124" y="40"/>
                  <a:pt x="123" y="41"/>
                  <a:pt x="123" y="41"/>
                </a:cubicBezTo>
                <a:cubicBezTo>
                  <a:pt x="125" y="46"/>
                  <a:pt x="126" y="50"/>
                  <a:pt x="128" y="55"/>
                </a:cubicBezTo>
                <a:cubicBezTo>
                  <a:pt x="128" y="56"/>
                  <a:pt x="128" y="57"/>
                  <a:pt x="128" y="58"/>
                </a:cubicBezTo>
                <a:cubicBezTo>
                  <a:pt x="129" y="60"/>
                  <a:pt x="129" y="62"/>
                  <a:pt x="129" y="64"/>
                </a:cubicBezTo>
                <a:cubicBezTo>
                  <a:pt x="129" y="63"/>
                  <a:pt x="127" y="60"/>
                  <a:pt x="127" y="59"/>
                </a:cubicBezTo>
                <a:cubicBezTo>
                  <a:pt x="124" y="51"/>
                  <a:pt x="122" y="43"/>
                  <a:pt x="117" y="35"/>
                </a:cubicBezTo>
                <a:cubicBezTo>
                  <a:pt x="117" y="35"/>
                  <a:pt x="116" y="35"/>
                  <a:pt x="116" y="35"/>
                </a:cubicBezTo>
                <a:cubicBezTo>
                  <a:pt x="118" y="44"/>
                  <a:pt x="123" y="53"/>
                  <a:pt x="123" y="62"/>
                </a:cubicBezTo>
                <a:cubicBezTo>
                  <a:pt x="123" y="60"/>
                  <a:pt x="121" y="57"/>
                  <a:pt x="121" y="55"/>
                </a:cubicBezTo>
                <a:cubicBezTo>
                  <a:pt x="120" y="53"/>
                  <a:pt x="119" y="51"/>
                  <a:pt x="119" y="48"/>
                </a:cubicBezTo>
                <a:cubicBezTo>
                  <a:pt x="117" y="44"/>
                  <a:pt x="116" y="40"/>
                  <a:pt x="114" y="36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15" y="44"/>
                  <a:pt x="119" y="51"/>
                  <a:pt x="120" y="59"/>
                </a:cubicBezTo>
                <a:cubicBezTo>
                  <a:pt x="121" y="63"/>
                  <a:pt x="118" y="58"/>
                  <a:pt x="118" y="57"/>
                </a:cubicBezTo>
                <a:cubicBezTo>
                  <a:pt x="117" y="56"/>
                  <a:pt x="117" y="54"/>
                  <a:pt x="116" y="52"/>
                </a:cubicBezTo>
                <a:cubicBezTo>
                  <a:pt x="115" y="48"/>
                  <a:pt x="113" y="45"/>
                  <a:pt x="112" y="41"/>
                </a:cubicBezTo>
                <a:cubicBezTo>
                  <a:pt x="111" y="39"/>
                  <a:pt x="110" y="37"/>
                  <a:pt x="109" y="35"/>
                </a:cubicBezTo>
                <a:cubicBezTo>
                  <a:pt x="109" y="34"/>
                  <a:pt x="108" y="35"/>
                  <a:pt x="108" y="35"/>
                </a:cubicBezTo>
                <a:cubicBezTo>
                  <a:pt x="109" y="37"/>
                  <a:pt x="110" y="39"/>
                  <a:pt x="111" y="41"/>
                </a:cubicBezTo>
                <a:cubicBezTo>
                  <a:pt x="111" y="41"/>
                  <a:pt x="111" y="42"/>
                  <a:pt x="112" y="42"/>
                </a:cubicBezTo>
                <a:cubicBezTo>
                  <a:pt x="112" y="45"/>
                  <a:pt x="113" y="48"/>
                  <a:pt x="114" y="50"/>
                </a:cubicBezTo>
                <a:cubicBezTo>
                  <a:pt x="114" y="51"/>
                  <a:pt x="114" y="55"/>
                  <a:pt x="114" y="55"/>
                </a:cubicBezTo>
                <a:cubicBezTo>
                  <a:pt x="109" y="48"/>
                  <a:pt x="108" y="39"/>
                  <a:pt x="105" y="31"/>
                </a:cubicBezTo>
                <a:cubicBezTo>
                  <a:pt x="105" y="31"/>
                  <a:pt x="104" y="31"/>
                  <a:pt x="104" y="32"/>
                </a:cubicBezTo>
                <a:cubicBezTo>
                  <a:pt x="105" y="35"/>
                  <a:pt x="106" y="39"/>
                  <a:pt x="107" y="42"/>
                </a:cubicBezTo>
                <a:cubicBezTo>
                  <a:pt x="108" y="45"/>
                  <a:pt x="109" y="47"/>
                  <a:pt x="109" y="50"/>
                </a:cubicBezTo>
                <a:cubicBezTo>
                  <a:pt x="110" y="52"/>
                  <a:pt x="110" y="54"/>
                  <a:pt x="108" y="51"/>
                </a:cubicBezTo>
                <a:cubicBezTo>
                  <a:pt x="104" y="45"/>
                  <a:pt x="104" y="37"/>
                  <a:pt x="100" y="30"/>
                </a:cubicBezTo>
                <a:cubicBezTo>
                  <a:pt x="99" y="30"/>
                  <a:pt x="99" y="30"/>
                  <a:pt x="99" y="30"/>
                </a:cubicBezTo>
                <a:cubicBezTo>
                  <a:pt x="100" y="34"/>
                  <a:pt x="101" y="37"/>
                  <a:pt x="102" y="41"/>
                </a:cubicBezTo>
                <a:cubicBezTo>
                  <a:pt x="102" y="43"/>
                  <a:pt x="103" y="44"/>
                  <a:pt x="103" y="46"/>
                </a:cubicBezTo>
                <a:cubicBezTo>
                  <a:pt x="104" y="48"/>
                  <a:pt x="104" y="49"/>
                  <a:pt x="103" y="47"/>
                </a:cubicBezTo>
                <a:cubicBezTo>
                  <a:pt x="99" y="41"/>
                  <a:pt x="98" y="34"/>
                  <a:pt x="96" y="28"/>
                </a:cubicBezTo>
                <a:cubicBezTo>
                  <a:pt x="96" y="28"/>
                  <a:pt x="95" y="28"/>
                  <a:pt x="95" y="28"/>
                </a:cubicBezTo>
                <a:cubicBezTo>
                  <a:pt x="96" y="35"/>
                  <a:pt x="99" y="41"/>
                  <a:pt x="99" y="48"/>
                </a:cubicBezTo>
                <a:cubicBezTo>
                  <a:pt x="99" y="47"/>
                  <a:pt x="98" y="45"/>
                  <a:pt x="97" y="44"/>
                </a:cubicBezTo>
                <a:cubicBezTo>
                  <a:pt x="96" y="42"/>
                  <a:pt x="96" y="40"/>
                  <a:pt x="95" y="38"/>
                </a:cubicBezTo>
                <a:cubicBezTo>
                  <a:pt x="94" y="35"/>
                  <a:pt x="93" y="32"/>
                  <a:pt x="91" y="29"/>
                </a:cubicBezTo>
                <a:cubicBezTo>
                  <a:pt x="91" y="28"/>
                  <a:pt x="91" y="29"/>
                  <a:pt x="91" y="29"/>
                </a:cubicBezTo>
                <a:cubicBezTo>
                  <a:pt x="91" y="35"/>
                  <a:pt x="95" y="41"/>
                  <a:pt x="96" y="47"/>
                </a:cubicBezTo>
                <a:cubicBezTo>
                  <a:pt x="96" y="49"/>
                  <a:pt x="95" y="47"/>
                  <a:pt x="95" y="46"/>
                </a:cubicBezTo>
                <a:cubicBezTo>
                  <a:pt x="94" y="44"/>
                  <a:pt x="93" y="42"/>
                  <a:pt x="92" y="39"/>
                </a:cubicBezTo>
                <a:cubicBezTo>
                  <a:pt x="90" y="35"/>
                  <a:pt x="89" y="31"/>
                  <a:pt x="87" y="28"/>
                </a:cubicBezTo>
                <a:cubicBezTo>
                  <a:pt x="87" y="27"/>
                  <a:pt x="87" y="27"/>
                  <a:pt x="87" y="28"/>
                </a:cubicBezTo>
                <a:cubicBezTo>
                  <a:pt x="87" y="30"/>
                  <a:pt x="87" y="32"/>
                  <a:pt x="88" y="35"/>
                </a:cubicBezTo>
                <a:cubicBezTo>
                  <a:pt x="88" y="37"/>
                  <a:pt x="89" y="42"/>
                  <a:pt x="90" y="43"/>
                </a:cubicBezTo>
                <a:cubicBezTo>
                  <a:pt x="86" y="38"/>
                  <a:pt x="84" y="31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8"/>
                  <a:pt x="82" y="30"/>
                  <a:pt x="83" y="33"/>
                </a:cubicBezTo>
                <a:cubicBezTo>
                  <a:pt x="84" y="35"/>
                  <a:pt x="84" y="38"/>
                  <a:pt x="85" y="39"/>
                </a:cubicBezTo>
                <a:cubicBezTo>
                  <a:pt x="82" y="34"/>
                  <a:pt x="80" y="28"/>
                  <a:pt x="77" y="22"/>
                </a:cubicBezTo>
                <a:cubicBezTo>
                  <a:pt x="77" y="22"/>
                  <a:pt x="77" y="22"/>
                  <a:pt x="77" y="23"/>
                </a:cubicBezTo>
                <a:cubicBezTo>
                  <a:pt x="78" y="28"/>
                  <a:pt x="81" y="34"/>
                  <a:pt x="82" y="40"/>
                </a:cubicBezTo>
                <a:cubicBezTo>
                  <a:pt x="81" y="38"/>
                  <a:pt x="79" y="35"/>
                  <a:pt x="78" y="32"/>
                </a:cubicBezTo>
                <a:cubicBezTo>
                  <a:pt x="77" y="29"/>
                  <a:pt x="76" y="26"/>
                  <a:pt x="74" y="23"/>
                </a:cubicBezTo>
                <a:cubicBezTo>
                  <a:pt x="74" y="23"/>
                  <a:pt x="73" y="23"/>
                  <a:pt x="74" y="23"/>
                </a:cubicBezTo>
                <a:cubicBezTo>
                  <a:pt x="75" y="28"/>
                  <a:pt x="77" y="32"/>
                  <a:pt x="78" y="37"/>
                </a:cubicBezTo>
                <a:cubicBezTo>
                  <a:pt x="77" y="33"/>
                  <a:pt x="74" y="28"/>
                  <a:pt x="72" y="24"/>
                </a:cubicBezTo>
                <a:cubicBezTo>
                  <a:pt x="72" y="24"/>
                  <a:pt x="71" y="24"/>
                  <a:pt x="71" y="24"/>
                </a:cubicBezTo>
                <a:cubicBezTo>
                  <a:pt x="72" y="27"/>
                  <a:pt x="72" y="34"/>
                  <a:pt x="74" y="36"/>
                </a:cubicBezTo>
                <a:cubicBezTo>
                  <a:pt x="71" y="32"/>
                  <a:pt x="71" y="27"/>
                  <a:pt x="68" y="23"/>
                </a:cubicBezTo>
                <a:cubicBezTo>
                  <a:pt x="67" y="23"/>
                  <a:pt x="67" y="23"/>
                  <a:pt x="67" y="23"/>
                </a:cubicBezTo>
                <a:cubicBezTo>
                  <a:pt x="68" y="25"/>
                  <a:pt x="68" y="28"/>
                  <a:pt x="69" y="30"/>
                </a:cubicBezTo>
                <a:cubicBezTo>
                  <a:pt x="69" y="30"/>
                  <a:pt x="72" y="37"/>
                  <a:pt x="70" y="33"/>
                </a:cubicBezTo>
                <a:cubicBezTo>
                  <a:pt x="68" y="29"/>
                  <a:pt x="67" y="25"/>
                  <a:pt x="65" y="21"/>
                </a:cubicBezTo>
                <a:cubicBezTo>
                  <a:pt x="65" y="21"/>
                  <a:pt x="64" y="21"/>
                  <a:pt x="64" y="22"/>
                </a:cubicBezTo>
                <a:cubicBezTo>
                  <a:pt x="65" y="24"/>
                  <a:pt x="65" y="27"/>
                  <a:pt x="66" y="29"/>
                </a:cubicBezTo>
                <a:cubicBezTo>
                  <a:pt x="65" y="26"/>
                  <a:pt x="64" y="24"/>
                  <a:pt x="63" y="22"/>
                </a:cubicBezTo>
                <a:cubicBezTo>
                  <a:pt x="63" y="21"/>
                  <a:pt x="62" y="21"/>
                  <a:pt x="62" y="22"/>
                </a:cubicBezTo>
                <a:cubicBezTo>
                  <a:pt x="62" y="24"/>
                  <a:pt x="63" y="26"/>
                  <a:pt x="63" y="28"/>
                </a:cubicBezTo>
                <a:cubicBezTo>
                  <a:pt x="63" y="26"/>
                  <a:pt x="61" y="24"/>
                  <a:pt x="60" y="22"/>
                </a:cubicBezTo>
                <a:cubicBezTo>
                  <a:pt x="60" y="21"/>
                  <a:pt x="60" y="21"/>
                  <a:pt x="60" y="22"/>
                </a:cubicBezTo>
                <a:cubicBezTo>
                  <a:pt x="60" y="22"/>
                  <a:pt x="60" y="23"/>
                  <a:pt x="60" y="23"/>
                </a:cubicBezTo>
                <a:cubicBezTo>
                  <a:pt x="60" y="23"/>
                  <a:pt x="59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8" y="23"/>
                  <a:pt x="58" y="23"/>
                </a:cubicBezTo>
                <a:cubicBezTo>
                  <a:pt x="58" y="23"/>
                  <a:pt x="58" y="23"/>
                  <a:pt x="57" y="23"/>
                </a:cubicBezTo>
                <a:cubicBezTo>
                  <a:pt x="57" y="25"/>
                  <a:pt x="56" y="25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2"/>
                  <a:pt x="56" y="20"/>
                  <a:pt x="56" y="19"/>
                </a:cubicBezTo>
                <a:cubicBezTo>
                  <a:pt x="77" y="18"/>
                  <a:pt x="98" y="24"/>
                  <a:pt x="118" y="33"/>
                </a:cubicBezTo>
                <a:close/>
                <a:moveTo>
                  <a:pt x="172" y="74"/>
                </a:moveTo>
                <a:cubicBezTo>
                  <a:pt x="172" y="75"/>
                  <a:pt x="172" y="76"/>
                  <a:pt x="172" y="77"/>
                </a:cubicBezTo>
                <a:cubicBezTo>
                  <a:pt x="171" y="74"/>
                  <a:pt x="171" y="72"/>
                  <a:pt x="170" y="69"/>
                </a:cubicBezTo>
                <a:cubicBezTo>
                  <a:pt x="171" y="70"/>
                  <a:pt x="171" y="70"/>
                  <a:pt x="171" y="71"/>
                </a:cubicBezTo>
                <a:cubicBezTo>
                  <a:pt x="171" y="72"/>
                  <a:pt x="172" y="73"/>
                  <a:pt x="172" y="74"/>
                </a:cubicBezTo>
                <a:close/>
                <a:moveTo>
                  <a:pt x="170" y="68"/>
                </a:move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70" y="68"/>
                </a:cubicBezTo>
                <a:close/>
                <a:moveTo>
                  <a:pt x="153" y="52"/>
                </a:moveTo>
                <a:cubicBezTo>
                  <a:pt x="158" y="55"/>
                  <a:pt x="162" y="59"/>
                  <a:pt x="166" y="64"/>
                </a:cubicBezTo>
                <a:cubicBezTo>
                  <a:pt x="167" y="64"/>
                  <a:pt x="167" y="65"/>
                  <a:pt x="168" y="65"/>
                </a:cubicBezTo>
                <a:cubicBezTo>
                  <a:pt x="168" y="67"/>
                  <a:pt x="168" y="69"/>
                  <a:pt x="169" y="71"/>
                </a:cubicBezTo>
                <a:cubicBezTo>
                  <a:pt x="169" y="72"/>
                  <a:pt x="168" y="76"/>
                  <a:pt x="169" y="76"/>
                </a:cubicBezTo>
                <a:cubicBezTo>
                  <a:pt x="167" y="73"/>
                  <a:pt x="167" y="68"/>
                  <a:pt x="166" y="64"/>
                </a:cubicBezTo>
                <a:cubicBezTo>
                  <a:pt x="166" y="63"/>
                  <a:pt x="165" y="63"/>
                  <a:pt x="165" y="64"/>
                </a:cubicBezTo>
                <a:cubicBezTo>
                  <a:pt x="165" y="64"/>
                  <a:pt x="165" y="65"/>
                  <a:pt x="165" y="65"/>
                </a:cubicBezTo>
                <a:cubicBezTo>
                  <a:pt x="165" y="65"/>
                  <a:pt x="165" y="65"/>
                  <a:pt x="165" y="66"/>
                </a:cubicBezTo>
                <a:cubicBezTo>
                  <a:pt x="165" y="67"/>
                  <a:pt x="166" y="69"/>
                  <a:pt x="166" y="71"/>
                </a:cubicBezTo>
                <a:cubicBezTo>
                  <a:pt x="166" y="72"/>
                  <a:pt x="167" y="81"/>
                  <a:pt x="165" y="75"/>
                </a:cubicBezTo>
                <a:cubicBezTo>
                  <a:pt x="165" y="75"/>
                  <a:pt x="165" y="75"/>
                  <a:pt x="164" y="74"/>
                </a:cubicBezTo>
                <a:cubicBezTo>
                  <a:pt x="165" y="69"/>
                  <a:pt x="164" y="64"/>
                  <a:pt x="162" y="60"/>
                </a:cubicBezTo>
                <a:cubicBezTo>
                  <a:pt x="162" y="60"/>
                  <a:pt x="161" y="60"/>
                  <a:pt x="161" y="60"/>
                </a:cubicBezTo>
                <a:cubicBezTo>
                  <a:pt x="162" y="65"/>
                  <a:pt x="162" y="70"/>
                  <a:pt x="164" y="74"/>
                </a:cubicBezTo>
                <a:cubicBezTo>
                  <a:pt x="164" y="75"/>
                  <a:pt x="164" y="76"/>
                  <a:pt x="164" y="77"/>
                </a:cubicBezTo>
                <a:cubicBezTo>
                  <a:pt x="163" y="77"/>
                  <a:pt x="162" y="73"/>
                  <a:pt x="162" y="73"/>
                </a:cubicBezTo>
                <a:cubicBezTo>
                  <a:pt x="161" y="70"/>
                  <a:pt x="160" y="68"/>
                  <a:pt x="160" y="65"/>
                </a:cubicBezTo>
                <a:cubicBezTo>
                  <a:pt x="160" y="63"/>
                  <a:pt x="159" y="60"/>
                  <a:pt x="158" y="58"/>
                </a:cubicBezTo>
                <a:cubicBezTo>
                  <a:pt x="158" y="57"/>
                  <a:pt x="158" y="58"/>
                  <a:pt x="158" y="58"/>
                </a:cubicBezTo>
                <a:cubicBezTo>
                  <a:pt x="158" y="61"/>
                  <a:pt x="159" y="63"/>
                  <a:pt x="159" y="66"/>
                </a:cubicBezTo>
                <a:cubicBezTo>
                  <a:pt x="159" y="67"/>
                  <a:pt x="160" y="69"/>
                  <a:pt x="160" y="70"/>
                </a:cubicBezTo>
                <a:cubicBezTo>
                  <a:pt x="160" y="75"/>
                  <a:pt x="158" y="67"/>
                  <a:pt x="157" y="66"/>
                </a:cubicBezTo>
                <a:cubicBezTo>
                  <a:pt x="157" y="65"/>
                  <a:pt x="157" y="64"/>
                  <a:pt x="157" y="64"/>
                </a:cubicBezTo>
                <a:cubicBezTo>
                  <a:pt x="156" y="60"/>
                  <a:pt x="156" y="57"/>
                  <a:pt x="155" y="54"/>
                </a:cubicBezTo>
                <a:cubicBezTo>
                  <a:pt x="154" y="53"/>
                  <a:pt x="154" y="53"/>
                  <a:pt x="154" y="54"/>
                </a:cubicBezTo>
                <a:cubicBezTo>
                  <a:pt x="154" y="57"/>
                  <a:pt x="155" y="61"/>
                  <a:pt x="156" y="64"/>
                </a:cubicBezTo>
                <a:cubicBezTo>
                  <a:pt x="156" y="64"/>
                  <a:pt x="156" y="64"/>
                  <a:pt x="156" y="65"/>
                </a:cubicBezTo>
                <a:cubicBezTo>
                  <a:pt x="156" y="65"/>
                  <a:pt x="156" y="71"/>
                  <a:pt x="156" y="71"/>
                </a:cubicBezTo>
                <a:cubicBezTo>
                  <a:pt x="154" y="69"/>
                  <a:pt x="154" y="66"/>
                  <a:pt x="153" y="63"/>
                </a:cubicBezTo>
                <a:cubicBezTo>
                  <a:pt x="152" y="59"/>
                  <a:pt x="152" y="55"/>
                  <a:pt x="151" y="50"/>
                </a:cubicBezTo>
                <a:cubicBezTo>
                  <a:pt x="151" y="51"/>
                  <a:pt x="152" y="51"/>
                  <a:pt x="153" y="52"/>
                </a:cubicBezTo>
                <a:close/>
                <a:moveTo>
                  <a:pt x="164" y="71"/>
                </a:moveTo>
                <a:cubicBezTo>
                  <a:pt x="163" y="69"/>
                  <a:pt x="163" y="67"/>
                  <a:pt x="163" y="66"/>
                </a:cubicBezTo>
                <a:cubicBezTo>
                  <a:pt x="163" y="65"/>
                  <a:pt x="163" y="64"/>
                  <a:pt x="162" y="64"/>
                </a:cubicBezTo>
                <a:cubicBezTo>
                  <a:pt x="163" y="66"/>
                  <a:pt x="163" y="69"/>
                  <a:pt x="164" y="71"/>
                </a:cubicBezTo>
                <a:cubicBezTo>
                  <a:pt x="164" y="71"/>
                  <a:pt x="164" y="71"/>
                  <a:pt x="164" y="71"/>
                </a:cubicBezTo>
                <a:close/>
                <a:moveTo>
                  <a:pt x="146" y="65"/>
                </a:moveTo>
                <a:cubicBezTo>
                  <a:pt x="145" y="63"/>
                  <a:pt x="145" y="62"/>
                  <a:pt x="145" y="61"/>
                </a:cubicBezTo>
                <a:cubicBezTo>
                  <a:pt x="144" y="59"/>
                  <a:pt x="144" y="56"/>
                  <a:pt x="143" y="54"/>
                </a:cubicBezTo>
                <a:cubicBezTo>
                  <a:pt x="142" y="50"/>
                  <a:pt x="143" y="53"/>
                  <a:pt x="144" y="54"/>
                </a:cubicBezTo>
                <a:cubicBezTo>
                  <a:pt x="145" y="57"/>
                  <a:pt x="145" y="61"/>
                  <a:pt x="146" y="64"/>
                </a:cubicBezTo>
                <a:cubicBezTo>
                  <a:pt x="146" y="64"/>
                  <a:pt x="146" y="64"/>
                  <a:pt x="146" y="65"/>
                </a:cubicBezTo>
                <a:close/>
                <a:moveTo>
                  <a:pt x="118" y="47"/>
                </a:moveTo>
                <a:cubicBezTo>
                  <a:pt x="117" y="44"/>
                  <a:pt x="115" y="40"/>
                  <a:pt x="114" y="38"/>
                </a:cubicBezTo>
                <a:cubicBezTo>
                  <a:pt x="116" y="41"/>
                  <a:pt x="117" y="44"/>
                  <a:pt x="118" y="47"/>
                </a:cubicBezTo>
                <a:close/>
                <a:moveTo>
                  <a:pt x="68" y="34"/>
                </a:moveTo>
                <a:cubicBezTo>
                  <a:pt x="68" y="30"/>
                  <a:pt x="66" y="27"/>
                  <a:pt x="65" y="24"/>
                </a:cubicBezTo>
                <a:cubicBezTo>
                  <a:pt x="64" y="21"/>
                  <a:pt x="67" y="28"/>
                  <a:pt x="68" y="28"/>
                </a:cubicBezTo>
                <a:cubicBezTo>
                  <a:pt x="69" y="31"/>
                  <a:pt x="69" y="33"/>
                  <a:pt x="70" y="35"/>
                </a:cubicBezTo>
                <a:cubicBezTo>
                  <a:pt x="70" y="35"/>
                  <a:pt x="69" y="34"/>
                  <a:pt x="68" y="34"/>
                </a:cubicBezTo>
                <a:close/>
                <a:moveTo>
                  <a:pt x="55" y="26"/>
                </a:moveTo>
                <a:cubicBezTo>
                  <a:pt x="55" y="26"/>
                  <a:pt x="55" y="25"/>
                  <a:pt x="56" y="24"/>
                </a:cubicBezTo>
                <a:cubicBezTo>
                  <a:pt x="56" y="25"/>
                  <a:pt x="56" y="25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58" y="27"/>
                  <a:pt x="58" y="28"/>
                </a:cubicBezTo>
                <a:cubicBezTo>
                  <a:pt x="58" y="28"/>
                  <a:pt x="59" y="28"/>
                  <a:pt x="59" y="28"/>
                </a:cubicBezTo>
                <a:cubicBezTo>
                  <a:pt x="59" y="26"/>
                  <a:pt x="59" y="24"/>
                  <a:pt x="59" y="23"/>
                </a:cubicBezTo>
                <a:cubicBezTo>
                  <a:pt x="59" y="25"/>
                  <a:pt x="60" y="26"/>
                  <a:pt x="60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8"/>
                  <a:pt x="60" y="28"/>
                  <a:pt x="61" y="29"/>
                </a:cubicBezTo>
                <a:cubicBezTo>
                  <a:pt x="61" y="29"/>
                  <a:pt x="62" y="29"/>
                  <a:pt x="61" y="29"/>
                </a:cubicBezTo>
                <a:cubicBezTo>
                  <a:pt x="61" y="27"/>
                  <a:pt x="59" y="21"/>
                  <a:pt x="61" y="25"/>
                </a:cubicBezTo>
                <a:cubicBezTo>
                  <a:pt x="61" y="26"/>
                  <a:pt x="62" y="28"/>
                  <a:pt x="63" y="30"/>
                </a:cubicBezTo>
                <a:cubicBezTo>
                  <a:pt x="63" y="30"/>
                  <a:pt x="64" y="30"/>
                  <a:pt x="64" y="30"/>
                </a:cubicBezTo>
                <a:cubicBezTo>
                  <a:pt x="64" y="28"/>
                  <a:pt x="64" y="27"/>
                  <a:pt x="63" y="26"/>
                </a:cubicBezTo>
                <a:cubicBezTo>
                  <a:pt x="63" y="25"/>
                  <a:pt x="62" y="21"/>
                  <a:pt x="64" y="25"/>
                </a:cubicBezTo>
                <a:cubicBezTo>
                  <a:pt x="65" y="27"/>
                  <a:pt x="66" y="30"/>
                  <a:pt x="67" y="33"/>
                </a:cubicBezTo>
                <a:cubicBezTo>
                  <a:pt x="63" y="31"/>
                  <a:pt x="59" y="29"/>
                  <a:pt x="55" y="26"/>
                </a:cubicBezTo>
                <a:close/>
                <a:moveTo>
                  <a:pt x="10" y="16"/>
                </a:moveTo>
                <a:cubicBezTo>
                  <a:pt x="15" y="15"/>
                  <a:pt x="20" y="13"/>
                  <a:pt x="26" y="14"/>
                </a:cubicBezTo>
                <a:cubicBezTo>
                  <a:pt x="30" y="14"/>
                  <a:pt x="34" y="14"/>
                  <a:pt x="38" y="17"/>
                </a:cubicBezTo>
                <a:cubicBezTo>
                  <a:pt x="41" y="19"/>
                  <a:pt x="43" y="21"/>
                  <a:pt x="47" y="22"/>
                </a:cubicBezTo>
                <a:cubicBezTo>
                  <a:pt x="47" y="22"/>
                  <a:pt x="47" y="22"/>
                  <a:pt x="47" y="22"/>
                </a:cubicBezTo>
                <a:cubicBezTo>
                  <a:pt x="46" y="22"/>
                  <a:pt x="46" y="22"/>
                  <a:pt x="46" y="23"/>
                </a:cubicBezTo>
                <a:cubicBezTo>
                  <a:pt x="41" y="28"/>
                  <a:pt x="33" y="22"/>
                  <a:pt x="28" y="20"/>
                </a:cubicBezTo>
                <a:cubicBezTo>
                  <a:pt x="22" y="18"/>
                  <a:pt x="15" y="18"/>
                  <a:pt x="9" y="16"/>
                </a:cubicBezTo>
                <a:cubicBezTo>
                  <a:pt x="9" y="16"/>
                  <a:pt x="9" y="16"/>
                  <a:pt x="10" y="16"/>
                </a:cubicBezTo>
                <a:close/>
                <a:moveTo>
                  <a:pt x="37" y="13"/>
                </a:moveTo>
                <a:cubicBezTo>
                  <a:pt x="34" y="11"/>
                  <a:pt x="30" y="11"/>
                  <a:pt x="27" y="11"/>
                </a:cubicBezTo>
                <a:cubicBezTo>
                  <a:pt x="23" y="10"/>
                  <a:pt x="20" y="11"/>
                  <a:pt x="17" y="12"/>
                </a:cubicBezTo>
                <a:cubicBezTo>
                  <a:pt x="18" y="11"/>
                  <a:pt x="20" y="10"/>
                  <a:pt x="21" y="9"/>
                </a:cubicBezTo>
                <a:cubicBezTo>
                  <a:pt x="27" y="7"/>
                  <a:pt x="33" y="10"/>
                  <a:pt x="38" y="13"/>
                </a:cubicBezTo>
                <a:cubicBezTo>
                  <a:pt x="38" y="13"/>
                  <a:pt x="38" y="13"/>
                  <a:pt x="37" y="13"/>
                </a:cubicBezTo>
                <a:close/>
                <a:moveTo>
                  <a:pt x="12" y="20"/>
                </a:moveTo>
                <a:cubicBezTo>
                  <a:pt x="19" y="21"/>
                  <a:pt x="25" y="22"/>
                  <a:pt x="31" y="25"/>
                </a:cubicBezTo>
                <a:cubicBezTo>
                  <a:pt x="34" y="26"/>
                  <a:pt x="38" y="28"/>
                  <a:pt x="41" y="28"/>
                </a:cubicBezTo>
                <a:cubicBezTo>
                  <a:pt x="36" y="30"/>
                  <a:pt x="31" y="31"/>
                  <a:pt x="25" y="29"/>
                </a:cubicBezTo>
                <a:cubicBezTo>
                  <a:pt x="20" y="27"/>
                  <a:pt x="16" y="23"/>
                  <a:pt x="12" y="20"/>
                </a:cubicBezTo>
                <a:close/>
                <a:moveTo>
                  <a:pt x="50" y="24"/>
                </a:moveTo>
                <a:cubicBezTo>
                  <a:pt x="50" y="24"/>
                  <a:pt x="50" y="24"/>
                  <a:pt x="50" y="24"/>
                </a:cubicBezTo>
                <a:cubicBezTo>
                  <a:pt x="50" y="22"/>
                  <a:pt x="50" y="21"/>
                  <a:pt x="50" y="19"/>
                </a:cubicBezTo>
                <a:cubicBezTo>
                  <a:pt x="51" y="19"/>
                  <a:pt x="52" y="19"/>
                  <a:pt x="53" y="19"/>
                </a:cubicBezTo>
                <a:cubicBezTo>
                  <a:pt x="53" y="19"/>
                  <a:pt x="53" y="19"/>
                  <a:pt x="53" y="20"/>
                </a:cubicBezTo>
                <a:cubicBezTo>
                  <a:pt x="54" y="22"/>
                  <a:pt x="53" y="23"/>
                  <a:pt x="52" y="25"/>
                </a:cubicBezTo>
                <a:cubicBezTo>
                  <a:pt x="51" y="25"/>
                  <a:pt x="50" y="24"/>
                  <a:pt x="50" y="24"/>
                </a:cubicBezTo>
                <a:close/>
                <a:moveTo>
                  <a:pt x="41" y="12"/>
                </a:moveTo>
                <a:cubicBezTo>
                  <a:pt x="37" y="9"/>
                  <a:pt x="33" y="7"/>
                  <a:pt x="27" y="6"/>
                </a:cubicBezTo>
                <a:cubicBezTo>
                  <a:pt x="24" y="6"/>
                  <a:pt x="21" y="6"/>
                  <a:pt x="18" y="8"/>
                </a:cubicBezTo>
                <a:cubicBezTo>
                  <a:pt x="16" y="9"/>
                  <a:pt x="14" y="10"/>
                  <a:pt x="12" y="12"/>
                </a:cubicBezTo>
                <a:cubicBezTo>
                  <a:pt x="14" y="10"/>
                  <a:pt x="16" y="8"/>
                  <a:pt x="18" y="6"/>
                </a:cubicBezTo>
                <a:cubicBezTo>
                  <a:pt x="27" y="0"/>
                  <a:pt x="35" y="5"/>
                  <a:pt x="41" y="12"/>
                </a:cubicBezTo>
                <a:close/>
                <a:moveTo>
                  <a:pt x="16" y="26"/>
                </a:moveTo>
                <a:cubicBezTo>
                  <a:pt x="19" y="29"/>
                  <a:pt x="22" y="31"/>
                  <a:pt x="26" y="32"/>
                </a:cubicBezTo>
                <a:cubicBezTo>
                  <a:pt x="25" y="32"/>
                  <a:pt x="24" y="31"/>
                  <a:pt x="23" y="31"/>
                </a:cubicBezTo>
                <a:cubicBezTo>
                  <a:pt x="20" y="30"/>
                  <a:pt x="18" y="28"/>
                  <a:pt x="16" y="26"/>
                </a:cubicBezTo>
                <a:close/>
                <a:moveTo>
                  <a:pt x="149" y="77"/>
                </a:moveTo>
                <a:cubicBezTo>
                  <a:pt x="140" y="73"/>
                  <a:pt x="131" y="69"/>
                  <a:pt x="122" y="64"/>
                </a:cubicBezTo>
                <a:cubicBezTo>
                  <a:pt x="105" y="56"/>
                  <a:pt x="88" y="46"/>
                  <a:pt x="71" y="36"/>
                </a:cubicBezTo>
                <a:cubicBezTo>
                  <a:pt x="71" y="36"/>
                  <a:pt x="71" y="36"/>
                  <a:pt x="71" y="36"/>
                </a:cubicBezTo>
                <a:cubicBezTo>
                  <a:pt x="71" y="32"/>
                  <a:pt x="70" y="27"/>
                  <a:pt x="68" y="25"/>
                </a:cubicBezTo>
                <a:cubicBezTo>
                  <a:pt x="71" y="29"/>
                  <a:pt x="71" y="34"/>
                  <a:pt x="75" y="37"/>
                </a:cubicBezTo>
                <a:cubicBezTo>
                  <a:pt x="75" y="38"/>
                  <a:pt x="75" y="37"/>
                  <a:pt x="75" y="37"/>
                </a:cubicBezTo>
                <a:cubicBezTo>
                  <a:pt x="75" y="35"/>
                  <a:pt x="74" y="33"/>
                  <a:pt x="74" y="31"/>
                </a:cubicBezTo>
                <a:cubicBezTo>
                  <a:pt x="73" y="29"/>
                  <a:pt x="71" y="22"/>
                  <a:pt x="74" y="29"/>
                </a:cubicBezTo>
                <a:cubicBezTo>
                  <a:pt x="75" y="32"/>
                  <a:pt x="77" y="35"/>
                  <a:pt x="79" y="39"/>
                </a:cubicBezTo>
                <a:cubicBezTo>
                  <a:pt x="79" y="39"/>
                  <a:pt x="79" y="39"/>
                  <a:pt x="79" y="38"/>
                </a:cubicBezTo>
                <a:cubicBezTo>
                  <a:pt x="79" y="36"/>
                  <a:pt x="78" y="34"/>
                  <a:pt x="77" y="32"/>
                </a:cubicBezTo>
                <a:cubicBezTo>
                  <a:pt x="79" y="35"/>
                  <a:pt x="80" y="39"/>
                  <a:pt x="82" y="42"/>
                </a:cubicBezTo>
                <a:cubicBezTo>
                  <a:pt x="82" y="42"/>
                  <a:pt x="83" y="42"/>
                  <a:pt x="83" y="41"/>
                </a:cubicBezTo>
                <a:cubicBezTo>
                  <a:pt x="82" y="35"/>
                  <a:pt x="80" y="30"/>
                  <a:pt x="78" y="24"/>
                </a:cubicBezTo>
                <a:cubicBezTo>
                  <a:pt x="79" y="29"/>
                  <a:pt x="82" y="36"/>
                  <a:pt x="86" y="41"/>
                </a:cubicBezTo>
                <a:cubicBezTo>
                  <a:pt x="86" y="41"/>
                  <a:pt x="86" y="41"/>
                  <a:pt x="86" y="40"/>
                </a:cubicBezTo>
                <a:cubicBezTo>
                  <a:pt x="86" y="38"/>
                  <a:pt x="85" y="35"/>
                  <a:pt x="84" y="33"/>
                </a:cubicBezTo>
                <a:cubicBezTo>
                  <a:pt x="84" y="32"/>
                  <a:pt x="84" y="32"/>
                  <a:pt x="83" y="31"/>
                </a:cubicBezTo>
                <a:cubicBezTo>
                  <a:pt x="85" y="36"/>
                  <a:pt x="87" y="41"/>
                  <a:pt x="90" y="45"/>
                </a:cubicBezTo>
                <a:cubicBezTo>
                  <a:pt x="91" y="45"/>
                  <a:pt x="91" y="45"/>
                  <a:pt x="91" y="44"/>
                </a:cubicBezTo>
                <a:cubicBezTo>
                  <a:pt x="91" y="42"/>
                  <a:pt x="90" y="40"/>
                  <a:pt x="89" y="37"/>
                </a:cubicBezTo>
                <a:cubicBezTo>
                  <a:pt x="89" y="36"/>
                  <a:pt x="89" y="35"/>
                  <a:pt x="88" y="33"/>
                </a:cubicBezTo>
                <a:cubicBezTo>
                  <a:pt x="88" y="33"/>
                  <a:pt x="86" y="26"/>
                  <a:pt x="88" y="31"/>
                </a:cubicBezTo>
                <a:cubicBezTo>
                  <a:pt x="91" y="37"/>
                  <a:pt x="92" y="44"/>
                  <a:pt x="96" y="49"/>
                </a:cubicBezTo>
                <a:cubicBezTo>
                  <a:pt x="96" y="50"/>
                  <a:pt x="97" y="49"/>
                  <a:pt x="97" y="49"/>
                </a:cubicBezTo>
                <a:cubicBezTo>
                  <a:pt x="96" y="43"/>
                  <a:pt x="94" y="38"/>
                  <a:pt x="92" y="33"/>
                </a:cubicBezTo>
                <a:cubicBezTo>
                  <a:pt x="90" y="27"/>
                  <a:pt x="92" y="32"/>
                  <a:pt x="93" y="33"/>
                </a:cubicBezTo>
                <a:cubicBezTo>
                  <a:pt x="94" y="35"/>
                  <a:pt x="94" y="37"/>
                  <a:pt x="95" y="40"/>
                </a:cubicBezTo>
                <a:cubicBezTo>
                  <a:pt x="96" y="43"/>
                  <a:pt x="98" y="47"/>
                  <a:pt x="100" y="50"/>
                </a:cubicBezTo>
                <a:cubicBezTo>
                  <a:pt x="100" y="50"/>
                  <a:pt x="100" y="50"/>
                  <a:pt x="100" y="49"/>
                </a:cubicBezTo>
                <a:cubicBezTo>
                  <a:pt x="100" y="46"/>
                  <a:pt x="100" y="42"/>
                  <a:pt x="99" y="39"/>
                </a:cubicBezTo>
                <a:cubicBezTo>
                  <a:pt x="100" y="43"/>
                  <a:pt x="101" y="46"/>
                  <a:pt x="104" y="50"/>
                </a:cubicBezTo>
                <a:cubicBezTo>
                  <a:pt x="104" y="50"/>
                  <a:pt x="105" y="50"/>
                  <a:pt x="105" y="49"/>
                </a:cubicBezTo>
                <a:cubicBezTo>
                  <a:pt x="104" y="45"/>
                  <a:pt x="103" y="41"/>
                  <a:pt x="102" y="37"/>
                </a:cubicBezTo>
                <a:cubicBezTo>
                  <a:pt x="101" y="36"/>
                  <a:pt x="101" y="35"/>
                  <a:pt x="101" y="34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5"/>
                  <a:pt x="102" y="36"/>
                  <a:pt x="102" y="38"/>
                </a:cubicBezTo>
                <a:cubicBezTo>
                  <a:pt x="104" y="44"/>
                  <a:pt x="105" y="50"/>
                  <a:pt x="110" y="55"/>
                </a:cubicBezTo>
                <a:cubicBezTo>
                  <a:pt x="110" y="55"/>
                  <a:pt x="111" y="55"/>
                  <a:pt x="111" y="54"/>
                </a:cubicBezTo>
                <a:cubicBezTo>
                  <a:pt x="110" y="51"/>
                  <a:pt x="110" y="49"/>
                  <a:pt x="109" y="46"/>
                </a:cubicBezTo>
                <a:cubicBezTo>
                  <a:pt x="110" y="50"/>
                  <a:pt x="112" y="53"/>
                  <a:pt x="114" y="57"/>
                </a:cubicBezTo>
                <a:cubicBezTo>
                  <a:pt x="115" y="57"/>
                  <a:pt x="115" y="57"/>
                  <a:pt x="115" y="57"/>
                </a:cubicBezTo>
                <a:cubicBezTo>
                  <a:pt x="115" y="53"/>
                  <a:pt x="114" y="50"/>
                  <a:pt x="114" y="47"/>
                </a:cubicBezTo>
                <a:cubicBezTo>
                  <a:pt x="114" y="48"/>
                  <a:pt x="115" y="50"/>
                  <a:pt x="115" y="51"/>
                </a:cubicBezTo>
                <a:cubicBezTo>
                  <a:pt x="116" y="55"/>
                  <a:pt x="117" y="59"/>
                  <a:pt x="120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0"/>
                  <a:pt x="121" y="58"/>
                  <a:pt x="120" y="56"/>
                </a:cubicBezTo>
                <a:cubicBezTo>
                  <a:pt x="121" y="59"/>
                  <a:pt x="122" y="61"/>
                  <a:pt x="123" y="64"/>
                </a:cubicBezTo>
                <a:cubicBezTo>
                  <a:pt x="123" y="64"/>
                  <a:pt x="124" y="64"/>
                  <a:pt x="124" y="63"/>
                </a:cubicBezTo>
                <a:cubicBezTo>
                  <a:pt x="124" y="54"/>
                  <a:pt x="119" y="46"/>
                  <a:pt x="117" y="37"/>
                </a:cubicBezTo>
                <a:cubicBezTo>
                  <a:pt x="118" y="38"/>
                  <a:pt x="119" y="41"/>
                  <a:pt x="120" y="43"/>
                </a:cubicBezTo>
                <a:cubicBezTo>
                  <a:pt x="121" y="45"/>
                  <a:pt x="122" y="48"/>
                  <a:pt x="123" y="50"/>
                </a:cubicBezTo>
                <a:cubicBezTo>
                  <a:pt x="125" y="55"/>
                  <a:pt x="126" y="61"/>
                  <a:pt x="129" y="65"/>
                </a:cubicBezTo>
                <a:cubicBezTo>
                  <a:pt x="129" y="66"/>
                  <a:pt x="129" y="66"/>
                  <a:pt x="129" y="65"/>
                </a:cubicBezTo>
                <a:cubicBezTo>
                  <a:pt x="130" y="63"/>
                  <a:pt x="130" y="61"/>
                  <a:pt x="129" y="59"/>
                </a:cubicBezTo>
                <a:cubicBezTo>
                  <a:pt x="130" y="62"/>
                  <a:pt x="132" y="64"/>
                  <a:pt x="133" y="67"/>
                </a:cubicBezTo>
                <a:cubicBezTo>
                  <a:pt x="133" y="67"/>
                  <a:pt x="134" y="67"/>
                  <a:pt x="134" y="67"/>
                </a:cubicBezTo>
                <a:cubicBezTo>
                  <a:pt x="134" y="64"/>
                  <a:pt x="134" y="62"/>
                  <a:pt x="134" y="60"/>
                </a:cubicBezTo>
                <a:cubicBezTo>
                  <a:pt x="135" y="62"/>
                  <a:pt x="136" y="65"/>
                  <a:pt x="138" y="67"/>
                </a:cubicBezTo>
                <a:cubicBezTo>
                  <a:pt x="138" y="67"/>
                  <a:pt x="138" y="67"/>
                  <a:pt x="138" y="66"/>
                </a:cubicBezTo>
                <a:cubicBezTo>
                  <a:pt x="138" y="66"/>
                  <a:pt x="138" y="65"/>
                  <a:pt x="138" y="64"/>
                </a:cubicBezTo>
                <a:cubicBezTo>
                  <a:pt x="139" y="66"/>
                  <a:pt x="140" y="67"/>
                  <a:pt x="142" y="69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2" y="67"/>
                  <a:pt x="142" y="65"/>
                  <a:pt x="142" y="64"/>
                </a:cubicBezTo>
                <a:cubicBezTo>
                  <a:pt x="143" y="67"/>
                  <a:pt x="145" y="70"/>
                  <a:pt x="146" y="73"/>
                </a:cubicBezTo>
                <a:cubicBezTo>
                  <a:pt x="146" y="73"/>
                  <a:pt x="147" y="73"/>
                  <a:pt x="147" y="73"/>
                </a:cubicBezTo>
                <a:cubicBezTo>
                  <a:pt x="147" y="72"/>
                  <a:pt x="147" y="71"/>
                  <a:pt x="147" y="70"/>
                </a:cubicBezTo>
                <a:cubicBezTo>
                  <a:pt x="148" y="72"/>
                  <a:pt x="148" y="73"/>
                  <a:pt x="149" y="75"/>
                </a:cubicBezTo>
                <a:cubicBezTo>
                  <a:pt x="150" y="76"/>
                  <a:pt x="150" y="75"/>
                  <a:pt x="150" y="75"/>
                </a:cubicBezTo>
                <a:cubicBezTo>
                  <a:pt x="150" y="72"/>
                  <a:pt x="150" y="69"/>
                  <a:pt x="150" y="66"/>
                </a:cubicBezTo>
                <a:cubicBezTo>
                  <a:pt x="150" y="69"/>
                  <a:pt x="151" y="71"/>
                  <a:pt x="152" y="73"/>
                </a:cubicBezTo>
                <a:cubicBezTo>
                  <a:pt x="152" y="73"/>
                  <a:pt x="153" y="73"/>
                  <a:pt x="153" y="72"/>
                </a:cubicBezTo>
                <a:cubicBezTo>
                  <a:pt x="153" y="70"/>
                  <a:pt x="153" y="68"/>
                  <a:pt x="153" y="66"/>
                </a:cubicBezTo>
                <a:cubicBezTo>
                  <a:pt x="154" y="68"/>
                  <a:pt x="155" y="71"/>
                  <a:pt x="156" y="72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7" y="70"/>
                  <a:pt x="157" y="69"/>
                  <a:pt x="157" y="67"/>
                </a:cubicBezTo>
                <a:cubicBezTo>
                  <a:pt x="158" y="69"/>
                  <a:pt x="158" y="71"/>
                  <a:pt x="160" y="74"/>
                </a:cubicBezTo>
                <a:cubicBezTo>
                  <a:pt x="160" y="74"/>
                  <a:pt x="160" y="74"/>
                  <a:pt x="160" y="73"/>
                </a:cubicBezTo>
                <a:cubicBezTo>
                  <a:pt x="160" y="72"/>
                  <a:pt x="160" y="71"/>
                  <a:pt x="160" y="70"/>
                </a:cubicBezTo>
                <a:cubicBezTo>
                  <a:pt x="161" y="73"/>
                  <a:pt x="162" y="76"/>
                  <a:pt x="163" y="78"/>
                </a:cubicBezTo>
                <a:cubicBezTo>
                  <a:pt x="164" y="78"/>
                  <a:pt x="164" y="78"/>
                  <a:pt x="164" y="78"/>
                </a:cubicBezTo>
                <a:cubicBezTo>
                  <a:pt x="164" y="77"/>
                  <a:pt x="164" y="76"/>
                  <a:pt x="164" y="76"/>
                </a:cubicBezTo>
                <a:cubicBezTo>
                  <a:pt x="165" y="77"/>
                  <a:pt x="165" y="78"/>
                  <a:pt x="166" y="79"/>
                </a:cubicBezTo>
                <a:cubicBezTo>
                  <a:pt x="166" y="79"/>
                  <a:pt x="167" y="79"/>
                  <a:pt x="167" y="79"/>
                </a:cubicBezTo>
                <a:cubicBezTo>
                  <a:pt x="167" y="77"/>
                  <a:pt x="167" y="75"/>
                  <a:pt x="167" y="74"/>
                </a:cubicBezTo>
                <a:cubicBezTo>
                  <a:pt x="167" y="75"/>
                  <a:pt x="168" y="76"/>
                  <a:pt x="169" y="78"/>
                </a:cubicBezTo>
                <a:cubicBezTo>
                  <a:pt x="169" y="78"/>
                  <a:pt x="169" y="78"/>
                  <a:pt x="169" y="78"/>
                </a:cubicBezTo>
                <a:cubicBezTo>
                  <a:pt x="170" y="75"/>
                  <a:pt x="170" y="73"/>
                  <a:pt x="169" y="70"/>
                </a:cubicBezTo>
                <a:cubicBezTo>
                  <a:pt x="170" y="73"/>
                  <a:pt x="170" y="75"/>
                  <a:pt x="171" y="77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68" y="85"/>
                  <a:pt x="153" y="79"/>
                  <a:pt x="149" y="7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9" name="Freeform 87">
            <a:extLst>
              <a:ext uri="{FF2B5EF4-FFF2-40B4-BE49-F238E27FC236}">
                <a16:creationId xmlns="" xmlns:a16="http://schemas.microsoft.com/office/drawing/2014/main" id="{FEAE6673-454C-4627-AB4E-B9E8BFC499FB}"/>
              </a:ext>
            </a:extLst>
          </p:cNvPr>
          <p:cNvSpPr>
            <a:spLocks noEditPoints="1"/>
          </p:cNvSpPr>
          <p:nvPr/>
        </p:nvSpPr>
        <p:spPr bwMode="auto">
          <a:xfrm>
            <a:off x="857989" y="2636045"/>
            <a:ext cx="468312" cy="500064"/>
          </a:xfrm>
          <a:custGeom>
            <a:avLst/>
            <a:gdLst>
              <a:gd name="T0" fmla="*/ 66 w 125"/>
              <a:gd name="T1" fmla="*/ 127 h 133"/>
              <a:gd name="T2" fmla="*/ 11 w 125"/>
              <a:gd name="T3" fmla="*/ 41 h 133"/>
              <a:gd name="T4" fmla="*/ 37 w 125"/>
              <a:gd name="T5" fmla="*/ 92 h 133"/>
              <a:gd name="T6" fmla="*/ 14 w 125"/>
              <a:gd name="T7" fmla="*/ 101 h 133"/>
              <a:gd name="T8" fmla="*/ 10 w 125"/>
              <a:gd name="T9" fmla="*/ 93 h 133"/>
              <a:gd name="T10" fmla="*/ 10 w 125"/>
              <a:gd name="T11" fmla="*/ 93 h 133"/>
              <a:gd name="T12" fmla="*/ 10 w 125"/>
              <a:gd name="T13" fmla="*/ 93 h 133"/>
              <a:gd name="T14" fmla="*/ 59 w 125"/>
              <a:gd name="T15" fmla="*/ 20 h 133"/>
              <a:gd name="T16" fmla="*/ 51 w 125"/>
              <a:gd name="T17" fmla="*/ 28 h 133"/>
              <a:gd name="T18" fmla="*/ 75 w 125"/>
              <a:gd name="T19" fmla="*/ 21 h 133"/>
              <a:gd name="T20" fmla="*/ 84 w 125"/>
              <a:gd name="T21" fmla="*/ 28 h 133"/>
              <a:gd name="T22" fmla="*/ 81 w 125"/>
              <a:gd name="T23" fmla="*/ 35 h 133"/>
              <a:gd name="T24" fmla="*/ 58 w 125"/>
              <a:gd name="T25" fmla="*/ 31 h 133"/>
              <a:gd name="T26" fmla="*/ 39 w 125"/>
              <a:gd name="T27" fmla="*/ 41 h 133"/>
              <a:gd name="T28" fmla="*/ 69 w 125"/>
              <a:gd name="T29" fmla="*/ 30 h 133"/>
              <a:gd name="T30" fmla="*/ 69 w 125"/>
              <a:gd name="T31" fmla="*/ 23 h 133"/>
              <a:gd name="T32" fmla="*/ 55 w 125"/>
              <a:gd name="T33" fmla="*/ 30 h 133"/>
              <a:gd name="T34" fmla="*/ 18 w 125"/>
              <a:gd name="T35" fmla="*/ 47 h 133"/>
              <a:gd name="T36" fmla="*/ 7 w 125"/>
              <a:gd name="T37" fmla="*/ 58 h 133"/>
              <a:gd name="T38" fmla="*/ 5 w 125"/>
              <a:gd name="T39" fmla="*/ 64 h 133"/>
              <a:gd name="T40" fmla="*/ 24 w 125"/>
              <a:gd name="T41" fmla="*/ 60 h 133"/>
              <a:gd name="T42" fmla="*/ 91 w 125"/>
              <a:gd name="T43" fmla="*/ 40 h 133"/>
              <a:gd name="T44" fmla="*/ 29 w 125"/>
              <a:gd name="T45" fmla="*/ 65 h 133"/>
              <a:gd name="T46" fmla="*/ 54 w 125"/>
              <a:gd name="T47" fmla="*/ 56 h 133"/>
              <a:gd name="T48" fmla="*/ 110 w 125"/>
              <a:gd name="T49" fmla="*/ 40 h 133"/>
              <a:gd name="T50" fmla="*/ 101 w 125"/>
              <a:gd name="T51" fmla="*/ 45 h 133"/>
              <a:gd name="T52" fmla="*/ 53 w 125"/>
              <a:gd name="T53" fmla="*/ 69 h 133"/>
              <a:gd name="T54" fmla="*/ 114 w 125"/>
              <a:gd name="T55" fmla="*/ 50 h 133"/>
              <a:gd name="T56" fmla="*/ 66 w 125"/>
              <a:gd name="T57" fmla="*/ 75 h 133"/>
              <a:gd name="T58" fmla="*/ 66 w 125"/>
              <a:gd name="T59" fmla="*/ 117 h 133"/>
              <a:gd name="T60" fmla="*/ 108 w 125"/>
              <a:gd name="T61" fmla="*/ 94 h 133"/>
              <a:gd name="T62" fmla="*/ 79 w 125"/>
              <a:gd name="T63" fmla="*/ 107 h 133"/>
              <a:gd name="T64" fmla="*/ 117 w 125"/>
              <a:gd name="T65" fmla="*/ 89 h 133"/>
              <a:gd name="T66" fmla="*/ 78 w 125"/>
              <a:gd name="T67" fmla="*/ 97 h 133"/>
              <a:gd name="T68" fmla="*/ 33 w 125"/>
              <a:gd name="T69" fmla="*/ 121 h 133"/>
              <a:gd name="T70" fmla="*/ 25 w 125"/>
              <a:gd name="T71" fmla="*/ 115 h 133"/>
              <a:gd name="T72" fmla="*/ 101 w 125"/>
              <a:gd name="T73" fmla="*/ 87 h 133"/>
              <a:gd name="T74" fmla="*/ 80 w 125"/>
              <a:gd name="T75" fmla="*/ 92 h 133"/>
              <a:gd name="T76" fmla="*/ 98 w 125"/>
              <a:gd name="T77" fmla="*/ 83 h 133"/>
              <a:gd name="T78" fmla="*/ 119 w 125"/>
              <a:gd name="T79" fmla="*/ 67 h 133"/>
              <a:gd name="T80" fmla="*/ 76 w 125"/>
              <a:gd name="T81" fmla="*/ 87 h 133"/>
              <a:gd name="T82" fmla="*/ 119 w 125"/>
              <a:gd name="T83" fmla="*/ 67 h 133"/>
              <a:gd name="T84" fmla="*/ 21 w 125"/>
              <a:gd name="T85" fmla="*/ 104 h 133"/>
              <a:gd name="T86" fmla="*/ 118 w 125"/>
              <a:gd name="T87" fmla="*/ 63 h 133"/>
              <a:gd name="T88" fmla="*/ 18 w 125"/>
              <a:gd name="T89" fmla="*/ 98 h 133"/>
              <a:gd name="T90" fmla="*/ 45 w 125"/>
              <a:gd name="T91" fmla="*/ 100 h 133"/>
              <a:gd name="T92" fmla="*/ 41 w 125"/>
              <a:gd name="T93" fmla="*/ 123 h 133"/>
              <a:gd name="T94" fmla="*/ 42 w 125"/>
              <a:gd name="T95" fmla="*/ 123 h 133"/>
              <a:gd name="T96" fmla="*/ 108 w 125"/>
              <a:gd name="T97" fmla="*/ 112 h 133"/>
              <a:gd name="T98" fmla="*/ 77 w 125"/>
              <a:gd name="T99" fmla="*/ 125 h 133"/>
              <a:gd name="T100" fmla="*/ 71 w 125"/>
              <a:gd name="T101" fmla="*/ 123 h 133"/>
              <a:gd name="T102" fmla="*/ 111 w 125"/>
              <a:gd name="T103" fmla="*/ 106 h 133"/>
              <a:gd name="T104" fmla="*/ 93 w 125"/>
              <a:gd name="T105" fmla="*/ 124 h 133"/>
              <a:gd name="T106" fmla="*/ 113 w 125"/>
              <a:gd name="T107" fmla="*/ 97 h 133"/>
              <a:gd name="T108" fmla="*/ 60 w 125"/>
              <a:gd name="T109" fmla="*/ 121 h 133"/>
              <a:gd name="T110" fmla="*/ 70 w 125"/>
              <a:gd name="T111" fmla="*/ 67 h 133"/>
              <a:gd name="T112" fmla="*/ 108 w 125"/>
              <a:gd name="T113" fmla="*/ 37 h 133"/>
              <a:gd name="T114" fmla="*/ 98 w 125"/>
              <a:gd name="T115" fmla="*/ 39 h 133"/>
              <a:gd name="T116" fmla="*/ 22 w 125"/>
              <a:gd name="T117" fmla="*/ 65 h 133"/>
              <a:gd name="T118" fmla="*/ 73 w 125"/>
              <a:gd name="T119" fmla="*/ 21 h 133"/>
              <a:gd name="T120" fmla="*/ 18 w 125"/>
              <a:gd name="T121" fmla="*/ 44 h 133"/>
              <a:gd name="T122" fmla="*/ 19 w 125"/>
              <a:gd name="T123" fmla="*/ 37 h 133"/>
              <a:gd name="T124" fmla="*/ 59 w 125"/>
              <a:gd name="T125" fmla="*/ 6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5" h="133">
                <a:moveTo>
                  <a:pt x="29" y="121"/>
                </a:moveTo>
                <a:cubicBezTo>
                  <a:pt x="38" y="128"/>
                  <a:pt x="49" y="127"/>
                  <a:pt x="60" y="124"/>
                </a:cubicBezTo>
                <a:cubicBezTo>
                  <a:pt x="59" y="126"/>
                  <a:pt x="58" y="128"/>
                  <a:pt x="57" y="130"/>
                </a:cubicBezTo>
                <a:cubicBezTo>
                  <a:pt x="56" y="131"/>
                  <a:pt x="59" y="133"/>
                  <a:pt x="60" y="131"/>
                </a:cubicBezTo>
                <a:cubicBezTo>
                  <a:pt x="60" y="130"/>
                  <a:pt x="61" y="130"/>
                  <a:pt x="61" y="129"/>
                </a:cubicBezTo>
                <a:cubicBezTo>
                  <a:pt x="61" y="129"/>
                  <a:pt x="61" y="129"/>
                  <a:pt x="61" y="129"/>
                </a:cubicBezTo>
                <a:cubicBezTo>
                  <a:pt x="61" y="131"/>
                  <a:pt x="63" y="131"/>
                  <a:pt x="64" y="129"/>
                </a:cubicBezTo>
                <a:cubicBezTo>
                  <a:pt x="64" y="129"/>
                  <a:pt x="64" y="129"/>
                  <a:pt x="64" y="129"/>
                </a:cubicBezTo>
                <a:cubicBezTo>
                  <a:pt x="65" y="130"/>
                  <a:pt x="66" y="129"/>
                  <a:pt x="66" y="128"/>
                </a:cubicBezTo>
                <a:cubicBezTo>
                  <a:pt x="66" y="128"/>
                  <a:pt x="66" y="127"/>
                  <a:pt x="66" y="127"/>
                </a:cubicBezTo>
                <a:cubicBezTo>
                  <a:pt x="67" y="127"/>
                  <a:pt x="68" y="126"/>
                  <a:pt x="68" y="125"/>
                </a:cubicBezTo>
                <a:cubicBezTo>
                  <a:pt x="76" y="129"/>
                  <a:pt x="86" y="131"/>
                  <a:pt x="95" y="127"/>
                </a:cubicBezTo>
                <a:cubicBezTo>
                  <a:pt x="106" y="122"/>
                  <a:pt x="112" y="112"/>
                  <a:pt x="116" y="102"/>
                </a:cubicBezTo>
                <a:cubicBezTo>
                  <a:pt x="124" y="83"/>
                  <a:pt x="125" y="58"/>
                  <a:pt x="113" y="39"/>
                </a:cubicBezTo>
                <a:cubicBezTo>
                  <a:pt x="104" y="25"/>
                  <a:pt x="87" y="19"/>
                  <a:pt x="70" y="18"/>
                </a:cubicBezTo>
                <a:cubicBezTo>
                  <a:pt x="72" y="12"/>
                  <a:pt x="75" y="6"/>
                  <a:pt x="80" y="4"/>
                </a:cubicBezTo>
                <a:cubicBezTo>
                  <a:pt x="82" y="3"/>
                  <a:pt x="80" y="0"/>
                  <a:pt x="79" y="1"/>
                </a:cubicBezTo>
                <a:cubicBezTo>
                  <a:pt x="73" y="4"/>
                  <a:pt x="69" y="11"/>
                  <a:pt x="67" y="17"/>
                </a:cubicBezTo>
                <a:cubicBezTo>
                  <a:pt x="66" y="17"/>
                  <a:pt x="64" y="17"/>
                  <a:pt x="62" y="17"/>
                </a:cubicBezTo>
                <a:cubicBezTo>
                  <a:pt x="43" y="18"/>
                  <a:pt x="23" y="25"/>
                  <a:pt x="11" y="41"/>
                </a:cubicBezTo>
                <a:cubicBezTo>
                  <a:pt x="0" y="57"/>
                  <a:pt x="0" y="78"/>
                  <a:pt x="8" y="95"/>
                </a:cubicBezTo>
                <a:cubicBezTo>
                  <a:pt x="12" y="105"/>
                  <a:pt x="20" y="115"/>
                  <a:pt x="29" y="121"/>
                </a:cubicBezTo>
                <a:close/>
                <a:moveTo>
                  <a:pt x="18" y="106"/>
                </a:moveTo>
                <a:cubicBezTo>
                  <a:pt x="25" y="104"/>
                  <a:pt x="32" y="101"/>
                  <a:pt x="39" y="97"/>
                </a:cubicBezTo>
                <a:cubicBezTo>
                  <a:pt x="47" y="94"/>
                  <a:pt x="54" y="91"/>
                  <a:pt x="62" y="88"/>
                </a:cubicBezTo>
                <a:cubicBezTo>
                  <a:pt x="55" y="91"/>
                  <a:pt x="48" y="94"/>
                  <a:pt x="41" y="98"/>
                </a:cubicBezTo>
                <a:cubicBezTo>
                  <a:pt x="35" y="102"/>
                  <a:pt x="26" y="104"/>
                  <a:pt x="21" y="110"/>
                </a:cubicBezTo>
                <a:cubicBezTo>
                  <a:pt x="20" y="109"/>
                  <a:pt x="19" y="108"/>
                  <a:pt x="18" y="106"/>
                </a:cubicBezTo>
                <a:close/>
                <a:moveTo>
                  <a:pt x="14" y="101"/>
                </a:moveTo>
                <a:cubicBezTo>
                  <a:pt x="22" y="101"/>
                  <a:pt x="30" y="95"/>
                  <a:pt x="37" y="92"/>
                </a:cubicBezTo>
                <a:cubicBezTo>
                  <a:pt x="46" y="88"/>
                  <a:pt x="55" y="85"/>
                  <a:pt x="63" y="81"/>
                </a:cubicBezTo>
                <a:cubicBezTo>
                  <a:pt x="73" y="76"/>
                  <a:pt x="83" y="72"/>
                  <a:pt x="93" y="68"/>
                </a:cubicBezTo>
                <a:cubicBezTo>
                  <a:pt x="98" y="66"/>
                  <a:pt x="103" y="64"/>
                  <a:pt x="108" y="62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03" y="65"/>
                  <a:pt x="98" y="67"/>
                  <a:pt x="93" y="69"/>
                </a:cubicBezTo>
                <a:cubicBezTo>
                  <a:pt x="84" y="72"/>
                  <a:pt x="76" y="76"/>
                  <a:pt x="67" y="79"/>
                </a:cubicBezTo>
                <a:cubicBezTo>
                  <a:pt x="58" y="83"/>
                  <a:pt x="50" y="87"/>
                  <a:pt x="41" y="92"/>
                </a:cubicBezTo>
                <a:cubicBezTo>
                  <a:pt x="37" y="94"/>
                  <a:pt x="33" y="96"/>
                  <a:pt x="29" y="99"/>
                </a:cubicBezTo>
                <a:cubicBezTo>
                  <a:pt x="25" y="101"/>
                  <a:pt x="21" y="103"/>
                  <a:pt x="17" y="105"/>
                </a:cubicBezTo>
                <a:cubicBezTo>
                  <a:pt x="16" y="104"/>
                  <a:pt x="15" y="103"/>
                  <a:pt x="14" y="101"/>
                </a:cubicBezTo>
                <a:close/>
                <a:moveTo>
                  <a:pt x="12" y="97"/>
                </a:moveTo>
                <a:cubicBezTo>
                  <a:pt x="15" y="97"/>
                  <a:pt x="17" y="95"/>
                  <a:pt x="19" y="94"/>
                </a:cubicBezTo>
                <a:cubicBezTo>
                  <a:pt x="24" y="92"/>
                  <a:pt x="28" y="91"/>
                  <a:pt x="32" y="89"/>
                </a:cubicBezTo>
                <a:cubicBezTo>
                  <a:pt x="42" y="85"/>
                  <a:pt x="53" y="81"/>
                  <a:pt x="63" y="77"/>
                </a:cubicBezTo>
                <a:cubicBezTo>
                  <a:pt x="64" y="76"/>
                  <a:pt x="66" y="76"/>
                  <a:pt x="67" y="75"/>
                </a:cubicBezTo>
                <a:cubicBezTo>
                  <a:pt x="66" y="76"/>
                  <a:pt x="66" y="76"/>
                  <a:pt x="65" y="76"/>
                </a:cubicBezTo>
                <a:cubicBezTo>
                  <a:pt x="56" y="80"/>
                  <a:pt x="47" y="83"/>
                  <a:pt x="38" y="88"/>
                </a:cubicBezTo>
                <a:cubicBezTo>
                  <a:pt x="30" y="92"/>
                  <a:pt x="21" y="95"/>
                  <a:pt x="13" y="100"/>
                </a:cubicBezTo>
                <a:cubicBezTo>
                  <a:pt x="13" y="99"/>
                  <a:pt x="12" y="98"/>
                  <a:pt x="12" y="97"/>
                </a:cubicBezTo>
                <a:close/>
                <a:moveTo>
                  <a:pt x="10" y="93"/>
                </a:moveTo>
                <a:cubicBezTo>
                  <a:pt x="10" y="93"/>
                  <a:pt x="10" y="93"/>
                  <a:pt x="10" y="93"/>
                </a:cubicBezTo>
                <a:cubicBezTo>
                  <a:pt x="14" y="92"/>
                  <a:pt x="17" y="90"/>
                  <a:pt x="21" y="88"/>
                </a:cubicBezTo>
                <a:cubicBezTo>
                  <a:pt x="26" y="86"/>
                  <a:pt x="31" y="84"/>
                  <a:pt x="36" y="82"/>
                </a:cubicBezTo>
                <a:cubicBezTo>
                  <a:pt x="45" y="78"/>
                  <a:pt x="54" y="74"/>
                  <a:pt x="64" y="70"/>
                </a:cubicBezTo>
                <a:cubicBezTo>
                  <a:pt x="65" y="69"/>
                  <a:pt x="66" y="69"/>
                  <a:pt x="68" y="68"/>
                </a:cubicBezTo>
                <a:cubicBezTo>
                  <a:pt x="65" y="70"/>
                  <a:pt x="62" y="71"/>
                  <a:pt x="60" y="72"/>
                </a:cubicBezTo>
                <a:cubicBezTo>
                  <a:pt x="51" y="76"/>
                  <a:pt x="42" y="80"/>
                  <a:pt x="33" y="84"/>
                </a:cubicBezTo>
                <a:cubicBezTo>
                  <a:pt x="29" y="85"/>
                  <a:pt x="25" y="88"/>
                  <a:pt x="22" y="90"/>
                </a:cubicBezTo>
                <a:cubicBezTo>
                  <a:pt x="18" y="92"/>
                  <a:pt x="14" y="93"/>
                  <a:pt x="11" y="96"/>
                </a:cubicBezTo>
                <a:cubicBezTo>
                  <a:pt x="11" y="95"/>
                  <a:pt x="10" y="94"/>
                  <a:pt x="10" y="93"/>
                </a:cubicBezTo>
                <a:close/>
                <a:moveTo>
                  <a:pt x="18" y="85"/>
                </a:moveTo>
                <a:cubicBezTo>
                  <a:pt x="23" y="82"/>
                  <a:pt x="29" y="81"/>
                  <a:pt x="35" y="78"/>
                </a:cubicBezTo>
                <a:cubicBezTo>
                  <a:pt x="49" y="72"/>
                  <a:pt x="63" y="65"/>
                  <a:pt x="78" y="60"/>
                </a:cubicBezTo>
                <a:cubicBezTo>
                  <a:pt x="84" y="58"/>
                  <a:pt x="89" y="56"/>
                  <a:pt x="95" y="53"/>
                </a:cubicBezTo>
                <a:cubicBezTo>
                  <a:pt x="93" y="54"/>
                  <a:pt x="92" y="55"/>
                  <a:pt x="90" y="56"/>
                </a:cubicBezTo>
                <a:cubicBezTo>
                  <a:pt x="80" y="60"/>
                  <a:pt x="70" y="64"/>
                  <a:pt x="60" y="68"/>
                </a:cubicBezTo>
                <a:cubicBezTo>
                  <a:pt x="52" y="72"/>
                  <a:pt x="44" y="76"/>
                  <a:pt x="35" y="80"/>
                </a:cubicBezTo>
                <a:cubicBezTo>
                  <a:pt x="32" y="82"/>
                  <a:pt x="28" y="83"/>
                  <a:pt x="24" y="85"/>
                </a:cubicBezTo>
                <a:cubicBezTo>
                  <a:pt x="19" y="87"/>
                  <a:pt x="14" y="90"/>
                  <a:pt x="10" y="92"/>
                </a:cubicBezTo>
                <a:cubicBezTo>
                  <a:pt x="10" y="92"/>
                  <a:pt x="10" y="92"/>
                  <a:pt x="10" y="93"/>
                </a:cubicBezTo>
                <a:cubicBezTo>
                  <a:pt x="9" y="92"/>
                  <a:pt x="9" y="91"/>
                  <a:pt x="9" y="90"/>
                </a:cubicBezTo>
                <a:cubicBezTo>
                  <a:pt x="12" y="88"/>
                  <a:pt x="15" y="87"/>
                  <a:pt x="18" y="85"/>
                </a:cubicBezTo>
                <a:close/>
                <a:moveTo>
                  <a:pt x="59" y="20"/>
                </a:moveTo>
                <a:cubicBezTo>
                  <a:pt x="44" y="27"/>
                  <a:pt x="30" y="35"/>
                  <a:pt x="15" y="42"/>
                </a:cubicBezTo>
                <a:cubicBezTo>
                  <a:pt x="15" y="42"/>
                  <a:pt x="15" y="42"/>
                  <a:pt x="14" y="43"/>
                </a:cubicBezTo>
                <a:cubicBezTo>
                  <a:pt x="14" y="43"/>
                  <a:pt x="14" y="42"/>
                  <a:pt x="15" y="42"/>
                </a:cubicBezTo>
                <a:cubicBezTo>
                  <a:pt x="16" y="41"/>
                  <a:pt x="18" y="40"/>
                  <a:pt x="19" y="39"/>
                </a:cubicBezTo>
                <a:cubicBezTo>
                  <a:pt x="23" y="36"/>
                  <a:pt x="27" y="34"/>
                  <a:pt x="31" y="32"/>
                </a:cubicBezTo>
                <a:cubicBezTo>
                  <a:pt x="39" y="28"/>
                  <a:pt x="47" y="25"/>
                  <a:pt x="54" y="21"/>
                </a:cubicBezTo>
                <a:cubicBezTo>
                  <a:pt x="56" y="20"/>
                  <a:pt x="58" y="20"/>
                  <a:pt x="59" y="20"/>
                </a:cubicBezTo>
                <a:close/>
                <a:moveTo>
                  <a:pt x="13" y="44"/>
                </a:moveTo>
                <a:cubicBezTo>
                  <a:pt x="21" y="40"/>
                  <a:pt x="28" y="36"/>
                  <a:pt x="35" y="33"/>
                </a:cubicBezTo>
                <a:cubicBezTo>
                  <a:pt x="39" y="31"/>
                  <a:pt x="43" y="28"/>
                  <a:pt x="48" y="26"/>
                </a:cubicBezTo>
                <a:cubicBezTo>
                  <a:pt x="49" y="25"/>
                  <a:pt x="51" y="25"/>
                  <a:pt x="53" y="24"/>
                </a:cubicBezTo>
                <a:cubicBezTo>
                  <a:pt x="38" y="32"/>
                  <a:pt x="24" y="40"/>
                  <a:pt x="11" y="48"/>
                </a:cubicBezTo>
                <a:cubicBezTo>
                  <a:pt x="12" y="47"/>
                  <a:pt x="12" y="45"/>
                  <a:pt x="13" y="44"/>
                </a:cubicBezTo>
                <a:close/>
                <a:moveTo>
                  <a:pt x="10" y="50"/>
                </a:moveTo>
                <a:cubicBezTo>
                  <a:pt x="13" y="49"/>
                  <a:pt x="16" y="46"/>
                  <a:pt x="20" y="44"/>
                </a:cubicBezTo>
                <a:cubicBezTo>
                  <a:pt x="24" y="41"/>
                  <a:pt x="30" y="39"/>
                  <a:pt x="35" y="36"/>
                </a:cubicBezTo>
                <a:cubicBezTo>
                  <a:pt x="40" y="33"/>
                  <a:pt x="45" y="31"/>
                  <a:pt x="51" y="28"/>
                </a:cubicBezTo>
                <a:cubicBezTo>
                  <a:pt x="46" y="31"/>
                  <a:pt x="41" y="33"/>
                  <a:pt x="36" y="36"/>
                </a:cubicBezTo>
                <a:cubicBezTo>
                  <a:pt x="31" y="39"/>
                  <a:pt x="26" y="41"/>
                  <a:pt x="20" y="44"/>
                </a:cubicBezTo>
                <a:cubicBezTo>
                  <a:pt x="18" y="46"/>
                  <a:pt x="15" y="48"/>
                  <a:pt x="11" y="49"/>
                </a:cubicBezTo>
                <a:cubicBezTo>
                  <a:pt x="11" y="50"/>
                  <a:pt x="10" y="50"/>
                  <a:pt x="10" y="50"/>
                </a:cubicBezTo>
                <a:cubicBezTo>
                  <a:pt x="10" y="50"/>
                  <a:pt x="10" y="50"/>
                  <a:pt x="10" y="50"/>
                </a:cubicBezTo>
                <a:close/>
                <a:moveTo>
                  <a:pt x="75" y="21"/>
                </a:moveTo>
                <a:cubicBezTo>
                  <a:pt x="77" y="21"/>
                  <a:pt x="79" y="21"/>
                  <a:pt x="81" y="22"/>
                </a:cubicBezTo>
                <a:cubicBezTo>
                  <a:pt x="77" y="24"/>
                  <a:pt x="73" y="26"/>
                  <a:pt x="69" y="28"/>
                </a:cubicBezTo>
                <a:cubicBezTo>
                  <a:pt x="69" y="27"/>
                  <a:pt x="69" y="26"/>
                  <a:pt x="69" y="24"/>
                </a:cubicBezTo>
                <a:cubicBezTo>
                  <a:pt x="71" y="23"/>
                  <a:pt x="73" y="22"/>
                  <a:pt x="75" y="21"/>
                </a:cubicBezTo>
                <a:cubicBezTo>
                  <a:pt x="75" y="21"/>
                  <a:pt x="75" y="21"/>
                  <a:pt x="75" y="21"/>
                </a:cubicBezTo>
                <a:close/>
                <a:moveTo>
                  <a:pt x="96" y="27"/>
                </a:moveTo>
                <a:cubicBezTo>
                  <a:pt x="82" y="34"/>
                  <a:pt x="68" y="40"/>
                  <a:pt x="54" y="46"/>
                </a:cubicBezTo>
                <a:cubicBezTo>
                  <a:pt x="40" y="51"/>
                  <a:pt x="27" y="58"/>
                  <a:pt x="15" y="64"/>
                </a:cubicBezTo>
                <a:cubicBezTo>
                  <a:pt x="12" y="66"/>
                  <a:pt x="8" y="67"/>
                  <a:pt x="5" y="69"/>
                </a:cubicBezTo>
                <a:cubicBezTo>
                  <a:pt x="8" y="67"/>
                  <a:pt x="11" y="65"/>
                  <a:pt x="14" y="63"/>
                </a:cubicBezTo>
                <a:cubicBezTo>
                  <a:pt x="20" y="59"/>
                  <a:pt x="27" y="56"/>
                  <a:pt x="34" y="53"/>
                </a:cubicBezTo>
                <a:cubicBezTo>
                  <a:pt x="46" y="47"/>
                  <a:pt x="58" y="41"/>
                  <a:pt x="70" y="35"/>
                </a:cubicBezTo>
                <a:cubicBezTo>
                  <a:pt x="75" y="34"/>
                  <a:pt x="80" y="33"/>
                  <a:pt x="85" y="31"/>
                </a:cubicBezTo>
                <a:cubicBezTo>
                  <a:pt x="87" y="30"/>
                  <a:pt x="86" y="28"/>
                  <a:pt x="84" y="28"/>
                </a:cubicBezTo>
                <a:cubicBezTo>
                  <a:pt x="83" y="29"/>
                  <a:pt x="81" y="29"/>
                  <a:pt x="79" y="30"/>
                </a:cubicBezTo>
                <a:cubicBezTo>
                  <a:pt x="80" y="30"/>
                  <a:pt x="81" y="29"/>
                  <a:pt x="81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4" y="28"/>
                  <a:pt x="86" y="27"/>
                  <a:pt x="87" y="26"/>
                </a:cubicBezTo>
                <a:cubicBezTo>
                  <a:pt x="88" y="25"/>
                  <a:pt x="89" y="25"/>
                  <a:pt x="89" y="25"/>
                </a:cubicBezTo>
                <a:cubicBezTo>
                  <a:pt x="89" y="25"/>
                  <a:pt x="89" y="24"/>
                  <a:pt x="89" y="24"/>
                </a:cubicBezTo>
                <a:cubicBezTo>
                  <a:pt x="92" y="25"/>
                  <a:pt x="94" y="26"/>
                  <a:pt x="96" y="27"/>
                </a:cubicBezTo>
                <a:close/>
                <a:moveTo>
                  <a:pt x="97" y="28"/>
                </a:moveTo>
                <a:cubicBezTo>
                  <a:pt x="96" y="28"/>
                  <a:pt x="96" y="28"/>
                  <a:pt x="95" y="28"/>
                </a:cubicBezTo>
                <a:cubicBezTo>
                  <a:pt x="91" y="31"/>
                  <a:pt x="86" y="33"/>
                  <a:pt x="81" y="35"/>
                </a:cubicBezTo>
                <a:cubicBezTo>
                  <a:pt x="82" y="34"/>
                  <a:pt x="84" y="33"/>
                  <a:pt x="86" y="32"/>
                </a:cubicBezTo>
                <a:cubicBezTo>
                  <a:pt x="89" y="31"/>
                  <a:pt x="91" y="30"/>
                  <a:pt x="93" y="29"/>
                </a:cubicBezTo>
                <a:cubicBezTo>
                  <a:pt x="94" y="29"/>
                  <a:pt x="96" y="28"/>
                  <a:pt x="96" y="28"/>
                </a:cubicBezTo>
                <a:cubicBezTo>
                  <a:pt x="96" y="28"/>
                  <a:pt x="96" y="28"/>
                  <a:pt x="97" y="28"/>
                </a:cubicBezTo>
                <a:close/>
                <a:moveTo>
                  <a:pt x="62" y="35"/>
                </a:moveTo>
                <a:cubicBezTo>
                  <a:pt x="64" y="35"/>
                  <a:pt x="65" y="35"/>
                  <a:pt x="67" y="35"/>
                </a:cubicBezTo>
                <a:cubicBezTo>
                  <a:pt x="54" y="41"/>
                  <a:pt x="41" y="46"/>
                  <a:pt x="29" y="52"/>
                </a:cubicBezTo>
                <a:cubicBezTo>
                  <a:pt x="40" y="46"/>
                  <a:pt x="50" y="41"/>
                  <a:pt x="61" y="35"/>
                </a:cubicBezTo>
                <a:cubicBezTo>
                  <a:pt x="61" y="35"/>
                  <a:pt x="62" y="35"/>
                  <a:pt x="62" y="35"/>
                </a:cubicBezTo>
                <a:close/>
                <a:moveTo>
                  <a:pt x="58" y="31"/>
                </a:moveTo>
                <a:cubicBezTo>
                  <a:pt x="61" y="29"/>
                  <a:pt x="63" y="28"/>
                  <a:pt x="66" y="26"/>
                </a:cubicBezTo>
                <a:cubicBezTo>
                  <a:pt x="66" y="27"/>
                  <a:pt x="66" y="28"/>
                  <a:pt x="66" y="29"/>
                </a:cubicBezTo>
                <a:cubicBezTo>
                  <a:pt x="64" y="30"/>
                  <a:pt x="63" y="31"/>
                  <a:pt x="61" y="32"/>
                </a:cubicBezTo>
                <a:cubicBezTo>
                  <a:pt x="60" y="31"/>
                  <a:pt x="59" y="31"/>
                  <a:pt x="58" y="31"/>
                </a:cubicBezTo>
                <a:close/>
                <a:moveTo>
                  <a:pt x="57" y="34"/>
                </a:moveTo>
                <a:cubicBezTo>
                  <a:pt x="53" y="36"/>
                  <a:pt x="48" y="38"/>
                  <a:pt x="43" y="40"/>
                </a:cubicBezTo>
                <a:cubicBezTo>
                  <a:pt x="32" y="46"/>
                  <a:pt x="21" y="51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3" y="55"/>
                  <a:pt x="16" y="54"/>
                  <a:pt x="20" y="52"/>
                </a:cubicBezTo>
                <a:cubicBezTo>
                  <a:pt x="26" y="48"/>
                  <a:pt x="32" y="45"/>
                  <a:pt x="39" y="41"/>
                </a:cubicBezTo>
                <a:cubicBezTo>
                  <a:pt x="44" y="39"/>
                  <a:pt x="49" y="36"/>
                  <a:pt x="54" y="33"/>
                </a:cubicBezTo>
                <a:cubicBezTo>
                  <a:pt x="55" y="33"/>
                  <a:pt x="56" y="33"/>
                  <a:pt x="57" y="34"/>
                </a:cubicBezTo>
                <a:close/>
                <a:moveTo>
                  <a:pt x="66" y="30"/>
                </a:moveTo>
                <a:cubicBezTo>
                  <a:pt x="66" y="30"/>
                  <a:pt x="66" y="31"/>
                  <a:pt x="66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4" y="32"/>
                  <a:pt x="63" y="32"/>
                  <a:pt x="62" y="32"/>
                </a:cubicBezTo>
                <a:cubicBezTo>
                  <a:pt x="64" y="31"/>
                  <a:pt x="65" y="31"/>
                  <a:pt x="66" y="30"/>
                </a:cubicBezTo>
                <a:close/>
                <a:moveTo>
                  <a:pt x="69" y="29"/>
                </a:moveTo>
                <a:cubicBezTo>
                  <a:pt x="73" y="27"/>
                  <a:pt x="76" y="25"/>
                  <a:pt x="80" y="23"/>
                </a:cubicBezTo>
                <a:cubicBezTo>
                  <a:pt x="76" y="25"/>
                  <a:pt x="73" y="27"/>
                  <a:pt x="69" y="30"/>
                </a:cubicBezTo>
                <a:cubicBezTo>
                  <a:pt x="69" y="29"/>
                  <a:pt x="69" y="29"/>
                  <a:pt x="69" y="29"/>
                </a:cubicBezTo>
                <a:close/>
                <a:moveTo>
                  <a:pt x="81" y="28"/>
                </a:moveTo>
                <a:cubicBezTo>
                  <a:pt x="79" y="29"/>
                  <a:pt x="77" y="30"/>
                  <a:pt x="75" y="31"/>
                </a:cubicBezTo>
                <a:cubicBezTo>
                  <a:pt x="73" y="32"/>
                  <a:pt x="71" y="32"/>
                  <a:pt x="69" y="32"/>
                </a:cubicBezTo>
                <a:cubicBezTo>
                  <a:pt x="69" y="32"/>
                  <a:pt x="69" y="31"/>
                  <a:pt x="69" y="31"/>
                </a:cubicBezTo>
                <a:cubicBezTo>
                  <a:pt x="73" y="28"/>
                  <a:pt x="78" y="26"/>
                  <a:pt x="82" y="22"/>
                </a:cubicBezTo>
                <a:cubicBezTo>
                  <a:pt x="82" y="22"/>
                  <a:pt x="82" y="22"/>
                  <a:pt x="82" y="22"/>
                </a:cubicBezTo>
                <a:cubicBezTo>
                  <a:pt x="84" y="23"/>
                  <a:pt x="86" y="23"/>
                  <a:pt x="88" y="24"/>
                </a:cubicBezTo>
                <a:cubicBezTo>
                  <a:pt x="86" y="25"/>
                  <a:pt x="84" y="27"/>
                  <a:pt x="81" y="28"/>
                </a:cubicBezTo>
                <a:close/>
                <a:moveTo>
                  <a:pt x="69" y="23"/>
                </a:moveTo>
                <a:cubicBezTo>
                  <a:pt x="69" y="23"/>
                  <a:pt x="69" y="23"/>
                  <a:pt x="69" y="23"/>
                </a:cubicBezTo>
                <a:cubicBezTo>
                  <a:pt x="70" y="23"/>
                  <a:pt x="72" y="22"/>
                  <a:pt x="73" y="21"/>
                </a:cubicBezTo>
                <a:cubicBezTo>
                  <a:pt x="72" y="22"/>
                  <a:pt x="70" y="23"/>
                  <a:pt x="69" y="23"/>
                </a:cubicBezTo>
                <a:close/>
                <a:moveTo>
                  <a:pt x="66" y="25"/>
                </a:moveTo>
                <a:cubicBezTo>
                  <a:pt x="63" y="27"/>
                  <a:pt x="60" y="29"/>
                  <a:pt x="57" y="31"/>
                </a:cubicBezTo>
                <a:cubicBezTo>
                  <a:pt x="57" y="30"/>
                  <a:pt x="56" y="30"/>
                  <a:pt x="56" y="30"/>
                </a:cubicBezTo>
                <a:cubicBezTo>
                  <a:pt x="59" y="29"/>
                  <a:pt x="63" y="27"/>
                  <a:pt x="66" y="25"/>
                </a:cubicBezTo>
                <a:cubicBezTo>
                  <a:pt x="66" y="25"/>
                  <a:pt x="66" y="25"/>
                  <a:pt x="66" y="25"/>
                </a:cubicBezTo>
                <a:close/>
                <a:moveTo>
                  <a:pt x="60" y="27"/>
                </a:moveTo>
                <a:cubicBezTo>
                  <a:pt x="58" y="28"/>
                  <a:pt x="56" y="29"/>
                  <a:pt x="55" y="30"/>
                </a:cubicBezTo>
                <a:cubicBezTo>
                  <a:pt x="54" y="29"/>
                  <a:pt x="53" y="29"/>
                  <a:pt x="53" y="29"/>
                </a:cubicBezTo>
                <a:cubicBezTo>
                  <a:pt x="51" y="28"/>
                  <a:pt x="50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49" y="33"/>
                  <a:pt x="46" y="34"/>
                  <a:pt x="43" y="36"/>
                </a:cubicBezTo>
                <a:cubicBezTo>
                  <a:pt x="37" y="38"/>
                  <a:pt x="32" y="41"/>
                  <a:pt x="26" y="43"/>
                </a:cubicBezTo>
                <a:cubicBezTo>
                  <a:pt x="21" y="46"/>
                  <a:pt x="15" y="49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10" y="51"/>
                  <a:pt x="11" y="50"/>
                  <a:pt x="12" y="50"/>
                </a:cubicBezTo>
                <a:cubicBezTo>
                  <a:pt x="14" y="49"/>
                  <a:pt x="16" y="48"/>
                  <a:pt x="18" y="47"/>
                </a:cubicBezTo>
                <a:cubicBezTo>
                  <a:pt x="23" y="44"/>
                  <a:pt x="29" y="40"/>
                  <a:pt x="35" y="37"/>
                </a:cubicBezTo>
                <a:cubicBezTo>
                  <a:pt x="46" y="32"/>
                  <a:pt x="56" y="26"/>
                  <a:pt x="67" y="20"/>
                </a:cubicBezTo>
                <a:cubicBezTo>
                  <a:pt x="66" y="22"/>
                  <a:pt x="66" y="23"/>
                  <a:pt x="66" y="24"/>
                </a:cubicBezTo>
                <a:cubicBezTo>
                  <a:pt x="64" y="25"/>
                  <a:pt x="62" y="26"/>
                  <a:pt x="60" y="27"/>
                </a:cubicBezTo>
                <a:close/>
                <a:moveTo>
                  <a:pt x="9" y="52"/>
                </a:moveTo>
                <a:cubicBezTo>
                  <a:pt x="12" y="51"/>
                  <a:pt x="15" y="49"/>
                  <a:pt x="19" y="48"/>
                </a:cubicBezTo>
                <a:cubicBezTo>
                  <a:pt x="24" y="45"/>
                  <a:pt x="30" y="42"/>
                  <a:pt x="36" y="39"/>
                </a:cubicBezTo>
                <a:cubicBezTo>
                  <a:pt x="42" y="37"/>
                  <a:pt x="47" y="34"/>
                  <a:pt x="53" y="32"/>
                </a:cubicBezTo>
                <a:cubicBezTo>
                  <a:pt x="53" y="32"/>
                  <a:pt x="53" y="32"/>
                  <a:pt x="54" y="32"/>
                </a:cubicBezTo>
                <a:cubicBezTo>
                  <a:pt x="38" y="41"/>
                  <a:pt x="22" y="49"/>
                  <a:pt x="7" y="58"/>
                </a:cubicBezTo>
                <a:cubicBezTo>
                  <a:pt x="7" y="56"/>
                  <a:pt x="8" y="54"/>
                  <a:pt x="9" y="52"/>
                </a:cubicBezTo>
                <a:close/>
                <a:moveTo>
                  <a:pt x="6" y="60"/>
                </a:moveTo>
                <a:cubicBezTo>
                  <a:pt x="11" y="58"/>
                  <a:pt x="15" y="55"/>
                  <a:pt x="20" y="53"/>
                </a:cubicBezTo>
                <a:cubicBezTo>
                  <a:pt x="26" y="49"/>
                  <a:pt x="32" y="46"/>
                  <a:pt x="39" y="43"/>
                </a:cubicBezTo>
                <a:cubicBezTo>
                  <a:pt x="45" y="40"/>
                  <a:pt x="52" y="37"/>
                  <a:pt x="58" y="34"/>
                </a:cubicBezTo>
                <a:cubicBezTo>
                  <a:pt x="59" y="34"/>
                  <a:pt x="60" y="34"/>
                  <a:pt x="61" y="34"/>
                </a:cubicBezTo>
                <a:cubicBezTo>
                  <a:pt x="55" y="38"/>
                  <a:pt x="49" y="41"/>
                  <a:pt x="43" y="44"/>
                </a:cubicBezTo>
                <a:cubicBezTo>
                  <a:pt x="34" y="48"/>
                  <a:pt x="25" y="53"/>
                  <a:pt x="16" y="58"/>
                </a:cubicBezTo>
                <a:cubicBezTo>
                  <a:pt x="14" y="59"/>
                  <a:pt x="12" y="60"/>
                  <a:pt x="10" y="62"/>
                </a:cubicBezTo>
                <a:cubicBezTo>
                  <a:pt x="9" y="63"/>
                  <a:pt x="7" y="63"/>
                  <a:pt x="5" y="64"/>
                </a:cubicBezTo>
                <a:cubicBezTo>
                  <a:pt x="6" y="63"/>
                  <a:pt x="6" y="62"/>
                  <a:pt x="6" y="60"/>
                </a:cubicBezTo>
                <a:close/>
                <a:moveTo>
                  <a:pt x="11" y="62"/>
                </a:moveTo>
                <a:cubicBezTo>
                  <a:pt x="15" y="60"/>
                  <a:pt x="18" y="58"/>
                  <a:pt x="22" y="56"/>
                </a:cubicBezTo>
                <a:cubicBezTo>
                  <a:pt x="30" y="53"/>
                  <a:pt x="38" y="49"/>
                  <a:pt x="46" y="45"/>
                </a:cubicBezTo>
                <a:cubicBezTo>
                  <a:pt x="51" y="43"/>
                  <a:pt x="57" y="40"/>
                  <a:pt x="62" y="38"/>
                </a:cubicBezTo>
                <a:cubicBezTo>
                  <a:pt x="43" y="47"/>
                  <a:pt x="23" y="56"/>
                  <a:pt x="5" y="68"/>
                </a:cubicBezTo>
                <a:cubicBezTo>
                  <a:pt x="5" y="67"/>
                  <a:pt x="5" y="67"/>
                  <a:pt x="5" y="66"/>
                </a:cubicBezTo>
                <a:cubicBezTo>
                  <a:pt x="7" y="65"/>
                  <a:pt x="9" y="63"/>
                  <a:pt x="11" y="62"/>
                </a:cubicBezTo>
                <a:close/>
                <a:moveTo>
                  <a:pt x="5" y="70"/>
                </a:moveTo>
                <a:cubicBezTo>
                  <a:pt x="12" y="67"/>
                  <a:pt x="18" y="64"/>
                  <a:pt x="24" y="60"/>
                </a:cubicBezTo>
                <a:cubicBezTo>
                  <a:pt x="32" y="56"/>
                  <a:pt x="40" y="52"/>
                  <a:pt x="49" y="49"/>
                </a:cubicBezTo>
                <a:cubicBezTo>
                  <a:pt x="52" y="47"/>
                  <a:pt x="56" y="46"/>
                  <a:pt x="59" y="44"/>
                </a:cubicBezTo>
                <a:cubicBezTo>
                  <a:pt x="56" y="46"/>
                  <a:pt x="53" y="47"/>
                  <a:pt x="50" y="49"/>
                </a:cubicBezTo>
                <a:cubicBezTo>
                  <a:pt x="42" y="53"/>
                  <a:pt x="34" y="56"/>
                  <a:pt x="26" y="61"/>
                </a:cubicBezTo>
                <a:cubicBezTo>
                  <a:pt x="19" y="65"/>
                  <a:pt x="12" y="69"/>
                  <a:pt x="5" y="73"/>
                </a:cubicBezTo>
                <a:cubicBezTo>
                  <a:pt x="5" y="72"/>
                  <a:pt x="5" y="71"/>
                  <a:pt x="5" y="70"/>
                </a:cubicBezTo>
                <a:close/>
                <a:moveTo>
                  <a:pt x="103" y="32"/>
                </a:moveTo>
                <a:cubicBezTo>
                  <a:pt x="104" y="33"/>
                  <a:pt x="105" y="34"/>
                  <a:pt x="106" y="34"/>
                </a:cubicBezTo>
                <a:cubicBezTo>
                  <a:pt x="104" y="35"/>
                  <a:pt x="102" y="36"/>
                  <a:pt x="100" y="37"/>
                </a:cubicBezTo>
                <a:cubicBezTo>
                  <a:pt x="97" y="38"/>
                  <a:pt x="94" y="39"/>
                  <a:pt x="91" y="40"/>
                </a:cubicBezTo>
                <a:cubicBezTo>
                  <a:pt x="88" y="42"/>
                  <a:pt x="85" y="43"/>
                  <a:pt x="81" y="44"/>
                </a:cubicBezTo>
                <a:cubicBezTo>
                  <a:pt x="77" y="46"/>
                  <a:pt x="73" y="48"/>
                  <a:pt x="70" y="49"/>
                </a:cubicBezTo>
                <a:cubicBezTo>
                  <a:pt x="66" y="51"/>
                  <a:pt x="63" y="52"/>
                  <a:pt x="59" y="53"/>
                </a:cubicBezTo>
                <a:cubicBezTo>
                  <a:pt x="46" y="59"/>
                  <a:pt x="32" y="64"/>
                  <a:pt x="18" y="71"/>
                </a:cubicBezTo>
                <a:cubicBezTo>
                  <a:pt x="18" y="71"/>
                  <a:pt x="17" y="71"/>
                  <a:pt x="17" y="71"/>
                </a:cubicBezTo>
                <a:cubicBezTo>
                  <a:pt x="21" y="69"/>
                  <a:pt x="26" y="67"/>
                  <a:pt x="31" y="64"/>
                </a:cubicBezTo>
                <a:cubicBezTo>
                  <a:pt x="41" y="59"/>
                  <a:pt x="52" y="54"/>
                  <a:pt x="63" y="49"/>
                </a:cubicBezTo>
                <a:cubicBezTo>
                  <a:pt x="73" y="45"/>
                  <a:pt x="83" y="41"/>
                  <a:pt x="93" y="36"/>
                </a:cubicBezTo>
                <a:cubicBezTo>
                  <a:pt x="97" y="35"/>
                  <a:pt x="100" y="34"/>
                  <a:pt x="103" y="32"/>
                </a:cubicBezTo>
                <a:close/>
                <a:moveTo>
                  <a:pt x="29" y="65"/>
                </a:moveTo>
                <a:cubicBezTo>
                  <a:pt x="21" y="69"/>
                  <a:pt x="13" y="72"/>
                  <a:pt x="5" y="77"/>
                </a:cubicBezTo>
                <a:cubicBezTo>
                  <a:pt x="5" y="76"/>
                  <a:pt x="5" y="75"/>
                  <a:pt x="5" y="74"/>
                </a:cubicBezTo>
                <a:cubicBezTo>
                  <a:pt x="12" y="72"/>
                  <a:pt x="18" y="68"/>
                  <a:pt x="24" y="65"/>
                </a:cubicBezTo>
                <a:cubicBezTo>
                  <a:pt x="33" y="60"/>
                  <a:pt x="43" y="57"/>
                  <a:pt x="52" y="53"/>
                </a:cubicBezTo>
                <a:cubicBezTo>
                  <a:pt x="52" y="53"/>
                  <a:pt x="52" y="53"/>
                  <a:pt x="52" y="53"/>
                </a:cubicBezTo>
                <a:cubicBezTo>
                  <a:pt x="44" y="56"/>
                  <a:pt x="37" y="61"/>
                  <a:pt x="29" y="65"/>
                </a:cubicBezTo>
                <a:close/>
                <a:moveTo>
                  <a:pt x="5" y="78"/>
                </a:moveTo>
                <a:cubicBezTo>
                  <a:pt x="8" y="77"/>
                  <a:pt x="10" y="76"/>
                  <a:pt x="13" y="74"/>
                </a:cubicBezTo>
                <a:cubicBezTo>
                  <a:pt x="17" y="72"/>
                  <a:pt x="21" y="70"/>
                  <a:pt x="25" y="68"/>
                </a:cubicBezTo>
                <a:cubicBezTo>
                  <a:pt x="35" y="64"/>
                  <a:pt x="45" y="60"/>
                  <a:pt x="54" y="56"/>
                </a:cubicBezTo>
                <a:cubicBezTo>
                  <a:pt x="55" y="56"/>
                  <a:pt x="56" y="55"/>
                  <a:pt x="58" y="55"/>
                </a:cubicBezTo>
                <a:cubicBezTo>
                  <a:pt x="56" y="56"/>
                  <a:pt x="55" y="56"/>
                  <a:pt x="54" y="57"/>
                </a:cubicBezTo>
                <a:cubicBezTo>
                  <a:pt x="45" y="61"/>
                  <a:pt x="36" y="66"/>
                  <a:pt x="27" y="70"/>
                </a:cubicBezTo>
                <a:cubicBezTo>
                  <a:pt x="20" y="73"/>
                  <a:pt x="12" y="77"/>
                  <a:pt x="6" y="81"/>
                </a:cubicBezTo>
                <a:cubicBezTo>
                  <a:pt x="6" y="80"/>
                  <a:pt x="6" y="79"/>
                  <a:pt x="5" y="78"/>
                </a:cubicBezTo>
                <a:close/>
                <a:moveTo>
                  <a:pt x="6" y="83"/>
                </a:moveTo>
                <a:cubicBezTo>
                  <a:pt x="13" y="81"/>
                  <a:pt x="19" y="77"/>
                  <a:pt x="25" y="75"/>
                </a:cubicBezTo>
                <a:cubicBezTo>
                  <a:pt x="34" y="70"/>
                  <a:pt x="44" y="66"/>
                  <a:pt x="53" y="62"/>
                </a:cubicBezTo>
                <a:cubicBezTo>
                  <a:pt x="71" y="54"/>
                  <a:pt x="90" y="46"/>
                  <a:pt x="109" y="38"/>
                </a:cubicBezTo>
                <a:cubicBezTo>
                  <a:pt x="109" y="38"/>
                  <a:pt x="110" y="39"/>
                  <a:pt x="110" y="40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92" y="48"/>
                  <a:pt x="74" y="56"/>
                  <a:pt x="55" y="64"/>
                </a:cubicBezTo>
                <a:cubicBezTo>
                  <a:pt x="51" y="65"/>
                  <a:pt x="48" y="67"/>
                  <a:pt x="44" y="69"/>
                </a:cubicBezTo>
                <a:cubicBezTo>
                  <a:pt x="39" y="71"/>
                  <a:pt x="35" y="73"/>
                  <a:pt x="30" y="75"/>
                </a:cubicBezTo>
                <a:cubicBezTo>
                  <a:pt x="22" y="77"/>
                  <a:pt x="14" y="80"/>
                  <a:pt x="7" y="84"/>
                </a:cubicBezTo>
                <a:cubicBezTo>
                  <a:pt x="7" y="84"/>
                  <a:pt x="7" y="84"/>
                  <a:pt x="6" y="83"/>
                </a:cubicBezTo>
                <a:close/>
                <a:moveTo>
                  <a:pt x="103" y="44"/>
                </a:moveTo>
                <a:cubicBezTo>
                  <a:pt x="102" y="45"/>
                  <a:pt x="101" y="45"/>
                  <a:pt x="100" y="46"/>
                </a:cubicBezTo>
                <a:cubicBezTo>
                  <a:pt x="95" y="48"/>
                  <a:pt x="91" y="49"/>
                  <a:pt x="87" y="51"/>
                </a:cubicBezTo>
                <a:cubicBezTo>
                  <a:pt x="92" y="49"/>
                  <a:pt x="96" y="47"/>
                  <a:pt x="101" y="45"/>
                </a:cubicBezTo>
                <a:cubicBezTo>
                  <a:pt x="101" y="45"/>
                  <a:pt x="102" y="44"/>
                  <a:pt x="103" y="44"/>
                </a:cubicBezTo>
                <a:close/>
                <a:moveTo>
                  <a:pt x="108" y="42"/>
                </a:moveTo>
                <a:cubicBezTo>
                  <a:pt x="108" y="42"/>
                  <a:pt x="109" y="42"/>
                  <a:pt x="109" y="42"/>
                </a:cubicBezTo>
                <a:cubicBezTo>
                  <a:pt x="109" y="41"/>
                  <a:pt x="110" y="41"/>
                  <a:pt x="111" y="41"/>
                </a:cubicBezTo>
                <a:cubicBezTo>
                  <a:pt x="111" y="41"/>
                  <a:pt x="111" y="40"/>
                  <a:pt x="111" y="40"/>
                </a:cubicBezTo>
                <a:cubicBezTo>
                  <a:pt x="111" y="42"/>
                  <a:pt x="112" y="43"/>
                  <a:pt x="113" y="44"/>
                </a:cubicBezTo>
                <a:cubicBezTo>
                  <a:pt x="110" y="45"/>
                  <a:pt x="107" y="47"/>
                  <a:pt x="104" y="49"/>
                </a:cubicBezTo>
                <a:cubicBezTo>
                  <a:pt x="104" y="49"/>
                  <a:pt x="104" y="49"/>
                  <a:pt x="103" y="49"/>
                </a:cubicBezTo>
                <a:cubicBezTo>
                  <a:pt x="103" y="49"/>
                  <a:pt x="102" y="50"/>
                  <a:pt x="102" y="50"/>
                </a:cubicBezTo>
                <a:cubicBezTo>
                  <a:pt x="86" y="56"/>
                  <a:pt x="69" y="62"/>
                  <a:pt x="53" y="69"/>
                </a:cubicBezTo>
                <a:cubicBezTo>
                  <a:pt x="45" y="73"/>
                  <a:pt x="37" y="77"/>
                  <a:pt x="29" y="80"/>
                </a:cubicBezTo>
                <a:cubicBezTo>
                  <a:pt x="27" y="81"/>
                  <a:pt x="25" y="81"/>
                  <a:pt x="24" y="82"/>
                </a:cubicBezTo>
                <a:cubicBezTo>
                  <a:pt x="36" y="75"/>
                  <a:pt x="48" y="69"/>
                  <a:pt x="60" y="63"/>
                </a:cubicBezTo>
                <a:cubicBezTo>
                  <a:pt x="76" y="55"/>
                  <a:pt x="93" y="51"/>
                  <a:pt x="108" y="42"/>
                </a:cubicBezTo>
                <a:close/>
                <a:moveTo>
                  <a:pt x="108" y="47"/>
                </a:moveTo>
                <a:cubicBezTo>
                  <a:pt x="108" y="47"/>
                  <a:pt x="108" y="47"/>
                  <a:pt x="108" y="47"/>
                </a:cubicBezTo>
                <a:cubicBezTo>
                  <a:pt x="108" y="47"/>
                  <a:pt x="109" y="47"/>
                  <a:pt x="110" y="46"/>
                </a:cubicBezTo>
                <a:cubicBezTo>
                  <a:pt x="113" y="44"/>
                  <a:pt x="109" y="47"/>
                  <a:pt x="108" y="47"/>
                </a:cubicBezTo>
                <a:close/>
                <a:moveTo>
                  <a:pt x="113" y="51"/>
                </a:moveTo>
                <a:cubicBezTo>
                  <a:pt x="114" y="51"/>
                  <a:pt x="114" y="51"/>
                  <a:pt x="114" y="50"/>
                </a:cubicBezTo>
                <a:cubicBezTo>
                  <a:pt x="115" y="50"/>
                  <a:pt x="115" y="50"/>
                  <a:pt x="115" y="50"/>
                </a:cubicBezTo>
                <a:cubicBezTo>
                  <a:pt x="116" y="51"/>
                  <a:pt x="117" y="53"/>
                  <a:pt x="117" y="55"/>
                </a:cubicBezTo>
                <a:cubicBezTo>
                  <a:pt x="117" y="55"/>
                  <a:pt x="116" y="55"/>
                  <a:pt x="116" y="55"/>
                </a:cubicBezTo>
                <a:cubicBezTo>
                  <a:pt x="116" y="55"/>
                  <a:pt x="116" y="56"/>
                  <a:pt x="115" y="56"/>
                </a:cubicBezTo>
                <a:cubicBezTo>
                  <a:pt x="115" y="56"/>
                  <a:pt x="114" y="56"/>
                  <a:pt x="114" y="56"/>
                </a:cubicBezTo>
                <a:cubicBezTo>
                  <a:pt x="113" y="57"/>
                  <a:pt x="111" y="58"/>
                  <a:pt x="110" y="58"/>
                </a:cubicBezTo>
                <a:cubicBezTo>
                  <a:pt x="106" y="60"/>
                  <a:pt x="102" y="62"/>
                  <a:pt x="98" y="63"/>
                </a:cubicBezTo>
                <a:cubicBezTo>
                  <a:pt x="97" y="63"/>
                  <a:pt x="96" y="64"/>
                  <a:pt x="94" y="64"/>
                </a:cubicBezTo>
                <a:cubicBezTo>
                  <a:pt x="94" y="65"/>
                  <a:pt x="93" y="65"/>
                  <a:pt x="93" y="65"/>
                </a:cubicBezTo>
                <a:cubicBezTo>
                  <a:pt x="84" y="68"/>
                  <a:pt x="75" y="72"/>
                  <a:pt x="66" y="75"/>
                </a:cubicBezTo>
                <a:cubicBezTo>
                  <a:pt x="52" y="80"/>
                  <a:pt x="38" y="86"/>
                  <a:pt x="24" y="92"/>
                </a:cubicBezTo>
                <a:cubicBezTo>
                  <a:pt x="21" y="93"/>
                  <a:pt x="19" y="94"/>
                  <a:pt x="16" y="95"/>
                </a:cubicBezTo>
                <a:cubicBezTo>
                  <a:pt x="13" y="96"/>
                  <a:pt x="13" y="96"/>
                  <a:pt x="15" y="94"/>
                </a:cubicBezTo>
                <a:cubicBezTo>
                  <a:pt x="16" y="93"/>
                  <a:pt x="18" y="93"/>
                  <a:pt x="19" y="92"/>
                </a:cubicBezTo>
                <a:cubicBezTo>
                  <a:pt x="26" y="89"/>
                  <a:pt x="32" y="85"/>
                  <a:pt x="39" y="82"/>
                </a:cubicBezTo>
                <a:cubicBezTo>
                  <a:pt x="52" y="77"/>
                  <a:pt x="65" y="70"/>
                  <a:pt x="78" y="65"/>
                </a:cubicBezTo>
                <a:cubicBezTo>
                  <a:pt x="90" y="61"/>
                  <a:pt x="102" y="57"/>
                  <a:pt x="113" y="51"/>
                </a:cubicBezTo>
                <a:close/>
                <a:moveTo>
                  <a:pt x="117" y="91"/>
                </a:moveTo>
                <a:cubicBezTo>
                  <a:pt x="106" y="95"/>
                  <a:pt x="97" y="101"/>
                  <a:pt x="87" y="106"/>
                </a:cubicBezTo>
                <a:cubicBezTo>
                  <a:pt x="80" y="110"/>
                  <a:pt x="73" y="113"/>
                  <a:pt x="66" y="117"/>
                </a:cubicBezTo>
                <a:cubicBezTo>
                  <a:pt x="67" y="116"/>
                  <a:pt x="68" y="115"/>
                  <a:pt x="69" y="115"/>
                </a:cubicBezTo>
                <a:cubicBezTo>
                  <a:pt x="74" y="111"/>
                  <a:pt x="80" y="108"/>
                  <a:pt x="85" y="105"/>
                </a:cubicBezTo>
                <a:cubicBezTo>
                  <a:pt x="87" y="104"/>
                  <a:pt x="89" y="103"/>
                  <a:pt x="90" y="102"/>
                </a:cubicBezTo>
                <a:cubicBezTo>
                  <a:pt x="91" y="102"/>
                  <a:pt x="92" y="102"/>
                  <a:pt x="92" y="101"/>
                </a:cubicBezTo>
                <a:cubicBezTo>
                  <a:pt x="100" y="98"/>
                  <a:pt x="108" y="95"/>
                  <a:pt x="115" y="91"/>
                </a:cubicBezTo>
                <a:cubicBezTo>
                  <a:pt x="116" y="91"/>
                  <a:pt x="116" y="90"/>
                  <a:pt x="117" y="90"/>
                </a:cubicBezTo>
                <a:cubicBezTo>
                  <a:pt x="117" y="90"/>
                  <a:pt x="117" y="90"/>
                  <a:pt x="117" y="91"/>
                </a:cubicBezTo>
                <a:close/>
                <a:moveTo>
                  <a:pt x="95" y="100"/>
                </a:moveTo>
                <a:cubicBezTo>
                  <a:pt x="97" y="99"/>
                  <a:pt x="100" y="97"/>
                  <a:pt x="102" y="96"/>
                </a:cubicBezTo>
                <a:cubicBezTo>
                  <a:pt x="104" y="96"/>
                  <a:pt x="106" y="95"/>
                  <a:pt x="108" y="94"/>
                </a:cubicBezTo>
                <a:cubicBezTo>
                  <a:pt x="103" y="96"/>
                  <a:pt x="99" y="98"/>
                  <a:pt x="95" y="100"/>
                </a:cubicBezTo>
                <a:close/>
                <a:moveTo>
                  <a:pt x="117" y="89"/>
                </a:moveTo>
                <a:cubicBezTo>
                  <a:pt x="117" y="89"/>
                  <a:pt x="117" y="89"/>
                  <a:pt x="116" y="89"/>
                </a:cubicBezTo>
                <a:cubicBezTo>
                  <a:pt x="116" y="89"/>
                  <a:pt x="116" y="90"/>
                  <a:pt x="115" y="90"/>
                </a:cubicBezTo>
                <a:cubicBezTo>
                  <a:pt x="115" y="90"/>
                  <a:pt x="114" y="91"/>
                  <a:pt x="114" y="91"/>
                </a:cubicBezTo>
                <a:cubicBezTo>
                  <a:pt x="113" y="91"/>
                  <a:pt x="112" y="92"/>
                  <a:pt x="111" y="92"/>
                </a:cubicBezTo>
                <a:cubicBezTo>
                  <a:pt x="109" y="93"/>
                  <a:pt x="107" y="94"/>
                  <a:pt x="105" y="94"/>
                </a:cubicBezTo>
                <a:cubicBezTo>
                  <a:pt x="100" y="96"/>
                  <a:pt x="96" y="98"/>
                  <a:pt x="92" y="100"/>
                </a:cubicBezTo>
                <a:cubicBezTo>
                  <a:pt x="91" y="101"/>
                  <a:pt x="89" y="102"/>
                  <a:pt x="88" y="103"/>
                </a:cubicBezTo>
                <a:cubicBezTo>
                  <a:pt x="85" y="104"/>
                  <a:pt x="82" y="105"/>
                  <a:pt x="79" y="107"/>
                </a:cubicBezTo>
                <a:cubicBezTo>
                  <a:pt x="72" y="109"/>
                  <a:pt x="66" y="112"/>
                  <a:pt x="59" y="115"/>
                </a:cubicBezTo>
                <a:cubicBezTo>
                  <a:pt x="56" y="117"/>
                  <a:pt x="53" y="118"/>
                  <a:pt x="50" y="120"/>
                </a:cubicBezTo>
                <a:cubicBezTo>
                  <a:pt x="48" y="121"/>
                  <a:pt x="46" y="121"/>
                  <a:pt x="44" y="122"/>
                </a:cubicBezTo>
                <a:cubicBezTo>
                  <a:pt x="40" y="124"/>
                  <a:pt x="45" y="122"/>
                  <a:pt x="45" y="122"/>
                </a:cubicBezTo>
                <a:cubicBezTo>
                  <a:pt x="48" y="120"/>
                  <a:pt x="51" y="118"/>
                  <a:pt x="53" y="116"/>
                </a:cubicBezTo>
                <a:cubicBezTo>
                  <a:pt x="56" y="114"/>
                  <a:pt x="59" y="112"/>
                  <a:pt x="62" y="111"/>
                </a:cubicBezTo>
                <a:cubicBezTo>
                  <a:pt x="69" y="107"/>
                  <a:pt x="76" y="104"/>
                  <a:pt x="83" y="100"/>
                </a:cubicBezTo>
                <a:cubicBezTo>
                  <a:pt x="83" y="100"/>
                  <a:pt x="84" y="100"/>
                  <a:pt x="84" y="100"/>
                </a:cubicBezTo>
                <a:cubicBezTo>
                  <a:pt x="96" y="95"/>
                  <a:pt x="107" y="91"/>
                  <a:pt x="118" y="85"/>
                </a:cubicBezTo>
                <a:cubicBezTo>
                  <a:pt x="118" y="87"/>
                  <a:pt x="118" y="88"/>
                  <a:pt x="117" y="89"/>
                </a:cubicBezTo>
                <a:close/>
                <a:moveTo>
                  <a:pt x="118" y="85"/>
                </a:moveTo>
                <a:cubicBezTo>
                  <a:pt x="108" y="89"/>
                  <a:pt x="98" y="93"/>
                  <a:pt x="88" y="97"/>
                </a:cubicBezTo>
                <a:cubicBezTo>
                  <a:pt x="81" y="100"/>
                  <a:pt x="74" y="103"/>
                  <a:pt x="67" y="105"/>
                </a:cubicBezTo>
                <a:cubicBezTo>
                  <a:pt x="61" y="108"/>
                  <a:pt x="55" y="111"/>
                  <a:pt x="49" y="114"/>
                </a:cubicBezTo>
                <a:cubicBezTo>
                  <a:pt x="46" y="115"/>
                  <a:pt x="43" y="117"/>
                  <a:pt x="40" y="118"/>
                </a:cubicBezTo>
                <a:cubicBezTo>
                  <a:pt x="38" y="119"/>
                  <a:pt x="36" y="120"/>
                  <a:pt x="34" y="121"/>
                </a:cubicBezTo>
                <a:cubicBezTo>
                  <a:pt x="35" y="121"/>
                  <a:pt x="37" y="118"/>
                  <a:pt x="37" y="118"/>
                </a:cubicBezTo>
                <a:cubicBezTo>
                  <a:pt x="43" y="113"/>
                  <a:pt x="50" y="111"/>
                  <a:pt x="56" y="107"/>
                </a:cubicBezTo>
                <a:cubicBezTo>
                  <a:pt x="58" y="106"/>
                  <a:pt x="60" y="105"/>
                  <a:pt x="63" y="104"/>
                </a:cubicBezTo>
                <a:cubicBezTo>
                  <a:pt x="68" y="102"/>
                  <a:pt x="73" y="99"/>
                  <a:pt x="78" y="97"/>
                </a:cubicBezTo>
                <a:cubicBezTo>
                  <a:pt x="78" y="97"/>
                  <a:pt x="79" y="97"/>
                  <a:pt x="79" y="97"/>
                </a:cubicBezTo>
                <a:cubicBezTo>
                  <a:pt x="88" y="93"/>
                  <a:pt x="97" y="90"/>
                  <a:pt x="106" y="86"/>
                </a:cubicBezTo>
                <a:cubicBezTo>
                  <a:pt x="108" y="85"/>
                  <a:pt x="111" y="84"/>
                  <a:pt x="113" y="83"/>
                </a:cubicBezTo>
                <a:cubicBezTo>
                  <a:pt x="115" y="82"/>
                  <a:pt x="117" y="81"/>
                  <a:pt x="119" y="80"/>
                </a:cubicBezTo>
                <a:cubicBezTo>
                  <a:pt x="119" y="81"/>
                  <a:pt x="118" y="83"/>
                  <a:pt x="118" y="85"/>
                </a:cubicBezTo>
                <a:close/>
                <a:moveTo>
                  <a:pt x="30" y="119"/>
                </a:moveTo>
                <a:cubicBezTo>
                  <a:pt x="39" y="114"/>
                  <a:pt x="47" y="110"/>
                  <a:pt x="56" y="107"/>
                </a:cubicBezTo>
                <a:cubicBezTo>
                  <a:pt x="55" y="108"/>
                  <a:pt x="53" y="108"/>
                  <a:pt x="51" y="109"/>
                </a:cubicBezTo>
                <a:cubicBezTo>
                  <a:pt x="48" y="111"/>
                  <a:pt x="44" y="113"/>
                  <a:pt x="41" y="114"/>
                </a:cubicBezTo>
                <a:cubicBezTo>
                  <a:pt x="38" y="116"/>
                  <a:pt x="35" y="118"/>
                  <a:pt x="33" y="121"/>
                </a:cubicBezTo>
                <a:cubicBezTo>
                  <a:pt x="32" y="120"/>
                  <a:pt x="31" y="119"/>
                  <a:pt x="30" y="119"/>
                </a:cubicBezTo>
                <a:close/>
                <a:moveTo>
                  <a:pt x="25" y="115"/>
                </a:moveTo>
                <a:cubicBezTo>
                  <a:pt x="32" y="113"/>
                  <a:pt x="39" y="108"/>
                  <a:pt x="45" y="105"/>
                </a:cubicBezTo>
                <a:cubicBezTo>
                  <a:pt x="53" y="101"/>
                  <a:pt x="63" y="98"/>
                  <a:pt x="72" y="94"/>
                </a:cubicBezTo>
                <a:cubicBezTo>
                  <a:pt x="80" y="91"/>
                  <a:pt x="88" y="87"/>
                  <a:pt x="96" y="84"/>
                </a:cubicBezTo>
                <a:cubicBezTo>
                  <a:pt x="93" y="86"/>
                  <a:pt x="90" y="87"/>
                  <a:pt x="86" y="89"/>
                </a:cubicBezTo>
                <a:cubicBezTo>
                  <a:pt x="81" y="91"/>
                  <a:pt x="75" y="93"/>
                  <a:pt x="70" y="95"/>
                </a:cubicBezTo>
                <a:cubicBezTo>
                  <a:pt x="62" y="99"/>
                  <a:pt x="53" y="102"/>
                  <a:pt x="46" y="107"/>
                </a:cubicBezTo>
                <a:cubicBezTo>
                  <a:pt x="40" y="110"/>
                  <a:pt x="33" y="113"/>
                  <a:pt x="29" y="118"/>
                </a:cubicBezTo>
                <a:cubicBezTo>
                  <a:pt x="28" y="117"/>
                  <a:pt x="26" y="116"/>
                  <a:pt x="25" y="115"/>
                </a:cubicBezTo>
                <a:close/>
                <a:moveTo>
                  <a:pt x="91" y="92"/>
                </a:moveTo>
                <a:cubicBezTo>
                  <a:pt x="92" y="91"/>
                  <a:pt x="94" y="91"/>
                  <a:pt x="95" y="90"/>
                </a:cubicBezTo>
                <a:cubicBezTo>
                  <a:pt x="94" y="91"/>
                  <a:pt x="92" y="91"/>
                  <a:pt x="91" y="92"/>
                </a:cubicBezTo>
                <a:close/>
                <a:moveTo>
                  <a:pt x="113" y="82"/>
                </a:moveTo>
                <a:cubicBezTo>
                  <a:pt x="114" y="81"/>
                  <a:pt x="115" y="81"/>
                  <a:pt x="115" y="81"/>
                </a:cubicBezTo>
                <a:cubicBezTo>
                  <a:pt x="122" y="77"/>
                  <a:pt x="115" y="81"/>
                  <a:pt x="114" y="81"/>
                </a:cubicBezTo>
                <a:cubicBezTo>
                  <a:pt x="114" y="81"/>
                  <a:pt x="114" y="82"/>
                  <a:pt x="113" y="82"/>
                </a:cubicBezTo>
                <a:close/>
                <a:moveTo>
                  <a:pt x="111" y="82"/>
                </a:moveTo>
                <a:cubicBezTo>
                  <a:pt x="109" y="83"/>
                  <a:pt x="108" y="84"/>
                  <a:pt x="106" y="85"/>
                </a:cubicBezTo>
                <a:cubicBezTo>
                  <a:pt x="104" y="85"/>
                  <a:pt x="103" y="86"/>
                  <a:pt x="101" y="87"/>
                </a:cubicBezTo>
                <a:cubicBezTo>
                  <a:pt x="94" y="90"/>
                  <a:pt x="86" y="93"/>
                  <a:pt x="79" y="96"/>
                </a:cubicBezTo>
                <a:cubicBezTo>
                  <a:pt x="77" y="97"/>
                  <a:pt x="76" y="97"/>
                  <a:pt x="75" y="98"/>
                </a:cubicBezTo>
                <a:cubicBezTo>
                  <a:pt x="71" y="99"/>
                  <a:pt x="67" y="101"/>
                  <a:pt x="63" y="103"/>
                </a:cubicBezTo>
                <a:cubicBezTo>
                  <a:pt x="63" y="103"/>
                  <a:pt x="62" y="103"/>
                  <a:pt x="61" y="103"/>
                </a:cubicBezTo>
                <a:cubicBezTo>
                  <a:pt x="53" y="107"/>
                  <a:pt x="45" y="110"/>
                  <a:pt x="37" y="114"/>
                </a:cubicBezTo>
                <a:cubicBezTo>
                  <a:pt x="35" y="115"/>
                  <a:pt x="34" y="116"/>
                  <a:pt x="32" y="117"/>
                </a:cubicBezTo>
                <a:cubicBezTo>
                  <a:pt x="28" y="118"/>
                  <a:pt x="32" y="116"/>
                  <a:pt x="33" y="115"/>
                </a:cubicBezTo>
                <a:cubicBezTo>
                  <a:pt x="35" y="114"/>
                  <a:pt x="37" y="113"/>
                  <a:pt x="39" y="112"/>
                </a:cubicBezTo>
                <a:cubicBezTo>
                  <a:pt x="46" y="108"/>
                  <a:pt x="52" y="104"/>
                  <a:pt x="58" y="101"/>
                </a:cubicBezTo>
                <a:cubicBezTo>
                  <a:pt x="66" y="98"/>
                  <a:pt x="73" y="95"/>
                  <a:pt x="80" y="92"/>
                </a:cubicBezTo>
                <a:cubicBezTo>
                  <a:pt x="87" y="90"/>
                  <a:pt x="92" y="86"/>
                  <a:pt x="99" y="84"/>
                </a:cubicBezTo>
                <a:cubicBezTo>
                  <a:pt x="101" y="83"/>
                  <a:pt x="103" y="82"/>
                  <a:pt x="106" y="80"/>
                </a:cubicBezTo>
                <a:cubicBezTo>
                  <a:pt x="110" y="78"/>
                  <a:pt x="115" y="76"/>
                  <a:pt x="119" y="74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5"/>
                  <a:pt x="119" y="77"/>
                  <a:pt x="119" y="78"/>
                </a:cubicBezTo>
                <a:cubicBezTo>
                  <a:pt x="116" y="79"/>
                  <a:pt x="114" y="81"/>
                  <a:pt x="111" y="82"/>
                </a:cubicBezTo>
                <a:close/>
                <a:moveTo>
                  <a:pt x="119" y="73"/>
                </a:moveTo>
                <a:cubicBezTo>
                  <a:pt x="115" y="74"/>
                  <a:pt x="112" y="76"/>
                  <a:pt x="109" y="78"/>
                </a:cubicBezTo>
                <a:cubicBezTo>
                  <a:pt x="109" y="78"/>
                  <a:pt x="108" y="79"/>
                  <a:pt x="107" y="79"/>
                </a:cubicBezTo>
                <a:cubicBezTo>
                  <a:pt x="104" y="80"/>
                  <a:pt x="101" y="81"/>
                  <a:pt x="98" y="83"/>
                </a:cubicBezTo>
                <a:cubicBezTo>
                  <a:pt x="84" y="88"/>
                  <a:pt x="70" y="94"/>
                  <a:pt x="56" y="99"/>
                </a:cubicBezTo>
                <a:cubicBezTo>
                  <a:pt x="50" y="102"/>
                  <a:pt x="44" y="104"/>
                  <a:pt x="38" y="107"/>
                </a:cubicBezTo>
                <a:cubicBezTo>
                  <a:pt x="35" y="109"/>
                  <a:pt x="33" y="110"/>
                  <a:pt x="30" y="112"/>
                </a:cubicBezTo>
                <a:cubicBezTo>
                  <a:pt x="29" y="112"/>
                  <a:pt x="23" y="115"/>
                  <a:pt x="27" y="113"/>
                </a:cubicBezTo>
                <a:cubicBezTo>
                  <a:pt x="28" y="112"/>
                  <a:pt x="30" y="111"/>
                  <a:pt x="32" y="110"/>
                </a:cubicBezTo>
                <a:cubicBezTo>
                  <a:pt x="45" y="103"/>
                  <a:pt x="58" y="96"/>
                  <a:pt x="71" y="89"/>
                </a:cubicBezTo>
                <a:cubicBezTo>
                  <a:pt x="74" y="88"/>
                  <a:pt x="76" y="87"/>
                  <a:pt x="79" y="86"/>
                </a:cubicBezTo>
                <a:cubicBezTo>
                  <a:pt x="84" y="84"/>
                  <a:pt x="90" y="81"/>
                  <a:pt x="95" y="79"/>
                </a:cubicBezTo>
                <a:cubicBezTo>
                  <a:pt x="103" y="75"/>
                  <a:pt x="112" y="72"/>
                  <a:pt x="119" y="67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9"/>
                  <a:pt x="119" y="71"/>
                  <a:pt x="119" y="73"/>
                </a:cubicBezTo>
                <a:cubicBezTo>
                  <a:pt x="119" y="73"/>
                  <a:pt x="119" y="73"/>
                  <a:pt x="119" y="73"/>
                </a:cubicBezTo>
                <a:close/>
                <a:moveTo>
                  <a:pt x="94" y="79"/>
                </a:moveTo>
                <a:cubicBezTo>
                  <a:pt x="98" y="76"/>
                  <a:pt x="103" y="75"/>
                  <a:pt x="108" y="73"/>
                </a:cubicBezTo>
                <a:cubicBezTo>
                  <a:pt x="108" y="73"/>
                  <a:pt x="107" y="73"/>
                  <a:pt x="107" y="73"/>
                </a:cubicBezTo>
                <a:cubicBezTo>
                  <a:pt x="103" y="75"/>
                  <a:pt x="98" y="77"/>
                  <a:pt x="94" y="79"/>
                </a:cubicBezTo>
                <a:close/>
                <a:moveTo>
                  <a:pt x="119" y="67"/>
                </a:moveTo>
                <a:cubicBezTo>
                  <a:pt x="119" y="67"/>
                  <a:pt x="119" y="67"/>
                  <a:pt x="119" y="67"/>
                </a:cubicBezTo>
                <a:cubicBezTo>
                  <a:pt x="111" y="71"/>
                  <a:pt x="103" y="74"/>
                  <a:pt x="96" y="77"/>
                </a:cubicBezTo>
                <a:cubicBezTo>
                  <a:pt x="89" y="80"/>
                  <a:pt x="82" y="83"/>
                  <a:pt x="76" y="87"/>
                </a:cubicBezTo>
                <a:cubicBezTo>
                  <a:pt x="65" y="91"/>
                  <a:pt x="55" y="95"/>
                  <a:pt x="44" y="99"/>
                </a:cubicBezTo>
                <a:cubicBezTo>
                  <a:pt x="38" y="102"/>
                  <a:pt x="32" y="105"/>
                  <a:pt x="25" y="108"/>
                </a:cubicBezTo>
                <a:cubicBezTo>
                  <a:pt x="24" y="109"/>
                  <a:pt x="23" y="109"/>
                  <a:pt x="22" y="110"/>
                </a:cubicBezTo>
                <a:cubicBezTo>
                  <a:pt x="23" y="109"/>
                  <a:pt x="25" y="108"/>
                  <a:pt x="26" y="107"/>
                </a:cubicBezTo>
                <a:cubicBezTo>
                  <a:pt x="29" y="105"/>
                  <a:pt x="32" y="104"/>
                  <a:pt x="35" y="102"/>
                </a:cubicBezTo>
                <a:cubicBezTo>
                  <a:pt x="48" y="96"/>
                  <a:pt x="61" y="89"/>
                  <a:pt x="73" y="83"/>
                </a:cubicBezTo>
                <a:cubicBezTo>
                  <a:pt x="88" y="77"/>
                  <a:pt x="102" y="71"/>
                  <a:pt x="116" y="64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8" y="64"/>
                  <a:pt x="118" y="64"/>
                  <a:pt x="119" y="63"/>
                </a:cubicBezTo>
                <a:cubicBezTo>
                  <a:pt x="119" y="64"/>
                  <a:pt x="119" y="66"/>
                  <a:pt x="119" y="67"/>
                </a:cubicBezTo>
                <a:close/>
                <a:moveTo>
                  <a:pt x="86" y="77"/>
                </a:moveTo>
                <a:cubicBezTo>
                  <a:pt x="89" y="75"/>
                  <a:pt x="92" y="74"/>
                  <a:pt x="95" y="73"/>
                </a:cubicBezTo>
                <a:cubicBezTo>
                  <a:pt x="99" y="71"/>
                  <a:pt x="103" y="69"/>
                  <a:pt x="107" y="68"/>
                </a:cubicBezTo>
                <a:cubicBezTo>
                  <a:pt x="109" y="67"/>
                  <a:pt x="110" y="66"/>
                  <a:pt x="112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04" y="70"/>
                  <a:pt x="95" y="73"/>
                  <a:pt x="86" y="77"/>
                </a:cubicBezTo>
                <a:close/>
                <a:moveTo>
                  <a:pt x="73" y="82"/>
                </a:moveTo>
                <a:cubicBezTo>
                  <a:pt x="73" y="82"/>
                  <a:pt x="73" y="82"/>
                  <a:pt x="72" y="82"/>
                </a:cubicBezTo>
                <a:cubicBezTo>
                  <a:pt x="59" y="88"/>
                  <a:pt x="46" y="93"/>
                  <a:pt x="32" y="100"/>
                </a:cubicBezTo>
                <a:cubicBezTo>
                  <a:pt x="29" y="101"/>
                  <a:pt x="25" y="103"/>
                  <a:pt x="21" y="104"/>
                </a:cubicBezTo>
                <a:cubicBezTo>
                  <a:pt x="20" y="105"/>
                  <a:pt x="19" y="105"/>
                  <a:pt x="18" y="106"/>
                </a:cubicBezTo>
                <a:cubicBezTo>
                  <a:pt x="19" y="105"/>
                  <a:pt x="21" y="104"/>
                  <a:pt x="22" y="103"/>
                </a:cubicBezTo>
                <a:cubicBezTo>
                  <a:pt x="29" y="100"/>
                  <a:pt x="35" y="96"/>
                  <a:pt x="42" y="93"/>
                </a:cubicBezTo>
                <a:cubicBezTo>
                  <a:pt x="55" y="85"/>
                  <a:pt x="70" y="79"/>
                  <a:pt x="84" y="73"/>
                </a:cubicBezTo>
                <a:cubicBezTo>
                  <a:pt x="91" y="70"/>
                  <a:pt x="97" y="68"/>
                  <a:pt x="103" y="65"/>
                </a:cubicBezTo>
                <a:cubicBezTo>
                  <a:pt x="106" y="64"/>
                  <a:pt x="110" y="62"/>
                  <a:pt x="112" y="61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115" y="59"/>
                  <a:pt x="116" y="59"/>
                  <a:pt x="118" y="58"/>
                </a:cubicBezTo>
                <a:cubicBezTo>
                  <a:pt x="118" y="58"/>
                  <a:pt x="118" y="58"/>
                  <a:pt x="118" y="58"/>
                </a:cubicBezTo>
                <a:cubicBezTo>
                  <a:pt x="118" y="59"/>
                  <a:pt x="118" y="61"/>
                  <a:pt x="118" y="63"/>
                </a:cubicBezTo>
                <a:cubicBezTo>
                  <a:pt x="103" y="68"/>
                  <a:pt x="88" y="75"/>
                  <a:pt x="73" y="82"/>
                </a:cubicBezTo>
                <a:close/>
                <a:moveTo>
                  <a:pt x="118" y="57"/>
                </a:moveTo>
                <a:cubicBezTo>
                  <a:pt x="117" y="57"/>
                  <a:pt x="117" y="57"/>
                  <a:pt x="117" y="57"/>
                </a:cubicBezTo>
                <a:cubicBezTo>
                  <a:pt x="116" y="58"/>
                  <a:pt x="114" y="59"/>
                  <a:pt x="113" y="59"/>
                </a:cubicBezTo>
                <a:cubicBezTo>
                  <a:pt x="112" y="60"/>
                  <a:pt x="110" y="60"/>
                  <a:pt x="109" y="61"/>
                </a:cubicBezTo>
                <a:cubicBezTo>
                  <a:pt x="95" y="65"/>
                  <a:pt x="82" y="71"/>
                  <a:pt x="69" y="77"/>
                </a:cubicBezTo>
                <a:cubicBezTo>
                  <a:pt x="56" y="83"/>
                  <a:pt x="42" y="88"/>
                  <a:pt x="29" y="95"/>
                </a:cubicBezTo>
                <a:cubicBezTo>
                  <a:pt x="25" y="96"/>
                  <a:pt x="22" y="98"/>
                  <a:pt x="18" y="99"/>
                </a:cubicBezTo>
                <a:cubicBezTo>
                  <a:pt x="17" y="100"/>
                  <a:pt x="15" y="100"/>
                  <a:pt x="14" y="100"/>
                </a:cubicBezTo>
                <a:cubicBezTo>
                  <a:pt x="15" y="100"/>
                  <a:pt x="17" y="99"/>
                  <a:pt x="18" y="98"/>
                </a:cubicBezTo>
                <a:cubicBezTo>
                  <a:pt x="25" y="94"/>
                  <a:pt x="32" y="91"/>
                  <a:pt x="39" y="88"/>
                </a:cubicBezTo>
                <a:cubicBezTo>
                  <a:pt x="54" y="81"/>
                  <a:pt x="69" y="75"/>
                  <a:pt x="84" y="69"/>
                </a:cubicBezTo>
                <a:cubicBezTo>
                  <a:pt x="91" y="67"/>
                  <a:pt x="97" y="64"/>
                  <a:pt x="104" y="62"/>
                </a:cubicBezTo>
                <a:cubicBezTo>
                  <a:pt x="107" y="61"/>
                  <a:pt x="109" y="60"/>
                  <a:pt x="112" y="59"/>
                </a:cubicBezTo>
                <a:cubicBezTo>
                  <a:pt x="113" y="58"/>
                  <a:pt x="114" y="57"/>
                  <a:pt x="115" y="57"/>
                </a:cubicBezTo>
                <a:cubicBezTo>
                  <a:pt x="116" y="57"/>
                  <a:pt x="116" y="56"/>
                  <a:pt x="117" y="56"/>
                </a:cubicBezTo>
                <a:cubicBezTo>
                  <a:pt x="117" y="56"/>
                  <a:pt x="117" y="57"/>
                  <a:pt x="118" y="57"/>
                </a:cubicBezTo>
                <a:close/>
                <a:moveTo>
                  <a:pt x="22" y="111"/>
                </a:moveTo>
                <a:cubicBezTo>
                  <a:pt x="22" y="111"/>
                  <a:pt x="22" y="111"/>
                  <a:pt x="21" y="111"/>
                </a:cubicBezTo>
                <a:cubicBezTo>
                  <a:pt x="29" y="107"/>
                  <a:pt x="37" y="103"/>
                  <a:pt x="45" y="100"/>
                </a:cubicBezTo>
                <a:cubicBezTo>
                  <a:pt x="50" y="98"/>
                  <a:pt x="56" y="95"/>
                  <a:pt x="62" y="93"/>
                </a:cubicBezTo>
                <a:cubicBezTo>
                  <a:pt x="56" y="96"/>
                  <a:pt x="50" y="99"/>
                  <a:pt x="45" y="102"/>
                </a:cubicBezTo>
                <a:cubicBezTo>
                  <a:pt x="38" y="105"/>
                  <a:pt x="30" y="109"/>
                  <a:pt x="24" y="114"/>
                </a:cubicBezTo>
                <a:cubicBezTo>
                  <a:pt x="23" y="113"/>
                  <a:pt x="22" y="112"/>
                  <a:pt x="22" y="111"/>
                </a:cubicBezTo>
                <a:close/>
                <a:moveTo>
                  <a:pt x="35" y="121"/>
                </a:moveTo>
                <a:cubicBezTo>
                  <a:pt x="40" y="120"/>
                  <a:pt x="46" y="116"/>
                  <a:pt x="51" y="113"/>
                </a:cubicBezTo>
                <a:cubicBezTo>
                  <a:pt x="59" y="110"/>
                  <a:pt x="67" y="106"/>
                  <a:pt x="75" y="103"/>
                </a:cubicBezTo>
                <a:cubicBezTo>
                  <a:pt x="70" y="106"/>
                  <a:pt x="64" y="109"/>
                  <a:pt x="59" y="112"/>
                </a:cubicBezTo>
                <a:cubicBezTo>
                  <a:pt x="56" y="113"/>
                  <a:pt x="54" y="115"/>
                  <a:pt x="52" y="117"/>
                </a:cubicBezTo>
                <a:cubicBezTo>
                  <a:pt x="48" y="119"/>
                  <a:pt x="44" y="121"/>
                  <a:pt x="41" y="123"/>
                </a:cubicBezTo>
                <a:cubicBezTo>
                  <a:pt x="41" y="123"/>
                  <a:pt x="41" y="123"/>
                  <a:pt x="41" y="123"/>
                </a:cubicBezTo>
                <a:cubicBezTo>
                  <a:pt x="41" y="123"/>
                  <a:pt x="41" y="123"/>
                  <a:pt x="40" y="123"/>
                </a:cubicBezTo>
                <a:cubicBezTo>
                  <a:pt x="38" y="123"/>
                  <a:pt x="37" y="122"/>
                  <a:pt x="35" y="121"/>
                </a:cubicBezTo>
                <a:close/>
                <a:moveTo>
                  <a:pt x="42" y="123"/>
                </a:moveTo>
                <a:cubicBezTo>
                  <a:pt x="50" y="121"/>
                  <a:pt x="57" y="117"/>
                  <a:pt x="64" y="114"/>
                </a:cubicBezTo>
                <a:cubicBezTo>
                  <a:pt x="70" y="111"/>
                  <a:pt x="77" y="108"/>
                  <a:pt x="83" y="106"/>
                </a:cubicBezTo>
                <a:cubicBezTo>
                  <a:pt x="78" y="109"/>
                  <a:pt x="73" y="111"/>
                  <a:pt x="68" y="114"/>
                </a:cubicBezTo>
                <a:cubicBezTo>
                  <a:pt x="66" y="116"/>
                  <a:pt x="63" y="118"/>
                  <a:pt x="61" y="120"/>
                </a:cubicBezTo>
                <a:cubicBezTo>
                  <a:pt x="59" y="120"/>
                  <a:pt x="57" y="121"/>
                  <a:pt x="56" y="122"/>
                </a:cubicBezTo>
                <a:cubicBezTo>
                  <a:pt x="52" y="123"/>
                  <a:pt x="47" y="124"/>
                  <a:pt x="42" y="123"/>
                </a:cubicBezTo>
                <a:close/>
                <a:moveTo>
                  <a:pt x="115" y="97"/>
                </a:moveTo>
                <a:cubicBezTo>
                  <a:pt x="115" y="98"/>
                  <a:pt x="114" y="100"/>
                  <a:pt x="114" y="101"/>
                </a:cubicBezTo>
                <a:cubicBezTo>
                  <a:pt x="112" y="102"/>
                  <a:pt x="109" y="103"/>
                  <a:pt x="107" y="104"/>
                </a:cubicBezTo>
                <a:cubicBezTo>
                  <a:pt x="100" y="108"/>
                  <a:pt x="93" y="111"/>
                  <a:pt x="85" y="115"/>
                </a:cubicBezTo>
                <a:cubicBezTo>
                  <a:pt x="81" y="117"/>
                  <a:pt x="77" y="119"/>
                  <a:pt x="73" y="121"/>
                </a:cubicBezTo>
                <a:cubicBezTo>
                  <a:pt x="69" y="123"/>
                  <a:pt x="74" y="120"/>
                  <a:pt x="75" y="120"/>
                </a:cubicBezTo>
                <a:cubicBezTo>
                  <a:pt x="77" y="118"/>
                  <a:pt x="79" y="117"/>
                  <a:pt x="81" y="116"/>
                </a:cubicBezTo>
                <a:cubicBezTo>
                  <a:pt x="86" y="113"/>
                  <a:pt x="92" y="110"/>
                  <a:pt x="98" y="106"/>
                </a:cubicBezTo>
                <a:cubicBezTo>
                  <a:pt x="104" y="104"/>
                  <a:pt x="110" y="101"/>
                  <a:pt x="115" y="97"/>
                </a:cubicBezTo>
                <a:close/>
                <a:moveTo>
                  <a:pt x="108" y="112"/>
                </a:moveTo>
                <a:cubicBezTo>
                  <a:pt x="108" y="112"/>
                  <a:pt x="108" y="112"/>
                  <a:pt x="108" y="112"/>
                </a:cubicBezTo>
                <a:cubicBezTo>
                  <a:pt x="103" y="114"/>
                  <a:pt x="99" y="117"/>
                  <a:pt x="94" y="120"/>
                </a:cubicBezTo>
                <a:cubicBezTo>
                  <a:pt x="92" y="122"/>
                  <a:pt x="90" y="123"/>
                  <a:pt x="87" y="124"/>
                </a:cubicBezTo>
                <a:cubicBezTo>
                  <a:pt x="86" y="125"/>
                  <a:pt x="84" y="125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6" y="124"/>
                  <a:pt x="86" y="124"/>
                </a:cubicBezTo>
                <a:cubicBezTo>
                  <a:pt x="95" y="118"/>
                  <a:pt x="104" y="113"/>
                  <a:pt x="111" y="107"/>
                </a:cubicBezTo>
                <a:cubicBezTo>
                  <a:pt x="110" y="108"/>
                  <a:pt x="109" y="110"/>
                  <a:pt x="108" y="112"/>
                </a:cubicBezTo>
                <a:close/>
                <a:moveTo>
                  <a:pt x="77" y="125"/>
                </a:moveTo>
                <a:cubicBezTo>
                  <a:pt x="82" y="124"/>
                  <a:pt x="86" y="121"/>
                  <a:pt x="91" y="118"/>
                </a:cubicBezTo>
                <a:cubicBezTo>
                  <a:pt x="95" y="116"/>
                  <a:pt x="100" y="114"/>
                  <a:pt x="104" y="111"/>
                </a:cubicBezTo>
                <a:cubicBezTo>
                  <a:pt x="101" y="113"/>
                  <a:pt x="99" y="115"/>
                  <a:pt x="96" y="116"/>
                </a:cubicBezTo>
                <a:cubicBezTo>
                  <a:pt x="92" y="120"/>
                  <a:pt x="86" y="122"/>
                  <a:pt x="82" y="126"/>
                </a:cubicBezTo>
                <a:cubicBezTo>
                  <a:pt x="80" y="126"/>
                  <a:pt x="79" y="125"/>
                  <a:pt x="77" y="125"/>
                </a:cubicBezTo>
                <a:close/>
                <a:moveTo>
                  <a:pt x="71" y="123"/>
                </a:moveTo>
                <a:cubicBezTo>
                  <a:pt x="81" y="118"/>
                  <a:pt x="92" y="113"/>
                  <a:pt x="102" y="108"/>
                </a:cubicBezTo>
                <a:cubicBezTo>
                  <a:pt x="100" y="109"/>
                  <a:pt x="99" y="110"/>
                  <a:pt x="97" y="111"/>
                </a:cubicBezTo>
                <a:cubicBezTo>
                  <a:pt x="90" y="115"/>
                  <a:pt x="83" y="120"/>
                  <a:pt x="75" y="125"/>
                </a:cubicBezTo>
                <a:cubicBezTo>
                  <a:pt x="74" y="124"/>
                  <a:pt x="72" y="124"/>
                  <a:pt x="71" y="123"/>
                </a:cubicBezTo>
                <a:close/>
                <a:moveTo>
                  <a:pt x="111" y="106"/>
                </a:moveTo>
                <a:cubicBezTo>
                  <a:pt x="104" y="111"/>
                  <a:pt x="95" y="115"/>
                  <a:pt x="88" y="119"/>
                </a:cubicBezTo>
                <a:cubicBezTo>
                  <a:pt x="85" y="121"/>
                  <a:pt x="79" y="123"/>
                  <a:pt x="77" y="124"/>
                </a:cubicBezTo>
                <a:cubicBezTo>
                  <a:pt x="82" y="122"/>
                  <a:pt x="86" y="118"/>
                  <a:pt x="91" y="115"/>
                </a:cubicBezTo>
                <a:cubicBezTo>
                  <a:pt x="95" y="113"/>
                  <a:pt x="99" y="110"/>
                  <a:pt x="103" y="108"/>
                </a:cubicBezTo>
                <a:cubicBezTo>
                  <a:pt x="105" y="107"/>
                  <a:pt x="107" y="106"/>
                  <a:pt x="108" y="105"/>
                </a:cubicBezTo>
                <a:cubicBezTo>
                  <a:pt x="109" y="105"/>
                  <a:pt x="109" y="104"/>
                  <a:pt x="109" y="104"/>
                </a:cubicBezTo>
                <a:cubicBezTo>
                  <a:pt x="111" y="103"/>
                  <a:pt x="112" y="103"/>
                  <a:pt x="113" y="102"/>
                </a:cubicBezTo>
                <a:cubicBezTo>
                  <a:pt x="113" y="103"/>
                  <a:pt x="112" y="105"/>
                  <a:pt x="112" y="106"/>
                </a:cubicBezTo>
                <a:cubicBezTo>
                  <a:pt x="111" y="106"/>
                  <a:pt x="111" y="106"/>
                  <a:pt x="111" y="106"/>
                </a:cubicBezTo>
                <a:close/>
                <a:moveTo>
                  <a:pt x="70" y="123"/>
                </a:moveTo>
                <a:cubicBezTo>
                  <a:pt x="68" y="122"/>
                  <a:pt x="67" y="121"/>
                  <a:pt x="66" y="121"/>
                </a:cubicBezTo>
                <a:cubicBezTo>
                  <a:pt x="72" y="118"/>
                  <a:pt x="79" y="115"/>
                  <a:pt x="85" y="112"/>
                </a:cubicBezTo>
                <a:cubicBezTo>
                  <a:pt x="80" y="116"/>
                  <a:pt x="75" y="119"/>
                  <a:pt x="70" y="123"/>
                </a:cubicBezTo>
                <a:close/>
                <a:moveTo>
                  <a:pt x="85" y="126"/>
                </a:moveTo>
                <a:cubicBezTo>
                  <a:pt x="91" y="123"/>
                  <a:pt x="97" y="119"/>
                  <a:pt x="103" y="116"/>
                </a:cubicBezTo>
                <a:cubicBezTo>
                  <a:pt x="104" y="115"/>
                  <a:pt x="105" y="114"/>
                  <a:pt x="105" y="114"/>
                </a:cubicBezTo>
                <a:cubicBezTo>
                  <a:pt x="107" y="113"/>
                  <a:pt x="107" y="113"/>
                  <a:pt x="107" y="114"/>
                </a:cubicBezTo>
                <a:cubicBezTo>
                  <a:pt x="105" y="115"/>
                  <a:pt x="104" y="116"/>
                  <a:pt x="103" y="117"/>
                </a:cubicBezTo>
                <a:cubicBezTo>
                  <a:pt x="99" y="119"/>
                  <a:pt x="96" y="122"/>
                  <a:pt x="93" y="124"/>
                </a:cubicBezTo>
                <a:cubicBezTo>
                  <a:pt x="93" y="124"/>
                  <a:pt x="93" y="124"/>
                  <a:pt x="93" y="125"/>
                </a:cubicBezTo>
                <a:cubicBezTo>
                  <a:pt x="90" y="125"/>
                  <a:pt x="88" y="126"/>
                  <a:pt x="85" y="126"/>
                </a:cubicBezTo>
                <a:close/>
                <a:moveTo>
                  <a:pt x="95" y="124"/>
                </a:moveTo>
                <a:cubicBezTo>
                  <a:pt x="97" y="122"/>
                  <a:pt x="100" y="121"/>
                  <a:pt x="102" y="119"/>
                </a:cubicBezTo>
                <a:cubicBezTo>
                  <a:pt x="101" y="120"/>
                  <a:pt x="101" y="120"/>
                  <a:pt x="100" y="121"/>
                </a:cubicBezTo>
                <a:cubicBezTo>
                  <a:pt x="98" y="122"/>
                  <a:pt x="97" y="123"/>
                  <a:pt x="95" y="124"/>
                </a:cubicBezTo>
                <a:close/>
                <a:moveTo>
                  <a:pt x="115" y="96"/>
                </a:moveTo>
                <a:cubicBezTo>
                  <a:pt x="115" y="96"/>
                  <a:pt x="115" y="96"/>
                  <a:pt x="115" y="96"/>
                </a:cubicBezTo>
                <a:cubicBezTo>
                  <a:pt x="114" y="97"/>
                  <a:pt x="114" y="97"/>
                  <a:pt x="113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06" y="101"/>
                  <a:pt x="100" y="104"/>
                  <a:pt x="93" y="108"/>
                </a:cubicBezTo>
                <a:cubicBezTo>
                  <a:pt x="84" y="112"/>
                  <a:pt x="75" y="117"/>
                  <a:pt x="65" y="120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19"/>
                  <a:pt x="63" y="120"/>
                  <a:pt x="63" y="120"/>
                </a:cubicBezTo>
                <a:cubicBezTo>
                  <a:pt x="63" y="120"/>
                  <a:pt x="63" y="120"/>
                  <a:pt x="62" y="120"/>
                </a:cubicBezTo>
                <a:cubicBezTo>
                  <a:pt x="62" y="120"/>
                  <a:pt x="61" y="120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0" y="121"/>
                  <a:pt x="60" y="121"/>
                  <a:pt x="59" y="122"/>
                </a:cubicBezTo>
                <a:cubicBezTo>
                  <a:pt x="59" y="121"/>
                  <a:pt x="59" y="121"/>
                  <a:pt x="59" y="121"/>
                </a:cubicBezTo>
                <a:cubicBezTo>
                  <a:pt x="59" y="121"/>
                  <a:pt x="60" y="121"/>
                  <a:pt x="60" y="121"/>
                </a:cubicBezTo>
                <a:cubicBezTo>
                  <a:pt x="62" y="120"/>
                  <a:pt x="65" y="118"/>
                  <a:pt x="67" y="117"/>
                </a:cubicBezTo>
                <a:cubicBezTo>
                  <a:pt x="71" y="114"/>
                  <a:pt x="75" y="113"/>
                  <a:pt x="80" y="111"/>
                </a:cubicBezTo>
                <a:cubicBezTo>
                  <a:pt x="84" y="109"/>
                  <a:pt x="89" y="106"/>
                  <a:pt x="93" y="104"/>
                </a:cubicBezTo>
                <a:cubicBezTo>
                  <a:pt x="101" y="99"/>
                  <a:pt x="109" y="95"/>
                  <a:pt x="117" y="92"/>
                </a:cubicBezTo>
                <a:cubicBezTo>
                  <a:pt x="117" y="92"/>
                  <a:pt x="116" y="93"/>
                  <a:pt x="116" y="93"/>
                </a:cubicBezTo>
                <a:cubicBezTo>
                  <a:pt x="116" y="94"/>
                  <a:pt x="116" y="95"/>
                  <a:pt x="115" y="96"/>
                </a:cubicBezTo>
                <a:close/>
                <a:moveTo>
                  <a:pt x="115" y="49"/>
                </a:moveTo>
                <a:cubicBezTo>
                  <a:pt x="106" y="54"/>
                  <a:pt x="96" y="57"/>
                  <a:pt x="87" y="61"/>
                </a:cubicBezTo>
                <a:cubicBezTo>
                  <a:pt x="84" y="61"/>
                  <a:pt x="82" y="62"/>
                  <a:pt x="79" y="64"/>
                </a:cubicBezTo>
                <a:cubicBezTo>
                  <a:pt x="76" y="65"/>
                  <a:pt x="73" y="66"/>
                  <a:pt x="70" y="67"/>
                </a:cubicBezTo>
                <a:cubicBezTo>
                  <a:pt x="57" y="72"/>
                  <a:pt x="44" y="78"/>
                  <a:pt x="30" y="83"/>
                </a:cubicBezTo>
                <a:cubicBezTo>
                  <a:pt x="24" y="86"/>
                  <a:pt x="17" y="89"/>
                  <a:pt x="12" y="92"/>
                </a:cubicBezTo>
                <a:cubicBezTo>
                  <a:pt x="18" y="88"/>
                  <a:pt x="25" y="85"/>
                  <a:pt x="33" y="82"/>
                </a:cubicBezTo>
                <a:cubicBezTo>
                  <a:pt x="40" y="79"/>
                  <a:pt x="47" y="75"/>
                  <a:pt x="54" y="72"/>
                </a:cubicBezTo>
                <a:cubicBezTo>
                  <a:pt x="62" y="69"/>
                  <a:pt x="70" y="66"/>
                  <a:pt x="77" y="62"/>
                </a:cubicBezTo>
                <a:cubicBezTo>
                  <a:pt x="85" y="59"/>
                  <a:pt x="93" y="55"/>
                  <a:pt x="100" y="52"/>
                </a:cubicBezTo>
                <a:cubicBezTo>
                  <a:pt x="101" y="51"/>
                  <a:pt x="102" y="51"/>
                  <a:pt x="103" y="50"/>
                </a:cubicBezTo>
                <a:cubicBezTo>
                  <a:pt x="106" y="49"/>
                  <a:pt x="110" y="47"/>
                  <a:pt x="113" y="45"/>
                </a:cubicBezTo>
                <a:cubicBezTo>
                  <a:pt x="114" y="46"/>
                  <a:pt x="114" y="48"/>
                  <a:pt x="115" y="49"/>
                </a:cubicBezTo>
                <a:close/>
                <a:moveTo>
                  <a:pt x="108" y="37"/>
                </a:moveTo>
                <a:cubicBezTo>
                  <a:pt x="80" y="49"/>
                  <a:pt x="53" y="61"/>
                  <a:pt x="25" y="74"/>
                </a:cubicBezTo>
                <a:cubicBezTo>
                  <a:pt x="19" y="77"/>
                  <a:pt x="13" y="81"/>
                  <a:pt x="6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7" y="82"/>
                  <a:pt x="9" y="80"/>
                  <a:pt x="10" y="80"/>
                </a:cubicBezTo>
                <a:cubicBezTo>
                  <a:pt x="11" y="79"/>
                  <a:pt x="12" y="78"/>
                  <a:pt x="14" y="77"/>
                </a:cubicBezTo>
                <a:cubicBezTo>
                  <a:pt x="17" y="76"/>
                  <a:pt x="21" y="74"/>
                  <a:pt x="24" y="72"/>
                </a:cubicBezTo>
                <a:cubicBezTo>
                  <a:pt x="38" y="65"/>
                  <a:pt x="52" y="58"/>
                  <a:pt x="66" y="52"/>
                </a:cubicBezTo>
                <a:cubicBezTo>
                  <a:pt x="67" y="51"/>
                  <a:pt x="67" y="51"/>
                  <a:pt x="68" y="51"/>
                </a:cubicBezTo>
                <a:cubicBezTo>
                  <a:pt x="76" y="47"/>
                  <a:pt x="85" y="44"/>
                  <a:pt x="93" y="40"/>
                </a:cubicBezTo>
                <a:cubicBezTo>
                  <a:pt x="95" y="40"/>
                  <a:pt x="96" y="40"/>
                  <a:pt x="98" y="39"/>
                </a:cubicBezTo>
                <a:cubicBezTo>
                  <a:pt x="99" y="39"/>
                  <a:pt x="100" y="38"/>
                  <a:pt x="101" y="37"/>
                </a:cubicBezTo>
                <a:cubicBezTo>
                  <a:pt x="101" y="37"/>
                  <a:pt x="101" y="37"/>
                  <a:pt x="102" y="37"/>
                </a:cubicBezTo>
                <a:cubicBezTo>
                  <a:pt x="103" y="36"/>
                  <a:pt x="105" y="36"/>
                  <a:pt x="106" y="35"/>
                </a:cubicBezTo>
                <a:cubicBezTo>
                  <a:pt x="107" y="36"/>
                  <a:pt x="108" y="36"/>
                  <a:pt x="108" y="37"/>
                </a:cubicBezTo>
                <a:close/>
                <a:moveTo>
                  <a:pt x="103" y="32"/>
                </a:moveTo>
                <a:cubicBezTo>
                  <a:pt x="99" y="33"/>
                  <a:pt x="95" y="35"/>
                  <a:pt x="92" y="36"/>
                </a:cubicBezTo>
                <a:cubicBezTo>
                  <a:pt x="91" y="37"/>
                  <a:pt x="90" y="37"/>
                  <a:pt x="89" y="37"/>
                </a:cubicBezTo>
                <a:cubicBezTo>
                  <a:pt x="83" y="40"/>
                  <a:pt x="78" y="41"/>
                  <a:pt x="72" y="44"/>
                </a:cubicBezTo>
                <a:cubicBezTo>
                  <a:pt x="60" y="48"/>
                  <a:pt x="48" y="54"/>
                  <a:pt x="37" y="58"/>
                </a:cubicBezTo>
                <a:cubicBezTo>
                  <a:pt x="32" y="60"/>
                  <a:pt x="27" y="62"/>
                  <a:pt x="22" y="65"/>
                </a:cubicBezTo>
                <a:cubicBezTo>
                  <a:pt x="17" y="68"/>
                  <a:pt x="12" y="71"/>
                  <a:pt x="7" y="73"/>
                </a:cubicBezTo>
                <a:cubicBezTo>
                  <a:pt x="3" y="74"/>
                  <a:pt x="9" y="72"/>
                  <a:pt x="10" y="71"/>
                </a:cubicBezTo>
                <a:cubicBezTo>
                  <a:pt x="12" y="70"/>
                  <a:pt x="15" y="68"/>
                  <a:pt x="17" y="67"/>
                </a:cubicBezTo>
                <a:cubicBezTo>
                  <a:pt x="23" y="63"/>
                  <a:pt x="28" y="60"/>
                  <a:pt x="34" y="57"/>
                </a:cubicBezTo>
                <a:cubicBezTo>
                  <a:pt x="45" y="52"/>
                  <a:pt x="56" y="47"/>
                  <a:pt x="67" y="41"/>
                </a:cubicBezTo>
                <a:cubicBezTo>
                  <a:pt x="73" y="39"/>
                  <a:pt x="78" y="36"/>
                  <a:pt x="84" y="34"/>
                </a:cubicBezTo>
                <a:cubicBezTo>
                  <a:pt x="89" y="32"/>
                  <a:pt x="93" y="31"/>
                  <a:pt x="97" y="28"/>
                </a:cubicBezTo>
                <a:cubicBezTo>
                  <a:pt x="98" y="28"/>
                  <a:pt x="99" y="29"/>
                  <a:pt x="100" y="29"/>
                </a:cubicBezTo>
                <a:cubicBezTo>
                  <a:pt x="101" y="30"/>
                  <a:pt x="102" y="31"/>
                  <a:pt x="103" y="32"/>
                </a:cubicBezTo>
                <a:close/>
                <a:moveTo>
                  <a:pt x="73" y="21"/>
                </a:moveTo>
                <a:cubicBezTo>
                  <a:pt x="72" y="21"/>
                  <a:pt x="71" y="22"/>
                  <a:pt x="69" y="22"/>
                </a:cubicBezTo>
                <a:cubicBezTo>
                  <a:pt x="69" y="22"/>
                  <a:pt x="69" y="21"/>
                  <a:pt x="70" y="20"/>
                </a:cubicBezTo>
                <a:cubicBezTo>
                  <a:pt x="71" y="20"/>
                  <a:pt x="72" y="20"/>
                  <a:pt x="73" y="21"/>
                </a:cubicBezTo>
                <a:close/>
                <a:moveTo>
                  <a:pt x="65" y="20"/>
                </a:moveTo>
                <a:cubicBezTo>
                  <a:pt x="65" y="20"/>
                  <a:pt x="65" y="20"/>
                  <a:pt x="65" y="20"/>
                </a:cubicBezTo>
                <a:cubicBezTo>
                  <a:pt x="47" y="28"/>
                  <a:pt x="30" y="38"/>
                  <a:pt x="13" y="48"/>
                </a:cubicBezTo>
                <a:cubicBezTo>
                  <a:pt x="12" y="48"/>
                  <a:pt x="11" y="49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1" y="49"/>
                  <a:pt x="11" y="49"/>
                </a:cubicBezTo>
                <a:cubicBezTo>
                  <a:pt x="13" y="47"/>
                  <a:pt x="16" y="46"/>
                  <a:pt x="18" y="44"/>
                </a:cubicBezTo>
                <a:cubicBezTo>
                  <a:pt x="22" y="41"/>
                  <a:pt x="27" y="39"/>
                  <a:pt x="31" y="36"/>
                </a:cubicBezTo>
                <a:cubicBezTo>
                  <a:pt x="41" y="31"/>
                  <a:pt x="51" y="25"/>
                  <a:pt x="62" y="20"/>
                </a:cubicBezTo>
                <a:cubicBezTo>
                  <a:pt x="63" y="20"/>
                  <a:pt x="64" y="20"/>
                  <a:pt x="65" y="20"/>
                </a:cubicBezTo>
                <a:close/>
                <a:moveTo>
                  <a:pt x="37" y="25"/>
                </a:moveTo>
                <a:cubicBezTo>
                  <a:pt x="40" y="24"/>
                  <a:pt x="44" y="23"/>
                  <a:pt x="47" y="22"/>
                </a:cubicBezTo>
                <a:cubicBezTo>
                  <a:pt x="44" y="23"/>
                  <a:pt x="42" y="25"/>
                  <a:pt x="39" y="26"/>
                </a:cubicBezTo>
                <a:cubicBezTo>
                  <a:pt x="33" y="29"/>
                  <a:pt x="26" y="33"/>
                  <a:pt x="20" y="36"/>
                </a:cubicBezTo>
                <a:cubicBezTo>
                  <a:pt x="25" y="31"/>
                  <a:pt x="31" y="27"/>
                  <a:pt x="37" y="25"/>
                </a:cubicBezTo>
                <a:close/>
                <a:moveTo>
                  <a:pt x="19" y="37"/>
                </a:moveTo>
                <a:cubicBezTo>
                  <a:pt x="19" y="37"/>
                  <a:pt x="19" y="37"/>
                  <a:pt x="19" y="37"/>
                </a:cubicBezTo>
                <a:cubicBezTo>
                  <a:pt x="26" y="34"/>
                  <a:pt x="33" y="30"/>
                  <a:pt x="40" y="27"/>
                </a:cubicBezTo>
                <a:cubicBezTo>
                  <a:pt x="43" y="25"/>
                  <a:pt x="46" y="23"/>
                  <a:pt x="49" y="22"/>
                </a:cubicBezTo>
                <a:cubicBezTo>
                  <a:pt x="50" y="22"/>
                  <a:pt x="51" y="21"/>
                  <a:pt x="52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0" y="22"/>
                  <a:pt x="49" y="23"/>
                  <a:pt x="47" y="24"/>
                </a:cubicBezTo>
                <a:cubicBezTo>
                  <a:pt x="36" y="29"/>
                  <a:pt x="26" y="34"/>
                  <a:pt x="16" y="40"/>
                </a:cubicBezTo>
                <a:cubicBezTo>
                  <a:pt x="17" y="39"/>
                  <a:pt x="18" y="38"/>
                  <a:pt x="19" y="37"/>
                </a:cubicBezTo>
                <a:close/>
                <a:moveTo>
                  <a:pt x="7" y="85"/>
                </a:moveTo>
                <a:cubicBezTo>
                  <a:pt x="18" y="79"/>
                  <a:pt x="31" y="76"/>
                  <a:pt x="43" y="71"/>
                </a:cubicBezTo>
                <a:cubicBezTo>
                  <a:pt x="48" y="68"/>
                  <a:pt x="54" y="65"/>
                  <a:pt x="59" y="63"/>
                </a:cubicBezTo>
                <a:cubicBezTo>
                  <a:pt x="46" y="70"/>
                  <a:pt x="33" y="77"/>
                  <a:pt x="20" y="83"/>
                </a:cubicBezTo>
                <a:cubicBezTo>
                  <a:pt x="19" y="84"/>
                  <a:pt x="18" y="84"/>
                  <a:pt x="17" y="85"/>
                </a:cubicBezTo>
                <a:cubicBezTo>
                  <a:pt x="14" y="86"/>
                  <a:pt x="11" y="87"/>
                  <a:pt x="8" y="89"/>
                </a:cubicBezTo>
                <a:cubicBezTo>
                  <a:pt x="8" y="88"/>
                  <a:pt x="7" y="87"/>
                  <a:pt x="7" y="85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0" name="Freeform 104">
            <a:extLst>
              <a:ext uri="{FF2B5EF4-FFF2-40B4-BE49-F238E27FC236}">
                <a16:creationId xmlns="" xmlns:a16="http://schemas.microsoft.com/office/drawing/2014/main" id="{54CA809A-055E-4240-9957-ABBC617CFAFD}"/>
              </a:ext>
            </a:extLst>
          </p:cNvPr>
          <p:cNvSpPr/>
          <p:nvPr/>
        </p:nvSpPr>
        <p:spPr bwMode="auto">
          <a:xfrm>
            <a:off x="5586414" y="6081659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="" xmlns:a16="http://schemas.microsoft.com/office/drawing/2014/main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2246315" y="5614989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="" xmlns:a16="http://schemas.microsoft.com/office/drawing/2014/main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112989" y="5070477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3" name="Freeform 125">
            <a:extLst>
              <a:ext uri="{FF2B5EF4-FFF2-40B4-BE49-F238E27FC236}">
                <a16:creationId xmlns="" xmlns:a16="http://schemas.microsoft.com/office/drawing/2014/main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747714" y="3487740"/>
            <a:ext cx="654052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4" name="Freeform 145">
            <a:extLst>
              <a:ext uri="{FF2B5EF4-FFF2-40B4-BE49-F238E27FC236}">
                <a16:creationId xmlns="" xmlns:a16="http://schemas.microsoft.com/office/drawing/2014/main" id="{48C53E55-A5E3-4D01-9B4F-045F5C24AA9D}"/>
              </a:ext>
            </a:extLst>
          </p:cNvPr>
          <p:cNvSpPr>
            <a:spLocks noEditPoints="1"/>
          </p:cNvSpPr>
          <p:nvPr/>
        </p:nvSpPr>
        <p:spPr bwMode="auto">
          <a:xfrm>
            <a:off x="6096002" y="6122933"/>
            <a:ext cx="211137" cy="241300"/>
          </a:xfrm>
          <a:custGeom>
            <a:avLst/>
            <a:gdLst>
              <a:gd name="T0" fmla="*/ 17 w 56"/>
              <a:gd name="T1" fmla="*/ 3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60 h 64"/>
              <a:gd name="T8" fmla="*/ 30 w 56"/>
              <a:gd name="T9" fmla="*/ 51 h 64"/>
              <a:gd name="T10" fmla="*/ 35 w 56"/>
              <a:gd name="T11" fmla="*/ 48 h 64"/>
              <a:gd name="T12" fmla="*/ 37 w 56"/>
              <a:gd name="T13" fmla="*/ 46 h 64"/>
              <a:gd name="T14" fmla="*/ 24 w 56"/>
              <a:gd name="T15" fmla="*/ 56 h 64"/>
              <a:gd name="T16" fmla="*/ 24 w 56"/>
              <a:gd name="T17" fmla="*/ 56 h 64"/>
              <a:gd name="T18" fmla="*/ 21 w 56"/>
              <a:gd name="T19" fmla="*/ 52 h 64"/>
              <a:gd name="T20" fmla="*/ 34 w 56"/>
              <a:gd name="T21" fmla="*/ 41 h 64"/>
              <a:gd name="T22" fmla="*/ 36 w 56"/>
              <a:gd name="T23" fmla="*/ 36 h 64"/>
              <a:gd name="T24" fmla="*/ 16 w 56"/>
              <a:gd name="T25" fmla="*/ 42 h 64"/>
              <a:gd name="T26" fmla="*/ 17 w 56"/>
              <a:gd name="T27" fmla="*/ 45 h 64"/>
              <a:gd name="T28" fmla="*/ 51 w 56"/>
              <a:gd name="T29" fmla="*/ 15 h 64"/>
              <a:gd name="T30" fmla="*/ 34 w 56"/>
              <a:gd name="T31" fmla="*/ 31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3 h 64"/>
              <a:gd name="T38" fmla="*/ 50 w 56"/>
              <a:gd name="T39" fmla="*/ 8 h 64"/>
              <a:gd name="T40" fmla="*/ 26 w 56"/>
              <a:gd name="T41" fmla="*/ 41 h 64"/>
              <a:gd name="T42" fmla="*/ 48 w 56"/>
              <a:gd name="T43" fmla="*/ 27 h 64"/>
              <a:gd name="T44" fmla="*/ 35 w 56"/>
              <a:gd name="T45" fmla="*/ 43 h 64"/>
              <a:gd name="T46" fmla="*/ 43 w 56"/>
              <a:gd name="T47" fmla="*/ 36 h 64"/>
              <a:gd name="T48" fmla="*/ 21 w 56"/>
              <a:gd name="T49" fmla="*/ 51 h 64"/>
              <a:gd name="T50" fmla="*/ 46 w 56"/>
              <a:gd name="T51" fmla="*/ 31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2 h 64"/>
              <a:gd name="T58" fmla="*/ 48 w 56"/>
              <a:gd name="T59" fmla="*/ 6 h 64"/>
              <a:gd name="T60" fmla="*/ 12 w 56"/>
              <a:gd name="T61" fmla="*/ 36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20 h 64"/>
              <a:gd name="T70" fmla="*/ 13 w 56"/>
              <a:gd name="T71" fmla="*/ 15 h 64"/>
              <a:gd name="T72" fmla="*/ 6 w 56"/>
              <a:gd name="T73" fmla="*/ 20 h 64"/>
              <a:gd name="T74" fmla="*/ 5 w 56"/>
              <a:gd name="T75" fmla="*/ 15 h 64"/>
              <a:gd name="T76" fmla="*/ 16 w 56"/>
              <a:gd name="T77" fmla="*/ 9 h 64"/>
              <a:gd name="T78" fmla="*/ 22 w 56"/>
              <a:gd name="T79" fmla="*/ 13 h 64"/>
              <a:gd name="T80" fmla="*/ 21 w 56"/>
              <a:gd name="T81" fmla="*/ 10 h 64"/>
              <a:gd name="T82" fmla="*/ 10 w 56"/>
              <a:gd name="T83" fmla="*/ 25 h 64"/>
              <a:gd name="T84" fmla="*/ 25 w 56"/>
              <a:gd name="T85" fmla="*/ 19 h 64"/>
              <a:gd name="T86" fmla="*/ 26 w 56"/>
              <a:gd name="T87" fmla="*/ 21 h 64"/>
              <a:gd name="T88" fmla="*/ 22 w 56"/>
              <a:gd name="T89" fmla="*/ 27 h 64"/>
              <a:gd name="T90" fmla="*/ 26 w 56"/>
              <a:gd name="T91" fmla="*/ 20 h 64"/>
              <a:gd name="T92" fmla="*/ 35 w 56"/>
              <a:gd name="T93" fmla="*/ 15 h 64"/>
              <a:gd name="T94" fmla="*/ 28 w 56"/>
              <a:gd name="T95" fmla="*/ 22 h 64"/>
              <a:gd name="T96" fmla="*/ 36 w 56"/>
              <a:gd name="T97" fmla="*/ 16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20 h 64"/>
              <a:gd name="T108" fmla="*/ 5 w 56"/>
              <a:gd name="T109" fmla="*/ 16 h 64"/>
              <a:gd name="T110" fmla="*/ 18 w 56"/>
              <a:gd name="T111" fmla="*/ 7 h 64"/>
              <a:gd name="T112" fmla="*/ 13 w 56"/>
              <a:gd name="T113" fmla="*/ 37 h 64"/>
              <a:gd name="T114" fmla="*/ 35 w 56"/>
              <a:gd name="T115" fmla="*/ 27 h 64"/>
              <a:gd name="T116" fmla="*/ 15 w 56"/>
              <a:gd name="T117" fmla="*/ 4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2"/>
                  <a:pt x="43" y="3"/>
                </a:cubicBezTo>
                <a:cubicBezTo>
                  <a:pt x="35" y="4"/>
                  <a:pt x="31" y="11"/>
                  <a:pt x="28" y="18"/>
                </a:cubicBezTo>
                <a:cubicBezTo>
                  <a:pt x="25" y="12"/>
                  <a:pt x="22" y="5"/>
                  <a:pt x="17" y="3"/>
                </a:cubicBezTo>
                <a:cubicBezTo>
                  <a:pt x="11" y="0"/>
                  <a:pt x="5" y="3"/>
                  <a:pt x="3" y="9"/>
                </a:cubicBezTo>
                <a:cubicBezTo>
                  <a:pt x="0" y="16"/>
                  <a:pt x="4" y="25"/>
                  <a:pt x="7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6" y="53"/>
                  <a:pt x="43" y="43"/>
                  <a:pt x="49" y="31"/>
                </a:cubicBezTo>
                <a:cubicBezTo>
                  <a:pt x="52" y="25"/>
                  <a:pt x="56" y="18"/>
                  <a:pt x="55" y="10"/>
                </a:cubicBezTo>
                <a:close/>
                <a:moveTo>
                  <a:pt x="27" y="60"/>
                </a:moveTo>
                <a:cubicBezTo>
                  <a:pt x="27" y="60"/>
                  <a:pt x="27" y="60"/>
                  <a:pt x="26" y="60"/>
                </a:cubicBezTo>
                <a:cubicBezTo>
                  <a:pt x="28" y="58"/>
                  <a:pt x="29" y="57"/>
                  <a:pt x="30" y="55"/>
                </a:cubicBezTo>
                <a:cubicBezTo>
                  <a:pt x="29" y="57"/>
                  <a:pt x="28" y="58"/>
                  <a:pt x="27" y="60"/>
                </a:cubicBezTo>
                <a:close/>
                <a:moveTo>
                  <a:pt x="24" y="56"/>
                </a:moveTo>
                <a:cubicBezTo>
                  <a:pt x="25" y="56"/>
                  <a:pt x="26" y="55"/>
                  <a:pt x="27" y="54"/>
                </a:cubicBezTo>
                <a:cubicBezTo>
                  <a:pt x="28" y="53"/>
                  <a:pt x="29" y="52"/>
                  <a:pt x="31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3"/>
                  <a:pt x="27" y="54"/>
                  <a:pt x="25" y="56"/>
                </a:cubicBezTo>
                <a:cubicBezTo>
                  <a:pt x="25" y="56"/>
                  <a:pt x="25" y="56"/>
                  <a:pt x="24" y="57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8"/>
                </a:moveTo>
                <a:cubicBezTo>
                  <a:pt x="32" y="51"/>
                  <a:pt x="29" y="55"/>
                  <a:pt x="26" y="59"/>
                </a:cubicBezTo>
                <a:cubicBezTo>
                  <a:pt x="26" y="58"/>
                  <a:pt x="25" y="58"/>
                  <a:pt x="25" y="57"/>
                </a:cubicBezTo>
                <a:cubicBezTo>
                  <a:pt x="29" y="54"/>
                  <a:pt x="32" y="51"/>
                  <a:pt x="35" y="48"/>
                </a:cubicBezTo>
                <a:close/>
                <a:moveTo>
                  <a:pt x="37" y="46"/>
                </a:moveTo>
                <a:cubicBezTo>
                  <a:pt x="36" y="46"/>
                  <a:pt x="36" y="46"/>
                  <a:pt x="35" y="47"/>
                </a:cubicBezTo>
                <a:cubicBezTo>
                  <a:pt x="36" y="46"/>
                  <a:pt x="37" y="45"/>
                  <a:pt x="38" y="45"/>
                </a:cubicBezTo>
                <a:cubicBezTo>
                  <a:pt x="37" y="45"/>
                  <a:pt x="37" y="45"/>
                  <a:pt x="37" y="46"/>
                </a:cubicBezTo>
                <a:close/>
                <a:moveTo>
                  <a:pt x="24" y="56"/>
                </a:moveTo>
                <a:cubicBezTo>
                  <a:pt x="24" y="55"/>
                  <a:pt x="23" y="55"/>
                  <a:pt x="23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2"/>
                </a:moveTo>
                <a:cubicBezTo>
                  <a:pt x="24" y="50"/>
                  <a:pt x="27" y="49"/>
                  <a:pt x="29" y="48"/>
                </a:cubicBezTo>
                <a:cubicBezTo>
                  <a:pt x="27" y="49"/>
                  <a:pt x="25" y="51"/>
                  <a:pt x="22" y="53"/>
                </a:cubicBezTo>
                <a:cubicBezTo>
                  <a:pt x="22" y="53"/>
                  <a:pt x="22" y="52"/>
                  <a:pt x="21" y="52"/>
                </a:cubicBezTo>
                <a:close/>
                <a:moveTo>
                  <a:pt x="20" y="49"/>
                </a:moveTo>
                <a:cubicBezTo>
                  <a:pt x="28" y="46"/>
                  <a:pt x="35" y="40"/>
                  <a:pt x="43" y="34"/>
                </a:cubicBezTo>
                <a:cubicBezTo>
                  <a:pt x="43" y="34"/>
                  <a:pt x="42" y="34"/>
                  <a:pt x="42" y="34"/>
                </a:cubicBezTo>
                <a:cubicBezTo>
                  <a:pt x="40" y="37"/>
                  <a:pt x="37" y="39"/>
                  <a:pt x="34" y="41"/>
                </a:cubicBezTo>
                <a:cubicBezTo>
                  <a:pt x="30" y="45"/>
                  <a:pt x="25" y="48"/>
                  <a:pt x="21" y="51"/>
                </a:cubicBezTo>
                <a:cubicBezTo>
                  <a:pt x="20" y="50"/>
                  <a:pt x="20" y="50"/>
                  <a:pt x="20" y="49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6"/>
                </a:cubicBezTo>
                <a:cubicBezTo>
                  <a:pt x="38" y="34"/>
                  <a:pt x="40" y="33"/>
                  <a:pt x="42" y="32"/>
                </a:cubicBezTo>
                <a:cubicBezTo>
                  <a:pt x="35" y="38"/>
                  <a:pt x="26" y="41"/>
                  <a:pt x="19" y="48"/>
                </a:cubicBezTo>
                <a:cubicBezTo>
                  <a:pt x="19" y="47"/>
                  <a:pt x="18" y="47"/>
                  <a:pt x="18" y="46"/>
                </a:cubicBezTo>
                <a:close/>
                <a:moveTo>
                  <a:pt x="1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23" y="39"/>
                  <a:pt x="29" y="35"/>
                  <a:pt x="35" y="31"/>
                </a:cubicBezTo>
                <a:cubicBezTo>
                  <a:pt x="34" y="32"/>
                  <a:pt x="34" y="32"/>
                  <a:pt x="34" y="32"/>
                </a:cubicBezTo>
                <a:cubicBezTo>
                  <a:pt x="28" y="36"/>
                  <a:pt x="23" y="41"/>
                  <a:pt x="17" y="45"/>
                </a:cubicBezTo>
                <a:cubicBezTo>
                  <a:pt x="17" y="44"/>
                  <a:pt x="16" y="43"/>
                  <a:pt x="16" y="42"/>
                </a:cubicBezTo>
                <a:close/>
                <a:moveTo>
                  <a:pt x="39" y="24"/>
                </a:moveTo>
                <a:cubicBezTo>
                  <a:pt x="43" y="21"/>
                  <a:pt x="46" y="18"/>
                  <a:pt x="50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2" y="14"/>
                  <a:pt x="52" y="14"/>
                </a:cubicBezTo>
                <a:cubicBezTo>
                  <a:pt x="52" y="15"/>
                  <a:pt x="52" y="16"/>
                  <a:pt x="52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5" y="21"/>
                  <a:pt x="41" y="27"/>
                  <a:pt x="34" y="31"/>
                </a:cubicBezTo>
                <a:cubicBezTo>
                  <a:pt x="31" y="33"/>
                  <a:pt x="27" y="35"/>
                  <a:pt x="23" y="37"/>
                </a:cubicBezTo>
                <a:cubicBezTo>
                  <a:pt x="22" y="38"/>
                  <a:pt x="20" y="39"/>
                  <a:pt x="19" y="40"/>
                </a:cubicBezTo>
                <a:cubicBezTo>
                  <a:pt x="15" y="42"/>
                  <a:pt x="19" y="39"/>
                  <a:pt x="20" y="39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5"/>
                  <a:pt x="38" y="24"/>
                  <a:pt x="39" y="24"/>
                </a:cubicBezTo>
                <a:close/>
                <a:moveTo>
                  <a:pt x="51" y="8"/>
                </a:moveTo>
                <a:cubicBezTo>
                  <a:pt x="52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2"/>
                  <a:pt x="21" y="34"/>
                  <a:pt x="18" y="36"/>
                </a:cubicBezTo>
                <a:cubicBezTo>
                  <a:pt x="19" y="35"/>
                  <a:pt x="20" y="34"/>
                  <a:pt x="21" y="33"/>
                </a:cubicBezTo>
                <a:cubicBezTo>
                  <a:pt x="31" y="24"/>
                  <a:pt x="43" y="19"/>
                  <a:pt x="51" y="8"/>
                </a:cubicBezTo>
                <a:close/>
                <a:moveTo>
                  <a:pt x="32" y="24"/>
                </a:moveTo>
                <a:cubicBezTo>
                  <a:pt x="35" y="22"/>
                  <a:pt x="38" y="19"/>
                  <a:pt x="41" y="16"/>
                </a:cubicBezTo>
                <a:cubicBezTo>
                  <a:pt x="44" y="14"/>
                  <a:pt x="48" y="11"/>
                  <a:pt x="50" y="8"/>
                </a:cubicBezTo>
                <a:cubicBezTo>
                  <a:pt x="45" y="15"/>
                  <a:pt x="38" y="20"/>
                  <a:pt x="32" y="24"/>
                </a:cubicBezTo>
                <a:close/>
                <a:moveTo>
                  <a:pt x="48" y="27"/>
                </a:moveTo>
                <a:cubicBezTo>
                  <a:pt x="44" y="30"/>
                  <a:pt x="39" y="33"/>
                  <a:pt x="35" y="36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4"/>
                  <a:pt x="19" y="45"/>
                </a:cubicBezTo>
                <a:cubicBezTo>
                  <a:pt x="24" y="40"/>
                  <a:pt x="30" y="36"/>
                  <a:pt x="35" y="32"/>
                </a:cubicBezTo>
                <a:cubicBezTo>
                  <a:pt x="41" y="28"/>
                  <a:pt x="46" y="23"/>
                  <a:pt x="51" y="19"/>
                </a:cubicBezTo>
                <a:cubicBezTo>
                  <a:pt x="50" y="22"/>
                  <a:pt x="49" y="24"/>
                  <a:pt x="48" y="27"/>
                </a:cubicBezTo>
                <a:close/>
                <a:moveTo>
                  <a:pt x="41" y="40"/>
                </a:moveTo>
                <a:cubicBezTo>
                  <a:pt x="37" y="43"/>
                  <a:pt x="34" y="45"/>
                  <a:pt x="30" y="48"/>
                </a:cubicBezTo>
                <a:cubicBezTo>
                  <a:pt x="30" y="48"/>
                  <a:pt x="29" y="49"/>
                  <a:pt x="28" y="49"/>
                </a:cubicBezTo>
                <a:cubicBezTo>
                  <a:pt x="30" y="47"/>
                  <a:pt x="33" y="45"/>
                  <a:pt x="35" y="43"/>
                </a:cubicBezTo>
                <a:cubicBezTo>
                  <a:pt x="37" y="42"/>
                  <a:pt x="40" y="40"/>
                  <a:pt x="42" y="38"/>
                </a:cubicBezTo>
                <a:cubicBezTo>
                  <a:pt x="42" y="38"/>
                  <a:pt x="41" y="39"/>
                  <a:pt x="41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6"/>
                </a:cubicBezTo>
                <a:cubicBezTo>
                  <a:pt x="43" y="35"/>
                  <a:pt x="43" y="36"/>
                  <a:pt x="42" y="36"/>
                </a:cubicBezTo>
                <a:cubicBezTo>
                  <a:pt x="40" y="38"/>
                  <a:pt x="37" y="41"/>
                  <a:pt x="35" y="43"/>
                </a:cubicBezTo>
                <a:cubicBezTo>
                  <a:pt x="32" y="45"/>
                  <a:pt x="29" y="46"/>
                  <a:pt x="27" y="48"/>
                </a:cubicBezTo>
                <a:cubicBezTo>
                  <a:pt x="25" y="49"/>
                  <a:pt x="23" y="50"/>
                  <a:pt x="21" y="51"/>
                </a:cubicBezTo>
                <a:cubicBezTo>
                  <a:pt x="23" y="50"/>
                  <a:pt x="25" y="49"/>
                  <a:pt x="27" y="48"/>
                </a:cubicBezTo>
                <a:cubicBezTo>
                  <a:pt x="33" y="43"/>
                  <a:pt x="40" y="38"/>
                  <a:pt x="45" y="32"/>
                </a:cubicBezTo>
                <a:cubicBezTo>
                  <a:pt x="45" y="33"/>
                  <a:pt x="44" y="34"/>
                  <a:pt x="43" y="35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4"/>
                  <a:pt x="26" y="45"/>
                  <a:pt x="24" y="46"/>
                </a:cubicBezTo>
                <a:cubicBezTo>
                  <a:pt x="24" y="46"/>
                  <a:pt x="19" y="49"/>
                  <a:pt x="19" y="48"/>
                </a:cubicBezTo>
                <a:cubicBezTo>
                  <a:pt x="21" y="47"/>
                  <a:pt x="22" y="46"/>
                  <a:pt x="24" y="45"/>
                </a:cubicBezTo>
                <a:cubicBezTo>
                  <a:pt x="31" y="39"/>
                  <a:pt x="40" y="35"/>
                  <a:pt x="47" y="29"/>
                </a:cubicBezTo>
                <a:cubicBezTo>
                  <a:pt x="47" y="29"/>
                  <a:pt x="46" y="30"/>
                  <a:pt x="46" y="31"/>
                </a:cubicBezTo>
                <a:close/>
                <a:moveTo>
                  <a:pt x="50" y="7"/>
                </a:moveTo>
                <a:cubicBezTo>
                  <a:pt x="44" y="13"/>
                  <a:pt x="37" y="19"/>
                  <a:pt x="31" y="24"/>
                </a:cubicBezTo>
                <a:cubicBezTo>
                  <a:pt x="27" y="27"/>
                  <a:pt x="23" y="30"/>
                  <a:pt x="19" y="33"/>
                </a:cubicBezTo>
                <a:cubicBezTo>
                  <a:pt x="17" y="34"/>
                  <a:pt x="15" y="35"/>
                  <a:pt x="13" y="36"/>
                </a:cubicBezTo>
                <a:cubicBezTo>
                  <a:pt x="14" y="35"/>
                  <a:pt x="16" y="33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9" y="30"/>
                  <a:pt x="21" y="29"/>
                  <a:pt x="22" y="27"/>
                </a:cubicBezTo>
                <a:cubicBezTo>
                  <a:pt x="27" y="24"/>
                  <a:pt x="32" y="21"/>
                  <a:pt x="36" y="18"/>
                </a:cubicBezTo>
                <a:cubicBezTo>
                  <a:pt x="41" y="14"/>
                  <a:pt x="46" y="11"/>
                  <a:pt x="48" y="6"/>
                </a:cubicBezTo>
                <a:cubicBezTo>
                  <a:pt x="49" y="6"/>
                  <a:pt x="50" y="6"/>
                  <a:pt x="50" y="7"/>
                </a:cubicBezTo>
                <a:close/>
                <a:moveTo>
                  <a:pt x="12" y="35"/>
                </a:moveTo>
                <a:cubicBezTo>
                  <a:pt x="13" y="34"/>
                  <a:pt x="13" y="34"/>
                  <a:pt x="14" y="34"/>
                </a:cubicBezTo>
                <a:cubicBezTo>
                  <a:pt x="13" y="34"/>
                  <a:pt x="13" y="35"/>
                  <a:pt x="12" y="36"/>
                </a:cubicBezTo>
                <a:cubicBezTo>
                  <a:pt x="12" y="35"/>
                  <a:pt x="12" y="35"/>
                  <a:pt x="12" y="35"/>
                </a:cubicBezTo>
                <a:close/>
                <a:moveTo>
                  <a:pt x="10" y="31"/>
                </a:moveTo>
                <a:cubicBezTo>
                  <a:pt x="12" y="29"/>
                  <a:pt x="15" y="28"/>
                  <a:pt x="17" y="26"/>
                </a:cubicBezTo>
                <a:cubicBezTo>
                  <a:pt x="20" y="24"/>
                  <a:pt x="23" y="22"/>
                  <a:pt x="25" y="20"/>
                </a:cubicBezTo>
                <a:cubicBezTo>
                  <a:pt x="21" y="25"/>
                  <a:pt x="15" y="29"/>
                  <a:pt x="11" y="34"/>
                </a:cubicBezTo>
                <a:cubicBezTo>
                  <a:pt x="11" y="33"/>
                  <a:pt x="10" y="32"/>
                  <a:pt x="10" y="31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8"/>
                  <a:pt x="24" y="16"/>
                  <a:pt x="22" y="18"/>
                </a:cubicBezTo>
                <a:cubicBezTo>
                  <a:pt x="20" y="20"/>
                  <a:pt x="19" y="21"/>
                  <a:pt x="18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9" y="29"/>
                  <a:pt x="9" y="28"/>
                  <a:pt x="8" y="27"/>
                </a:cubicBezTo>
                <a:close/>
                <a:moveTo>
                  <a:pt x="7" y="24"/>
                </a:moveTo>
                <a:cubicBezTo>
                  <a:pt x="12" y="21"/>
                  <a:pt x="16" y="17"/>
                  <a:pt x="20" y="15"/>
                </a:cubicBezTo>
                <a:cubicBezTo>
                  <a:pt x="24" y="13"/>
                  <a:pt x="19" y="16"/>
                  <a:pt x="19" y="16"/>
                </a:cubicBezTo>
                <a:cubicBezTo>
                  <a:pt x="18" y="18"/>
                  <a:pt x="16" y="19"/>
                  <a:pt x="15" y="20"/>
                </a:cubicBezTo>
                <a:cubicBezTo>
                  <a:pt x="13" y="22"/>
                  <a:pt x="10" y="24"/>
                  <a:pt x="8" y="26"/>
                </a:cubicBezTo>
                <a:cubicBezTo>
                  <a:pt x="7" y="25"/>
                  <a:pt x="7" y="25"/>
                  <a:pt x="7" y="24"/>
                </a:cubicBezTo>
                <a:close/>
                <a:moveTo>
                  <a:pt x="6" y="20"/>
                </a:moveTo>
                <a:cubicBezTo>
                  <a:pt x="8" y="19"/>
                  <a:pt x="11" y="17"/>
                  <a:pt x="13" y="15"/>
                </a:cubicBezTo>
                <a:cubicBezTo>
                  <a:pt x="14" y="15"/>
                  <a:pt x="16" y="14"/>
                  <a:pt x="17" y="13"/>
                </a:cubicBezTo>
                <a:cubicBezTo>
                  <a:pt x="18" y="12"/>
                  <a:pt x="22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2"/>
                  <a:pt x="6" y="21"/>
                  <a:pt x="6" y="20"/>
                </a:cubicBezTo>
                <a:close/>
                <a:moveTo>
                  <a:pt x="5" y="13"/>
                </a:moveTo>
                <a:cubicBezTo>
                  <a:pt x="7" y="12"/>
                  <a:pt x="8" y="11"/>
                  <a:pt x="10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5"/>
                  <a:pt x="5" y="14"/>
                  <a:pt x="5" y="13"/>
                </a:cubicBezTo>
                <a:close/>
                <a:moveTo>
                  <a:pt x="5" y="18"/>
                </a:moveTo>
                <a:cubicBezTo>
                  <a:pt x="5" y="18"/>
                  <a:pt x="5" y="17"/>
                  <a:pt x="5" y="17"/>
                </a:cubicBezTo>
                <a:cubicBezTo>
                  <a:pt x="9" y="15"/>
                  <a:pt x="12" y="11"/>
                  <a:pt x="16" y="9"/>
                </a:cubicBezTo>
                <a:cubicBezTo>
                  <a:pt x="19" y="7"/>
                  <a:pt x="14" y="12"/>
                  <a:pt x="13" y="13"/>
                </a:cubicBezTo>
                <a:cubicBezTo>
                  <a:pt x="11" y="15"/>
                  <a:pt x="8" y="17"/>
                  <a:pt x="5" y="19"/>
                </a:cubicBezTo>
                <a:cubicBezTo>
                  <a:pt x="5" y="19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20" y="14"/>
                  <a:pt x="17" y="16"/>
                  <a:pt x="15" y="17"/>
                </a:cubicBezTo>
                <a:cubicBezTo>
                  <a:pt x="12" y="19"/>
                  <a:pt x="9" y="21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9"/>
                  <a:pt x="17" y="16"/>
                  <a:pt x="21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9" y="18"/>
                  <a:pt x="15" y="22"/>
                  <a:pt x="11" y="25"/>
                </a:cubicBezTo>
                <a:cubicBezTo>
                  <a:pt x="10" y="26"/>
                  <a:pt x="8" y="28"/>
                  <a:pt x="10" y="25"/>
                </a:cubicBezTo>
                <a:cubicBezTo>
                  <a:pt x="12" y="24"/>
                  <a:pt x="13" y="23"/>
                  <a:pt x="14" y="21"/>
                </a:cubicBezTo>
                <a:cubicBezTo>
                  <a:pt x="17" y="19"/>
                  <a:pt x="20" y="16"/>
                  <a:pt x="23" y="14"/>
                </a:cubicBezTo>
                <a:cubicBezTo>
                  <a:pt x="23" y="15"/>
                  <a:pt x="24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7"/>
                  <a:pt x="20" y="21"/>
                  <a:pt x="24" y="17"/>
                </a:cubicBezTo>
                <a:cubicBezTo>
                  <a:pt x="25" y="18"/>
                  <a:pt x="25" y="19"/>
                  <a:pt x="25" y="19"/>
                </a:cubicBezTo>
                <a:close/>
                <a:moveTo>
                  <a:pt x="26" y="21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3"/>
                  <a:pt x="25" y="23"/>
                  <a:pt x="24" y="24"/>
                </a:cubicBezTo>
                <a:cubicBezTo>
                  <a:pt x="24" y="25"/>
                  <a:pt x="23" y="26"/>
                  <a:pt x="22" y="27"/>
                </a:cubicBezTo>
                <a:cubicBezTo>
                  <a:pt x="20" y="28"/>
                  <a:pt x="18" y="30"/>
                  <a:pt x="16" y="31"/>
                </a:cubicBezTo>
                <a:cubicBezTo>
                  <a:pt x="16" y="32"/>
                  <a:pt x="15" y="32"/>
                  <a:pt x="14" y="33"/>
                </a:cubicBezTo>
                <a:cubicBezTo>
                  <a:pt x="14" y="33"/>
                  <a:pt x="11" y="35"/>
                  <a:pt x="13" y="33"/>
                </a:cubicBezTo>
                <a:cubicBezTo>
                  <a:pt x="17" y="28"/>
                  <a:pt x="22" y="25"/>
                  <a:pt x="26" y="20"/>
                </a:cubicBezTo>
                <a:cubicBezTo>
                  <a:pt x="26" y="20"/>
                  <a:pt x="26" y="21"/>
                  <a:pt x="26" y="21"/>
                </a:cubicBezTo>
                <a:close/>
                <a:moveTo>
                  <a:pt x="32" y="17"/>
                </a:moveTo>
                <a:cubicBezTo>
                  <a:pt x="34" y="15"/>
                  <a:pt x="37" y="13"/>
                  <a:pt x="40" y="11"/>
                </a:cubicBezTo>
                <a:cubicBezTo>
                  <a:pt x="39" y="12"/>
                  <a:pt x="37" y="14"/>
                  <a:pt x="35" y="15"/>
                </a:cubicBezTo>
                <a:cubicBezTo>
                  <a:pt x="34" y="16"/>
                  <a:pt x="32" y="17"/>
                  <a:pt x="31" y="18"/>
                </a:cubicBezTo>
                <a:cubicBezTo>
                  <a:pt x="31" y="18"/>
                  <a:pt x="31" y="17"/>
                  <a:pt x="32" y="17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8" y="23"/>
                  <a:pt x="27" y="23"/>
                  <a:pt x="27" y="23"/>
                </a:cubicBezTo>
                <a:cubicBezTo>
                  <a:pt x="27" y="23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7"/>
                  <a:pt x="36" y="16"/>
                </a:cubicBezTo>
                <a:cubicBezTo>
                  <a:pt x="38" y="14"/>
                  <a:pt x="40" y="13"/>
                  <a:pt x="42" y="11"/>
                </a:cubicBezTo>
                <a:cubicBezTo>
                  <a:pt x="43" y="10"/>
                  <a:pt x="44" y="8"/>
                  <a:pt x="46" y="7"/>
                </a:cubicBezTo>
                <a:cubicBezTo>
                  <a:pt x="46" y="7"/>
                  <a:pt x="46" y="6"/>
                  <a:pt x="47" y="6"/>
                </a:cubicBezTo>
                <a:cubicBezTo>
                  <a:pt x="47" y="6"/>
                  <a:pt x="47" y="7"/>
                  <a:pt x="46" y="7"/>
                </a:cubicBezTo>
                <a:cubicBezTo>
                  <a:pt x="46" y="9"/>
                  <a:pt x="44" y="10"/>
                  <a:pt x="43" y="11"/>
                </a:cubicBezTo>
                <a:cubicBezTo>
                  <a:pt x="41" y="13"/>
                  <a:pt x="38" y="15"/>
                  <a:pt x="36" y="17"/>
                </a:cubicBezTo>
                <a:cubicBezTo>
                  <a:pt x="34" y="18"/>
                  <a:pt x="32" y="20"/>
                  <a:pt x="29" y="21"/>
                </a:cubicBezTo>
                <a:cubicBezTo>
                  <a:pt x="30" y="21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6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1" y="10"/>
                  <a:pt x="38" y="12"/>
                  <a:pt x="35" y="13"/>
                </a:cubicBezTo>
                <a:cubicBezTo>
                  <a:pt x="34" y="14"/>
                  <a:pt x="33" y="15"/>
                  <a:pt x="32" y="16"/>
                </a:cubicBezTo>
                <a:cubicBezTo>
                  <a:pt x="33" y="15"/>
                  <a:pt x="33" y="15"/>
                  <a:pt x="34" y="14"/>
                </a:cubicBezTo>
                <a:cubicBezTo>
                  <a:pt x="37" y="11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8"/>
                  <a:pt x="36" y="10"/>
                  <a:pt x="34" y="13"/>
                </a:cubicBezTo>
                <a:cubicBezTo>
                  <a:pt x="36" y="10"/>
                  <a:pt x="38" y="8"/>
                  <a:pt x="41" y="6"/>
                </a:cubicBezTo>
                <a:close/>
                <a:moveTo>
                  <a:pt x="20" y="9"/>
                </a:moveTo>
                <a:cubicBezTo>
                  <a:pt x="15" y="13"/>
                  <a:pt x="10" y="17"/>
                  <a:pt x="6" y="20"/>
                </a:cubicBezTo>
                <a:cubicBezTo>
                  <a:pt x="11" y="16"/>
                  <a:pt x="15" y="12"/>
                  <a:pt x="19" y="7"/>
                </a:cubicBezTo>
                <a:cubicBezTo>
                  <a:pt x="19" y="8"/>
                  <a:pt x="20" y="9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4"/>
                  <a:pt x="5" y="16"/>
                </a:cubicBezTo>
                <a:cubicBezTo>
                  <a:pt x="7" y="15"/>
                  <a:pt x="9" y="13"/>
                  <a:pt x="11" y="11"/>
                </a:cubicBezTo>
                <a:cubicBezTo>
                  <a:pt x="13" y="10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9" y="4"/>
                  <a:pt x="14" y="5"/>
                </a:cubicBezTo>
                <a:close/>
                <a:moveTo>
                  <a:pt x="13" y="37"/>
                </a:moveTo>
                <a:cubicBezTo>
                  <a:pt x="15" y="35"/>
                  <a:pt x="18" y="34"/>
                  <a:pt x="20" y="33"/>
                </a:cubicBezTo>
                <a:cubicBezTo>
                  <a:pt x="18" y="34"/>
                  <a:pt x="16" y="36"/>
                  <a:pt x="15" y="38"/>
                </a:cubicBezTo>
                <a:cubicBezTo>
                  <a:pt x="14" y="38"/>
                  <a:pt x="15" y="39"/>
                  <a:pt x="15" y="39"/>
                </a:cubicBezTo>
                <a:cubicBezTo>
                  <a:pt x="21" y="34"/>
                  <a:pt x="28" y="31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2"/>
                  <a:pt x="21" y="36"/>
                  <a:pt x="16" y="41"/>
                </a:cubicBezTo>
                <a:cubicBezTo>
                  <a:pt x="15" y="41"/>
                  <a:pt x="15" y="42"/>
                  <a:pt x="15" y="42"/>
                </a:cubicBezTo>
                <a:cubicBezTo>
                  <a:pt x="15" y="41"/>
                  <a:pt x="15" y="40"/>
                  <a:pt x="14" y="40"/>
                </a:cubicBezTo>
                <a:cubicBezTo>
                  <a:pt x="14" y="39"/>
                  <a:pt x="13" y="38"/>
                  <a:pt x="13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5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322023" y="1758867"/>
            <a:ext cx="206376" cy="241300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444501" y="3427416"/>
            <a:ext cx="209552" cy="239713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7" name="Freeform 153">
            <a:extLst>
              <a:ext uri="{FF2B5EF4-FFF2-40B4-BE49-F238E27FC236}">
                <a16:creationId xmlns="" xmlns:a16="http://schemas.microsoft.com/office/drawing/2014/main" id="{B9A2FCE3-C99B-4645-B88E-D472FC77FDEB}"/>
              </a:ext>
            </a:extLst>
          </p:cNvPr>
          <p:cNvSpPr>
            <a:spLocks noEditPoints="1"/>
          </p:cNvSpPr>
          <p:nvPr/>
        </p:nvSpPr>
        <p:spPr bwMode="auto">
          <a:xfrm>
            <a:off x="1600203" y="4265616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20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7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7" y="18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8" y="63"/>
                  <a:pt x="28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5"/>
                  <a:pt x="55" y="17"/>
                  <a:pt x="55" y="10"/>
                </a:cubicBez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7"/>
                  <a:pt x="28" y="58"/>
                  <a:pt x="26" y="60"/>
                </a:cubicBezTo>
                <a:close/>
                <a:moveTo>
                  <a:pt x="24" y="56"/>
                </a:moveTo>
                <a:cubicBezTo>
                  <a:pt x="25" y="56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6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50"/>
                  <a:pt x="34" y="46"/>
                  <a:pt x="39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2"/>
                  <a:pt x="16" y="42"/>
                  <a:pt x="16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7" y="44"/>
                  <a:pt x="16" y="43"/>
                  <a:pt x="15" y="41"/>
                </a:cubicBezTo>
                <a:close/>
                <a:moveTo>
                  <a:pt x="39" y="23"/>
                </a:moveTo>
                <a:cubicBezTo>
                  <a:pt x="42" y="21"/>
                  <a:pt x="46" y="17"/>
                  <a:pt x="50" y="15"/>
                </a:cubicBezTo>
                <a:cubicBezTo>
                  <a:pt x="50" y="15"/>
                  <a:pt x="51" y="15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9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8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3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3"/>
                  <a:pt x="16" y="32"/>
                </a:cubicBezTo>
                <a:cubicBezTo>
                  <a:pt x="17" y="32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6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5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8"/>
                  <a:pt x="24" y="15"/>
                  <a:pt x="21" y="18"/>
                </a:cubicBezTo>
                <a:cubicBezTo>
                  <a:pt x="20" y="19"/>
                  <a:pt x="19" y="20"/>
                  <a:pt x="18" y="22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2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20"/>
                </a:cubicBezTo>
                <a:close/>
                <a:moveTo>
                  <a:pt x="5" y="13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3"/>
                </a:cubicBezTo>
                <a:cubicBezTo>
                  <a:pt x="10" y="15"/>
                  <a:pt x="8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9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5"/>
                </a:cubicBezTo>
                <a:cubicBezTo>
                  <a:pt x="34" y="16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10"/>
                  <a:pt x="44" y="8"/>
                  <a:pt x="45" y="7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7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6" y="10"/>
                  <a:pt x="34" y="12"/>
                </a:cubicBezTo>
                <a:cubicBezTo>
                  <a:pt x="35" y="10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4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221526" y="1389415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007603" y="3079792"/>
            <a:ext cx="1610210" cy="2262941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9872666" y="995366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="" xmlns:a16="http://schemas.microsoft.com/office/drawing/2014/main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10106027" y="78581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="" xmlns:a16="http://schemas.microsoft.com/office/drawing/2014/main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5193100" y="5833949"/>
            <a:ext cx="652464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accent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513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1556101" y="1879517"/>
            <a:ext cx="1463023" cy="186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8444296" y="3488632"/>
            <a:ext cx="1814121" cy="2572027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0301" y="2604717"/>
            <a:ext cx="7903638" cy="3078107"/>
          </a:xfrm>
          <a:prstGeom prst="rect">
            <a:avLst/>
          </a:prstGeom>
          <a:ln w="1143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1390650" y="1596505"/>
            <a:ext cx="3773117" cy="783193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>
                <a:solidFill>
                  <a:srgbClr val="C00000"/>
                </a:solidFill>
                <a:cs typeface="PT Bold Heading" pitchFamily="2" charset="-78"/>
              </a:rPr>
              <a:t>* أين مكان 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الحصان </a:t>
            </a:r>
            <a:r>
              <a:rPr lang="ar-SA" sz="2000" dirty="0">
                <a:solidFill>
                  <a:srgbClr val="C00000"/>
                </a:solidFill>
                <a:cs typeface="PT Bold Heading" pitchFamily="2" charset="-78"/>
              </a:rPr>
              <a:t>بالنسبة للبقرة استعمل </a:t>
            </a:r>
            <a:r>
              <a:rPr lang="ar-SA" sz="20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قبل</a:t>
            </a:r>
            <a:r>
              <a:rPr lang="ar-SA" sz="2000" dirty="0">
                <a:solidFill>
                  <a:srgbClr val="C00000"/>
                </a:solidFill>
                <a:cs typeface="PT Bold Heading" pitchFamily="2" charset="-78"/>
              </a:rPr>
              <a:t> او </a:t>
            </a:r>
            <a:r>
              <a:rPr lang="ar-SA" sz="20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بعد</a:t>
            </a:r>
            <a:r>
              <a:rPr lang="ar-SA" sz="2000" dirty="0">
                <a:solidFill>
                  <a:srgbClr val="C00000"/>
                </a:solidFill>
                <a:cs typeface="PT Bold Heading" pitchFamily="2" charset="-78"/>
              </a:rPr>
              <a:t> لوصف مكانه</a:t>
            </a:r>
          </a:p>
        </p:txBody>
      </p:sp>
      <p:sp>
        <p:nvSpPr>
          <p:cNvPr id="9" name="مربع نص 12"/>
          <p:cNvSpPr txBox="1"/>
          <p:nvPr/>
        </p:nvSpPr>
        <p:spPr>
          <a:xfrm>
            <a:off x="7099446" y="1628023"/>
            <a:ext cx="3778105" cy="783193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* أين مكان الخروف بالنسبة للبقرة استعمل </a:t>
            </a:r>
            <a:r>
              <a:rPr lang="ar-SA" sz="20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قبل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 او </a:t>
            </a:r>
            <a:r>
              <a:rPr lang="ar-SA" sz="20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بعد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 لوصف مكانه</a:t>
            </a:r>
            <a:endParaRPr lang="ar-EG" sz="20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424523" y="-10276"/>
            <a:ext cx="8296575" cy="1638300"/>
            <a:chOff x="153759" y="97864"/>
            <a:chExt cx="8296575" cy="1849757"/>
          </a:xfrm>
        </p:grpSpPr>
        <p:grpSp>
          <p:nvGrpSpPr>
            <p:cNvPr id="11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155" y="472533"/>
              <a:ext cx="7888179" cy="984884"/>
              <a:chOff x="-4297218" y="528952"/>
              <a:chExt cx="12146474" cy="1515124"/>
            </a:xfrm>
          </p:grpSpPr>
          <p:sp>
            <p:nvSpPr>
              <p:cNvPr id="12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13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685583" y="528952"/>
                <a:ext cx="9534839" cy="151512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3 - 3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قبل , بعد 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14" name="Google Shape;181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82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52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1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28-2-1443هـ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39" y="1704223"/>
            <a:ext cx="966850" cy="10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48" y="215465"/>
            <a:ext cx="515941" cy="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14"/>
          <p:cNvCxnSpPr/>
          <p:nvPr/>
        </p:nvCxnSpPr>
        <p:spPr>
          <a:xfrm>
            <a:off x="8982833" y="4426684"/>
            <a:ext cx="389767" cy="14490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17"/>
          <p:cNvCxnSpPr/>
          <p:nvPr/>
        </p:nvCxnSpPr>
        <p:spPr>
          <a:xfrm flipH="1">
            <a:off x="3829051" y="4572000"/>
            <a:ext cx="495299" cy="12632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Round Diagonal Corner Rectangle 19"/>
          <p:cNvSpPr/>
          <p:nvPr/>
        </p:nvSpPr>
        <p:spPr>
          <a:xfrm>
            <a:off x="8039100" y="5873324"/>
            <a:ext cx="1885950" cy="714829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CC0066"/>
                </a:solidFill>
              </a:rPr>
              <a:t>بعد البقرة</a:t>
            </a:r>
            <a:endParaRPr lang="ar-SA" sz="3600" b="1" dirty="0">
              <a:solidFill>
                <a:srgbClr val="CC0066"/>
              </a:solidFill>
            </a:endParaRPr>
          </a:p>
        </p:txBody>
      </p:sp>
      <p:sp>
        <p:nvSpPr>
          <p:cNvPr id="32" name="Round Diagonal Corner Rectangle 21"/>
          <p:cNvSpPr/>
          <p:nvPr/>
        </p:nvSpPr>
        <p:spPr>
          <a:xfrm>
            <a:off x="3143250" y="5873323"/>
            <a:ext cx="1999231" cy="714829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CC0066"/>
                </a:solidFill>
              </a:rPr>
              <a:t>قبل البقرة</a:t>
            </a:r>
            <a:endParaRPr lang="ar-SA" sz="3600" b="1" dirty="0">
              <a:solidFill>
                <a:srgbClr val="CC0066"/>
              </a:solidFill>
            </a:endParaRPr>
          </a:p>
        </p:txBody>
      </p:sp>
      <p:pic>
        <p:nvPicPr>
          <p:cNvPr id="42" name="Picture 4" descr="Cause We Love To See Them Run by Kamis-Cafe on Deviant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75" y="4287522"/>
            <a:ext cx="2483333" cy="152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id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5500" y="4551824"/>
            <a:ext cx="1257300" cy="115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4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9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12"/>
          <p:cNvSpPr txBox="1"/>
          <p:nvPr/>
        </p:nvSpPr>
        <p:spPr>
          <a:xfrm>
            <a:off x="1149540" y="1612030"/>
            <a:ext cx="8763000" cy="64698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3200" dirty="0">
                <a:solidFill>
                  <a:srgbClr val="CC0066"/>
                </a:solidFill>
                <a:cs typeface="PT Bold Heading" pitchFamily="2" charset="-78"/>
              </a:rPr>
              <a:t>يحوط الطالب الديك الذي يسير </a:t>
            </a:r>
            <a:r>
              <a:rPr lang="ar-SA" sz="3200" u="sng" dirty="0">
                <a:solidFill>
                  <a:srgbClr val="0070C0"/>
                </a:solidFill>
                <a:cs typeface="PT Bold Heading" pitchFamily="2" charset="-78"/>
              </a:rPr>
              <a:t>قبل</a:t>
            </a:r>
            <a:r>
              <a:rPr lang="ar-SA" sz="3200" dirty="0">
                <a:solidFill>
                  <a:srgbClr val="CC0066"/>
                </a:solidFill>
                <a:cs typeface="PT Bold Heading" pitchFamily="2" charset="-78"/>
              </a:rPr>
              <a:t> الكتكوت </a:t>
            </a:r>
            <a:endParaRPr lang="ar-EG" sz="32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918" y="1055166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8888" y="1206424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مجموعة 34"/>
          <p:cNvGrpSpPr/>
          <p:nvPr/>
        </p:nvGrpSpPr>
        <p:grpSpPr>
          <a:xfrm>
            <a:off x="-424523" y="-10276"/>
            <a:ext cx="8296575" cy="1638300"/>
            <a:chOff x="153759" y="97864"/>
            <a:chExt cx="8296575" cy="1849757"/>
          </a:xfrm>
        </p:grpSpPr>
        <p:grpSp>
          <p:nvGrpSpPr>
            <p:cNvPr id="36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155" y="472533"/>
              <a:ext cx="7888179" cy="984884"/>
              <a:chOff x="-4297218" y="528952"/>
              <a:chExt cx="12146474" cy="1515124"/>
            </a:xfrm>
          </p:grpSpPr>
          <p:sp>
            <p:nvSpPr>
              <p:cNvPr id="41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2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685583" y="528952"/>
                <a:ext cx="9534839" cy="151512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3 - 3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قبل , بعد 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37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52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0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28-2-1443هـ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46" name="صورة 45">
            <a:extLst>
              <a:ext uri="{FF2B5EF4-FFF2-40B4-BE49-F238E27FC236}">
                <a16:creationId xmlns="" xmlns:a16="http://schemas.microsoft.com/office/drawing/2014/main" id="{08543377-897D-44BD-931A-CB48082A32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6" t="21748" r="22087" b="43301"/>
          <a:stretch/>
        </p:blipFill>
        <p:spPr>
          <a:xfrm>
            <a:off x="2349985" y="2539019"/>
            <a:ext cx="7682573" cy="2997007"/>
          </a:xfrm>
          <a:prstGeom prst="rect">
            <a:avLst/>
          </a:prstGeom>
        </p:spPr>
      </p:pic>
      <p:sp>
        <p:nvSpPr>
          <p:cNvPr id="48" name="Oval 14"/>
          <p:cNvSpPr/>
          <p:nvPr/>
        </p:nvSpPr>
        <p:spPr>
          <a:xfrm>
            <a:off x="4686301" y="3581400"/>
            <a:ext cx="1615944" cy="2063885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" name="مجموعة 5"/>
          <p:cNvGrpSpPr/>
          <p:nvPr/>
        </p:nvGrpSpPr>
        <p:grpSpPr>
          <a:xfrm>
            <a:off x="8094492" y="2680651"/>
            <a:ext cx="1581093" cy="1336743"/>
            <a:chOff x="12082102" y="2757887"/>
            <a:chExt cx="1581093" cy="1336743"/>
          </a:xfrm>
        </p:grpSpPr>
        <p:sp>
          <p:nvSpPr>
            <p:cNvPr id="4" name="شبه منحرف 3"/>
            <p:cNvSpPr/>
            <p:nvPr/>
          </p:nvSpPr>
          <p:spPr>
            <a:xfrm>
              <a:off x="12763500" y="3086100"/>
              <a:ext cx="476250" cy="100853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شكل بيضاوي 4"/>
            <p:cNvSpPr/>
            <p:nvPr/>
          </p:nvSpPr>
          <p:spPr>
            <a:xfrm>
              <a:off x="12891698" y="2933700"/>
              <a:ext cx="193076" cy="3401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" name="Picture 4" descr="choose! | Baamboozle"/>
            <p:cNvPicPr>
              <a:picLocks noChangeAspect="1" noChangeArrowheads="1" noCrop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2102" y="2757887"/>
              <a:ext cx="1581093" cy="1336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Google Tìm kiếm | Animierte smileys, Lustige kunst, Emoji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45" y="6648"/>
            <a:ext cx="1677947" cy="136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37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12"/>
          <p:cNvSpPr txBox="1"/>
          <p:nvPr/>
        </p:nvSpPr>
        <p:spPr>
          <a:xfrm>
            <a:off x="901890" y="1783480"/>
            <a:ext cx="8763000" cy="64698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3200" dirty="0">
                <a:solidFill>
                  <a:srgbClr val="CC0066"/>
                </a:solidFill>
                <a:cs typeface="PT Bold Heading" pitchFamily="2" charset="-78"/>
              </a:rPr>
              <a:t>يحوط الطالب </a:t>
            </a:r>
            <a:r>
              <a:rPr lang="ar-SA" sz="3200" dirty="0" smtClean="0">
                <a:solidFill>
                  <a:srgbClr val="CC0066"/>
                </a:solidFill>
                <a:cs typeface="PT Bold Heading" pitchFamily="2" charset="-78"/>
              </a:rPr>
              <a:t>الطير الذي </a:t>
            </a:r>
            <a:r>
              <a:rPr lang="ar-SA" sz="3200" dirty="0">
                <a:solidFill>
                  <a:srgbClr val="CC0066"/>
                </a:solidFill>
                <a:cs typeface="PT Bold Heading" pitchFamily="2" charset="-78"/>
              </a:rPr>
              <a:t>يسير </a:t>
            </a:r>
            <a:r>
              <a:rPr lang="ar-SA" sz="3200" u="sng" dirty="0" smtClean="0">
                <a:solidFill>
                  <a:srgbClr val="0070C0"/>
                </a:solidFill>
                <a:cs typeface="PT Bold Heading" pitchFamily="2" charset="-78"/>
              </a:rPr>
              <a:t>بعد </a:t>
            </a:r>
            <a:r>
              <a:rPr lang="ar-SA" sz="3200" dirty="0" smtClean="0">
                <a:solidFill>
                  <a:srgbClr val="CC0066"/>
                </a:solidFill>
                <a:cs typeface="PT Bold Heading" pitchFamily="2" charset="-78"/>
              </a:rPr>
              <a:t>الضفدع</a:t>
            </a:r>
            <a:endParaRPr lang="ar-EG" sz="32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918" y="1055166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8888" y="1206424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مجموعة 34"/>
          <p:cNvGrpSpPr/>
          <p:nvPr/>
        </p:nvGrpSpPr>
        <p:grpSpPr>
          <a:xfrm>
            <a:off x="-424523" y="-10276"/>
            <a:ext cx="8296575" cy="1638300"/>
            <a:chOff x="153759" y="97864"/>
            <a:chExt cx="8296575" cy="1849757"/>
          </a:xfrm>
        </p:grpSpPr>
        <p:grpSp>
          <p:nvGrpSpPr>
            <p:cNvPr id="36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155" y="472533"/>
              <a:ext cx="7888179" cy="984884"/>
              <a:chOff x="-4297218" y="528952"/>
              <a:chExt cx="12146474" cy="1515124"/>
            </a:xfrm>
          </p:grpSpPr>
          <p:sp>
            <p:nvSpPr>
              <p:cNvPr id="41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2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685583" y="528952"/>
                <a:ext cx="9534839" cy="151512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3 - 3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قبل , بعد 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37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52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0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28-2-1443هـ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44" name="صورة 43">
            <a:extLst>
              <a:ext uri="{FF2B5EF4-FFF2-40B4-BE49-F238E27FC236}">
                <a16:creationId xmlns="" xmlns:a16="http://schemas.microsoft.com/office/drawing/2014/main" id="{F16EE382-0FF6-4F43-955B-492B2AEC45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607" t="59935" r="22087" b="6537"/>
          <a:stretch/>
        </p:blipFill>
        <p:spPr>
          <a:xfrm>
            <a:off x="1715356" y="2779637"/>
            <a:ext cx="9627375" cy="3168350"/>
          </a:xfrm>
          <a:prstGeom prst="rect">
            <a:avLst/>
          </a:prstGeom>
        </p:spPr>
      </p:pic>
      <p:sp>
        <p:nvSpPr>
          <p:cNvPr id="48" name="Oval 14"/>
          <p:cNvSpPr/>
          <p:nvPr/>
        </p:nvSpPr>
        <p:spPr>
          <a:xfrm>
            <a:off x="8850444" y="3998756"/>
            <a:ext cx="1615944" cy="2063885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194" name="Picture 2" descr="ضفدع - gif.ov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044" y="481282"/>
            <a:ext cx="1102644" cy="119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RYEZ – Water Demage Dry Ou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81" y="1840630"/>
            <a:ext cx="41148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3 Words, 1 Animal | Baamboozle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60" y="2779637"/>
            <a:ext cx="1612710" cy="161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مستطيل 28"/>
          <p:cNvSpPr/>
          <p:nvPr/>
        </p:nvSpPr>
        <p:spPr>
          <a:xfrm>
            <a:off x="2645580" y="1280031"/>
            <a:ext cx="5634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* حوط الحيوان الذي يسير </a:t>
            </a:r>
            <a:r>
              <a:rPr lang="ar-SA" sz="2400" dirty="0" smtClean="0">
                <a:solidFill>
                  <a:srgbClr val="0070C0"/>
                </a:solidFill>
                <a:cs typeface="PT Bold Heading" pitchFamily="2" charset="-78"/>
              </a:rPr>
              <a:t>قبل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 الاخرين  , </a:t>
            </a:r>
            <a:endParaRPr lang="ar-SA" sz="2400" dirty="0"/>
          </a:p>
        </p:txBody>
      </p:sp>
      <p:pic>
        <p:nvPicPr>
          <p:cNvPr id="31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047" y="478898"/>
            <a:ext cx="547690" cy="103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 34"/>
          <p:cNvSpPr/>
          <p:nvPr/>
        </p:nvSpPr>
        <p:spPr>
          <a:xfrm>
            <a:off x="2708241" y="1741696"/>
            <a:ext cx="6030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 على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الحيوان الذي يسير </a:t>
            </a:r>
            <a:r>
              <a:rPr lang="ar-SA" sz="2400" dirty="0" smtClean="0">
                <a:solidFill>
                  <a:srgbClr val="0070C0"/>
                </a:solidFill>
                <a:cs typeface="PT Bold Heading" pitchFamily="2" charset="-78"/>
              </a:rPr>
              <a:t>بعد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 الاخرين</a:t>
            </a:r>
            <a:r>
              <a:rPr lang="en-US" sz="2400" dirty="0" smtClean="0">
                <a:solidFill>
                  <a:srgbClr val="CC0066"/>
                </a:solidFill>
                <a:cs typeface="PT Bold Heading" pitchFamily="2" charset="-78"/>
              </a:rPr>
              <a:t>X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* ضع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علامة  </a:t>
            </a:r>
            <a:endParaRPr lang="ar-SA" sz="2400" dirty="0"/>
          </a:p>
        </p:txBody>
      </p:sp>
      <p:grpSp>
        <p:nvGrpSpPr>
          <p:cNvPr id="38" name="مجموعة 37"/>
          <p:cNvGrpSpPr/>
          <p:nvPr/>
        </p:nvGrpSpPr>
        <p:grpSpPr>
          <a:xfrm>
            <a:off x="-424523" y="-10276"/>
            <a:ext cx="8296575" cy="1638300"/>
            <a:chOff x="153759" y="97864"/>
            <a:chExt cx="8296575" cy="1849757"/>
          </a:xfrm>
        </p:grpSpPr>
        <p:grpSp>
          <p:nvGrpSpPr>
            <p:cNvPr id="39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155" y="472533"/>
              <a:ext cx="7888179" cy="984884"/>
              <a:chOff x="-4297218" y="528952"/>
              <a:chExt cx="12146474" cy="1515124"/>
            </a:xfrm>
          </p:grpSpPr>
          <p:sp>
            <p:nvSpPr>
              <p:cNvPr id="44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5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685583" y="528952"/>
                <a:ext cx="9534839" cy="151512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3 - 3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قبل , بعد 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0" name="Google Shape;181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182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53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3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28-2-1443هـ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46" name="صورة 45">
            <a:extLst>
              <a:ext uri="{FF2B5EF4-FFF2-40B4-BE49-F238E27FC236}">
                <a16:creationId xmlns="" xmlns:a16="http://schemas.microsoft.com/office/drawing/2014/main" id="{1B065047-267A-48B1-B563-767E5FAB26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540" t="19935" r="14223" b="51658"/>
          <a:stretch/>
        </p:blipFill>
        <p:spPr>
          <a:xfrm>
            <a:off x="1550976" y="2289069"/>
            <a:ext cx="8128000" cy="1749531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1B065047-267A-48B1-B563-767E5FAB26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540" t="54303" r="14223" b="11328"/>
          <a:stretch/>
        </p:blipFill>
        <p:spPr>
          <a:xfrm>
            <a:off x="1725088" y="4331796"/>
            <a:ext cx="8128000" cy="2116695"/>
          </a:xfrm>
          <a:prstGeom prst="rect">
            <a:avLst/>
          </a:prstGeom>
        </p:spPr>
      </p:pic>
      <p:sp>
        <p:nvSpPr>
          <p:cNvPr id="49" name="Oval 11"/>
          <p:cNvSpPr/>
          <p:nvPr/>
        </p:nvSpPr>
        <p:spPr>
          <a:xfrm>
            <a:off x="3467100" y="2464282"/>
            <a:ext cx="2085974" cy="1574318"/>
          </a:xfrm>
          <a:prstGeom prst="ellipse">
            <a:avLst/>
          </a:prstGeom>
          <a:noFill/>
          <a:ln w="825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50" name="Oval 18"/>
          <p:cNvSpPr/>
          <p:nvPr/>
        </p:nvSpPr>
        <p:spPr>
          <a:xfrm>
            <a:off x="3467100" y="5390143"/>
            <a:ext cx="1552573" cy="1058348"/>
          </a:xfrm>
          <a:prstGeom prst="ellipse">
            <a:avLst/>
          </a:prstGeom>
          <a:noFill/>
          <a:ln w="825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1" name="Group 12"/>
          <p:cNvGrpSpPr/>
          <p:nvPr/>
        </p:nvGrpSpPr>
        <p:grpSpPr>
          <a:xfrm>
            <a:off x="7710514" y="2852730"/>
            <a:ext cx="571504" cy="571504"/>
            <a:chOff x="7000892" y="1152508"/>
            <a:chExt cx="571504" cy="571504"/>
          </a:xfrm>
        </p:grpSpPr>
        <p:cxnSp>
          <p:nvCxnSpPr>
            <p:cNvPr id="52" name="Straight Connector 13"/>
            <p:cNvCxnSpPr/>
            <p:nvPr/>
          </p:nvCxnSpPr>
          <p:spPr>
            <a:xfrm rot="5400000">
              <a:off x="6974697" y="1188227"/>
              <a:ext cx="571504" cy="500066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14"/>
            <p:cNvCxnSpPr/>
            <p:nvPr/>
          </p:nvCxnSpPr>
          <p:spPr>
            <a:xfrm rot="10800000">
              <a:off x="7000892" y="1214422"/>
              <a:ext cx="571504" cy="500066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15"/>
          <p:cNvGrpSpPr/>
          <p:nvPr/>
        </p:nvGrpSpPr>
        <p:grpSpPr>
          <a:xfrm>
            <a:off x="6976442" y="5657850"/>
            <a:ext cx="571504" cy="571504"/>
            <a:chOff x="7000892" y="1152508"/>
            <a:chExt cx="571504" cy="571504"/>
          </a:xfrm>
        </p:grpSpPr>
        <p:cxnSp>
          <p:nvCxnSpPr>
            <p:cNvPr id="55" name="Straight Connector 16"/>
            <p:cNvCxnSpPr/>
            <p:nvPr/>
          </p:nvCxnSpPr>
          <p:spPr>
            <a:xfrm rot="5400000">
              <a:off x="6974697" y="1188227"/>
              <a:ext cx="571504" cy="500066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17"/>
            <p:cNvCxnSpPr/>
            <p:nvPr/>
          </p:nvCxnSpPr>
          <p:spPr>
            <a:xfrm rot="10800000">
              <a:off x="7000892" y="1214422"/>
              <a:ext cx="571504" cy="500066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سهم إلى اليسار والأعلى 56"/>
          <p:cNvSpPr/>
          <p:nvPr/>
        </p:nvSpPr>
        <p:spPr>
          <a:xfrm>
            <a:off x="1682931" y="3755434"/>
            <a:ext cx="8081438" cy="576362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314" name="Picture 2" descr="farm theme | Baamboozle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7252" y="475887"/>
            <a:ext cx="1759747" cy="188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سكربز خروف للعيد بدوم تحميل - منتدي حلاوتهم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673">
            <a:off x="10510837" y="5364959"/>
            <a:ext cx="1209675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Kawaii Lamb Transparent - bmp-troll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557" y="4623302"/>
            <a:ext cx="1595568" cy="191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s Of Shaun The Sheep Cartoon Drawin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059" y="5134640"/>
            <a:ext cx="1338391" cy="160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0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49" grpId="0" animBg="1"/>
      <p:bldP spid="50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040" y="29080"/>
            <a:ext cx="638438" cy="12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7576223" y="1920316"/>
            <a:ext cx="37704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*لون الطائر الذي</a:t>
            </a:r>
          </a:p>
          <a:p>
            <a:pPr algn="ct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 قبل الأزرق باللون </a:t>
            </a:r>
            <a:r>
              <a:rPr lang="ar-SA" sz="2800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الأصفر </a:t>
            </a:r>
          </a:p>
          <a:p>
            <a:pPr algn="ct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ولون الذي بعده </a:t>
            </a:r>
            <a:r>
              <a:rPr lang="ar-SA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بالأحمر</a:t>
            </a:r>
            <a:endParaRPr lang="ar-SA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4" name="مجموعة 33"/>
          <p:cNvGrpSpPr/>
          <p:nvPr/>
        </p:nvGrpSpPr>
        <p:grpSpPr>
          <a:xfrm>
            <a:off x="-424523" y="-10276"/>
            <a:ext cx="8296575" cy="1638300"/>
            <a:chOff x="153759" y="97864"/>
            <a:chExt cx="8296575" cy="1849757"/>
          </a:xfrm>
        </p:grpSpPr>
        <p:grpSp>
          <p:nvGrpSpPr>
            <p:cNvPr id="35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155" y="472533"/>
              <a:ext cx="7888179" cy="984884"/>
              <a:chOff x="-4297218" y="528952"/>
              <a:chExt cx="12146474" cy="1515124"/>
            </a:xfrm>
          </p:grpSpPr>
          <p:sp>
            <p:nvSpPr>
              <p:cNvPr id="40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1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685583" y="528952"/>
                <a:ext cx="9534839" cy="151512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3 - 3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قبل , بعد 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36" name="Google Shape;181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182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52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9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28-2-1443هـ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43" name="صورة 42">
            <a:extLst>
              <a:ext uri="{FF2B5EF4-FFF2-40B4-BE49-F238E27FC236}">
                <a16:creationId xmlns="" xmlns:a16="http://schemas.microsoft.com/office/drawing/2014/main" id="{17E04E83-DCDF-4625-836F-1002809F70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540" t="59676" r="13058" b="8960"/>
          <a:stretch/>
        </p:blipFill>
        <p:spPr>
          <a:xfrm>
            <a:off x="901342" y="4299195"/>
            <a:ext cx="10369106" cy="2426129"/>
          </a:xfrm>
          <a:prstGeom prst="rect">
            <a:avLst/>
          </a:prstGeom>
        </p:spPr>
      </p:pic>
      <p:grpSp>
        <p:nvGrpSpPr>
          <p:cNvPr id="7" name="مجموعة 6"/>
          <p:cNvGrpSpPr/>
          <p:nvPr/>
        </p:nvGrpSpPr>
        <p:grpSpPr>
          <a:xfrm>
            <a:off x="1676426" y="1372934"/>
            <a:ext cx="7342854" cy="2508739"/>
            <a:chOff x="2281118" y="1393185"/>
            <a:chExt cx="7342854" cy="2508739"/>
          </a:xfrm>
        </p:grpSpPr>
        <p:sp>
          <p:nvSpPr>
            <p:cNvPr id="46" name="متقاطع 45"/>
            <p:cNvSpPr/>
            <p:nvPr/>
          </p:nvSpPr>
          <p:spPr>
            <a:xfrm rot="994942">
              <a:off x="7140685" y="2037850"/>
              <a:ext cx="575238" cy="1578468"/>
            </a:xfrm>
            <a:prstGeom prst="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متقاطع 4"/>
            <p:cNvSpPr/>
            <p:nvPr/>
          </p:nvSpPr>
          <p:spPr>
            <a:xfrm rot="994942">
              <a:off x="4381219" y="2056900"/>
              <a:ext cx="575238" cy="1578468"/>
            </a:xfrm>
            <a:prstGeom prst="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5" name="صورة 44">
              <a:extLst>
                <a:ext uri="{FF2B5EF4-FFF2-40B4-BE49-F238E27FC236}">
                  <a16:creationId xmlns="" xmlns:a16="http://schemas.microsoft.com/office/drawing/2014/main" id="{66C59FAD-C8D2-400C-9387-ED5757911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790" t="18123" r="13058" b="42913"/>
            <a:stretch/>
          </p:blipFill>
          <p:spPr>
            <a:xfrm>
              <a:off x="2281118" y="1393185"/>
              <a:ext cx="7342854" cy="2508739"/>
            </a:xfrm>
            <a:prstGeom prst="rect">
              <a:avLst/>
            </a:prstGeom>
          </p:spPr>
        </p:pic>
      </p:grpSp>
      <p:sp>
        <p:nvSpPr>
          <p:cNvPr id="47" name="مستطيل 46"/>
          <p:cNvSpPr/>
          <p:nvPr/>
        </p:nvSpPr>
        <p:spPr>
          <a:xfrm>
            <a:off x="3508935" y="4094735"/>
            <a:ext cx="5496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* حوط الحصان الذي يسير </a:t>
            </a:r>
            <a:r>
              <a:rPr lang="ar-SA" sz="28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بعد</a:t>
            </a:r>
            <a:r>
              <a:rPr lang="ar-SA" sz="2800" dirty="0" smtClean="0">
                <a:solidFill>
                  <a:srgbClr val="0070C0"/>
                </a:solidFill>
                <a:cs typeface="PT Bold Heading" pitchFamily="2" charset="-78"/>
              </a:rPr>
              <a:t> </a:t>
            </a:r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الاحصنة</a:t>
            </a:r>
            <a:endParaRPr lang="ar-SA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Oval 11"/>
          <p:cNvSpPr/>
          <p:nvPr/>
        </p:nvSpPr>
        <p:spPr>
          <a:xfrm>
            <a:off x="7658100" y="5048250"/>
            <a:ext cx="2209378" cy="1276350"/>
          </a:xfrm>
          <a:prstGeom prst="ellipse">
            <a:avLst/>
          </a:prstGeom>
          <a:noFill/>
          <a:ln w="825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سهم إلى اليسار والأعلى 11"/>
          <p:cNvSpPr/>
          <p:nvPr/>
        </p:nvSpPr>
        <p:spPr>
          <a:xfrm>
            <a:off x="1924050" y="3514861"/>
            <a:ext cx="9182100" cy="576362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0" t="48049" r="18595" b="17968"/>
          <a:stretch/>
        </p:blipFill>
        <p:spPr bwMode="auto">
          <a:xfrm>
            <a:off x="3401513" y="2163314"/>
            <a:ext cx="1438171" cy="170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9" t="41755" r="51317" b="19141"/>
          <a:stretch/>
        </p:blipFill>
        <p:spPr bwMode="auto">
          <a:xfrm>
            <a:off x="6041394" y="1847672"/>
            <a:ext cx="1488236" cy="192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 descr="The echo of a pen | أرشِيف وتَكريم قسم القصص والروايات || تم تكريم شهر 8 ||  | انمي تون AniMe TO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12" y="34853"/>
            <a:ext cx="1725404" cy="172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The horse walks.&amp;quot; - دوولينجو"/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428" y="3065380"/>
            <a:ext cx="1402970" cy="11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animated horse | Horses, Horse animation, Free hors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487" y="2803906"/>
            <a:ext cx="1322072" cy="173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Kaz_Creations Animated Horse and Bird - PicMix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776" y="3528505"/>
            <a:ext cx="943922" cy="132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7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7" grpId="0"/>
      <p:bldP spid="48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5190" y="80053"/>
            <a:ext cx="7117903" cy="752976"/>
            <a:chOff x="186503" y="0"/>
            <a:chExt cx="7024854" cy="1455121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427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3- 3  قبل , بعد </a:t>
              </a:r>
              <a:endParaRPr lang="ar-SA" sz="4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33219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1211327" y="6088571"/>
            <a:ext cx="1024886" cy="96782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36770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9540210" y="533405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>
                <a:solidFill>
                  <a:srgbClr val="CC0066"/>
                </a:solidFill>
              </a:rPr>
              <a:t>شكر خاص للأستاذ الفاضل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 smtClean="0">
                <a:solidFill>
                  <a:srgbClr val="CC0066"/>
                </a:solidFill>
              </a:rPr>
              <a:t>@</a:t>
            </a:r>
            <a:r>
              <a:rPr lang="en-US" sz="1200" dirty="0" err="1" smtClean="0">
                <a:solidFill>
                  <a:srgbClr val="CC0066"/>
                </a:solidFill>
              </a:rPr>
              <a:t>Hassan_Alqarnee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hlinkClick r:id="rId21"/>
              </a:rPr>
              <a:t>www.youtube.com/playlist?list=PLyoodbH_5mVIlRVJAJof8blvnTy0aF9Rr</a:t>
            </a:r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sz="1200" dirty="0">
              <a:solidFill>
                <a:srgbClr val="CC0066"/>
              </a:solidFill>
            </a:endParaRPr>
          </a:p>
        </p:txBody>
      </p:sp>
      <p:pic>
        <p:nvPicPr>
          <p:cNvPr id="3" name="- قبل بعد  رياضيات الصف الأ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46880" y="2114121"/>
            <a:ext cx="8765865" cy="428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0" y="2111054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94" y="113779"/>
            <a:ext cx="1704634" cy="18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9278452" y="193852"/>
            <a:ext cx="2681573" cy="102690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8990420" y="304733"/>
            <a:ext cx="3154253" cy="724000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6138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699951" y="313676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295304" y="4157939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7569870" y="2118825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4" y="5104370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1297672" y="2663745"/>
            <a:ext cx="5874353" cy="1107990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6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6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8191225" y="2356470"/>
            <a:ext cx="2078908" cy="2940861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96" y="3864035"/>
            <a:ext cx="2963579" cy="2889490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232295" y="2582703"/>
            <a:ext cx="7794127" cy="1530253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95" y="-108245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5" y="2388867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2221788" y="503047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70" y="4304541"/>
            <a:ext cx="2878615" cy="16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08" y="562551"/>
            <a:ext cx="1715957" cy="13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5" y="4743394"/>
            <a:ext cx="3420803" cy="192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205" y="1028734"/>
            <a:ext cx="5806191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6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5" action="ppaction://hlinksldjump"/>
          </p:cNvPr>
          <p:cNvSpPr/>
          <p:nvPr/>
        </p:nvSpPr>
        <p:spPr>
          <a:xfrm rot="-5400000">
            <a:off x="9825126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6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6">
            <a:alphaModFix/>
          </a:blip>
          <a:srcRect l="32006" t="19826" r="52023" b="9790"/>
          <a:stretch/>
        </p:blipFill>
        <p:spPr>
          <a:xfrm rot="5400000">
            <a:off x="11072653" y="4976651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3" y="6357614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1775520" y="1859411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54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4012180" y="1255196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3695945" y="1906883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4747" y="5244433"/>
            <a:ext cx="1654204" cy="1562097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4847861" y="2372883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32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15947" y="3429001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802" t="78057" r="35493" b="17140"/>
          <a:stretch/>
        </p:blipFill>
        <p:spPr>
          <a:xfrm>
            <a:off x="2519148" y="562345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982976" y="6189725"/>
            <a:ext cx="8636000" cy="42056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7483032" y="545816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2165922" y="4578919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7" tIns="30478" rIns="60957" bIns="30478"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3" name="مجموعة 2"/>
          <p:cNvGrpSpPr/>
          <p:nvPr/>
        </p:nvGrpSpPr>
        <p:grpSpPr>
          <a:xfrm>
            <a:off x="10225799" y="2482601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5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451927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595" tIns="101595" rIns="101595" bIns="10159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8" y="5253205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5" y="5158381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5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29" y="3717974"/>
            <a:ext cx="1919607" cy="477837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3" y="4454526"/>
            <a:ext cx="1576387" cy="477839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9" y="3073324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918485" y="1124744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3057909" y="566658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676975" y="711157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79" y="1692172"/>
            <a:ext cx="1462648" cy="1462648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11" y="3592678"/>
            <a:ext cx="2018172" cy="20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="" xmlns:a16="http://schemas.microsoft.com/office/drawing/2014/main" id="{E46B9A5E-65E6-46A1-9FB8-CBDD96538F12}"/>
              </a:ext>
            </a:extLst>
          </p:cNvPr>
          <p:cNvSpPr/>
          <p:nvPr/>
        </p:nvSpPr>
        <p:spPr>
          <a:xfrm>
            <a:off x="5501030" y="746839"/>
            <a:ext cx="1334348" cy="1334348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innerShdw blurRad="114300" dist="139700" dir="10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08540E2F-09D8-4297-AE48-DCDDEBE307D3}"/>
              </a:ext>
            </a:extLst>
          </p:cNvPr>
          <p:cNvSpPr/>
          <p:nvPr/>
        </p:nvSpPr>
        <p:spPr>
          <a:xfrm>
            <a:off x="5397443" y="2219027"/>
            <a:ext cx="1334348" cy="1334348"/>
          </a:xfrm>
          <a:prstGeom prst="ellipse">
            <a:avLst/>
          </a:prstGeom>
          <a:solidFill>
            <a:srgbClr val="CC66FF"/>
          </a:solidFill>
          <a:ln>
            <a:noFill/>
          </a:ln>
          <a:effectLst>
            <a:innerShdw blurRad="114300" dist="139700" dir="210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2350610C-93CB-4503-BF68-F6AD99DAF7C4}"/>
              </a:ext>
            </a:extLst>
          </p:cNvPr>
          <p:cNvSpPr/>
          <p:nvPr/>
        </p:nvSpPr>
        <p:spPr>
          <a:xfrm>
            <a:off x="5459521" y="3706655"/>
            <a:ext cx="1334348" cy="1334348"/>
          </a:xfrm>
          <a:prstGeom prst="ellipse">
            <a:avLst/>
          </a:prstGeom>
          <a:solidFill>
            <a:srgbClr val="FF9147"/>
          </a:solidFill>
          <a:ln>
            <a:noFill/>
          </a:ln>
          <a:effectLst>
            <a:innerShdw blurRad="114300" dist="139700" dir="10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A657B7F4-C3FD-4CB7-A5A2-415FFB98611D}"/>
              </a:ext>
            </a:extLst>
          </p:cNvPr>
          <p:cNvSpPr/>
          <p:nvPr/>
        </p:nvSpPr>
        <p:spPr>
          <a:xfrm>
            <a:off x="5406481" y="5161615"/>
            <a:ext cx="1334348" cy="1334348"/>
          </a:xfrm>
          <a:prstGeom prst="ellipse">
            <a:avLst/>
          </a:prstGeom>
          <a:solidFill>
            <a:srgbClr val="3399FF"/>
          </a:solidFill>
          <a:ln>
            <a:noFill/>
          </a:ln>
          <a:effectLst>
            <a:innerShdw blurRad="114300" dist="139700" dir="210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AE81BCAB-3520-4014-9C46-039C3F7E4681}"/>
              </a:ext>
            </a:extLst>
          </p:cNvPr>
          <p:cNvSpPr/>
          <p:nvPr/>
        </p:nvSpPr>
        <p:spPr>
          <a:xfrm rot="5400000" flipH="1">
            <a:off x="4611688" y="1109664"/>
            <a:ext cx="769939" cy="671513"/>
          </a:xfrm>
          <a:custGeom>
            <a:avLst/>
            <a:gdLst>
              <a:gd name="connsiteX0" fmla="*/ 770300 w 770300"/>
              <a:gd name="connsiteY0" fmla="*/ 670620 h 670620"/>
              <a:gd name="connsiteX1" fmla="*/ 770300 w 770300"/>
              <a:gd name="connsiteY1" fmla="*/ 0 h 670620"/>
              <a:gd name="connsiteX2" fmla="*/ 0 w 770300"/>
              <a:gd name="connsiteY2" fmla="*/ 0 h 670620"/>
              <a:gd name="connsiteX3" fmla="*/ 0 w 770300"/>
              <a:gd name="connsiteY3" fmla="*/ 670620 h 67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00" h="670620">
                <a:moveTo>
                  <a:pt x="770300" y="670620"/>
                </a:moveTo>
                <a:lnTo>
                  <a:pt x="770300" y="0"/>
                </a:lnTo>
                <a:lnTo>
                  <a:pt x="0" y="0"/>
                </a:lnTo>
                <a:lnTo>
                  <a:pt x="0" y="670620"/>
                </a:lnTo>
                <a:close/>
              </a:path>
            </a:pathLst>
          </a:custGeom>
          <a:gradFill>
            <a:gsLst>
              <a:gs pos="97000">
                <a:srgbClr val="004800"/>
              </a:gs>
              <a:gs pos="0">
                <a:srgbClr val="006600"/>
              </a:gs>
              <a:gs pos="31000">
                <a:srgbClr val="006600"/>
              </a:gs>
              <a:gs pos="15000">
                <a:srgbClr val="006600"/>
              </a:gs>
              <a:gs pos="55000">
                <a:srgbClr val="00CC00"/>
              </a:gs>
              <a:gs pos="85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4" name="Freeform: Shape 43">
            <a:extLst>
              <a:ext uri="{FF2B5EF4-FFF2-40B4-BE49-F238E27FC236}">
                <a16:creationId xmlns="" xmlns:a16="http://schemas.microsoft.com/office/drawing/2014/main" id="{75D42B4D-304A-490A-8195-83AE0C57916C}"/>
              </a:ext>
            </a:extLst>
          </p:cNvPr>
          <p:cNvSpPr/>
          <p:nvPr/>
        </p:nvSpPr>
        <p:spPr>
          <a:xfrm rot="16200000">
            <a:off x="6738145" y="2521746"/>
            <a:ext cx="773113" cy="688975"/>
          </a:xfrm>
          <a:custGeom>
            <a:avLst/>
            <a:gdLst>
              <a:gd name="connsiteX0" fmla="*/ 772191 w 772191"/>
              <a:gd name="connsiteY0" fmla="*/ 0 h 688087"/>
              <a:gd name="connsiteX1" fmla="*/ 772191 w 772191"/>
              <a:gd name="connsiteY1" fmla="*/ 688087 h 688087"/>
              <a:gd name="connsiteX2" fmla="*/ 0 w 772191"/>
              <a:gd name="connsiteY2" fmla="*/ 688087 h 688087"/>
              <a:gd name="connsiteX3" fmla="*/ 1 w 772191"/>
              <a:gd name="connsiteY3" fmla="*/ 0 h 68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91" h="688087">
                <a:moveTo>
                  <a:pt x="772191" y="0"/>
                </a:moveTo>
                <a:lnTo>
                  <a:pt x="772191" y="688087"/>
                </a:lnTo>
                <a:lnTo>
                  <a:pt x="0" y="688087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92000">
                <a:srgbClr val="580058"/>
              </a:gs>
              <a:gs pos="0">
                <a:srgbClr val="800080"/>
              </a:gs>
              <a:gs pos="31000">
                <a:srgbClr val="800080"/>
              </a:gs>
              <a:gs pos="15000">
                <a:srgbClr val="800080"/>
              </a:gs>
              <a:gs pos="55000">
                <a:srgbClr val="CC00CC"/>
              </a:gs>
              <a:gs pos="83000">
                <a:srgbClr val="80008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2" name="Freeform: Shape 41">
            <a:extLst>
              <a:ext uri="{FF2B5EF4-FFF2-40B4-BE49-F238E27FC236}">
                <a16:creationId xmlns="" xmlns:a16="http://schemas.microsoft.com/office/drawing/2014/main" id="{6BF7261E-3A60-47F7-9B6A-9F204F9CB75B}"/>
              </a:ext>
            </a:extLst>
          </p:cNvPr>
          <p:cNvSpPr/>
          <p:nvPr/>
        </p:nvSpPr>
        <p:spPr>
          <a:xfrm rot="16200000">
            <a:off x="6738145" y="5511008"/>
            <a:ext cx="773112" cy="606425"/>
          </a:xfrm>
          <a:custGeom>
            <a:avLst/>
            <a:gdLst>
              <a:gd name="connsiteX0" fmla="*/ 772191 w 772191"/>
              <a:gd name="connsiteY0" fmla="*/ 0 h 606183"/>
              <a:gd name="connsiteX1" fmla="*/ 772191 w 772191"/>
              <a:gd name="connsiteY1" fmla="*/ 606183 h 606183"/>
              <a:gd name="connsiteX2" fmla="*/ 0 w 772191"/>
              <a:gd name="connsiteY2" fmla="*/ 606183 h 606183"/>
              <a:gd name="connsiteX3" fmla="*/ 0 w 772191"/>
              <a:gd name="connsiteY3" fmla="*/ 0 h 60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91" h="606183">
                <a:moveTo>
                  <a:pt x="772191" y="0"/>
                </a:moveTo>
                <a:lnTo>
                  <a:pt x="772191" y="606183"/>
                </a:lnTo>
                <a:lnTo>
                  <a:pt x="0" y="60618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730">
                <a:srgbClr val="000099"/>
              </a:gs>
              <a:gs pos="91000">
                <a:srgbClr val="000054"/>
              </a:gs>
              <a:gs pos="0">
                <a:srgbClr val="000099"/>
              </a:gs>
              <a:gs pos="31000">
                <a:srgbClr val="000099"/>
              </a:gs>
              <a:gs pos="15000">
                <a:srgbClr val="000099"/>
              </a:gs>
              <a:gs pos="55000">
                <a:srgbClr val="0000FF"/>
              </a:gs>
              <a:gs pos="81000">
                <a:srgbClr val="000099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BB02E627-0391-4D17-9EC8-FF8FA4B0ED2F}"/>
              </a:ext>
            </a:extLst>
          </p:cNvPr>
          <p:cNvSpPr/>
          <p:nvPr/>
        </p:nvSpPr>
        <p:spPr>
          <a:xfrm rot="5400000" flipH="1">
            <a:off x="4653756" y="4052095"/>
            <a:ext cx="769939" cy="609600"/>
          </a:xfrm>
          <a:custGeom>
            <a:avLst/>
            <a:gdLst>
              <a:gd name="connsiteX0" fmla="*/ 770300 w 770300"/>
              <a:gd name="connsiteY0" fmla="*/ 0 h 609600"/>
              <a:gd name="connsiteX1" fmla="*/ 0 w 770300"/>
              <a:gd name="connsiteY1" fmla="*/ 0 h 609600"/>
              <a:gd name="connsiteX2" fmla="*/ 0 w 770300"/>
              <a:gd name="connsiteY2" fmla="*/ 609600 h 609600"/>
              <a:gd name="connsiteX3" fmla="*/ 770300 w 77030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00" h="609600">
                <a:moveTo>
                  <a:pt x="770300" y="0"/>
                </a:moveTo>
                <a:lnTo>
                  <a:pt x="0" y="0"/>
                </a:lnTo>
                <a:lnTo>
                  <a:pt x="0" y="609600"/>
                </a:lnTo>
                <a:lnTo>
                  <a:pt x="770300" y="609600"/>
                </a:lnTo>
                <a:close/>
              </a:path>
            </a:pathLst>
          </a:custGeom>
          <a:gradFill>
            <a:gsLst>
              <a:gs pos="0">
                <a:srgbClr val="FF3300"/>
              </a:gs>
              <a:gs pos="94000">
                <a:srgbClr val="BC2400"/>
              </a:gs>
              <a:gs pos="31000">
                <a:srgbClr val="FF3300"/>
              </a:gs>
              <a:gs pos="15000">
                <a:srgbClr val="FF3300"/>
              </a:gs>
              <a:gs pos="55000">
                <a:srgbClr val="FF9933"/>
              </a:gs>
              <a:gs pos="83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A7042A24-4A87-4AE9-8503-BBFCA911E04E}"/>
              </a:ext>
            </a:extLst>
          </p:cNvPr>
          <p:cNvSpPr/>
          <p:nvPr/>
        </p:nvSpPr>
        <p:spPr>
          <a:xfrm>
            <a:off x="5233989" y="4940301"/>
            <a:ext cx="862012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4EDA7075-1B89-4A61-B71B-811B10E0E540}"/>
              </a:ext>
            </a:extLst>
          </p:cNvPr>
          <p:cNvSpPr/>
          <p:nvPr/>
        </p:nvSpPr>
        <p:spPr>
          <a:xfrm>
            <a:off x="2783198" y="5891180"/>
            <a:ext cx="3676927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6C1A6F9-5E86-4010-85F7-9A75A94DB19B}"/>
              </a:ext>
            </a:extLst>
          </p:cNvPr>
          <p:cNvSpPr/>
          <p:nvPr/>
        </p:nvSpPr>
        <p:spPr>
          <a:xfrm flipH="1">
            <a:off x="6096000" y="576265"/>
            <a:ext cx="862013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E983CC14-8617-46A4-91BF-096312A60CFB}"/>
              </a:ext>
            </a:extLst>
          </p:cNvPr>
          <p:cNvSpPr/>
          <p:nvPr/>
        </p:nvSpPr>
        <p:spPr>
          <a:xfrm flipH="1">
            <a:off x="6095996" y="1546460"/>
            <a:ext cx="3044331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C95EB225-F18B-4F50-9448-0A821A48D130}"/>
              </a:ext>
            </a:extLst>
          </p:cNvPr>
          <p:cNvSpPr/>
          <p:nvPr/>
        </p:nvSpPr>
        <p:spPr>
          <a:xfrm rot="5400000" flipH="1">
            <a:off x="6719889" y="-404811"/>
            <a:ext cx="1185863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97000">
                <a:srgbClr val="004800"/>
              </a:gs>
              <a:gs pos="0">
                <a:srgbClr val="006600"/>
              </a:gs>
              <a:gs pos="31000">
                <a:srgbClr val="006600"/>
              </a:gs>
              <a:gs pos="15000">
                <a:srgbClr val="006600"/>
              </a:gs>
              <a:gs pos="55000">
                <a:srgbClr val="00CC00"/>
              </a:gs>
              <a:gs pos="85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501DDE77-2033-4CFB-95D4-FE38B540726D}"/>
              </a:ext>
            </a:extLst>
          </p:cNvPr>
          <p:cNvSpPr/>
          <p:nvPr/>
        </p:nvSpPr>
        <p:spPr>
          <a:xfrm>
            <a:off x="5233989" y="2030414"/>
            <a:ext cx="862012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9578CD0B-0489-44E5-B519-58B94B34B404}"/>
              </a:ext>
            </a:extLst>
          </p:cNvPr>
          <p:cNvSpPr/>
          <p:nvPr/>
        </p:nvSpPr>
        <p:spPr>
          <a:xfrm>
            <a:off x="3082910" y="2963270"/>
            <a:ext cx="3248989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599B4A8D-EB61-411E-B883-D321D1C25065}"/>
              </a:ext>
            </a:extLst>
          </p:cNvPr>
          <p:cNvSpPr/>
          <p:nvPr/>
        </p:nvSpPr>
        <p:spPr>
          <a:xfrm rot="16200000">
            <a:off x="4330700" y="1049339"/>
            <a:ext cx="1189037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92000">
                <a:srgbClr val="580058"/>
              </a:gs>
              <a:gs pos="0">
                <a:srgbClr val="800080"/>
              </a:gs>
              <a:gs pos="31000">
                <a:srgbClr val="800080"/>
              </a:gs>
              <a:gs pos="15000">
                <a:srgbClr val="800080"/>
              </a:gs>
              <a:gs pos="55000">
                <a:srgbClr val="CC00CC"/>
              </a:gs>
              <a:gs pos="83000">
                <a:srgbClr val="80008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6D0D856D-611D-49EC-9F9A-D7745C7232DB}"/>
              </a:ext>
            </a:extLst>
          </p:cNvPr>
          <p:cNvSpPr/>
          <p:nvPr/>
        </p:nvSpPr>
        <p:spPr>
          <a:xfrm flipH="1">
            <a:off x="6096000" y="3486150"/>
            <a:ext cx="862013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3065C5AE-1E9F-4F0E-9408-86E758251B94}"/>
              </a:ext>
            </a:extLst>
          </p:cNvPr>
          <p:cNvSpPr/>
          <p:nvPr/>
        </p:nvSpPr>
        <p:spPr>
          <a:xfrm flipH="1">
            <a:off x="5982980" y="4429080"/>
            <a:ext cx="3031787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6B73445C-3EE6-4BD0-A4C6-A233448B651F}"/>
              </a:ext>
            </a:extLst>
          </p:cNvPr>
          <p:cNvSpPr/>
          <p:nvPr/>
        </p:nvSpPr>
        <p:spPr>
          <a:xfrm rot="5400000" flipH="1">
            <a:off x="6719889" y="2505075"/>
            <a:ext cx="1185863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0">
                <a:srgbClr val="FF3300"/>
              </a:gs>
              <a:gs pos="94000">
                <a:srgbClr val="BC2400"/>
              </a:gs>
              <a:gs pos="31000">
                <a:srgbClr val="FF3300"/>
              </a:gs>
              <a:gs pos="15000">
                <a:srgbClr val="FF3300"/>
              </a:gs>
              <a:gs pos="55000">
                <a:srgbClr val="FF9933"/>
              </a:gs>
              <a:gs pos="83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C26F3850-4568-40A6-9528-F8E955C4E366}"/>
              </a:ext>
            </a:extLst>
          </p:cNvPr>
          <p:cNvSpPr/>
          <p:nvPr/>
        </p:nvSpPr>
        <p:spPr>
          <a:xfrm>
            <a:off x="5233989" y="3486150"/>
            <a:ext cx="862012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08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4B6BB3B6-3ED4-40C6-AB60-D1D5C4A6673C}"/>
              </a:ext>
            </a:extLst>
          </p:cNvPr>
          <p:cNvSpPr/>
          <p:nvPr/>
        </p:nvSpPr>
        <p:spPr>
          <a:xfrm>
            <a:off x="5233989" y="576265"/>
            <a:ext cx="862012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E7C9AB92-C16F-4979-A4FB-8174F4FFE652}"/>
              </a:ext>
            </a:extLst>
          </p:cNvPr>
          <p:cNvSpPr/>
          <p:nvPr/>
        </p:nvSpPr>
        <p:spPr>
          <a:xfrm flipH="1">
            <a:off x="6096000" y="2030414"/>
            <a:ext cx="862013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4FDBE2F2-FAF8-4088-B480-D76AD189708B}"/>
              </a:ext>
            </a:extLst>
          </p:cNvPr>
          <p:cNvSpPr/>
          <p:nvPr/>
        </p:nvSpPr>
        <p:spPr>
          <a:xfrm rot="16200000">
            <a:off x="4330701" y="3981451"/>
            <a:ext cx="1189039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5730">
                <a:srgbClr val="000099"/>
              </a:gs>
              <a:gs pos="91000">
                <a:srgbClr val="000054"/>
              </a:gs>
              <a:gs pos="0">
                <a:srgbClr val="000099"/>
              </a:gs>
              <a:gs pos="31000">
                <a:srgbClr val="000099"/>
              </a:gs>
              <a:gs pos="15000">
                <a:srgbClr val="000099"/>
              </a:gs>
              <a:gs pos="55000">
                <a:srgbClr val="0000FF"/>
              </a:gs>
              <a:gs pos="81000">
                <a:srgbClr val="000099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70AB9476-617B-4C45-B458-F14DA9868C6E}"/>
              </a:ext>
            </a:extLst>
          </p:cNvPr>
          <p:cNvSpPr/>
          <p:nvPr/>
        </p:nvSpPr>
        <p:spPr>
          <a:xfrm flipH="1">
            <a:off x="6096000" y="4940301"/>
            <a:ext cx="862013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B2BFB6F3-478B-47F4-9A38-AFEEBE2ED942}"/>
              </a:ext>
            </a:extLst>
          </p:cNvPr>
          <p:cNvGrpSpPr>
            <a:grpSpLocks/>
          </p:cNvGrpSpPr>
          <p:nvPr/>
        </p:nvGrpSpPr>
        <p:grpSpPr bwMode="auto">
          <a:xfrm>
            <a:off x="3506789" y="5575306"/>
            <a:ext cx="2978151" cy="430887"/>
            <a:chOff x="3507278" y="5574575"/>
            <a:chExt cx="2978109" cy="431562"/>
          </a:xfrm>
        </p:grpSpPr>
        <p:pic>
          <p:nvPicPr>
            <p:cNvPr id="2112" name="Picture 23">
              <a:extLst>
                <a:ext uri="{FF2B5EF4-FFF2-40B4-BE49-F238E27FC236}">
                  <a16:creationId xmlns="" xmlns:a16="http://schemas.microsoft.com/office/drawing/2014/main" id="{40690A81-CD38-48ED-BB0E-E87D8D336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8" t="12367" r="16112" b="23187"/>
            <a:stretch>
              <a:fillRect/>
            </a:stretch>
          </p:blipFill>
          <p:spPr bwMode="auto">
            <a:xfrm>
              <a:off x="6178410" y="5677758"/>
              <a:ext cx="306977" cy="29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A8DD4D5-C1BC-43BB-8F4E-398D5483BC62}"/>
                </a:ext>
              </a:extLst>
            </p:cNvPr>
            <p:cNvSpPr txBox="1"/>
            <p:nvPr/>
          </p:nvSpPr>
          <p:spPr>
            <a:xfrm>
              <a:off x="3507278" y="5574575"/>
              <a:ext cx="2671725" cy="4315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6BA51180-B2D1-4A20-838F-5B2E2E19D8D1}"/>
              </a:ext>
            </a:extLst>
          </p:cNvPr>
          <p:cNvGrpSpPr>
            <a:grpSpLocks/>
          </p:cNvGrpSpPr>
          <p:nvPr/>
        </p:nvGrpSpPr>
        <p:grpSpPr bwMode="auto">
          <a:xfrm>
            <a:off x="5722939" y="4114809"/>
            <a:ext cx="2847975" cy="430887"/>
            <a:chOff x="5722171" y="4115477"/>
            <a:chExt cx="2848811" cy="429975"/>
          </a:xfrm>
        </p:grpSpPr>
        <p:pic>
          <p:nvPicPr>
            <p:cNvPr id="2110" name="Picture 27">
              <a:extLst>
                <a:ext uri="{FF2B5EF4-FFF2-40B4-BE49-F238E27FC236}">
                  <a16:creationId xmlns="" xmlns:a16="http://schemas.microsoft.com/office/drawing/2014/main" id="{16A2FDAE-F5A0-4A36-8310-DD49ECC74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4" t="4927" r="22173" b="19130"/>
            <a:stretch>
              <a:fillRect/>
            </a:stretch>
          </p:blipFill>
          <p:spPr bwMode="auto">
            <a:xfrm>
              <a:off x="5722171" y="4203662"/>
              <a:ext cx="212036" cy="286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673F7DA-EAE5-4125-87EF-634CE55DDB88}"/>
                </a:ext>
              </a:extLst>
            </p:cNvPr>
            <p:cNvSpPr txBox="1"/>
            <p:nvPr/>
          </p:nvSpPr>
          <p:spPr>
            <a:xfrm>
              <a:off x="5900023" y="4115477"/>
              <a:ext cx="2670959" cy="429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70F9399D-A3EF-415A-A653-9837432BB548}"/>
              </a:ext>
            </a:extLst>
          </p:cNvPr>
          <p:cNvGrpSpPr>
            <a:grpSpLocks/>
          </p:cNvGrpSpPr>
          <p:nvPr/>
        </p:nvGrpSpPr>
        <p:grpSpPr bwMode="auto">
          <a:xfrm>
            <a:off x="3660775" y="2655888"/>
            <a:ext cx="2865439" cy="430887"/>
            <a:chOff x="3660767" y="2655455"/>
            <a:chExt cx="2865926" cy="431564"/>
          </a:xfrm>
        </p:grpSpPr>
        <p:pic>
          <p:nvPicPr>
            <p:cNvPr id="2108" name="Picture 33">
              <a:extLst>
                <a:ext uri="{FF2B5EF4-FFF2-40B4-BE49-F238E27FC236}">
                  <a16:creationId xmlns="" xmlns:a16="http://schemas.microsoft.com/office/drawing/2014/main" id="{D7EA7BB5-5695-4C02-8ADE-EBC619D94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4" t="4927" r="13145" b="20549"/>
            <a:stretch>
              <a:fillRect/>
            </a:stretch>
          </p:blipFill>
          <p:spPr bwMode="auto">
            <a:xfrm>
              <a:off x="6219800" y="2711480"/>
              <a:ext cx="306893" cy="309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BBF645AA-49DB-4977-8DCB-6E073A59AF0F}"/>
                </a:ext>
              </a:extLst>
            </p:cNvPr>
            <p:cNvSpPr txBox="1"/>
            <p:nvPr/>
          </p:nvSpPr>
          <p:spPr>
            <a:xfrm>
              <a:off x="3660767" y="2655455"/>
              <a:ext cx="2670630" cy="4315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702E3F77-B493-4EE7-8813-4EF7F8EBDD4E}"/>
              </a:ext>
            </a:extLst>
          </p:cNvPr>
          <p:cNvGrpSpPr>
            <a:grpSpLocks/>
          </p:cNvGrpSpPr>
          <p:nvPr/>
        </p:nvGrpSpPr>
        <p:grpSpPr bwMode="auto">
          <a:xfrm>
            <a:off x="5676900" y="1181102"/>
            <a:ext cx="2782888" cy="457200"/>
            <a:chOff x="5676334" y="1181682"/>
            <a:chExt cx="2784160" cy="456137"/>
          </a:xfrm>
        </p:grpSpPr>
        <p:pic>
          <p:nvPicPr>
            <p:cNvPr id="2106" name="Picture 30">
              <a:extLst>
                <a:ext uri="{FF2B5EF4-FFF2-40B4-BE49-F238E27FC236}">
                  <a16:creationId xmlns="" xmlns:a16="http://schemas.microsoft.com/office/drawing/2014/main" id="{14B04F8D-B55D-46AE-985A-5576C54E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5" r="21545" b="15508"/>
            <a:stretch>
              <a:fillRect/>
            </a:stretch>
          </p:blipFill>
          <p:spPr bwMode="auto">
            <a:xfrm>
              <a:off x="5676334" y="1302191"/>
              <a:ext cx="226059" cy="335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A4143022-4B28-4AE7-AEB3-DC27DE0BFC74}"/>
                </a:ext>
              </a:extLst>
            </p:cNvPr>
            <p:cNvSpPr txBox="1"/>
            <p:nvPr/>
          </p:nvSpPr>
          <p:spPr>
            <a:xfrm>
              <a:off x="5789099" y="1181682"/>
              <a:ext cx="2671395" cy="429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BEB6AF5-B93D-4555-85BD-8BD7F403DEDB}"/>
              </a:ext>
            </a:extLst>
          </p:cNvPr>
          <p:cNvSpPr/>
          <p:nvPr/>
        </p:nvSpPr>
        <p:spPr>
          <a:xfrm>
            <a:off x="4597400" y="3878263"/>
            <a:ext cx="288925" cy="950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578905C5-FD88-42C9-B808-4398A22B0BD2}"/>
              </a:ext>
            </a:extLst>
          </p:cNvPr>
          <p:cNvSpPr/>
          <p:nvPr/>
        </p:nvSpPr>
        <p:spPr>
          <a:xfrm>
            <a:off x="4483101" y="3706814"/>
            <a:ext cx="403225" cy="1233487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57F95721-ECF6-4B07-8C22-B721459B4165}"/>
              </a:ext>
            </a:extLst>
          </p:cNvPr>
          <p:cNvSpPr/>
          <p:nvPr/>
        </p:nvSpPr>
        <p:spPr>
          <a:xfrm>
            <a:off x="4476749" y="958851"/>
            <a:ext cx="287339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0AA1B823-7192-40A1-A676-594A40C84D15}"/>
              </a:ext>
            </a:extLst>
          </p:cNvPr>
          <p:cNvSpPr/>
          <p:nvPr/>
        </p:nvSpPr>
        <p:spPr>
          <a:xfrm>
            <a:off x="4360865" y="831850"/>
            <a:ext cx="403225" cy="1189039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52BADDC8-F7AE-4DBA-B43A-CAB2A7354123}"/>
              </a:ext>
            </a:extLst>
          </p:cNvPr>
          <p:cNvSpPr/>
          <p:nvPr/>
        </p:nvSpPr>
        <p:spPr>
          <a:xfrm>
            <a:off x="7337425" y="5324475"/>
            <a:ext cx="288925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A9B69F32-042B-4EAF-A33A-69626E6798B5}"/>
              </a:ext>
            </a:extLst>
          </p:cNvPr>
          <p:cNvSpPr/>
          <p:nvPr/>
        </p:nvSpPr>
        <p:spPr>
          <a:xfrm>
            <a:off x="7331076" y="5132389"/>
            <a:ext cx="404813" cy="1285875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480DAACF-7C24-4BB3-B437-364AC33D448B}"/>
              </a:ext>
            </a:extLst>
          </p:cNvPr>
          <p:cNvSpPr/>
          <p:nvPr/>
        </p:nvSpPr>
        <p:spPr>
          <a:xfrm>
            <a:off x="7461251" y="2389189"/>
            <a:ext cx="288925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62F6E0E7-616A-409F-BDC5-D658C87EB674}"/>
              </a:ext>
            </a:extLst>
          </p:cNvPr>
          <p:cNvSpPr/>
          <p:nvPr/>
        </p:nvSpPr>
        <p:spPr>
          <a:xfrm>
            <a:off x="7454900" y="2197100"/>
            <a:ext cx="404813" cy="1284288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2102" name="TextBox 54">
            <a:extLst>
              <a:ext uri="{FF2B5EF4-FFF2-40B4-BE49-F238E27FC236}">
                <a16:creationId xmlns="" xmlns:a16="http://schemas.microsoft.com/office/drawing/2014/main" id="{6DE688C1-7653-4838-B1E3-E11C491AA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4" y="5494339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54"/>
                </a:solidFill>
                <a:latin typeface="Oswald"/>
              </a:rPr>
              <a:t>01</a:t>
            </a:r>
          </a:p>
        </p:txBody>
      </p:sp>
      <p:sp>
        <p:nvSpPr>
          <p:cNvPr id="2103" name="TextBox 55">
            <a:extLst>
              <a:ext uri="{FF2B5EF4-FFF2-40B4-BE49-F238E27FC236}">
                <a16:creationId xmlns="" xmlns:a16="http://schemas.microsoft.com/office/drawing/2014/main" id="{2E2BD407-DADB-445B-8A2B-75C5955B8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5" y="4071939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BC2400"/>
                </a:solidFill>
                <a:latin typeface="Oswald"/>
              </a:rPr>
              <a:t>02</a:t>
            </a:r>
          </a:p>
        </p:txBody>
      </p:sp>
      <p:sp>
        <p:nvSpPr>
          <p:cNvPr id="2104" name="TextBox 56">
            <a:extLst>
              <a:ext uri="{FF2B5EF4-FFF2-40B4-BE49-F238E27FC236}">
                <a16:creationId xmlns="" xmlns:a16="http://schemas.microsoft.com/office/drawing/2014/main" id="{5A59E4D8-F9A0-45ED-9121-56CA53543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2039" y="2574926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800080"/>
                </a:solidFill>
                <a:latin typeface="Oswald"/>
              </a:rPr>
              <a:t>03</a:t>
            </a:r>
          </a:p>
        </p:txBody>
      </p:sp>
      <p:sp>
        <p:nvSpPr>
          <p:cNvPr id="2105" name="TextBox 57">
            <a:extLst>
              <a:ext uri="{FF2B5EF4-FFF2-40B4-BE49-F238E27FC236}">
                <a16:creationId xmlns="" xmlns:a16="http://schemas.microsoft.com/office/drawing/2014/main" id="{5B39E97C-562C-4B2A-9469-FC2DC53D0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551" y="1141414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4800"/>
                </a:solidFill>
                <a:latin typeface="Oswald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4494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227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948845C3-69C6-46C0-ADD3-4752417F782C}"/>
              </a:ext>
            </a:extLst>
          </p:cNvPr>
          <p:cNvSpPr/>
          <p:nvPr/>
        </p:nvSpPr>
        <p:spPr>
          <a:xfrm>
            <a:off x="1833722" y="870771"/>
            <a:ext cx="1599026" cy="4046003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44200">
                <a:schemeClr val="tx2">
                  <a:lumMod val="75000"/>
                  <a:alpha val="44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879D8023-CB63-4C49-80C7-5AF16DE70103}"/>
              </a:ext>
            </a:extLst>
          </p:cNvPr>
          <p:cNvSpPr/>
          <p:nvPr/>
        </p:nvSpPr>
        <p:spPr>
          <a:xfrm>
            <a:off x="4141904" y="870771"/>
            <a:ext cx="1599026" cy="4405767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FF66CC">
                  <a:alpha val="44000"/>
                </a:srgbClr>
              </a:gs>
              <a:gs pos="100000">
                <a:srgbClr val="A8427A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E6160E4-9C36-41C2-B382-C8233D853369}"/>
              </a:ext>
            </a:extLst>
          </p:cNvPr>
          <p:cNvSpPr/>
          <p:nvPr/>
        </p:nvSpPr>
        <p:spPr>
          <a:xfrm>
            <a:off x="6450086" y="870771"/>
            <a:ext cx="1599026" cy="4780521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7769A3">
                  <a:alpha val="17000"/>
                </a:srgbClr>
              </a:gs>
              <a:gs pos="100000">
                <a:srgbClr val="4B3D70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8A83B889-6188-4623-9983-271466ED4EE9}"/>
              </a:ext>
            </a:extLst>
          </p:cNvPr>
          <p:cNvSpPr/>
          <p:nvPr/>
        </p:nvSpPr>
        <p:spPr>
          <a:xfrm>
            <a:off x="8758269" y="870772"/>
            <a:ext cx="1599026" cy="5050344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02BFEC">
                  <a:alpha val="19000"/>
                </a:srgbClr>
              </a:gs>
              <a:gs pos="100000">
                <a:srgbClr val="0290B2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4ED09DE0-5247-45B1-84F6-1C2BE0192C25}"/>
              </a:ext>
            </a:extLst>
          </p:cNvPr>
          <p:cNvSpPr/>
          <p:nvPr/>
        </p:nvSpPr>
        <p:spPr>
          <a:xfrm>
            <a:off x="1833722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931DD280-4A69-4B40-9404-0F103F58D789}"/>
              </a:ext>
            </a:extLst>
          </p:cNvPr>
          <p:cNvSpPr/>
          <p:nvPr/>
        </p:nvSpPr>
        <p:spPr>
          <a:xfrm>
            <a:off x="4141904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05034AD6-C45C-4F88-87C7-ABF8AD535E85}"/>
              </a:ext>
            </a:extLst>
          </p:cNvPr>
          <p:cNvSpPr/>
          <p:nvPr/>
        </p:nvSpPr>
        <p:spPr>
          <a:xfrm>
            <a:off x="6450086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F90F5A12-0BA5-4644-934E-A42C0DE1B243}"/>
              </a:ext>
            </a:extLst>
          </p:cNvPr>
          <p:cNvSpPr/>
          <p:nvPr/>
        </p:nvSpPr>
        <p:spPr>
          <a:xfrm>
            <a:off x="8758269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57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22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7149"/>
          <p:cNvSpPr txBox="1"/>
          <p:nvPr/>
        </p:nvSpPr>
        <p:spPr>
          <a:xfrm>
            <a:off x="4500563" y="1120775"/>
            <a:ext cx="352742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/>
            <a:r>
              <a:rPr lang="zh-CN" altLang="en-US" sz="2400" b="1" dirty="0">
                <a:solidFill>
                  <a:srgbClr val="000000"/>
                </a:solidFill>
                <a:latin typeface="楷体_GB2312" pitchFamily="49" charset="-122"/>
                <a:ea typeface="宋体" panose="02010600030101010101" pitchFamily="2" charset="-122"/>
              </a:rPr>
              <a:t>在此处输入标题内容</a:t>
            </a:r>
            <a:endParaRPr lang="zh-CN" altLang="en-US" sz="1800" dirty="0">
              <a:solidFill>
                <a:srgbClr val="A5002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组合 47151"/>
          <p:cNvGrpSpPr/>
          <p:nvPr/>
        </p:nvGrpSpPr>
        <p:grpSpPr>
          <a:xfrm>
            <a:off x="9636125" y="5329238"/>
            <a:ext cx="950912" cy="950913"/>
            <a:chOff x="1041" y="3130"/>
            <a:chExt cx="599" cy="599"/>
          </a:xfrm>
        </p:grpSpPr>
        <p:sp>
          <p:nvSpPr>
            <p:cNvPr id="4" name="圆角矩形 93"/>
            <p:cNvSpPr>
              <a:spLocks noChangeAspect="1"/>
            </p:cNvSpPr>
            <p:nvPr/>
          </p:nvSpPr>
          <p:spPr bwMode="auto">
            <a:xfrm>
              <a:off x="1205" y="3273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00DFF6"/>
                  </a:gs>
                  <a:gs pos="100000">
                    <a:srgbClr val="002774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TextBox 61"/>
            <p:cNvSpPr txBox="1"/>
            <p:nvPr/>
          </p:nvSpPr>
          <p:spPr>
            <a:xfrm>
              <a:off x="1222" y="3312"/>
              <a:ext cx="23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5</a:t>
              </a:r>
            </a:p>
          </p:txBody>
        </p:sp>
      </p:grpSp>
      <p:pic>
        <p:nvPicPr>
          <p:cNvPr id="6" name="图片 47155" descr="w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525" y="5848350"/>
            <a:ext cx="6705600" cy="323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47156"/>
          <p:cNvGrpSpPr/>
          <p:nvPr/>
        </p:nvGrpSpPr>
        <p:grpSpPr>
          <a:xfrm>
            <a:off x="9636125" y="4299744"/>
            <a:ext cx="952500" cy="950912"/>
            <a:chOff x="1332" y="2573"/>
            <a:chExt cx="600" cy="599"/>
          </a:xfrm>
        </p:grpSpPr>
        <p:sp>
          <p:nvSpPr>
            <p:cNvPr id="8" name="圆角矩形 87"/>
            <p:cNvSpPr>
              <a:spLocks noChangeAspect="1"/>
            </p:cNvSpPr>
            <p:nvPr/>
          </p:nvSpPr>
          <p:spPr bwMode="auto">
            <a:xfrm>
              <a:off x="1496" y="271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3219E"/>
                  </a:gs>
                  <a:gs pos="100000">
                    <a:srgbClr val="610348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TextBox 61"/>
            <p:cNvSpPr txBox="1"/>
            <p:nvPr/>
          </p:nvSpPr>
          <p:spPr>
            <a:xfrm>
              <a:off x="1513" y="2755"/>
              <a:ext cx="239" cy="19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0" name="图片 47159" descr="w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925" y="4933950"/>
            <a:ext cx="6172200" cy="32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71"/>
          <p:cNvSpPr txBox="1"/>
          <p:nvPr/>
        </p:nvSpPr>
        <p:spPr>
          <a:xfrm>
            <a:off x="4302125" y="447675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grpSp>
        <p:nvGrpSpPr>
          <p:cNvPr id="12" name="组合 47161"/>
          <p:cNvGrpSpPr/>
          <p:nvPr/>
        </p:nvGrpSpPr>
        <p:grpSpPr>
          <a:xfrm>
            <a:off x="9640887" y="3467893"/>
            <a:ext cx="950912" cy="950913"/>
            <a:chOff x="1667" y="2008"/>
            <a:chExt cx="599" cy="599"/>
          </a:xfrm>
        </p:grpSpPr>
        <p:sp>
          <p:nvSpPr>
            <p:cNvPr id="13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TextBox 61"/>
            <p:cNvSpPr txBox="1"/>
            <p:nvPr/>
          </p:nvSpPr>
          <p:spPr>
            <a:xfrm>
              <a:off x="1849" y="2189"/>
              <a:ext cx="239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5" name="图片 47164" descr="w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325" y="4095750"/>
            <a:ext cx="5638800" cy="341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71"/>
          <p:cNvSpPr txBox="1"/>
          <p:nvPr/>
        </p:nvSpPr>
        <p:spPr>
          <a:xfrm>
            <a:off x="4911725" y="360680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grpSp>
        <p:nvGrpSpPr>
          <p:cNvPr id="17" name="组合 47166"/>
          <p:cNvGrpSpPr/>
          <p:nvPr/>
        </p:nvGrpSpPr>
        <p:grpSpPr>
          <a:xfrm>
            <a:off x="9636125" y="2652713"/>
            <a:ext cx="950912" cy="950912"/>
            <a:chOff x="1943" y="1455"/>
            <a:chExt cx="599" cy="599"/>
          </a:xfrm>
        </p:grpSpPr>
        <p:sp>
          <p:nvSpPr>
            <p:cNvPr id="18" name="圆角矩形 75"/>
            <p:cNvSpPr>
              <a:spLocks noChangeAspect="1"/>
            </p:cNvSpPr>
            <p:nvPr/>
          </p:nvSpPr>
          <p:spPr bwMode="auto">
            <a:xfrm>
              <a:off x="2109" y="1599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TextBox 61"/>
            <p:cNvSpPr txBox="1"/>
            <p:nvPr/>
          </p:nvSpPr>
          <p:spPr>
            <a:xfrm>
              <a:off x="2126" y="1638"/>
              <a:ext cx="239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20" name="图片 47169" descr="w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25" y="3162300"/>
            <a:ext cx="5257800" cy="32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Box 71"/>
          <p:cNvSpPr txBox="1"/>
          <p:nvPr/>
        </p:nvSpPr>
        <p:spPr>
          <a:xfrm>
            <a:off x="5368925" y="272415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grpSp>
        <p:nvGrpSpPr>
          <p:cNvPr id="22" name="组合 47171"/>
          <p:cNvGrpSpPr/>
          <p:nvPr/>
        </p:nvGrpSpPr>
        <p:grpSpPr>
          <a:xfrm>
            <a:off x="9636125" y="1743075"/>
            <a:ext cx="950913" cy="950913"/>
            <a:chOff x="2266" y="914"/>
            <a:chExt cx="599" cy="599"/>
          </a:xfrm>
        </p:grpSpPr>
        <p:sp>
          <p:nvSpPr>
            <p:cNvPr id="23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TextBox 61"/>
            <p:cNvSpPr txBox="1"/>
            <p:nvPr/>
          </p:nvSpPr>
          <p:spPr>
            <a:xfrm>
              <a:off x="2448" y="1104"/>
              <a:ext cx="239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5" name="图片 47174" descr="w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925" y="2333625"/>
            <a:ext cx="4648200" cy="32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987925" y="195580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sp>
        <p:nvSpPr>
          <p:cNvPr id="29" name="TextBox 71"/>
          <p:cNvSpPr txBox="1"/>
          <p:nvPr/>
        </p:nvSpPr>
        <p:spPr>
          <a:xfrm>
            <a:off x="3844925" y="541020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</p:spTree>
    <p:extLst>
      <p:ext uri="{BB962C8B-B14F-4D97-AF65-F5344CB8AC3E}">
        <p14:creationId xmlns:p14="http://schemas.microsoft.com/office/powerpoint/2010/main" val="38053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6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6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6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2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2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2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8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8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80"/>
                            </p:stCondLst>
                            <p:childTnLst>
                              <p:par>
                                <p:cTn id="5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4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4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40"/>
                            </p:stCondLst>
                            <p:childTnLst>
                              <p:par>
                                <p:cTn id="7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6" grpId="0"/>
      <p:bldP spid="21" grpId="0"/>
      <p:bldP spid="2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286126" y="2451100"/>
            <a:ext cx="5622900" cy="2654318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669325" y="272666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8536024" y="287585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8536024" y="2278374"/>
            <a:ext cx="2715801" cy="112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485435" y="1263012"/>
            <a:ext cx="1733730" cy="1733730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483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11" y="3516478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="" xmlns:a16="http://schemas.microsoft.com/office/drawing/2014/main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2958002" y="2327132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95" y="4383400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1282917" y="4686743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8" tIns="45719" rIns="60958" bIns="45719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4741724" y="3515857"/>
            <a:ext cx="3048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714459" y="1870518"/>
            <a:ext cx="2073824" cy="276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-196009" y="5393206"/>
            <a:ext cx="1585081" cy="1601967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9307363" y="2381250"/>
            <a:ext cx="1208237" cy="73866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8938223" y="3111535"/>
            <a:ext cx="1911417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</a:t>
            </a:r>
            <a:r>
              <a:rPr lang="ar-SA" sz="27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52 الى 53</a:t>
            </a:r>
            <a:endParaRPr lang="en-US" sz="27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46" y="1285234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93" y="1153271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524717" y="5416509"/>
            <a:ext cx="1025272" cy="932390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364071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268524"/>
            <a:ext cx="2715801" cy="108036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8938222" y="4526553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28-2-1443هـ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9307363" y="38713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7897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="" xmlns:a16="http://schemas.microsoft.com/office/drawing/2014/main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="" xmlns:a16="http://schemas.microsoft.com/office/drawing/2014/main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="" xmlns:a16="http://schemas.microsoft.com/office/drawing/2014/main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="" xmlns:a16="http://schemas.microsoft.com/office/drawing/2014/main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="" xmlns:a16="http://schemas.microsoft.com/office/drawing/2014/main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6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6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6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7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169784" y="4539226"/>
            <a:ext cx="2598855" cy="11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144077" y="3890107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8302" y="188803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3571446" y="1188283"/>
            <a:ext cx="2784310" cy="16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423654" y="1683765"/>
            <a:ext cx="2921429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456373" y="883665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39" y="3145566"/>
            <a:ext cx="4339515" cy="3627769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4" y="988308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4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536232" y="4348726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9334142" y="5793449"/>
            <a:ext cx="2618509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9910206" y="2535430"/>
            <a:ext cx="2330477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" y="5047281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3695734" y="85658"/>
            <a:ext cx="5512989" cy="981625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023659" y="68627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367076" y="3266308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89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3627363" y="2689040"/>
            <a:ext cx="2415291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0" y="904851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4" y="1317021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6444804" y="4539226"/>
            <a:ext cx="2413414" cy="1731583"/>
            <a:chOff x="10552923" y="5238109"/>
            <a:chExt cx="3620120" cy="2597375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694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</a:t>
              </a: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بسماع أسمي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6" y="46087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1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89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3" y="187260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063552" y="57974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61" y="4207309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77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573;p53"/>
          <p:cNvGrpSpPr/>
          <p:nvPr/>
        </p:nvGrpSpPr>
        <p:grpSpPr>
          <a:xfrm>
            <a:off x="-201083" y="-44152"/>
            <a:ext cx="3067867" cy="2771424"/>
            <a:chOff x="0" y="0"/>
            <a:chExt cx="1650461" cy="1672910"/>
          </a:xfrm>
        </p:grpSpPr>
        <p:sp>
          <p:nvSpPr>
            <p:cNvPr id="70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37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6487655" y="561940"/>
            <a:ext cx="5524428" cy="800949"/>
            <a:chOff x="-1929645" y="58225"/>
            <a:chExt cx="9778901" cy="1601897"/>
          </a:xfrm>
          <a:solidFill>
            <a:srgbClr val="CC66FF">
              <a:alpha val="35000"/>
            </a:srgbClr>
          </a:solidFill>
        </p:grpSpPr>
        <p:sp>
          <p:nvSpPr>
            <p:cNvPr id="38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1929645" y="58225"/>
              <a:ext cx="9525197" cy="1601897"/>
            </a:xfrm>
            <a:prstGeom prst="rect">
              <a:avLst/>
            </a:prstGeom>
            <a:grpFill/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39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1685583" y="363507"/>
              <a:ext cx="9534839" cy="98488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الثالث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الموقع والنمط</a:t>
              </a:r>
              <a:endParaRPr lang="ar-SA" sz="3200" spc="-56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96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rot="845217">
            <a:off x="6208048" y="405946"/>
            <a:ext cx="797893" cy="653184"/>
            <a:chOff x="0" y="0"/>
            <a:chExt cx="598419" cy="489887"/>
          </a:xfrm>
        </p:grpSpPr>
        <p:sp>
          <p:nvSpPr>
            <p:cNvPr id="97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04" name="Group 57">
            <a:extLst>
              <a:ext uri="{FF2B5EF4-FFF2-40B4-BE49-F238E27FC236}">
                <a16:creationId xmlns="" xmlns:a16="http://schemas.microsoft.com/office/drawing/2014/main" id="{CD9B7B77-C726-470B-81DB-D2CAED6D8CC3}"/>
              </a:ext>
            </a:extLst>
          </p:cNvPr>
          <p:cNvGrpSpPr/>
          <p:nvPr/>
        </p:nvGrpSpPr>
        <p:grpSpPr>
          <a:xfrm>
            <a:off x="1775521" y="2611650"/>
            <a:ext cx="2408643" cy="3409638"/>
            <a:chOff x="1371539" y="1962711"/>
            <a:chExt cx="2408642" cy="3409638"/>
          </a:xfrm>
        </p:grpSpPr>
        <p:sp>
          <p:nvSpPr>
            <p:cNvPr id="105" name="Rectangle: Rounded Corners 24">
              <a:extLst>
                <a:ext uri="{FF2B5EF4-FFF2-40B4-BE49-F238E27FC236}">
                  <a16:creationId xmlns="" xmlns:a16="http://schemas.microsoft.com/office/drawing/2014/main" id="{5227E663-B9AA-4750-B797-4640AC8A772B}"/>
                </a:ext>
              </a:extLst>
            </p:cNvPr>
            <p:cNvSpPr/>
            <p:nvPr/>
          </p:nvSpPr>
          <p:spPr>
            <a:xfrm rot="14651456">
              <a:off x="1371539" y="323874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: Rounded Corners 3">
              <a:extLst>
                <a:ext uri="{FF2B5EF4-FFF2-40B4-BE49-F238E27FC236}">
                  <a16:creationId xmlns="" xmlns:a16="http://schemas.microsoft.com/office/drawing/2014/main" id="{01EC04AF-94CB-4656-B3A7-4017ABA3FCCE}"/>
                </a:ext>
              </a:extLst>
            </p:cNvPr>
            <p:cNvSpPr/>
            <p:nvPr/>
          </p:nvSpPr>
          <p:spPr>
            <a:xfrm rot="4061260">
              <a:off x="1588169" y="2608112"/>
              <a:ext cx="2133600" cy="2133600"/>
            </a:xfrm>
            <a:prstGeom prst="roundRect">
              <a:avLst/>
            </a:prstGeom>
            <a:solidFill>
              <a:srgbClr val="FF99CC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36">
              <a:extLst>
                <a:ext uri="{FF2B5EF4-FFF2-40B4-BE49-F238E27FC236}">
                  <a16:creationId xmlns="" xmlns:a16="http://schemas.microsoft.com/office/drawing/2014/main" id="{941D435E-3D8F-4D34-8A03-43041C2F2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" r="7402" b="23898"/>
            <a:stretch/>
          </p:blipFill>
          <p:spPr>
            <a:xfrm>
              <a:off x="2539937" y="2706253"/>
              <a:ext cx="534573" cy="463037"/>
            </a:xfrm>
            <a:prstGeom prst="rect">
              <a:avLst/>
            </a:prstGeom>
          </p:spPr>
        </p:pic>
        <p:sp>
          <p:nvSpPr>
            <p:cNvPr id="108" name="TextBox 40">
              <a:extLst>
                <a:ext uri="{FF2B5EF4-FFF2-40B4-BE49-F238E27FC236}">
                  <a16:creationId xmlns="" xmlns:a16="http://schemas.microsoft.com/office/drawing/2014/main" id="{281AE7A8-D12F-4510-BD3F-86C43D4D5520}"/>
                </a:ext>
              </a:extLst>
            </p:cNvPr>
            <p:cNvSpPr txBox="1"/>
            <p:nvPr/>
          </p:nvSpPr>
          <p:spPr>
            <a:xfrm rot="20700000">
              <a:off x="2297146" y="1962711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3399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09" name="TextBox 44">
              <a:extLst>
                <a:ext uri="{FF2B5EF4-FFF2-40B4-BE49-F238E27FC236}">
                  <a16:creationId xmlns="" xmlns:a16="http://schemas.microsoft.com/office/drawing/2014/main" id="{2F59D680-4A45-409D-8ACA-30609264D28C}"/>
                </a:ext>
              </a:extLst>
            </p:cNvPr>
            <p:cNvSpPr txBox="1"/>
            <p:nvPr/>
          </p:nvSpPr>
          <p:spPr>
            <a:xfrm>
              <a:off x="1458529" y="3201443"/>
              <a:ext cx="23216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التعرف على المفردات فوق , تحت , أعلى  ,أسفل , أوسط</a:t>
              </a:r>
            </a:p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لوصف مواضع الأشياء </a:t>
              </a:r>
              <a:endParaRPr lang="ar-SA" sz="2000" dirty="0">
                <a:solidFill>
                  <a:srgbClr val="CC3399"/>
                </a:solidFill>
              </a:endParaRPr>
            </a:p>
          </p:txBody>
        </p:sp>
      </p:grpSp>
      <p:grpSp>
        <p:nvGrpSpPr>
          <p:cNvPr id="110" name="Group 58">
            <a:extLst>
              <a:ext uri="{FF2B5EF4-FFF2-40B4-BE49-F238E27FC236}">
                <a16:creationId xmlns="" xmlns:a16="http://schemas.microsoft.com/office/drawing/2014/main" id="{23EF67C7-04BA-4C31-9F79-1BA734D9F55F}"/>
              </a:ext>
            </a:extLst>
          </p:cNvPr>
          <p:cNvGrpSpPr/>
          <p:nvPr/>
        </p:nvGrpSpPr>
        <p:grpSpPr>
          <a:xfrm>
            <a:off x="4309896" y="2470261"/>
            <a:ext cx="2223353" cy="3468571"/>
            <a:chOff x="3905915" y="1821323"/>
            <a:chExt cx="2223354" cy="3468570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="" xmlns:a16="http://schemas.microsoft.com/office/drawing/2014/main" id="{D13EF8BD-F090-4C5E-AB37-8AF251F39F44}"/>
                </a:ext>
              </a:extLst>
            </p:cNvPr>
            <p:cNvSpPr/>
            <p:nvPr/>
          </p:nvSpPr>
          <p:spPr>
            <a:xfrm rot="13352802">
              <a:off x="3995669" y="315629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: Rounded Corners 4">
              <a:extLst>
                <a:ext uri="{FF2B5EF4-FFF2-40B4-BE49-F238E27FC236}">
                  <a16:creationId xmlns="" xmlns:a16="http://schemas.microsoft.com/office/drawing/2014/main" id="{62B072AC-639B-469D-922B-A47F277DF898}"/>
                </a:ext>
              </a:extLst>
            </p:cNvPr>
            <p:cNvSpPr/>
            <p:nvPr/>
          </p:nvSpPr>
          <p:spPr>
            <a:xfrm rot="13384153">
              <a:off x="3954510" y="2492228"/>
              <a:ext cx="2133600" cy="2133600"/>
            </a:xfrm>
            <a:prstGeom prst="roundRect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3" name="Picture 37">
              <a:extLst>
                <a:ext uri="{FF2B5EF4-FFF2-40B4-BE49-F238E27FC236}">
                  <a16:creationId xmlns="" xmlns:a16="http://schemas.microsoft.com/office/drawing/2014/main" id="{26F41B4E-B433-4785-B0F8-7ACEF0F52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2807" r="10955" b="19535"/>
            <a:stretch/>
          </p:blipFill>
          <p:spPr>
            <a:xfrm>
              <a:off x="4658629" y="2512604"/>
              <a:ext cx="627669" cy="622069"/>
            </a:xfrm>
            <a:prstGeom prst="rect">
              <a:avLst/>
            </a:prstGeom>
          </p:spPr>
        </p:pic>
        <p:sp>
          <p:nvSpPr>
            <p:cNvPr id="114" name="TextBox 41">
              <a:extLst>
                <a:ext uri="{FF2B5EF4-FFF2-40B4-BE49-F238E27FC236}">
                  <a16:creationId xmlns="" xmlns:a16="http://schemas.microsoft.com/office/drawing/2014/main" id="{371FF0EE-7A38-4A90-948B-4E33904DFFAA}"/>
                </a:ext>
              </a:extLst>
            </p:cNvPr>
            <p:cNvSpPr txBox="1"/>
            <p:nvPr/>
          </p:nvSpPr>
          <p:spPr>
            <a:xfrm rot="19138836">
              <a:off x="4131069" y="1821323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92D050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  <p:sp>
          <p:nvSpPr>
            <p:cNvPr id="115" name="TextBox 45">
              <a:extLst>
                <a:ext uri="{FF2B5EF4-FFF2-40B4-BE49-F238E27FC236}">
                  <a16:creationId xmlns="" xmlns:a16="http://schemas.microsoft.com/office/drawing/2014/main" id="{FEA4DD25-DCE1-4F55-A565-E5076F0087B3}"/>
                </a:ext>
              </a:extLst>
            </p:cNvPr>
            <p:cNvSpPr txBox="1"/>
            <p:nvPr/>
          </p:nvSpPr>
          <p:spPr>
            <a:xfrm>
              <a:off x="3905915" y="3239544"/>
              <a:ext cx="20446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003300"/>
                  </a:solidFill>
                  <a:cs typeface="PT Bold Heading" pitchFamily="2" charset="-78"/>
                </a:rPr>
                <a:t>وصف ترتيب الاحداث والاشياء باستعمال قبل , بعد </a:t>
              </a:r>
              <a:endParaRPr lang="ar-SA" sz="2000" dirty="0">
                <a:solidFill>
                  <a:srgbClr val="003300"/>
                </a:solidFill>
              </a:endParaRPr>
            </a:p>
          </p:txBody>
        </p:sp>
      </p:grpSp>
      <p:grpSp>
        <p:nvGrpSpPr>
          <p:cNvPr id="116" name="Group 59">
            <a:extLst>
              <a:ext uri="{FF2B5EF4-FFF2-40B4-BE49-F238E27FC236}">
                <a16:creationId xmlns="" xmlns:a16="http://schemas.microsoft.com/office/drawing/2014/main" id="{EB20784E-543C-47FD-BBC7-2CCCFF216E28}"/>
              </a:ext>
            </a:extLst>
          </p:cNvPr>
          <p:cNvGrpSpPr/>
          <p:nvPr/>
        </p:nvGrpSpPr>
        <p:grpSpPr>
          <a:xfrm>
            <a:off x="6378763" y="2523094"/>
            <a:ext cx="2258669" cy="3308079"/>
            <a:chOff x="5974783" y="1874154"/>
            <a:chExt cx="2258669" cy="3308079"/>
          </a:xfrm>
        </p:grpSpPr>
        <p:sp>
          <p:nvSpPr>
            <p:cNvPr id="117" name="Rectangle: Rounded Corners 26">
              <a:extLst>
                <a:ext uri="{FF2B5EF4-FFF2-40B4-BE49-F238E27FC236}">
                  <a16:creationId xmlns="" xmlns:a16="http://schemas.microsoft.com/office/drawing/2014/main" id="{D7AA6447-5FBB-4CD7-8E54-E9868E5C2A64}"/>
                </a:ext>
              </a:extLst>
            </p:cNvPr>
            <p:cNvSpPr/>
            <p:nvPr/>
          </p:nvSpPr>
          <p:spPr>
            <a:xfrm rot="14336347">
              <a:off x="5974783" y="304863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Rounded Corners 5">
              <a:extLst>
                <a:ext uri="{FF2B5EF4-FFF2-40B4-BE49-F238E27FC236}">
                  <a16:creationId xmlns="" xmlns:a16="http://schemas.microsoft.com/office/drawing/2014/main" id="{F238F446-3464-4906-87C5-503893FBCAEB}"/>
                </a:ext>
              </a:extLst>
            </p:cNvPr>
            <p:cNvSpPr/>
            <p:nvPr/>
          </p:nvSpPr>
          <p:spPr>
            <a:xfrm rot="19933147">
              <a:off x="6099852" y="2492229"/>
              <a:ext cx="2133600" cy="2133600"/>
            </a:xfrm>
            <a:prstGeom prst="roundRect">
              <a:avLst/>
            </a:prstGeom>
            <a:solidFill>
              <a:srgbClr val="9933FF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9" name="Picture 38">
              <a:extLst>
                <a:ext uri="{FF2B5EF4-FFF2-40B4-BE49-F238E27FC236}">
                  <a16:creationId xmlns="" xmlns:a16="http://schemas.microsoft.com/office/drawing/2014/main" id="{DFBF46AE-C39D-4529-B17F-F42447B2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0" t="6535" r="9381" b="27659"/>
            <a:stretch/>
          </p:blipFill>
          <p:spPr>
            <a:xfrm>
              <a:off x="6952676" y="2598318"/>
              <a:ext cx="585128" cy="474849"/>
            </a:xfrm>
            <a:prstGeom prst="rect">
              <a:avLst/>
            </a:prstGeom>
          </p:spPr>
        </p:pic>
        <p:sp>
          <p:nvSpPr>
            <p:cNvPr id="120" name="TextBox 42">
              <a:extLst>
                <a:ext uri="{FF2B5EF4-FFF2-40B4-BE49-F238E27FC236}">
                  <a16:creationId xmlns="" xmlns:a16="http://schemas.microsoft.com/office/drawing/2014/main" id="{B8615FCC-97D7-4EB5-BA16-EB71E14B8BD5}"/>
                </a:ext>
              </a:extLst>
            </p:cNvPr>
            <p:cNvSpPr txBox="1"/>
            <p:nvPr/>
          </p:nvSpPr>
          <p:spPr>
            <a:xfrm rot="20058709">
              <a:off x="6651851" y="1874154"/>
              <a:ext cx="762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21" name="TextBox 46">
              <a:extLst>
                <a:ext uri="{FF2B5EF4-FFF2-40B4-BE49-F238E27FC236}">
                  <a16:creationId xmlns="" xmlns:a16="http://schemas.microsoft.com/office/drawing/2014/main" id="{C40B56CA-4FEE-457F-BEDB-8BA402B56BC4}"/>
                </a:ext>
              </a:extLst>
            </p:cNvPr>
            <p:cNvSpPr txBox="1"/>
            <p:nvPr/>
          </p:nvSpPr>
          <p:spPr>
            <a:xfrm>
              <a:off x="6376737" y="3132075"/>
              <a:ext cx="17961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تحديد أنماط الأشياء و أوسعها و </a:t>
              </a:r>
              <a:r>
                <a:rPr lang="ar-SA" sz="2000" dirty="0" err="1" smtClean="0">
                  <a:solidFill>
                    <a:srgbClr val="660066"/>
                  </a:solidFill>
                  <a:cs typeface="PT Bold Heading" pitchFamily="2" charset="-78"/>
                </a:rPr>
                <a:t>أنشؤها</a:t>
              </a:r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 </a:t>
              </a:r>
            </a:p>
          </p:txBody>
        </p:sp>
      </p:grpSp>
      <p:grpSp>
        <p:nvGrpSpPr>
          <p:cNvPr id="122" name="Group 60">
            <a:extLst>
              <a:ext uri="{FF2B5EF4-FFF2-40B4-BE49-F238E27FC236}">
                <a16:creationId xmlns="" xmlns:a16="http://schemas.microsoft.com/office/drawing/2014/main" id="{E5F052BE-D32D-4A9F-90BB-146A713BBA5B}"/>
              </a:ext>
            </a:extLst>
          </p:cNvPr>
          <p:cNvGrpSpPr/>
          <p:nvPr/>
        </p:nvGrpSpPr>
        <p:grpSpPr>
          <a:xfrm>
            <a:off x="8824676" y="2400223"/>
            <a:ext cx="2263879" cy="3247055"/>
            <a:chOff x="8217672" y="1751284"/>
            <a:chExt cx="2263879" cy="3247055"/>
          </a:xfrm>
        </p:grpSpPr>
        <p:sp>
          <p:nvSpPr>
            <p:cNvPr id="123" name="Rectangle: Rounded Corners 27">
              <a:extLst>
                <a:ext uri="{FF2B5EF4-FFF2-40B4-BE49-F238E27FC236}">
                  <a16:creationId xmlns="" xmlns:a16="http://schemas.microsoft.com/office/drawing/2014/main" id="{4C90EDD4-121C-4EF2-819E-8AFBE8E1B3AB}"/>
                </a:ext>
              </a:extLst>
            </p:cNvPr>
            <p:cNvSpPr/>
            <p:nvPr/>
          </p:nvSpPr>
          <p:spPr>
            <a:xfrm rot="12407969">
              <a:off x="8347951" y="286473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: Rounded Corners 6">
              <a:extLst>
                <a:ext uri="{FF2B5EF4-FFF2-40B4-BE49-F238E27FC236}">
                  <a16:creationId xmlns="" xmlns:a16="http://schemas.microsoft.com/office/drawing/2014/main" id="{0195608B-D61F-4AFA-8B9A-91269165CF14}"/>
                </a:ext>
              </a:extLst>
            </p:cNvPr>
            <p:cNvSpPr/>
            <p:nvPr/>
          </p:nvSpPr>
          <p:spPr>
            <a:xfrm rot="6657472">
              <a:off x="8224979" y="2362200"/>
              <a:ext cx="2133600" cy="2133600"/>
            </a:xfrm>
            <a:prstGeom prst="roundRect">
              <a:avLst/>
            </a:prstGeom>
            <a:solidFill>
              <a:srgbClr val="6699FF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5" name="Picture 39">
              <a:extLst>
                <a:ext uri="{FF2B5EF4-FFF2-40B4-BE49-F238E27FC236}">
                  <a16:creationId xmlns="" xmlns:a16="http://schemas.microsoft.com/office/drawing/2014/main" id="{03B5DB80-F65C-4D2B-8695-F93F12068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9" r="6325" b="14477"/>
            <a:stretch/>
          </p:blipFill>
          <p:spPr>
            <a:xfrm>
              <a:off x="8779594" y="2498336"/>
              <a:ext cx="574063" cy="491765"/>
            </a:xfrm>
            <a:prstGeom prst="rect">
              <a:avLst/>
            </a:prstGeom>
          </p:spPr>
        </p:pic>
        <p:sp>
          <p:nvSpPr>
            <p:cNvPr id="126" name="TextBox 43">
              <a:extLst>
                <a:ext uri="{FF2B5EF4-FFF2-40B4-BE49-F238E27FC236}">
                  <a16:creationId xmlns="" xmlns:a16="http://schemas.microsoft.com/office/drawing/2014/main" id="{D1771FB5-16BA-46AD-89F8-502CFED1FF66}"/>
                </a:ext>
              </a:extLst>
            </p:cNvPr>
            <p:cNvSpPr txBox="1"/>
            <p:nvPr/>
          </p:nvSpPr>
          <p:spPr>
            <a:xfrm rot="1148230">
              <a:off x="8978245" y="1751284"/>
              <a:ext cx="762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6699FF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  <p:sp>
          <p:nvSpPr>
            <p:cNvPr id="127" name="TextBox 47">
              <a:extLst>
                <a:ext uri="{FF2B5EF4-FFF2-40B4-BE49-F238E27FC236}">
                  <a16:creationId xmlns="" xmlns:a16="http://schemas.microsoft.com/office/drawing/2014/main" id="{ED3BBAF1-9C30-4CE0-A1CE-5B5247636E97}"/>
                </a:ext>
              </a:extLst>
            </p:cNvPr>
            <p:cNvSpPr txBox="1"/>
            <p:nvPr/>
          </p:nvSpPr>
          <p:spPr>
            <a:xfrm>
              <a:off x="8217672" y="3014616"/>
              <a:ext cx="21494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b="1" dirty="0" smtClean="0">
                  <a:solidFill>
                    <a:srgbClr val="0033CC"/>
                  </a:solidFill>
                  <a:cs typeface="PT Bold Heading" pitchFamily="2" charset="-78"/>
                </a:rPr>
                <a:t>أبحث عن نمط في </a:t>
              </a:r>
              <a:r>
                <a:rPr lang="ar-SA" sz="2000" b="1" dirty="0">
                  <a:solidFill>
                    <a:srgbClr val="0033CC"/>
                  </a:solidFill>
                  <a:cs typeface="PT Bold Heading" pitchFamily="2" charset="-78"/>
                </a:rPr>
                <a:t>حل المسألة</a:t>
              </a:r>
            </a:p>
            <a:p>
              <a:pPr lvl="0" algn="ctr" rtl="1"/>
              <a:r>
                <a:rPr lang="ar-SA" sz="2000" b="1" dirty="0">
                  <a:solidFill>
                    <a:srgbClr val="0033CC"/>
                  </a:solidFill>
                  <a:cs typeface="PT Bold Heading" pitchFamily="2" charset="-78"/>
                </a:rPr>
                <a:t>افهم , أُخطط ،  </a:t>
              </a:r>
            </a:p>
            <a:p>
              <a:pPr lvl="0" algn="ctr" rtl="1"/>
              <a:r>
                <a:rPr lang="ar-SA" sz="2000" b="1" dirty="0">
                  <a:solidFill>
                    <a:srgbClr val="0033CC"/>
                  </a:solidFill>
                  <a:cs typeface="PT Bold Heading" pitchFamily="2" charset="-78"/>
                </a:rPr>
                <a:t>  اُحل , أتأكد </a:t>
              </a:r>
              <a:endParaRPr lang="ar-SA" sz="2000" dirty="0">
                <a:solidFill>
                  <a:srgbClr val="0033CC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138" name="Google Shape;300;p37">
            <a:extLst>
              <a:ext uri="{FF2B5EF4-FFF2-40B4-BE49-F238E27FC236}">
                <a16:creationId xmlns="" xmlns:a16="http://schemas.microsoft.com/office/drawing/2014/main" id="{F5EB1318-0A3B-458F-92D0-E90764AAF601}"/>
              </a:ext>
            </a:extLst>
          </p:cNvPr>
          <p:cNvGrpSpPr/>
          <p:nvPr/>
        </p:nvGrpSpPr>
        <p:grpSpPr>
          <a:xfrm rot="2352217">
            <a:off x="11158265" y="133192"/>
            <a:ext cx="797917" cy="857564"/>
            <a:chOff x="-1" y="0"/>
            <a:chExt cx="598437" cy="643172"/>
          </a:xfrm>
        </p:grpSpPr>
        <p:sp>
          <p:nvSpPr>
            <p:cNvPr id="139" name="Google Shape;301;p37">
              <a:extLst>
                <a:ext uri="{FF2B5EF4-FFF2-40B4-BE49-F238E27FC236}">
                  <a16:creationId xmlns="" xmlns:a16="http://schemas.microsoft.com/office/drawing/2014/main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" name="Google Shape;302;p37">
              <a:extLst>
                <a:ext uri="{FF2B5EF4-FFF2-40B4-BE49-F238E27FC236}">
                  <a16:creationId xmlns="" xmlns:a16="http://schemas.microsoft.com/office/drawing/2014/main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" name="Google Shape;303;p37">
              <a:extLst>
                <a:ext uri="{FF2B5EF4-FFF2-40B4-BE49-F238E27FC236}">
                  <a16:creationId xmlns="" xmlns:a16="http://schemas.microsoft.com/office/drawing/2014/main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" name="Google Shape;304;p37">
              <a:extLst>
                <a:ext uri="{FF2B5EF4-FFF2-40B4-BE49-F238E27FC236}">
                  <a16:creationId xmlns="" xmlns:a16="http://schemas.microsoft.com/office/drawing/2014/main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" name="Google Shape;305;p37">
              <a:extLst>
                <a:ext uri="{FF2B5EF4-FFF2-40B4-BE49-F238E27FC236}">
                  <a16:creationId xmlns="" xmlns:a16="http://schemas.microsoft.com/office/drawing/2014/main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" name="Google Shape;306;p37">
              <a:extLst>
                <a:ext uri="{FF2B5EF4-FFF2-40B4-BE49-F238E27FC236}">
                  <a16:creationId xmlns="" xmlns:a16="http://schemas.microsoft.com/office/drawing/2014/main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" name="Google Shape;307;p37">
              <a:extLst>
                <a:ext uri="{FF2B5EF4-FFF2-40B4-BE49-F238E27FC236}">
                  <a16:creationId xmlns="" xmlns:a16="http://schemas.microsoft.com/office/drawing/2014/main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" name="Google Shape;308;p37">
              <a:extLst>
                <a:ext uri="{FF2B5EF4-FFF2-40B4-BE49-F238E27FC236}">
                  <a16:creationId xmlns="" xmlns:a16="http://schemas.microsoft.com/office/drawing/2014/main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" name="Google Shape;309;p37">
              <a:extLst>
                <a:ext uri="{FF2B5EF4-FFF2-40B4-BE49-F238E27FC236}">
                  <a16:creationId xmlns="" xmlns:a16="http://schemas.microsoft.com/office/drawing/2014/main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" name="Google Shape;311;p37">
              <a:extLst>
                <a:ext uri="{FF2B5EF4-FFF2-40B4-BE49-F238E27FC236}">
                  <a16:creationId xmlns="" xmlns:a16="http://schemas.microsoft.com/office/drawing/2014/main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2" name="مربع نص 151">
            <a:extLst>
              <a:ext uri="{FF2B5EF4-FFF2-40B4-BE49-F238E27FC236}">
                <a16:creationId xmlns="" xmlns:a16="http://schemas.microsoft.com/office/drawing/2014/main" id="{8CF615EE-620B-447F-AA0C-C34C1956D9CE}"/>
              </a:ext>
            </a:extLst>
          </p:cNvPr>
          <p:cNvSpPr txBox="1"/>
          <p:nvPr/>
        </p:nvSpPr>
        <p:spPr>
          <a:xfrm rot="375473">
            <a:off x="56350" y="418671"/>
            <a:ext cx="2992235" cy="206979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2000" b="1" spc="-56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</a:t>
            </a:r>
            <a:r>
              <a:rPr lang="ar-SA" sz="2000" b="1" spc="-56" dirty="0" smtClean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…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4" y="5254159"/>
            <a:ext cx="10058400" cy="2136045"/>
          </a:xfrm>
          <a:prstGeom prst="rect">
            <a:avLst/>
          </a:prstGeom>
        </p:spPr>
      </p:pic>
      <p:grpSp>
        <p:nvGrpSpPr>
          <p:cNvPr id="56" name="مجموعة 55"/>
          <p:cNvGrpSpPr/>
          <p:nvPr/>
        </p:nvGrpSpPr>
        <p:grpSpPr>
          <a:xfrm rot="20957364">
            <a:off x="2659012" y="499734"/>
            <a:ext cx="3657740" cy="1566995"/>
            <a:chOff x="16996" y="822625"/>
            <a:chExt cx="2767590" cy="2413678"/>
          </a:xfrm>
        </p:grpSpPr>
        <p:grpSp>
          <p:nvGrpSpPr>
            <p:cNvPr id="57" name="مجموعة 56"/>
            <p:cNvGrpSpPr/>
            <p:nvPr/>
          </p:nvGrpSpPr>
          <p:grpSpPr>
            <a:xfrm rot="505758">
              <a:off x="16996" y="1247512"/>
              <a:ext cx="2767590" cy="1988791"/>
              <a:chOff x="1230" y="1436704"/>
              <a:chExt cx="2767590" cy="1988791"/>
            </a:xfrm>
          </p:grpSpPr>
          <p:sp>
            <p:nvSpPr>
              <p:cNvPr id="60" name="Google Shape;309;p35"/>
              <p:cNvSpPr/>
              <p:nvPr/>
            </p:nvSpPr>
            <p:spPr>
              <a:xfrm>
                <a:off x="1230" y="1436704"/>
                <a:ext cx="2767590" cy="1988791"/>
              </a:xfrm>
              <a:prstGeom prst="cloudCallout">
                <a:avLst>
                  <a:gd name="adj1" fmla="val -8920"/>
                  <a:gd name="adj2" fmla="val 151019"/>
                </a:avLst>
              </a:prstGeom>
              <a:gradFill>
                <a:gsLst>
                  <a:gs pos="0">
                    <a:srgbClr val="FFFFFF"/>
                  </a:gs>
                  <a:gs pos="66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>
                <a:solidFill>
                  <a:schemeClr val="accent3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1" name="مربع نص 60"/>
              <p:cNvSpPr txBox="1"/>
              <p:nvPr/>
            </p:nvSpPr>
            <p:spPr>
              <a:xfrm rot="21094242">
                <a:off x="463025" y="1742812"/>
                <a:ext cx="1897771" cy="15492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 smtClean="0">
                    <a:solidFill>
                      <a:srgbClr val="D60093"/>
                    </a:solidFill>
                    <a:cs typeface="PT Bold Heading" pitchFamily="2" charset="-78"/>
                  </a:rPr>
                  <a:t>سنتعلم في هذا الفصل</a:t>
                </a:r>
                <a:endParaRPr lang="ar-SA" sz="2800" dirty="0">
                  <a:solidFill>
                    <a:srgbClr val="D60093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59" name="Google Shape;310;p35">
              <a:extLst>
                <a:ext uri="{FF2B5EF4-FFF2-40B4-BE49-F238E27FC236}">
                  <a16:creationId xmlns:a16="http://schemas.microsoft.com/office/drawing/2014/main" xmlns="" id="{2CBA3388-856F-48AA-A146-4C92882B5407}"/>
                </a:ext>
              </a:extLst>
            </p:cNvPr>
            <p:cNvSpPr/>
            <p:nvPr/>
          </p:nvSpPr>
          <p:spPr>
            <a:xfrm>
              <a:off x="2163039" y="822625"/>
              <a:ext cx="542570" cy="1381089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4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tmFilter="0,0; .5, 1; 1, 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 advAuto="0"/>
      <p:bldP spid="1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>
            <a:hlinkClick r:id="" action="ppaction://noaction"/>
          </p:cNvPr>
          <p:cNvSpPr/>
          <p:nvPr/>
        </p:nvSpPr>
        <p:spPr>
          <a:xfrm>
            <a:off x="10166733" y="3128267"/>
            <a:ext cx="1619003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57" y="1519231"/>
            <a:ext cx="4254759" cy="4167464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t="10938" r="3540" b="2861"/>
          <a:stretch/>
        </p:blipFill>
        <p:spPr>
          <a:xfrm rot="-390103">
            <a:off x="4165104" y="268952"/>
            <a:ext cx="7048565" cy="6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 rot="-387850">
            <a:off x="5950385" y="1045563"/>
            <a:ext cx="3348403" cy="426523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7774" y="430899"/>
            <a:ext cx="1038576" cy="10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33201" y="-52676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rId6" action="ppaction://hlinksldjump"/>
          </p:cNvPr>
          <p:cNvSpPr/>
          <p:nvPr/>
        </p:nvSpPr>
        <p:spPr>
          <a:xfrm>
            <a:off x="10124692" y="424407"/>
            <a:ext cx="244723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17" name="Google Shape;417;p43"/>
          <p:cNvPicPr preferRelativeResize="0"/>
          <p:nvPr/>
        </p:nvPicPr>
        <p:blipFill rotWithShape="1">
          <a:blip r:embed="rId7">
            <a:alphaModFix/>
          </a:blip>
          <a:srcRect l="32006" t="19826" r="52023" b="9790"/>
          <a:stretch/>
        </p:blipFill>
        <p:spPr>
          <a:xfrm rot="5400000">
            <a:off x="11072650" y="4976648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>
            <a:hlinkClick r:id="" action="ppaction://hlinkshowjump?jump=nextslide"/>
          </p:cNvPr>
          <p:cNvSpPr/>
          <p:nvPr/>
        </p:nvSpPr>
        <p:spPr>
          <a:xfrm rot="-5400000">
            <a:off x="11461881" y="6357615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21267446">
            <a:off x="5230906" y="504807"/>
            <a:ext cx="4316981" cy="1508034"/>
          </a:xfrm>
        </p:spPr>
        <p:txBody>
          <a:bodyPr/>
          <a:lstStyle/>
          <a:p>
            <a:pPr algn="ctr"/>
            <a:r>
              <a:rPr lang="ar-SA" sz="5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فكرة الدرس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rot="21228711">
            <a:off x="5436057" y="1743295"/>
            <a:ext cx="4705527" cy="1769598"/>
          </a:xfrm>
        </p:spPr>
        <p:txBody>
          <a:bodyPr/>
          <a:lstStyle/>
          <a:p>
            <a:pPr algn="ctr"/>
            <a:r>
              <a:rPr lang="ar-SA" sz="4000" dirty="0" smtClean="0">
                <a:solidFill>
                  <a:srgbClr val="0070C0"/>
                </a:solidFill>
                <a:cs typeface="PT Bold Heading" pitchFamily="2" charset="-78"/>
              </a:rPr>
              <a:t>أصفُ ترتيب الحوادث والاشياء والأماكن باستعمال قبل , بعد .</a:t>
            </a:r>
            <a:endParaRPr lang="ar-SA" sz="40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 rot="21246685">
            <a:off x="6690181" y="3739534"/>
            <a:ext cx="3877233" cy="105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ar-S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المفردات </a:t>
            </a:r>
          </a:p>
        </p:txBody>
      </p:sp>
      <p:sp>
        <p:nvSpPr>
          <p:cNvPr id="32" name="عنوان فرعي 2"/>
          <p:cNvSpPr txBox="1">
            <a:spLocks/>
          </p:cNvSpPr>
          <p:nvPr/>
        </p:nvSpPr>
        <p:spPr>
          <a:xfrm rot="-432969">
            <a:off x="5253404" y="4292555"/>
            <a:ext cx="3355865" cy="101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ar-SA" sz="6000" dirty="0" smtClean="0">
                <a:solidFill>
                  <a:srgbClr val="008000"/>
                </a:solidFill>
                <a:cs typeface="PT Bold Heading" pitchFamily="2" charset="-78"/>
              </a:rPr>
              <a:t>قبل </a:t>
            </a:r>
          </a:p>
          <a:p>
            <a:r>
              <a:rPr lang="ar-SA" sz="6000" dirty="0" smtClean="0">
                <a:solidFill>
                  <a:srgbClr val="008000"/>
                </a:solidFill>
                <a:cs typeface="PT Bold Heading" pitchFamily="2" charset="-78"/>
              </a:rPr>
              <a:t>بعد</a:t>
            </a:r>
            <a:endParaRPr lang="ar-SA" sz="6000" dirty="0">
              <a:solidFill>
                <a:srgbClr val="008000"/>
              </a:solidFill>
              <a:cs typeface="PT Bold Heading" pitchFamily="2" charset="-78"/>
            </a:endParaRPr>
          </a:p>
        </p:txBody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1897784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0578272" y="383537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0207372" y="854366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28-2-1443هـ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3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>
            <a:extLst>
              <a:ext uri="{FF2B5EF4-FFF2-40B4-BE49-F238E27FC236}">
                <a16:creationId xmlns="" xmlns:a16="http://schemas.microsoft.com/office/drawing/2014/main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400049" y="929073"/>
            <a:ext cx="5238337" cy="5753254"/>
            <a:chOff x="4636922" y="2124185"/>
            <a:chExt cx="2977027" cy="3086059"/>
          </a:xfrm>
          <a:solidFill>
            <a:srgbClr val="CC66FF">
              <a:alpha val="44000"/>
            </a:srgbClr>
          </a:solidFill>
        </p:grpSpPr>
        <p:sp>
          <p:nvSpPr>
            <p:cNvPr id="65" name="Freeform: Shape 27">
              <a:extLst>
                <a:ext uri="{FF2B5EF4-FFF2-40B4-BE49-F238E27FC236}">
                  <a16:creationId xmlns="" xmlns:a16="http://schemas.microsoft.com/office/drawing/2014/main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="" xmlns:a16="http://schemas.microsoft.com/office/drawing/2014/main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68" name="Group 30">
              <a:extLst>
                <a:ext uri="{FF2B5EF4-FFF2-40B4-BE49-F238E27FC236}">
                  <a16:creationId xmlns="" xmlns:a16="http://schemas.microsoft.com/office/drawing/2014/main" id="{DC9A733D-69CB-4D4F-9332-376154FC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9266" y="3842829"/>
              <a:ext cx="2452936" cy="989586"/>
              <a:chOff x="1016001" y="3874353"/>
              <a:chExt cx="3628571" cy="1463864"/>
            </a:xfrm>
            <a:grpFill/>
          </p:grpSpPr>
          <p:cxnSp>
            <p:nvCxnSpPr>
              <p:cNvPr id="71" name="Straight Connector 34">
                <a:extLst>
                  <a:ext uri="{FF2B5EF4-FFF2-40B4-BE49-F238E27FC236}">
                    <a16:creationId xmlns="" xmlns:a16="http://schemas.microsoft.com/office/drawing/2014/main" id="{8C229DEB-9829-4374-85FB-ABCAFE4E6D02}"/>
                  </a:ext>
                </a:extLst>
              </p:cNvPr>
              <p:cNvCxnSpPr/>
              <p:nvPr/>
            </p:nvCxnSpPr>
            <p:spPr>
              <a:xfrm>
                <a:off x="1015460" y="3875235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35">
                <a:extLst>
                  <a:ext uri="{FF2B5EF4-FFF2-40B4-BE49-F238E27FC236}">
                    <a16:creationId xmlns="" xmlns:a16="http://schemas.microsoft.com/office/drawing/2014/main" id="{93161465-9209-4A88-9F01-4B568E0122B0}"/>
                  </a:ext>
                </a:extLst>
              </p:cNvPr>
              <p:cNvCxnSpPr/>
              <p:nvPr/>
            </p:nvCxnSpPr>
            <p:spPr>
              <a:xfrm>
                <a:off x="1015460" y="4391863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37">
                <a:extLst>
                  <a:ext uri="{FF2B5EF4-FFF2-40B4-BE49-F238E27FC236}">
                    <a16:creationId xmlns="" xmlns:a16="http://schemas.microsoft.com/office/drawing/2014/main" id="{EB6A5920-44E5-4C15-B0B0-7395D9C299AA}"/>
                  </a:ext>
                </a:extLst>
              </p:cNvPr>
              <p:cNvCxnSpPr/>
              <p:nvPr/>
            </p:nvCxnSpPr>
            <p:spPr>
              <a:xfrm>
                <a:off x="1015460" y="4838041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>
                <a:extLst>
                  <a:ext uri="{FF2B5EF4-FFF2-40B4-BE49-F238E27FC236}">
                    <a16:creationId xmlns="" xmlns:a16="http://schemas.microsoft.com/office/drawing/2014/main" id="{3D10A68D-2E70-4531-B14D-7F3C17D7699C}"/>
                  </a:ext>
                </a:extLst>
              </p:cNvPr>
              <p:cNvCxnSpPr/>
              <p:nvPr/>
            </p:nvCxnSpPr>
            <p:spPr>
              <a:xfrm>
                <a:off x="1015460" y="5338230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مجموعة 6"/>
          <p:cNvGrpSpPr/>
          <p:nvPr/>
        </p:nvGrpSpPr>
        <p:grpSpPr>
          <a:xfrm>
            <a:off x="6009643" y="1027124"/>
            <a:ext cx="5499694" cy="5655203"/>
            <a:chOff x="5838193" y="1154583"/>
            <a:chExt cx="5009321" cy="5258666"/>
          </a:xfrm>
        </p:grpSpPr>
        <p:sp>
          <p:nvSpPr>
            <p:cNvPr id="79" name="Freeform: Shape 42">
              <a:extLst>
                <a:ext uri="{FF2B5EF4-FFF2-40B4-BE49-F238E27FC236}">
                  <a16:creationId xmlns="" xmlns:a16="http://schemas.microsoft.com/office/drawing/2014/main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="" xmlns:a16="http://schemas.microsoft.com/office/drawing/2014/main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82" name="Group 45">
              <a:extLst>
                <a:ext uri="{FF2B5EF4-FFF2-40B4-BE49-F238E27FC236}">
                  <a16:creationId xmlns="" xmlns:a16="http://schemas.microsoft.com/office/drawing/2014/main" id="{01D12E87-68F0-4631-8A68-693143F2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9740" y="4103132"/>
              <a:ext cx="4127618" cy="1666285"/>
              <a:chOff x="1016001" y="3891696"/>
              <a:chExt cx="3628571" cy="1446525"/>
            </a:xfrm>
            <a:solidFill>
              <a:srgbClr val="CC66FF">
                <a:alpha val="39000"/>
              </a:srgbClr>
            </a:solidFill>
          </p:grpSpPr>
          <p:cxnSp>
            <p:nvCxnSpPr>
              <p:cNvPr id="85" name="Straight Connector 49">
                <a:extLst>
                  <a:ext uri="{FF2B5EF4-FFF2-40B4-BE49-F238E27FC236}">
                    <a16:creationId xmlns="" xmlns:a16="http://schemas.microsoft.com/office/drawing/2014/main" id="{354EBBE5-FD75-4C47-BBBA-D24351772890}"/>
                  </a:ext>
                </a:extLst>
              </p:cNvPr>
              <p:cNvCxnSpPr/>
              <p:nvPr/>
            </p:nvCxnSpPr>
            <p:spPr>
              <a:xfrm>
                <a:off x="1015157" y="3891681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50">
                <a:extLst>
                  <a:ext uri="{FF2B5EF4-FFF2-40B4-BE49-F238E27FC236}">
                    <a16:creationId xmlns="" xmlns:a16="http://schemas.microsoft.com/office/drawing/2014/main" id="{CA5EE306-E3E1-4119-8816-457A544A6F1B}"/>
                  </a:ext>
                </a:extLst>
              </p:cNvPr>
              <p:cNvCxnSpPr/>
              <p:nvPr/>
            </p:nvCxnSpPr>
            <p:spPr>
              <a:xfrm>
                <a:off x="1015157" y="4356647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52">
                <a:extLst>
                  <a:ext uri="{FF2B5EF4-FFF2-40B4-BE49-F238E27FC236}">
                    <a16:creationId xmlns="" xmlns:a16="http://schemas.microsoft.com/office/drawing/2014/main" id="{DAA2A72B-769D-4D6C-B9A9-912C5C48219B}"/>
                  </a:ext>
                </a:extLst>
              </p:cNvPr>
              <p:cNvCxnSpPr/>
              <p:nvPr/>
            </p:nvCxnSpPr>
            <p:spPr>
              <a:xfrm>
                <a:off x="1015157" y="4854489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53">
                <a:extLst>
                  <a:ext uri="{FF2B5EF4-FFF2-40B4-BE49-F238E27FC236}">
                    <a16:creationId xmlns="" xmlns:a16="http://schemas.microsoft.com/office/drawing/2014/main" id="{7A3F9569-A418-4AE7-8B52-58ABB294592A}"/>
                  </a:ext>
                </a:extLst>
              </p:cNvPr>
              <p:cNvCxnSpPr/>
              <p:nvPr/>
            </p:nvCxnSpPr>
            <p:spPr>
              <a:xfrm>
                <a:off x="1015157" y="533824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9948687" y="154357"/>
            <a:ext cx="1549433" cy="15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="" xmlns:a16="http://schemas.microsoft.com/office/drawing/2014/main" id="{00F70211-5146-412E-9F91-7499413833FD}"/>
              </a:ext>
            </a:extLst>
          </p:cNvPr>
          <p:cNvSpPr/>
          <p:nvPr/>
        </p:nvSpPr>
        <p:spPr>
          <a:xfrm>
            <a:off x="5638387" y="783287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 dirty="0"/>
          </a:p>
        </p:txBody>
      </p:sp>
      <p:pic>
        <p:nvPicPr>
          <p:cNvPr id="64" name="صورة 63" descr="الصف الأول _53">
            <a:extLst>
              <a:ext uri="{FF2B5EF4-FFF2-40B4-BE49-F238E27FC236}">
                <a16:creationId xmlns:a16="http://schemas.microsoft.com/office/drawing/2014/main" xmlns="" id="{0D5AB3DA-5AD6-4F57-BBDF-9C4562D309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531794"/>
            <a:ext cx="4624326" cy="495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صورة 66" descr="الصف الأول _52">
            <a:extLst>
              <a:ext uri="{FF2B5EF4-FFF2-40B4-BE49-F238E27FC236}">
                <a16:creationId xmlns:a16="http://schemas.microsoft.com/office/drawing/2014/main" xmlns="" id="{260A3743-B5F4-43CB-9AEF-3D01C99BAC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31" y="1588944"/>
            <a:ext cx="4787857" cy="495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9" name="Freeform: Shape 26">
            <a:extLst>
              <a:ext uri="{FF2B5EF4-FFF2-40B4-BE49-F238E27FC236}">
                <a16:creationId xmlns="" xmlns:a16="http://schemas.microsoft.com/office/drawing/2014/main" id="{5A874B75-62A5-45BD-BEA5-96A22D8A27E6}"/>
              </a:ext>
            </a:extLst>
          </p:cNvPr>
          <p:cNvSpPr/>
          <p:nvPr/>
        </p:nvSpPr>
        <p:spPr>
          <a:xfrm>
            <a:off x="98425" y="730251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/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-263884" y="828698"/>
            <a:ext cx="5679768" cy="1323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 52 الى 53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25" y="860859"/>
            <a:ext cx="1880213" cy="10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oogle Shape;2917;p71"/>
          <p:cNvGrpSpPr/>
          <p:nvPr/>
        </p:nvGrpSpPr>
        <p:grpSpPr>
          <a:xfrm rot="19980254" flipH="1">
            <a:off x="10218680" y="5932940"/>
            <a:ext cx="1694264" cy="505172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1" name="Google Shape;333;p41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32005" t="19826" r="39798" b="9790"/>
          <a:stretch/>
        </p:blipFill>
        <p:spPr>
          <a:xfrm rot="-5400000">
            <a:off x="10417435" y="106560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rId7" action="ppaction://hlinksldjump"/>
          </p:cNvPr>
          <p:cNvSpPr/>
          <p:nvPr/>
        </p:nvSpPr>
        <p:spPr>
          <a:xfrm>
            <a:off x="9947767" y="1948144"/>
            <a:ext cx="2358324" cy="1298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0562506" y="19759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0191606" y="2446732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28-2-1443هـ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5892635" y="1726083"/>
            <a:ext cx="3385312" cy="520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28 </a:t>
            </a:r>
            <a:r>
              <a:rPr lang="ar-SA" sz="6600" dirty="0">
                <a:solidFill>
                  <a:srgbClr val="FF0000"/>
                </a:solidFill>
                <a:cs typeface="PT Bold Heading" pitchFamily="2" charset="-78"/>
              </a:rPr>
              <a:t>- 2</a:t>
            </a:r>
          </a:p>
        </p:txBody>
      </p:sp>
      <p:sp>
        <p:nvSpPr>
          <p:cNvPr id="42" name="Google Shape;329;p41"/>
          <p:cNvSpPr/>
          <p:nvPr/>
        </p:nvSpPr>
        <p:spPr>
          <a:xfrm>
            <a:off x="6064631" y="1659237"/>
            <a:ext cx="2774569" cy="625187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201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5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1493763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658896" y="1006001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295467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8737515" y="-32843"/>
            <a:ext cx="1005980" cy="965565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67809" y="740702"/>
            <a:ext cx="3148812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7" y="-277631"/>
            <a:ext cx="3027507" cy="2932368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8688289" y="1962810"/>
            <a:ext cx="2731721" cy="3578425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935521" y="714417"/>
              <a:ext cx="1293382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52 + 53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28-2-1443هـ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83997349"/>
</p:tagLst>
</file>

<file path=ppt/theme/theme1.xml><?xml version="1.0" encoding="utf-8"?>
<a:theme xmlns:a="http://schemas.openxmlformats.org/drawingml/2006/main" name="Notebook Lesson by Slidesgo">
  <a:themeElements>
    <a:clrScheme name="وحدة نمطية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525</Words>
  <Application>Microsoft Office PowerPoint</Application>
  <PresentationFormat>Custom</PresentationFormat>
  <Paragraphs>123</Paragraphs>
  <Slides>21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فكرة الدرس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118</cp:revision>
  <dcterms:created xsi:type="dcterms:W3CDTF">2021-09-09T09:58:20Z</dcterms:created>
  <dcterms:modified xsi:type="dcterms:W3CDTF">2023-03-30T20:18:23Z</dcterms:modified>
</cp:coreProperties>
</file>