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4E7DC-360B-4503-8881-293E1F79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75D5F1-B68F-4160-BFD8-735F78F0C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4F079B-03AF-41F7-BFD5-B2DFB53C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EBC7-BAF4-4289-AA8E-496AFFE0B955}" type="datetimeFigureOut">
              <a:rPr lang="ar-SA" smtClean="0"/>
              <a:t>05/10/43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DF2DE9-6DDC-4543-A381-EB8A0C47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54F8E7-08AF-4F66-9033-09F16FF7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F24-B29E-4794-A0AB-7015023CBD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6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A0C4A0-2874-423C-8226-3DDF6DAD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A51291-6879-4C6C-B730-D00B14F00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E2CCBF-BAD4-43E3-953B-8E4773A4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EBC7-BAF4-4289-AA8E-496AFFE0B955}" type="datetimeFigureOut">
              <a:rPr lang="ar-SA" smtClean="0"/>
              <a:t>05/10/43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3C5561-54B3-4865-948B-9C2F74E4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21AFC7-B849-4CCF-BFA1-A4868992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F24-B29E-4794-A0AB-7015023CBD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457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AFD2F0E-63EE-49F4-94FF-F4EA1A114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BFF599-6700-4150-A73E-1C4E4DA35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624326-F684-42C5-8F52-523C0C06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EBC7-BAF4-4289-AA8E-496AFFE0B955}" type="datetimeFigureOut">
              <a:rPr lang="ar-SA" smtClean="0"/>
              <a:t>05/10/43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4343AE-4630-42B5-8EDB-55C68F3C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45A677-2EB5-486C-9341-23F789C9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F24-B29E-4794-A0AB-7015023CBD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52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047FC0-23B6-4996-8CAD-E4DF3957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71953EE-5303-4F21-8924-273F61C4A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1FCB94-B305-4A13-B89A-F277FDC5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EBC7-BAF4-4289-AA8E-496AFFE0B955}" type="datetimeFigureOut">
              <a:rPr lang="ar-SA" smtClean="0"/>
              <a:t>05/10/43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4403AF-43E8-45A6-84D0-D3FB20D5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D0FAAE-DAF5-44A1-B7F0-D9140964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F24-B29E-4794-A0AB-7015023CBD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627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B0D5F4-6C63-4D25-9724-B9B80BB3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71627BF-F5DD-4F8F-98AC-ACFFDFF5E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853054-3CF3-4AB6-9400-9265146B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EBC7-BAF4-4289-AA8E-496AFFE0B955}" type="datetimeFigureOut">
              <a:rPr lang="ar-SA" smtClean="0"/>
              <a:t>05/10/43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9454E3-803E-4625-B7BE-373D8F44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798CE3-A635-47E3-8A01-41D75797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F24-B29E-4794-A0AB-7015023CBD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82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73C125-D2BC-4E73-8EC7-D5300202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358AE2-E09D-4FFB-80C9-A99C5D39F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A104DD4-953A-4DEB-8DA1-88725BE7E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2B35FA-8178-4B34-A37B-AE7E4823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EBC7-BAF4-4289-AA8E-496AFFE0B955}" type="datetimeFigureOut">
              <a:rPr lang="ar-SA" smtClean="0"/>
              <a:t>05/10/43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563B715-F257-4806-883B-B3EF4878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765C8FF-4132-499E-94A9-93EC7705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F24-B29E-4794-A0AB-7015023CBD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1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AAE842-F933-47D2-AA3B-DB01A5C52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F040441-A8F4-47F5-9F75-DA29340BE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77654D7-E520-405B-86B3-79EDEA163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E6ADC6E-4F5A-4369-958A-CC51B26FDE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7390B9C-E8EA-4960-BE15-72DDB2BE6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6DED4EA-A61E-4DA8-8EB5-715FAF69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EBC7-BAF4-4289-AA8E-496AFFE0B955}" type="datetimeFigureOut">
              <a:rPr lang="ar-SA" smtClean="0"/>
              <a:t>05/10/43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338D330-03EB-4847-BB6B-FE8AAD69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54BB1C2-2A41-4069-AD74-EECE3344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F24-B29E-4794-A0AB-7015023CBD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843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1F13D6-B134-40C8-A4F8-F0570D47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BF24F2B-97D7-49FA-83E4-ACADBDCC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EBC7-BAF4-4289-AA8E-496AFFE0B955}" type="datetimeFigureOut">
              <a:rPr lang="ar-SA" smtClean="0"/>
              <a:t>05/10/43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10DE7CD-8292-4B43-83FC-A6AA35A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7C74656-AB53-4516-B6AF-00DC8E30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F24-B29E-4794-A0AB-7015023CBD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93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40C7AAF-F86F-4188-9E04-EA179AA1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EBC7-BAF4-4289-AA8E-496AFFE0B955}" type="datetimeFigureOut">
              <a:rPr lang="ar-SA" smtClean="0"/>
              <a:t>05/10/43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EE7AD1F-79E9-483C-9A74-B0020A96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5DE20C6-7886-4B60-9150-A728818D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F24-B29E-4794-A0AB-7015023CBD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060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A830FA-E4C3-419E-B0DD-2089827C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C34B3E8-A1C7-4EA2-BB2F-5091FA83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A5AC56-C7F5-43F1-BD41-4896D285F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14A92EE-17B1-4E52-9296-C28BF91E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EBC7-BAF4-4289-AA8E-496AFFE0B955}" type="datetimeFigureOut">
              <a:rPr lang="ar-SA" smtClean="0"/>
              <a:t>05/10/43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4FAED4-EA85-4330-B0FE-1F3BF82F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C10423-8643-4B07-96E7-B6DB8274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F24-B29E-4794-A0AB-7015023CBD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339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BF18BD-8FB9-40A2-9B6C-CBADE617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F74C322-31AD-46E9-83C4-D19EF6D5D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2259B7C-D4C4-44BB-9D42-D0EE90C4C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6CB8E8-751E-4AAB-8F33-4B1C9FF8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EBC7-BAF4-4289-AA8E-496AFFE0B955}" type="datetimeFigureOut">
              <a:rPr lang="ar-SA" smtClean="0"/>
              <a:t>05/10/43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3F487D-DC55-4B5A-A54E-3C3110E0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B198C15-F5B6-48F2-976F-B0DB7727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F24-B29E-4794-A0AB-7015023CBD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69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CB477AF-27D3-498B-BCFC-EC5541B2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029FB6D-C118-4A58-9B23-C45AF2FDB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1C35EA-BD3E-4F33-868B-AB0079C5B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FEBC7-BAF4-4289-AA8E-496AFFE0B955}" type="datetimeFigureOut">
              <a:rPr lang="ar-SA" smtClean="0"/>
              <a:t>05/10/43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E8BAEC-5631-44DC-B9F0-524159478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74F101-8CC9-40BE-B2A2-69335A491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47F24-B29E-4794-A0AB-7015023CBD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113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10 - 3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خطة حل المسألة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401050" y="2014538"/>
            <a:ext cx="2435437" cy="271462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أحل المسألة بإنشاء قائمة 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F22BB5B-9690-4B2C-AD62-59F225FD6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4" y="1624013"/>
            <a:ext cx="4810125" cy="10953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E770176-AA4F-4786-8309-DEF5DC711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38" y="2266950"/>
            <a:ext cx="3271837" cy="28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9F85D4-2758-41CE-BB40-69632C347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881" y="1471612"/>
            <a:ext cx="8153399" cy="3000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152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63F6BDF-BD95-4BCD-90AE-20615261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4" y="916781"/>
            <a:ext cx="7565232" cy="39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1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01EF169-4114-4755-AECD-08C914550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8231" y="761999"/>
            <a:ext cx="2181225" cy="67389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3D1C0B3-23EB-4E0E-B431-EEBC1F2FE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6313" y="822721"/>
            <a:ext cx="3921918" cy="5524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776C19C-0942-48EC-ACA7-2E9D0A4567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7272" y="1612106"/>
            <a:ext cx="4248150" cy="904875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9E40385-DC02-4F3A-9BDD-A0397CC6BD73}"/>
              </a:ext>
            </a:extLst>
          </p:cNvPr>
          <p:cNvCxnSpPr>
            <a:cxnSpLocks/>
          </p:cNvCxnSpPr>
          <p:nvPr/>
        </p:nvCxnSpPr>
        <p:spPr>
          <a:xfrm>
            <a:off x="6641306" y="1560909"/>
            <a:ext cx="0" cy="3736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صورة 11">
            <a:extLst>
              <a:ext uri="{FF2B5EF4-FFF2-40B4-BE49-F238E27FC236}">
                <a16:creationId xmlns:a16="http://schemas.microsoft.com/office/drawing/2014/main" id="{287A5CC9-F4CA-47FA-B5D3-7B554A0376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2225" y="1560909"/>
            <a:ext cx="38671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4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9E40385-DC02-4F3A-9BDD-A0397CC6BD73}"/>
              </a:ext>
            </a:extLst>
          </p:cNvPr>
          <p:cNvCxnSpPr>
            <a:cxnSpLocks/>
          </p:cNvCxnSpPr>
          <p:nvPr/>
        </p:nvCxnSpPr>
        <p:spPr>
          <a:xfrm>
            <a:off x="6641306" y="1560909"/>
            <a:ext cx="0" cy="3736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05AE13A4-54A4-4CBA-B1B0-5190A3839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0375" y="1000125"/>
            <a:ext cx="4143375" cy="9144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9FDE81-F8DD-410E-9A12-4CC4E82B1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547" y="982265"/>
            <a:ext cx="40862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3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9E40385-DC02-4F3A-9BDD-A0397CC6BD73}"/>
              </a:ext>
            </a:extLst>
          </p:cNvPr>
          <p:cNvCxnSpPr>
            <a:cxnSpLocks/>
          </p:cNvCxnSpPr>
          <p:nvPr/>
        </p:nvCxnSpPr>
        <p:spPr>
          <a:xfrm>
            <a:off x="6641306" y="1560909"/>
            <a:ext cx="0" cy="3736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D5D281D6-1EBE-4EF4-8AEB-5ECA9EA7B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644" y="750094"/>
            <a:ext cx="2378868" cy="6000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8DB0DB-12EC-40AD-BE11-F80B5AA3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944" y="825102"/>
            <a:ext cx="3236118" cy="45005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A5AC0B3-2C4C-4A57-A900-EA9672047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423" y="1443036"/>
            <a:ext cx="3748089" cy="164306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3C3F902-1356-4BF0-A996-7109F1987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350" y="1350169"/>
            <a:ext cx="3748088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5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9E40385-DC02-4F3A-9BDD-A0397CC6BD73}"/>
              </a:ext>
            </a:extLst>
          </p:cNvPr>
          <p:cNvCxnSpPr>
            <a:cxnSpLocks/>
          </p:cNvCxnSpPr>
          <p:nvPr/>
        </p:nvCxnSpPr>
        <p:spPr>
          <a:xfrm>
            <a:off x="6641306" y="1560909"/>
            <a:ext cx="0" cy="3736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C26ED386-9AE7-4837-9825-A4CE33A9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764381"/>
            <a:ext cx="3945732" cy="297418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A844F5B-4E82-4456-9983-025FE02E4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032" y="764381"/>
            <a:ext cx="3798094" cy="26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7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A0107AA-99FF-499D-BDC2-02641D27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387" y="852488"/>
            <a:ext cx="45053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8298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</Words>
  <Application>Microsoft Office PowerPoint</Application>
  <PresentationFormat>شاشة عريضة</PresentationFormat>
  <Paragraphs>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2022-05-06T07:28:00Z</dcterms:created>
  <dcterms:modified xsi:type="dcterms:W3CDTF">2022-05-06T07:42:55Z</dcterms:modified>
</cp:coreProperties>
</file>