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7" r:id="rId4"/>
    <p:sldId id="265" r:id="rId5"/>
    <p:sldId id="268" r:id="rId6"/>
    <p:sldId id="263" r:id="rId7"/>
    <p:sldId id="269" r:id="rId8"/>
    <p:sldId id="270" r:id="rId9"/>
    <p:sldId id="271" r:id="rId10"/>
    <p:sldId id="272" r:id="rId11"/>
    <p:sldId id="273" r:id="rId12"/>
    <p:sldId id="274" r:id="rId1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88D9CA6-6545-42FF-AA47-D914BC289E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C594EEE-FDE6-4527-A7C4-685A0F65AC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23167B4-B0A7-4393-AC99-1F2E21613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61665-2B38-4EC7-9602-ED76E4947009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720AD1E-8F6E-43D4-96AB-9E1F96B2C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15A9DD-AC83-44EC-B8B6-8EB0693BC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20379-B16F-4A1B-9819-C5D4FE62C0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76393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50AF6D-98CA-4179-BA08-ABCF943B0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36A814F-827D-4AF2-8D39-E0E610A0FF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694853A-AAEE-472C-86D8-5CE696C8A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61665-2B38-4EC7-9602-ED76E4947009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D3EEB0F-03A7-4F2E-9A26-6C63B7EC4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97541E-50FB-4D31-9B23-F62401904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20379-B16F-4A1B-9819-C5D4FE62C0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6006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F80F362-D50A-406D-9676-2B2ADF5648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6DAB9BB-DF7B-4098-8630-32635E4DE6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DDA0DF2-1511-488C-BD24-58D6E1A03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61665-2B38-4EC7-9602-ED76E4947009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E32646F-E452-4A64-B38B-783888ADC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58F9636-D469-4187-999C-B7BA8BAB1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20379-B16F-4A1B-9819-C5D4FE62C0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51027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4CD67E4-D3E5-4FBB-A6F8-5756A387D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4792E4B-F4C8-44A2-958B-6119CED41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546D16-FA9E-4A16-9FF0-43ADC189D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61665-2B38-4EC7-9602-ED76E4947009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D053DF5-F262-4B83-B872-B1C8DCDFE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3726A5D-9990-4A93-AAEF-A47BA2F5B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20379-B16F-4A1B-9819-C5D4FE62C0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60867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929B80B-D5A9-4DF8-B00A-F5BCE2CAA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469B4D7-AA36-4BC8-BA63-703D4C809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3320F0B-8F96-47BD-A185-54840942F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61665-2B38-4EC7-9602-ED76E4947009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3479E82-F237-4B7D-94A8-E3878C43C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B00F5F4-354E-4FA9-95B5-EB4F564AA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20379-B16F-4A1B-9819-C5D4FE62C0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4382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48DBFB1-3323-4C66-BEA6-B87429441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76EBF37-7E31-4C29-99C6-9F62FDCC9C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1545F99-D834-485B-8B03-BDCFBBF809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58173DA-0AE9-4AB2-96A5-8B0D8B4D3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61665-2B38-4EC7-9602-ED76E4947009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41CB713-3A53-4211-B702-F86570D52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B71D7E8-477B-452B-8D3F-EE9B50A43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20379-B16F-4A1B-9819-C5D4FE62C0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426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3485A87-B462-4005-9EB1-1E8C420B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011EA11-D669-43D2-A8A4-89FC811D0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117DD21B-6E10-4278-B784-4ADD9BA273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6FE4454-D767-400B-BB57-D8BFFF8F55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6C6F0C2-1B09-4DA0-A20E-E7B54DD9F9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1838B6C-1D34-4D17-93B7-677953468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61665-2B38-4EC7-9602-ED76E4947009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5F23BA6D-B126-49AA-A279-6BFBCC7E9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CFAE0BB-003B-4C18-B70B-C57FFFD5B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20379-B16F-4A1B-9819-C5D4FE62C0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69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E90A54-DB5F-4A69-BBA8-B2B09C753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70F8DD21-77FE-40F1-97BB-66AEBD036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61665-2B38-4EC7-9602-ED76E4947009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D6196C9-C56B-4156-BF35-A547AE038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4FB7C682-33DF-4268-8E3C-57B177C14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20379-B16F-4A1B-9819-C5D4FE62C0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7029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EDD6EE1-B161-4FE5-A938-BDBE34110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61665-2B38-4EC7-9602-ED76E4947009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BAE348D-0EA7-4B60-9207-C4536749C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B1AFC67E-6E6D-4044-B7C2-98AB3144A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20379-B16F-4A1B-9819-C5D4FE62C0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43383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9A71E79-7C83-4940-93F6-F0AD816DF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3ABB487-557D-4420-9D28-84BBB7847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6369FC9-80A8-4BC5-828A-C4FE7632E2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5E1E604-8ACC-4BBE-8D01-B84256821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61665-2B38-4EC7-9602-ED76E4947009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E0C098E-E2C5-4EBA-B549-0BB874E95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E16BC7D-89A2-48F3-BC14-718DF76ED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20379-B16F-4A1B-9819-C5D4FE62C0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5255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15661EF-3227-4FFC-8671-52020663D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3EF1F0FD-9D59-43C9-AD44-760F97E57B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2138C61-399E-488B-8041-8948FB16CE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A2F7050-6807-4046-A7CC-8AB6B9AB9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61665-2B38-4EC7-9602-ED76E4947009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C24B57C-51E9-4E8A-9410-24F29B001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135A6E1-9DD2-474B-93DF-8C19B6804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20379-B16F-4A1B-9819-C5D4FE62C0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838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7DAC47C-13D7-4F1F-8B22-B702FE961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6E0142E-B0A2-4362-B3DE-10E0E5976E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2AFD3E7-0095-4FB9-9F08-9D75DC83B7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61665-2B38-4EC7-9602-ED76E4947009}" type="datetimeFigureOut">
              <a:rPr lang="ar-SA" smtClean="0"/>
              <a:t>04/10/43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7CDF162-29DB-4CC7-A0CC-07CE8E601C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891E65-CF3E-468C-9F78-4A00377BD1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20379-B16F-4A1B-9819-C5D4FE62C0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6908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4;p15">
            <a:extLst>
              <a:ext uri="{FF2B5EF4-FFF2-40B4-BE49-F238E27FC236}">
                <a16:creationId xmlns:a16="http://schemas.microsoft.com/office/drawing/2014/main" id="{BCACA258-BAE3-4CBD-A7F9-889156D7591A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400761" y="2107403"/>
            <a:ext cx="1123418" cy="89647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E57202-F2F1-4F1A-A642-23A4201B0B85}"/>
              </a:ext>
            </a:extLst>
          </p:cNvPr>
          <p:cNvSpPr txBox="1"/>
          <p:nvPr/>
        </p:nvSpPr>
        <p:spPr>
          <a:xfrm>
            <a:off x="5825317" y="1503754"/>
            <a:ext cx="387548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48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C5BD8C7-DA5A-429D-A8C0-BE67804CD39F}"/>
              </a:ext>
            </a:extLst>
          </p:cNvPr>
          <p:cNvSpPr txBox="1"/>
          <p:nvPr/>
        </p:nvSpPr>
        <p:spPr>
          <a:xfrm>
            <a:off x="4548965" y="1617138"/>
            <a:ext cx="500181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10 - 1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التمثيل بالرموز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89051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0D3EC84-E2E8-419C-95CF-BF6982B45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0919" y="795337"/>
            <a:ext cx="3562350" cy="7239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552016ED-C6AD-4EB4-9C4C-55A039446D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194" y="1688306"/>
            <a:ext cx="7077075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251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998F592D-A740-4AF3-8E6C-35260D2D93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1012" y="883443"/>
            <a:ext cx="6753225" cy="50482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F97D99F7-5037-48D0-8E44-7854C47A6A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0806" y="1635918"/>
            <a:ext cx="4195762" cy="263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798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D677C608-FB15-4641-922A-895809248D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662" y="871538"/>
            <a:ext cx="8353425" cy="94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713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وسيلة الشرح: سهم لليسار 5">
            <a:extLst>
              <a:ext uri="{FF2B5EF4-FFF2-40B4-BE49-F238E27FC236}">
                <a16:creationId xmlns:a16="http://schemas.microsoft.com/office/drawing/2014/main" id="{EF701930-7026-41B3-B308-90DA5EB9A40F}"/>
              </a:ext>
            </a:extLst>
          </p:cNvPr>
          <p:cNvSpPr/>
          <p:nvPr/>
        </p:nvSpPr>
        <p:spPr>
          <a:xfrm>
            <a:off x="8401050" y="1719262"/>
            <a:ext cx="2435437" cy="3009900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أجمع البيانات ، وأنظمها ، ثم أمثلها بالرموز .</a:t>
            </a:r>
          </a:p>
          <a:p>
            <a:pPr algn="ctr"/>
            <a:endParaRPr lang="ar-SA" dirty="0"/>
          </a:p>
          <a:p>
            <a:pPr algn="ctr"/>
            <a:r>
              <a:rPr lang="ar-SA" dirty="0">
                <a:solidFill>
                  <a:schemeClr val="accent6">
                    <a:lumMod val="75000"/>
                  </a:schemeClr>
                </a:solidFill>
              </a:rPr>
              <a:t>المفردات</a:t>
            </a:r>
          </a:p>
          <a:p>
            <a:pPr algn="ctr"/>
            <a:r>
              <a:rPr lang="ar-SA" dirty="0"/>
              <a:t>لوحة الإشارات</a:t>
            </a:r>
          </a:p>
          <a:p>
            <a:pPr algn="ctr"/>
            <a:r>
              <a:rPr lang="ar-SA" dirty="0"/>
              <a:t>التمثيل بالرموز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2E5194DE-552C-40CB-AEBF-E533579BDA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7450" y="1501378"/>
            <a:ext cx="5765007" cy="264795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05A26780-6919-48A4-A35F-0AE39853CB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8850" y="4210050"/>
            <a:ext cx="6082904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086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F0D20C05-5630-48BF-9B8E-2BCAE3C2AE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79281" y="766762"/>
            <a:ext cx="5188744" cy="52387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B23330A1-0D4E-487D-BD8C-FA049A8595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7769" y="1290637"/>
            <a:ext cx="5779293" cy="31432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9F17B52-9C20-4BE8-A02A-8D3E24304A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4939" y="2052637"/>
            <a:ext cx="3388518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526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1C51398B-AE8C-403A-AD77-52CC7B135F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6906" y="760456"/>
            <a:ext cx="1309398" cy="675437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BA034E6-DAB1-4F59-BFF0-9D485691B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3431" y="1435893"/>
            <a:ext cx="6305550" cy="6000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3E9B43D1-F5BB-4767-8331-80353F364D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0882" y="2300287"/>
            <a:ext cx="3648075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434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C407E759-1682-4150-B2ED-50A6D1ECF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6538" y="912018"/>
            <a:ext cx="4455317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0417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صورة 9">
            <a:extLst>
              <a:ext uri="{FF2B5EF4-FFF2-40B4-BE49-F238E27FC236}">
                <a16:creationId xmlns:a16="http://schemas.microsoft.com/office/drawing/2014/main" id="{486C2316-2BE1-489A-B1F1-24AC3B60F7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3992" y="906796"/>
            <a:ext cx="1743076" cy="40109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3DA25A34-1B2A-4A64-BB65-26B8DB139E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1806" y="1364456"/>
            <a:ext cx="7910513" cy="2793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8956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FE6158E8-E676-4424-945C-DFA75150BA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687" y="866775"/>
            <a:ext cx="6657975" cy="6096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4E99BD2B-39A0-4BDA-AB81-AC2D0F1CBA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137" y="1993106"/>
            <a:ext cx="4581525" cy="228600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DB0674C-4D97-4C9C-98CC-6D33BA9FB0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1993106"/>
            <a:ext cx="3405187" cy="2493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254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8FBA4BFC-32B2-47DE-8DF6-DF69A3BCEC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0318" y="885825"/>
            <a:ext cx="8448675" cy="1514475"/>
          </a:xfrm>
          <a:prstGeom prst="rect">
            <a:avLst/>
          </a:prstGeom>
        </p:spPr>
      </p:pic>
      <p:cxnSp>
        <p:nvCxnSpPr>
          <p:cNvPr id="7" name="رابط مستقيم 6">
            <a:extLst>
              <a:ext uri="{FF2B5EF4-FFF2-40B4-BE49-F238E27FC236}">
                <a16:creationId xmlns:a16="http://schemas.microsoft.com/office/drawing/2014/main" id="{B177444F-4A08-42B0-B549-435D35F14BE2}"/>
              </a:ext>
            </a:extLst>
          </p:cNvPr>
          <p:cNvCxnSpPr>
            <a:cxnSpLocks/>
          </p:cNvCxnSpPr>
          <p:nvPr/>
        </p:nvCxnSpPr>
        <p:spPr>
          <a:xfrm flipH="1">
            <a:off x="6600825" y="1057275"/>
            <a:ext cx="9525" cy="41148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1782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399848A6-9F42-4882-8B29-B72C208F1F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5062" y="821531"/>
            <a:ext cx="8724900" cy="1993107"/>
          </a:xfrm>
          <a:prstGeom prst="rect">
            <a:avLst/>
          </a:prstGeom>
        </p:spPr>
      </p:pic>
      <p:cxnSp>
        <p:nvCxnSpPr>
          <p:cNvPr id="6" name="رابط مستقيم 5">
            <a:extLst>
              <a:ext uri="{FF2B5EF4-FFF2-40B4-BE49-F238E27FC236}">
                <a16:creationId xmlns:a16="http://schemas.microsoft.com/office/drawing/2014/main" id="{9EF8B173-E18A-403A-920C-B4F6CBDA5B2B}"/>
              </a:ext>
            </a:extLst>
          </p:cNvPr>
          <p:cNvCxnSpPr>
            <a:cxnSpLocks/>
          </p:cNvCxnSpPr>
          <p:nvPr/>
        </p:nvCxnSpPr>
        <p:spPr>
          <a:xfrm flipH="1">
            <a:off x="6600825" y="1057275"/>
            <a:ext cx="9525" cy="41148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026994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22</Words>
  <Application>Microsoft Office PowerPoint</Application>
  <PresentationFormat>شاشة عريضة</PresentationFormat>
  <Paragraphs>11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7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2022-05-05T11:55:21Z</dcterms:created>
  <dcterms:modified xsi:type="dcterms:W3CDTF">2022-05-05T12:14:44Z</dcterms:modified>
</cp:coreProperties>
</file>