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18DEF5-1EDB-4701-AD1B-65ED8E107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B7F089-063F-4368-84F0-F5DD0ECBC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CB4604-5BC5-492E-9C62-BC58C376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221A-EB91-41C1-86C7-34CC907BFB06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3A39A4B-122D-4A3D-8584-471337391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5AAE850-498B-4B8C-BCEC-FC04663E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E991-7432-4AFC-9824-1800D9B3A4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048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CA2B0D-AF6B-41A2-A9BB-835F372FE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949DD2C-80DB-486A-8A90-F194642BB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BCADE2-A518-47FE-B817-0114EA14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221A-EB91-41C1-86C7-34CC907BFB06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D67C23-58FC-4E4F-B4C7-2867FCE4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0D515A3-B335-47D4-BDB5-502768A3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E991-7432-4AFC-9824-1800D9B3A4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916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251ED5C-BD57-42F7-A863-26313BAF9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1E21870-EC68-43A0-BB78-F3F0000CE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D473D7-E0C4-4973-AFE0-D3004CA2E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221A-EB91-41C1-86C7-34CC907BFB06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330957-DA1B-4EB1-979A-78F23A70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E0BB23-D8CB-4CD1-8F95-24C31507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E991-7432-4AFC-9824-1800D9B3A4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192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57331E-891C-4C97-841F-7F8011B7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16B265C-295C-4101-85B5-8BF779E99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D997D3C-8F82-4D02-94C6-EE0AC0D1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221A-EB91-41C1-86C7-34CC907BFB06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6429C6D-352F-42FD-A0E1-DEBCCD5EA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5B5018-E49C-4CDB-9CC1-B06EC739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E991-7432-4AFC-9824-1800D9B3A4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714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60DBB4-17C9-43EC-84FD-15292CCE4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914EF83-A11F-4E2B-BE7F-968CDECD2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96E7994-9E5A-437B-9092-43B7FF08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221A-EB91-41C1-86C7-34CC907BFB06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C23E45-E7F7-420F-8DA7-458A3A36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61E13F-82C9-4219-9C41-426DB86DB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E991-7432-4AFC-9824-1800D9B3A4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608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F846D7-3698-4650-A223-66D218A97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1B7733E-4930-4569-AE21-FE5C269FE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E4F7EB7-8EBC-4CC0-887A-2E87592F7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F351C27-FBDA-464B-A5DB-6715C0172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221A-EB91-41C1-86C7-34CC907BFB06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4958A49-B753-4DBB-89E4-CBD199F78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5AD00F2-E3CB-4CF6-9BC6-6A90E904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E991-7432-4AFC-9824-1800D9B3A4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507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C2A2E9-1452-4031-9863-2BDCE7901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8D9BB7F-C14B-4E6D-8D73-6035D1C40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AD1D742-9128-4CD1-B386-46A840F9E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AF5FCF1-BE81-44C9-949B-EFCD3C32E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85ECB11-961C-47AB-8CCE-CE0BBE72B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2CB4B7B-26FB-4634-95A9-6A3051886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221A-EB91-41C1-86C7-34CC907BFB06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9EF36FA-1762-41A6-AABB-F222A402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8CA8B9B-D376-4694-98E7-C27405E54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E991-7432-4AFC-9824-1800D9B3A4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518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E154D5-53D4-4EF0-B5AF-9152503D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2C6FF83-EDCF-45DB-A438-BB854E88D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221A-EB91-41C1-86C7-34CC907BFB06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AB3FF0C-3C37-42E6-97CB-36CEEC86A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34FDAB4-1FBA-44E8-B969-77AD9EE8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E991-7432-4AFC-9824-1800D9B3A4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796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FE184D7-3673-4D0A-9BA9-3BC99A6A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221A-EB91-41C1-86C7-34CC907BFB06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967CA0A-1F08-44C7-B647-87BF10EB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481ACFE-9D40-4CBA-AF77-9F4481D7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E991-7432-4AFC-9824-1800D9B3A4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12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B3FA70-756F-4797-B2BE-CACEF71D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58B8D4-6EA9-4A62-B897-5F2C95E62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38A4EF6-B6DC-45FE-93C2-892AF162A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5ED7294-C581-4F3C-8590-900895A01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221A-EB91-41C1-86C7-34CC907BFB06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0C8D60A-4842-4ADC-8837-9DC00168C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2D9F0A8-4BB4-461D-A764-402B4FBE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E991-7432-4AFC-9824-1800D9B3A4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964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02DE6A-0015-47A0-8CB4-96E174E23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E4D23DC-0000-41B5-B474-8DA1E1AEBE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56B827E-8022-4C1C-B864-629A667C1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E979A9A-7976-40E9-BB4E-7505C3BDF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221A-EB91-41C1-86C7-34CC907BFB06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188EC71-5DED-407A-B880-2E51BB5E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FEA343D-1BF5-4FA8-AA4B-48B7414D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E991-7432-4AFC-9824-1800D9B3A4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168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8F3A8A9-E0BA-43F2-BC62-BAF4E4199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4BE080-C76B-42E2-9D42-99766B9CA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5B704D-2517-4D98-9582-274A3E164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F221A-EB91-41C1-86C7-34CC907BFB06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E66A19-9E09-458B-A9DE-F22893997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999C4D-ACF3-43B0-A7A7-B76BFFE53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BE991-7432-4AFC-9824-1800D9B3A4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568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4;p15">
            <a:extLst>
              <a:ext uri="{FF2B5EF4-FFF2-40B4-BE49-F238E27FC236}">
                <a16:creationId xmlns:a16="http://schemas.microsoft.com/office/drawing/2014/main" id="{BCACA258-BAE3-4CBD-A7F9-889156D759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00761" y="210740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8E57202-F2F1-4F1A-A642-23A4201B0B85}"/>
              </a:ext>
            </a:extLst>
          </p:cNvPr>
          <p:cNvSpPr txBox="1"/>
          <p:nvPr/>
        </p:nvSpPr>
        <p:spPr>
          <a:xfrm>
            <a:off x="5825317" y="1503754"/>
            <a:ext cx="38754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SA" sz="4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5BD8C7-DA5A-429D-A8C0-BE67804CD39F}"/>
              </a:ext>
            </a:extLst>
          </p:cNvPr>
          <p:cNvSpPr txBox="1"/>
          <p:nvPr/>
        </p:nvSpPr>
        <p:spPr>
          <a:xfrm>
            <a:off x="4548965" y="1617138"/>
            <a:ext cx="500181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9 - 3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خطة حل المسألة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90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الشرح: سهم لليسار 5">
            <a:extLst>
              <a:ext uri="{FF2B5EF4-FFF2-40B4-BE49-F238E27FC236}">
                <a16:creationId xmlns:a16="http://schemas.microsoft.com/office/drawing/2014/main" id="{EF701930-7026-41B3-B308-90DA5EB9A40F}"/>
              </a:ext>
            </a:extLst>
          </p:cNvPr>
          <p:cNvSpPr/>
          <p:nvPr/>
        </p:nvSpPr>
        <p:spPr>
          <a:xfrm>
            <a:off x="8622506" y="1857375"/>
            <a:ext cx="2192550" cy="2478880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أحل مسألة مستعملا خطة حل مسألة أبسط.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925AA2A3-3E24-4228-9B9F-1A9C899EC1F5}"/>
              </a:ext>
            </a:extLst>
          </p:cNvPr>
          <p:cNvGrpSpPr/>
          <p:nvPr/>
        </p:nvGrpSpPr>
        <p:grpSpPr>
          <a:xfrm>
            <a:off x="2736056" y="1857375"/>
            <a:ext cx="5686424" cy="3086100"/>
            <a:chOff x="2736056" y="1857375"/>
            <a:chExt cx="5686424" cy="3086100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6EEACB8F-EEE0-4EA0-B261-306ECBEA5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86137" y="1857375"/>
              <a:ext cx="5036343" cy="1323975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49EB7AC9-7897-4C35-B271-E0D18E598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36056" y="2836069"/>
              <a:ext cx="2588418" cy="21074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70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5F05E39-D1F6-41C1-8FD1-EA410253B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913" y="1154907"/>
            <a:ext cx="7172325" cy="3762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344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E408307-1107-44B6-9D06-AE81A071E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756" y="850106"/>
            <a:ext cx="7000875" cy="47291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007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8B1FD86-B8FE-470D-AC67-9D3D0E772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137" y="733425"/>
            <a:ext cx="1828799" cy="7048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94B1731-BF2B-473A-95BD-2931C5D30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2394" y="814387"/>
            <a:ext cx="5060155" cy="5429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094D4FD-CAF6-4DD4-B61B-25C73FEC1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7975" y="1747837"/>
            <a:ext cx="4154090" cy="962025"/>
          </a:xfrm>
          <a:prstGeom prst="rect">
            <a:avLst/>
          </a:prstGeom>
        </p:spPr>
      </p:pic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C64F8E36-949C-4EFB-9CBA-FB4C3EFD7682}"/>
              </a:ext>
            </a:extLst>
          </p:cNvPr>
          <p:cNvCxnSpPr>
            <a:cxnSpLocks/>
          </p:cNvCxnSpPr>
          <p:nvPr/>
        </p:nvCxnSpPr>
        <p:spPr>
          <a:xfrm>
            <a:off x="6579915" y="1438275"/>
            <a:ext cx="13766" cy="4162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صورة 13">
            <a:extLst>
              <a:ext uri="{FF2B5EF4-FFF2-40B4-BE49-F238E27FC236}">
                <a16:creationId xmlns:a16="http://schemas.microsoft.com/office/drawing/2014/main" id="{532DA6C6-131D-44F5-9AB5-BEFA4527EF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0082" y="1584721"/>
            <a:ext cx="4221361" cy="12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9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C64F8E36-949C-4EFB-9CBA-FB4C3EFD7682}"/>
              </a:ext>
            </a:extLst>
          </p:cNvPr>
          <p:cNvCxnSpPr>
            <a:cxnSpLocks/>
          </p:cNvCxnSpPr>
          <p:nvPr/>
        </p:nvCxnSpPr>
        <p:spPr>
          <a:xfrm>
            <a:off x="6579915" y="1438275"/>
            <a:ext cx="13766" cy="4162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FD447436-8FD2-4C41-917B-499317EA0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5213" y="1026319"/>
            <a:ext cx="4167118" cy="9906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3CE2319-C957-4871-9D8F-A74319D46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8590" y="842963"/>
            <a:ext cx="41946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0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C64F8E36-949C-4EFB-9CBA-FB4C3EFD7682}"/>
              </a:ext>
            </a:extLst>
          </p:cNvPr>
          <p:cNvCxnSpPr>
            <a:cxnSpLocks/>
          </p:cNvCxnSpPr>
          <p:nvPr/>
        </p:nvCxnSpPr>
        <p:spPr>
          <a:xfrm>
            <a:off x="6579915" y="1438275"/>
            <a:ext cx="13766" cy="4162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D4245B16-E58B-48E5-85A3-9939F343C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355" y="740568"/>
            <a:ext cx="2452687" cy="62388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B36936E-376E-4E5C-8534-D9E74694A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0955" y="776287"/>
            <a:ext cx="4648200" cy="5524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CBDBCCE-A555-4AF2-931E-31133D198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532" y="1466850"/>
            <a:ext cx="4063455" cy="158353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5E505F6-EC13-46C7-9280-8662E32E9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103" y="1409700"/>
            <a:ext cx="3777184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89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C64F8E36-949C-4EFB-9CBA-FB4C3EFD7682}"/>
              </a:ext>
            </a:extLst>
          </p:cNvPr>
          <p:cNvCxnSpPr>
            <a:cxnSpLocks/>
          </p:cNvCxnSpPr>
          <p:nvPr/>
        </p:nvCxnSpPr>
        <p:spPr>
          <a:xfrm>
            <a:off x="6708503" y="1438275"/>
            <a:ext cx="13766" cy="4162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AEE8081A-0D5E-4948-BC18-36EB9B94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7" y="750094"/>
            <a:ext cx="3774281" cy="311467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2F40D2A-122F-4467-BC9B-2B9AD4773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984" y="750094"/>
            <a:ext cx="3472384" cy="261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60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74FEEC4-3F80-4F57-94E4-BD6BA848C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737" y="900112"/>
            <a:ext cx="43243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1106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</Words>
  <Application>Microsoft Office PowerPoint</Application>
  <PresentationFormat>شاشة عريضة</PresentationFormat>
  <Paragraphs>7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2022-04-02T14:34:50Z</dcterms:created>
  <dcterms:modified xsi:type="dcterms:W3CDTF">2022-04-02T14:52:49Z</dcterms:modified>
</cp:coreProperties>
</file>