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6" r:id="rId4"/>
    <p:sldId id="268" r:id="rId5"/>
    <p:sldId id="269" r:id="rId6"/>
    <p:sldId id="270" r:id="rId7"/>
    <p:sldId id="265" r:id="rId8"/>
    <p:sldId id="271" r:id="rId9"/>
    <p:sldId id="272" r:id="rId10"/>
    <p:sldId id="263" r:id="rId11"/>
    <p:sldId id="273" r:id="rId12"/>
    <p:sldId id="274" r:id="rId13"/>
    <p:sldId id="275" r:id="rId14"/>
    <p:sldId id="276" r:id="rId15"/>
    <p:sldId id="277" r:id="rId1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E4EDC2-2BB1-481A-8ABE-B21087550F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FC9FDC5-5988-42B7-9D89-C8151F174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F9602BB-D398-44DF-8ECF-9ABCC33B9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5653-A910-49CB-90E2-242648016C95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7CD71C2-CE86-41A5-B65A-7F999A62E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4C0235-EB69-4524-B5E6-1D4229AB6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694E-F7CF-4506-9D6C-273EDD81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5853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77830D-180C-499B-B2E9-34E32E3B4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4022B92-AE3C-4F23-8C02-376E91C747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6C63C61-13C2-4286-93A5-8641C8D53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5653-A910-49CB-90E2-242648016C95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859402-F130-4BB9-865D-DEB9C7C44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6749F71-E584-477C-87D1-FD47AC038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694E-F7CF-4506-9D6C-273EDD81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115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91B3EB8-BA38-4452-80A5-1125B04637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043AC8C-C9CD-4A4C-8C14-27F28E8F6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366B52B-88DB-4BFA-9A1A-4BDC8BFB6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5653-A910-49CB-90E2-242648016C95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5C676B5-EA77-4D76-9491-5E7377265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DF906CC-8023-44D6-B6D7-F82382E32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694E-F7CF-4506-9D6C-273EDD81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418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B31AE8-0EBD-4DCF-AF24-E1B289143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43913DE-8662-45FE-A006-967BC594B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5724A0E-7295-4120-B82F-C64906DFB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5653-A910-49CB-90E2-242648016C95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3636B1-9329-496C-B06B-CC06DAD1E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BCCEC0-2CF0-490C-927E-FBFEBD50F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694E-F7CF-4506-9D6C-273EDD81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652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E46102-C5B2-4ACD-9F4F-4CFA0571C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808E7F3-600B-4BF7-815B-CE467FC02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5421F0B-8E2A-47AD-BF8C-7149C36C6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5653-A910-49CB-90E2-242648016C95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9583C8C-63F9-4A44-AB0D-4483D81DC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7384274-5BC6-4F8A-A739-C3DC04EF6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694E-F7CF-4506-9D6C-273EDD81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83912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CE09E1-A9FB-48E1-83BC-4CE7AC04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A709C68-DD83-4330-8156-8CEF94BE0E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E634C94-4205-4AC4-A58F-48BC1F988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5CFC9D9-4A1E-4271-A9B4-4183C85EC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5653-A910-49CB-90E2-242648016C95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DED681E-D42E-4986-888E-C948EE31A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D9435DE-71CA-49B1-A33D-60B55DC8F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694E-F7CF-4506-9D6C-273EDD81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8643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49418B-B446-4449-9B8F-66612F790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2EC09E0-39C6-48F6-822B-8EE3F7BD5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A4AB1C4-3E2A-4F2D-A8AF-3EF76AB67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BE63CD7-0A37-4537-BB2F-FCC6CB98EB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19F14F4-1DDB-4034-8134-1DD6D66208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BE629AC-634A-48E3-909B-D9D49466E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5653-A910-49CB-90E2-242648016C95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8BEF4D8-0508-4278-9789-951B5D051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3DABC2D-9CFA-4885-8690-BB7F063C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694E-F7CF-4506-9D6C-273EDD81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20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8F0032-B8F1-4902-93C7-8498A8CAA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E2AE290-1E0F-48D9-9DAB-6CFD74D86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5653-A910-49CB-90E2-242648016C95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00209FB-8E7F-45A1-A2F3-6C060B883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765F948-1C53-4D91-A932-2B22D58CB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694E-F7CF-4506-9D6C-273EDD81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2495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8D6B617-7043-42B9-8B79-51B96EFAE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5653-A910-49CB-90E2-242648016C95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6F2619F-1BEE-4937-B089-AF6290ABA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4FB8398-823D-4305-8164-CE4CCD0C2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694E-F7CF-4506-9D6C-273EDD81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463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B1D5F3-C33D-40F5-9D59-1987200A0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3AED8D-72F8-468B-ABB9-7A427D1B0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FBFFCBB-7226-402D-8A18-CC04EEF074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55941D0-C1F5-4CFA-8458-70574813B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5653-A910-49CB-90E2-242648016C95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B4A218B-8659-49A7-99AE-4843A0251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45EF74E-47B1-419E-B0DF-F4660AA72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694E-F7CF-4506-9D6C-273EDD81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7175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45DF91-041B-4737-8B7B-47E8D10D7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DBA8594-61A9-4B4B-8C7D-3644FC441A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B731CD7-02E2-4960-A171-F74962D3E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5AB605-3A86-47D6-9BD2-843AF18B0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65653-A910-49CB-90E2-242648016C95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9D9B2FA-2344-4885-A0B4-FF47334B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9CA2B27-EE13-4276-B6D5-1E669700C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694E-F7CF-4506-9D6C-273EDD81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2952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9732D5F-1266-4FEF-A359-05907E669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416749E-1F0A-460E-ACA1-B21853A12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69B7BA4-4C64-4EAE-A6BE-F2C1A71461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65653-A910-49CB-90E2-242648016C95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2C1020-6BD5-44EF-8E42-29FB5CD141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192AF67-9573-4CB2-8E80-752B96DC82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5694E-F7CF-4506-9D6C-273EDD8177D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562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548965" y="1617138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9 - 1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المجسمات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252B8B5-0590-4BAA-88A8-B12A5CFC52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6012" y="1507330"/>
            <a:ext cx="8543925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5C5D4476-D514-44A8-BF60-3D153E9615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0769" y="854868"/>
            <a:ext cx="8639175" cy="1676400"/>
          </a:xfrm>
          <a:prstGeom prst="rect">
            <a:avLst/>
          </a:prstGeom>
        </p:spPr>
      </p:pic>
      <p:cxnSp>
        <p:nvCxnSpPr>
          <p:cNvPr id="6" name="رابط مستقيم 5">
            <a:extLst>
              <a:ext uri="{FF2B5EF4-FFF2-40B4-BE49-F238E27FC236}">
                <a16:creationId xmlns:a16="http://schemas.microsoft.com/office/drawing/2014/main" id="{54EAC7FE-662F-48C6-B056-D69A62980306}"/>
              </a:ext>
            </a:extLst>
          </p:cNvPr>
          <p:cNvCxnSpPr>
            <a:cxnSpLocks/>
          </p:cNvCxnSpPr>
          <p:nvPr/>
        </p:nvCxnSpPr>
        <p:spPr>
          <a:xfrm>
            <a:off x="6560341" y="897732"/>
            <a:ext cx="0" cy="473154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2792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0F848403-F8A4-4764-BA3E-FF64A4BF46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37" y="914400"/>
            <a:ext cx="8586789" cy="1914525"/>
          </a:xfrm>
          <a:prstGeom prst="rect">
            <a:avLst/>
          </a:prstGeom>
        </p:spPr>
      </p:pic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9A12731A-58D5-465F-B041-F7C3042DE5BE}"/>
              </a:ext>
            </a:extLst>
          </p:cNvPr>
          <p:cNvCxnSpPr>
            <a:cxnSpLocks/>
          </p:cNvCxnSpPr>
          <p:nvPr/>
        </p:nvCxnSpPr>
        <p:spPr>
          <a:xfrm>
            <a:off x="6453188" y="1964531"/>
            <a:ext cx="0" cy="366474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785D0715-F5DE-4400-BF8A-397461DFD1B0}"/>
              </a:ext>
            </a:extLst>
          </p:cNvPr>
          <p:cNvCxnSpPr>
            <a:cxnSpLocks/>
          </p:cNvCxnSpPr>
          <p:nvPr/>
        </p:nvCxnSpPr>
        <p:spPr>
          <a:xfrm>
            <a:off x="8863014" y="1964531"/>
            <a:ext cx="0" cy="366474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6D2A9CEA-3747-443B-B620-EE2B4AFE10B5}"/>
              </a:ext>
            </a:extLst>
          </p:cNvPr>
          <p:cNvCxnSpPr>
            <a:cxnSpLocks/>
          </p:cNvCxnSpPr>
          <p:nvPr/>
        </p:nvCxnSpPr>
        <p:spPr>
          <a:xfrm>
            <a:off x="4176713" y="2035968"/>
            <a:ext cx="0" cy="366474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0799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6C7130EB-754F-4A50-B285-81373624BE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3182" y="785813"/>
            <a:ext cx="8393906" cy="2114550"/>
          </a:xfrm>
          <a:prstGeom prst="rect">
            <a:avLst/>
          </a:prstGeom>
        </p:spPr>
      </p:pic>
      <p:cxnSp>
        <p:nvCxnSpPr>
          <p:cNvPr id="10" name="رابط مستقيم 9">
            <a:extLst>
              <a:ext uri="{FF2B5EF4-FFF2-40B4-BE49-F238E27FC236}">
                <a16:creationId xmlns:a16="http://schemas.microsoft.com/office/drawing/2014/main" id="{2F487758-0628-45AE-A620-2243AF1AF928}"/>
              </a:ext>
            </a:extLst>
          </p:cNvPr>
          <p:cNvCxnSpPr>
            <a:cxnSpLocks/>
          </p:cNvCxnSpPr>
          <p:nvPr/>
        </p:nvCxnSpPr>
        <p:spPr>
          <a:xfrm>
            <a:off x="6946108" y="890588"/>
            <a:ext cx="0" cy="473154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597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4DFF2D7-BFAD-41B9-A9E0-59F74423A7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3799" y="683420"/>
            <a:ext cx="3462337" cy="7620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F6DABB0-52D7-42F7-96E1-8DC70D7157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3181" y="1693069"/>
            <a:ext cx="8405811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459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3892B850-A659-4760-A8C2-E9BEE1DC2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1462" y="866775"/>
            <a:ext cx="6800850" cy="1438275"/>
          </a:xfrm>
          <a:prstGeom prst="rect">
            <a:avLst/>
          </a:prstGeom>
        </p:spPr>
      </p:pic>
      <p:cxnSp>
        <p:nvCxnSpPr>
          <p:cNvPr id="6" name="رابط مستقيم 5">
            <a:extLst>
              <a:ext uri="{FF2B5EF4-FFF2-40B4-BE49-F238E27FC236}">
                <a16:creationId xmlns:a16="http://schemas.microsoft.com/office/drawing/2014/main" id="{B4504D1F-BC25-4497-AC5A-AF228A9BCA64}"/>
              </a:ext>
            </a:extLst>
          </p:cNvPr>
          <p:cNvCxnSpPr>
            <a:cxnSpLocks/>
          </p:cNvCxnSpPr>
          <p:nvPr/>
        </p:nvCxnSpPr>
        <p:spPr>
          <a:xfrm>
            <a:off x="7481887" y="1721643"/>
            <a:ext cx="0" cy="382190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585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208169" y="907253"/>
            <a:ext cx="2686050" cy="4050505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  <a:endParaRPr lang="ar-SA" dirty="0"/>
          </a:p>
          <a:p>
            <a:pPr algn="ctr"/>
            <a:r>
              <a:rPr lang="ar-SA" dirty="0"/>
              <a:t>أحدد وأصنف وأصف بعض المجسمات .</a:t>
            </a:r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مجسم</a:t>
            </a:r>
          </a:p>
          <a:p>
            <a:pPr algn="ctr"/>
            <a:r>
              <a:rPr lang="ar-SA" dirty="0"/>
              <a:t>مكعب </a:t>
            </a:r>
          </a:p>
          <a:p>
            <a:pPr algn="ctr"/>
            <a:r>
              <a:rPr lang="ar-SA" dirty="0"/>
              <a:t>متوازي مستطيلات</a:t>
            </a:r>
          </a:p>
          <a:p>
            <a:pPr algn="ctr"/>
            <a:r>
              <a:rPr lang="ar-SA" dirty="0"/>
              <a:t>مخروط</a:t>
            </a:r>
          </a:p>
          <a:p>
            <a:pPr algn="ctr"/>
            <a:r>
              <a:rPr lang="ar-SA" dirty="0"/>
              <a:t>هرم رباعي</a:t>
            </a:r>
          </a:p>
          <a:p>
            <a:pPr algn="ctr"/>
            <a:r>
              <a:rPr lang="ar-SA" dirty="0"/>
              <a:t>أسطوانة</a:t>
            </a:r>
          </a:p>
          <a:p>
            <a:pPr algn="ctr"/>
            <a:r>
              <a:rPr lang="ar-SA" dirty="0"/>
              <a:t>كرة</a:t>
            </a:r>
          </a:p>
          <a:p>
            <a:pPr algn="ctr"/>
            <a:r>
              <a:rPr lang="ar-SA" dirty="0"/>
              <a:t>وجه</a:t>
            </a:r>
          </a:p>
          <a:p>
            <a:pPr algn="ctr"/>
            <a:r>
              <a:rPr lang="ar-SA" dirty="0"/>
              <a:t>حرف</a:t>
            </a:r>
          </a:p>
          <a:p>
            <a:pPr algn="ctr"/>
            <a:r>
              <a:rPr lang="ar-SA" dirty="0"/>
              <a:t>رأس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0115963-9FF3-4279-8D2B-24B8E961BE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4612" y="1862136"/>
            <a:ext cx="5491163" cy="220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E77531F3-61A8-4711-A129-7A52049E3E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869156"/>
            <a:ext cx="6096000" cy="459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8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C9932933-F86B-4B84-A7D3-251C31C00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6169" y="947738"/>
            <a:ext cx="5598318" cy="2945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387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FDED82FB-46D4-4BED-B2E9-2C20DC8A5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7968" y="1643062"/>
            <a:ext cx="6846095" cy="2200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712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FC585359-81EB-47FF-8BCA-86ACCD0F70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4650" y="866775"/>
            <a:ext cx="7920037" cy="3626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472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37A1745-71AC-4FCF-AD70-BBC6D434DD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6055" y="1371600"/>
            <a:ext cx="8179593" cy="132397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F18A0C5B-D1C3-4104-8C54-422BF4D96D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6150" y="3356727"/>
            <a:ext cx="7345866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434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0871E6E-7C95-4209-A100-78BED36454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2469" y="900113"/>
            <a:ext cx="63246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452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FD0B4DA5-7FDB-40EB-9426-60DC5C4EA9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5725" y="938213"/>
            <a:ext cx="7086600" cy="5524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C6790730-1DAB-4C94-8EB6-7D165D909D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3693" y="1131093"/>
            <a:ext cx="923925" cy="14668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0F32555-6201-45B0-9BB5-F37DF674CD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8669" y="3169443"/>
            <a:ext cx="628650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46637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26</Words>
  <Application>Microsoft Office PowerPoint</Application>
  <PresentationFormat>شاشة عريضة</PresentationFormat>
  <Paragraphs>17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2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2022-04-02T12:12:52Z</dcterms:created>
  <dcterms:modified xsi:type="dcterms:W3CDTF">2022-04-02T12:44:15Z</dcterms:modified>
</cp:coreProperties>
</file>