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0BB780-BB7F-4275-B0B2-D43038D5D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207A1EC-91CA-47D1-90BE-AE52FD9A3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5B5769-937C-47A5-B71D-E70AA4D20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ECA6AD-A26C-4987-BC9E-FE34FFD8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48BD8C-A8E1-4CC6-9D88-B4E4117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643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E49448-6B14-4390-89CE-DF063E35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3C91DBE-23F4-41D1-B51B-0B311D438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7744B2-67F1-4B01-8689-D0DC92876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D70EE6-5E97-426C-A679-736BF0466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9A7101-BAFE-40FC-86C3-54D9D0690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304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0CFAF36-79D9-445F-ACE8-EB9D279E16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18605B-3A25-412C-B783-A54F0116E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D5E107-31DE-4129-B8A9-9B8916BE2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AA6384-1211-48F9-82BB-42277E27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9493C9-B959-4219-9A8B-72FE6E38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009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A6C91A-42F9-4523-9DB4-BA84664BE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D77758-5FD3-4214-A18B-F052E93A2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FCBC4E-43AB-4A9E-A855-F7AAAA4D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798A92-4A74-4D06-A270-24081E775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A4DC94-B41C-4341-9826-A4717612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3D0F32-F968-4392-A135-5CBA3426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27A149-081F-49C8-86BA-A772D61EA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88DA74-8EFA-4FCB-BE50-094A9281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0610F5-4B47-4981-B568-45CEEF93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35FCED-D626-4871-9E16-C30279F6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746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0E2816-10AB-4A2C-B771-3A94B63A6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D503F9-04E8-49DA-A6C0-E3097A395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084BB91-C3C6-468B-9632-B66F705FB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FE895FC-C246-4DCD-8753-F217E8E3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D8628B-C588-4053-AAC7-E85DD810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F94D18-90F6-4A75-96B2-34627000F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993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AE20B-90D9-440A-8A22-5B8B5689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215CA7-3090-4C65-B65A-136D40257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AE49FC4-EB8F-4FC9-BC5F-637CF7441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4E25CE4-EAC4-40C0-AA02-C8129DEC4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C4CF7EF-EDF4-4DB3-AB32-625C561723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53D1FFB-AB23-45D4-B97D-C62452CF9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0C7EAFF-5786-43B5-80A6-4E224F449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FA1B8FF-FAB6-4FE5-88B1-46616B90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050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E1A8E9-8E02-4667-873B-3ECAF2F0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06B3D27-B222-4023-B548-B0D3EC268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D9AF0BE-25C4-4B89-84BC-AC7399AC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8608FC-0BB5-4CC5-96AC-93A1E3C2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133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C5B4D0B-2F71-4098-846F-EFE88AC5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7915CC7-80C4-4A1E-B01C-B800D112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FA9E69A-2CBF-41E0-8428-DECBA93A2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57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C2AA09-41BF-4436-A05D-62CE1EF5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3C5ABFF-E742-495F-84E1-1E299266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2D381B1-7879-4E9C-A1D3-503679A9A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1D235-0BDA-4EDF-A764-D052B394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542D5CB-C01C-4345-BB82-0352341D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EAF58-89AE-49BB-9CDA-7AA7926A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810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E6B7A4-166C-41F5-B70F-C7D8BA118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25A9997-74E0-4FEA-AEB2-F68DA53ED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1ED70F-B959-4D23-A2BA-06825FD77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05EB9C0-830A-4859-925B-6184B585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BD9EA93-4144-45C4-B27C-7791BB04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4A228C-1C6F-4A56-AC53-AB089C13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303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91B3546-8CBE-4E45-ADE5-C827AC54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18A502-AF59-49FF-9DD3-7F24F57BA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28A6C6-21B3-4C8E-BA52-AB5CDB1CA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D5471-C3CF-44DB-A3FE-EE6652D88781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4C41D7-3BCC-4CD3-90F9-84DB88820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8F9A54-47C7-4F61-A560-10916102B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4F0DE-1550-4CD6-A91F-FD360F3288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4150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microsoft.com/office/2007/relationships/hdphoto" Target="../media/hdphoto5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B4ADE1FF-A5FD-4B69-B170-FFCEAFE1C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550" y="782171"/>
            <a:ext cx="2324100" cy="52387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BD43C27-B8B9-43A7-9B51-9C162931E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43201" y="1423987"/>
            <a:ext cx="7293770" cy="371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611ED49-C388-4F0E-96C8-E673E3B03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40781" y="881062"/>
            <a:ext cx="85248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82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2AF8E3BD-4D62-4795-B237-3C1979493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7581" y="778668"/>
            <a:ext cx="73342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0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49439D2-E3DE-4F61-9904-64AA79AA9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31344" y="797718"/>
            <a:ext cx="6943725" cy="12192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E6EC41C-9AA5-4904-A04C-4FBFEBCB1F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3731" y="3057526"/>
            <a:ext cx="6838950" cy="1171575"/>
          </a:xfrm>
          <a:prstGeom prst="rect">
            <a:avLst/>
          </a:prstGeom>
        </p:spPr>
      </p:pic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C1427333-65A8-411F-B5AD-BA78EABC2658}"/>
              </a:ext>
            </a:extLst>
          </p:cNvPr>
          <p:cNvCxnSpPr>
            <a:stCxn id="3" idx="0"/>
          </p:cNvCxnSpPr>
          <p:nvPr/>
        </p:nvCxnSpPr>
        <p:spPr>
          <a:xfrm flipH="1">
            <a:off x="6603206" y="797718"/>
            <a:ext cx="1" cy="477440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72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6FDBD52-3DDB-4911-A31B-3CB739D9BD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41281" y="869156"/>
            <a:ext cx="45243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23393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شاشة عريضة</PresentationFormat>
  <Paragraphs>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2022-04-02T12:02:46Z</dcterms:created>
  <dcterms:modified xsi:type="dcterms:W3CDTF">2022-04-02T12:10:49Z</dcterms:modified>
</cp:coreProperties>
</file>