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88" r:id="rId2"/>
    <p:sldId id="262" r:id="rId3"/>
    <p:sldId id="263" r:id="rId4"/>
    <p:sldId id="264" r:id="rId5"/>
    <p:sldId id="265" r:id="rId6"/>
    <p:sldId id="261" r:id="rId7"/>
    <p:sldId id="266" r:id="rId8"/>
    <p:sldId id="258" r:id="rId9"/>
    <p:sldId id="267" r:id="rId10"/>
    <p:sldId id="260" r:id="rId11"/>
    <p:sldId id="259" r:id="rId12"/>
    <p:sldId id="26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269" r:id="rId31"/>
    <p:sldId id="270" r:id="rId32"/>
    <p:sldId id="271" r:id="rId33"/>
    <p:sldId id="273" r:id="rId34"/>
    <p:sldId id="275" r:id="rId35"/>
    <p:sldId id="277" r:id="rId36"/>
    <p:sldId id="279" r:id="rId37"/>
    <p:sldId id="28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r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239556" y="1612388"/>
            <a:ext cx="1689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الأحد</a:t>
            </a:r>
          </a:p>
          <a:p>
            <a:pPr algn="r"/>
            <a:r>
              <a:rPr lang="ar-SA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1442/7/23هـ</a:t>
            </a:r>
          </a:p>
          <a:p>
            <a:pPr algn="r"/>
            <a:r>
              <a:rPr lang="ar-SA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الأولى</a:t>
            </a:r>
          </a:p>
          <a:p>
            <a:pPr algn="r"/>
            <a:r>
              <a:rPr lang="ar-SA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4765" y="2810162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4"/>
                </a:solidFill>
              </a:rPr>
              <a:t>الموضوع : 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4360977" y="3302056"/>
            <a:ext cx="3576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تابع التغيرات </a:t>
            </a:r>
            <a:r>
              <a:rPr lang="ar-SA" sz="36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الفيزيائة</a:t>
            </a:r>
            <a:r>
              <a:rPr lang="ar-SA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F2BBB29E-F154-CF40-A7B7-A3DCA1740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9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6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06CBC722-E31F-9648-BCB4-C7A9323A3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" r="5636" b="-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1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DB88C42B-FCB1-E340-8768-53165086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" r="6643" b="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519" t="29618" r="18917" b="16277"/>
          <a:stretch/>
        </p:blipFill>
        <p:spPr>
          <a:xfrm>
            <a:off x="329821" y="914400"/>
            <a:ext cx="11532358" cy="52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3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7099" t="30551" r="20490" b="16092"/>
          <a:stretch/>
        </p:blipFill>
        <p:spPr>
          <a:xfrm>
            <a:off x="409433" y="627798"/>
            <a:ext cx="11395880" cy="5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0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6993" t="30924" r="19861" b="15904"/>
          <a:stretch/>
        </p:blipFill>
        <p:spPr>
          <a:xfrm>
            <a:off x="696036" y="887104"/>
            <a:ext cx="10890913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7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309" t="31110" r="18707" b="16278"/>
          <a:stretch/>
        </p:blipFill>
        <p:spPr>
          <a:xfrm>
            <a:off x="586854" y="245661"/>
            <a:ext cx="11191163" cy="5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202" t="30364" r="19441" b="16091"/>
          <a:stretch/>
        </p:blipFill>
        <p:spPr>
          <a:xfrm>
            <a:off x="627797" y="696036"/>
            <a:ext cx="11027391" cy="52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2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6890" t="30550" r="19336" b="16092"/>
          <a:stretch/>
        </p:blipFill>
        <p:spPr>
          <a:xfrm>
            <a:off x="723331" y="887104"/>
            <a:ext cx="10795379" cy="50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0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519" t="30177" r="19966" b="16091"/>
          <a:stretch/>
        </p:blipFill>
        <p:spPr>
          <a:xfrm>
            <a:off x="750627" y="723331"/>
            <a:ext cx="10904561" cy="51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3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BD445ED-FEDF-2F47-B716-041C01C36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49125"/>
            <a:ext cx="10905066" cy="46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4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099" t="31110" r="20175" b="16091"/>
          <a:stretch/>
        </p:blipFill>
        <p:spPr>
          <a:xfrm>
            <a:off x="705135" y="641444"/>
            <a:ext cx="10781730" cy="50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3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203" t="30737" r="18601" b="15905"/>
          <a:stretch/>
        </p:blipFill>
        <p:spPr>
          <a:xfrm>
            <a:off x="623248" y="586854"/>
            <a:ext cx="10945504" cy="5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7519" t="30551" r="19966" b="15905"/>
          <a:stretch/>
        </p:blipFill>
        <p:spPr>
          <a:xfrm>
            <a:off x="627797" y="518615"/>
            <a:ext cx="10972799" cy="53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0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518" t="29431" r="18287" b="16091"/>
          <a:stretch/>
        </p:blipFill>
        <p:spPr>
          <a:xfrm>
            <a:off x="900752" y="450376"/>
            <a:ext cx="10563367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5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411" t="28685" r="18288" b="15904"/>
          <a:stretch/>
        </p:blipFill>
        <p:spPr>
          <a:xfrm>
            <a:off x="696037" y="477673"/>
            <a:ext cx="10836322" cy="54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2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7624" t="29245" r="17973" b="16463"/>
          <a:stretch/>
        </p:blipFill>
        <p:spPr>
          <a:xfrm>
            <a:off x="968992" y="791570"/>
            <a:ext cx="10481480" cy="49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4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7203" t="29431" r="18077" b="16091"/>
          <a:stretch/>
        </p:blipFill>
        <p:spPr>
          <a:xfrm>
            <a:off x="736979" y="900752"/>
            <a:ext cx="10617958" cy="48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5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7622" t="29617" r="18708" b="15905"/>
          <a:stretch/>
        </p:blipFill>
        <p:spPr>
          <a:xfrm>
            <a:off x="1050878" y="805217"/>
            <a:ext cx="10208525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28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7518" t="29245" r="18498" b="16092"/>
          <a:stretch/>
        </p:blipFill>
        <p:spPr>
          <a:xfrm>
            <a:off x="832513" y="682388"/>
            <a:ext cx="10577015" cy="52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0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7100" t="27751" r="17867" b="15906"/>
          <a:stretch/>
        </p:blipFill>
        <p:spPr>
          <a:xfrm>
            <a:off x="777923" y="545910"/>
            <a:ext cx="10563368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4B02F3B-F936-1E41-BD70-14DAC692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67340"/>
            <a:ext cx="10905066" cy="48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47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A2882D0-5800-1F49-A112-842F6C49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53706"/>
            <a:ext cx="10905066" cy="48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53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C70436F-CF49-F24D-91EF-D337C3AF1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35495"/>
            <a:ext cx="10905066" cy="46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2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17EF38F-3271-574A-B6D2-4B9D28CE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13" y="643467"/>
            <a:ext cx="10769574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56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584B72E9-C2A0-0F4B-BC9A-F52D4F168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227458"/>
            <a:ext cx="12191980" cy="56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3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6B323B3-E31F-4A44-A121-CE90EAFB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09" y="643467"/>
            <a:ext cx="10593982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26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BF891DE-5055-D44B-BC2F-04C2D411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49793" y="185208"/>
            <a:ext cx="10980208" cy="5783792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6AF61CAF-026E-7744-9AC6-D70C448C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2737800" cy="20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06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8837DB85-4B20-624C-9A8D-C31114ADD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3" r="-1" b="-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4F0810CE-AFC3-4A47-B365-F9A5AED15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56" y="3438330"/>
            <a:ext cx="2626875" cy="19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76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رة 4">
            <a:extLst>
              <a:ext uri="{FF2B5EF4-FFF2-40B4-BE49-F238E27FC236}">
                <a16:creationId xmlns:a16="http://schemas.microsoft.com/office/drawing/2014/main" id="{EE0CA9F3-C859-A14C-9B05-4ABA7DBBC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5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5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B758F0D-5DBD-494C-B60E-929EE3F36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21865"/>
            <a:ext cx="10905066" cy="47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1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0F63662-7218-7C4A-8A97-BDED511A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910314" y="0"/>
            <a:ext cx="10371372" cy="61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BBB0CBE-5CF9-B14D-B9C6-440CCA09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9" y="643467"/>
            <a:ext cx="10651882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B575BAB-31D0-684C-AF92-26F68733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9" y="643467"/>
            <a:ext cx="10651882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3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" name="Picture 25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27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9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31">
            <a:extLst>
              <a:ext uri="{FF2B5EF4-FFF2-40B4-BE49-F238E27FC236}">
                <a16:creationId xmlns:a16="http://schemas.microsoft.com/office/drawing/2014/main" id="{140062F5-104D-4964-84AE-355933629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3">
            <a:extLst>
              <a:ext uri="{FF2B5EF4-FFF2-40B4-BE49-F238E27FC236}">
                <a16:creationId xmlns:a16="http://schemas.microsoft.com/office/drawing/2014/main" id="{B4469021-744E-421B-A66A-46E606F76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79AEB4D-B2CA-0A43-893A-6DECC169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644" y="4479546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l" rtl="0"/>
            <a:r>
              <a:rPr lang="ar-SA" sz="3600" dirty="0"/>
              <a:t>فيم يتشابه المخلوطان وفيم يختلف المخلوطان ؟</a:t>
            </a:r>
            <a:endParaRPr lang="en-US" sz="36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085E03-6AA6-4EBD-8AB8-5DE00EF5F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DBC263-A6C0-430D-8B81-75D0C191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A86849-73D9-42A1-961E-8D4D96C1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DE857332-0361-7F40-854B-12E664262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" r="-1" b="8927"/>
          <a:stretch/>
        </p:blipFill>
        <p:spPr>
          <a:xfrm>
            <a:off x="2408469" y="963739"/>
            <a:ext cx="4383623" cy="2369223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354C6F2-6C08-4F48-8BC7-F1D96F888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2" r="-4" b="-4"/>
          <a:stretch/>
        </p:blipFill>
        <p:spPr>
          <a:xfrm>
            <a:off x="6955819" y="963739"/>
            <a:ext cx="2816228" cy="236922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1D422BD-D7FB-4EFB-97B9-7CE7D7D5F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CBB145B-10BA-457F-8804-FC63180D2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914473-3D59-4C1C-8546-88CEBD2CB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44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505DEC6C-0EDE-634A-AF74-094FA32B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0059" y="684608"/>
            <a:ext cx="10651882" cy="4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9927"/>
      </p:ext>
    </p:extLst>
  </p:cSld>
  <p:clrMapOvr>
    <a:masterClrMapping/>
  </p:clrMapOvr>
</p:sld>
</file>

<file path=ppt/theme/theme1.xml><?xml version="1.0" encoding="utf-8"?>
<a:theme xmlns:a="http://schemas.openxmlformats.org/drawingml/2006/main" name="معرض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35</Words>
  <Application>Microsoft Office PowerPoint</Application>
  <PresentationFormat>شاشة عريضة</PresentationFormat>
  <Paragraphs>19</Paragraphs>
  <Slides>37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فيم يتشابه المخلوطان وفيم يختلف المخلوطان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فطيمة بنت المخلفي</dc:creator>
  <cp:lastModifiedBy>ahlam ahmed</cp:lastModifiedBy>
  <cp:revision>11</cp:revision>
  <dcterms:created xsi:type="dcterms:W3CDTF">2021-03-02T08:00:06Z</dcterms:created>
  <dcterms:modified xsi:type="dcterms:W3CDTF">2021-03-08T23:48:53Z</dcterms:modified>
</cp:coreProperties>
</file>