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trictFirstAndLastChars="0" embedTrueTypeFonts="1" saveSubsetFonts="1" autoCompressPictures="0">
  <p:sldMasterIdLst>
    <p:sldMasterId id="2147483678" r:id="rId1"/>
  </p:sldMasterIdLst>
  <p:notesMasterIdLst>
    <p:notesMasterId r:id="rId52"/>
  </p:notesMasterIdLst>
  <p:sldIdLst>
    <p:sldId id="1982" r:id="rId2"/>
    <p:sldId id="1983" r:id="rId3"/>
    <p:sldId id="1979" r:id="rId4"/>
    <p:sldId id="2202" r:id="rId5"/>
    <p:sldId id="2178" r:id="rId6"/>
    <p:sldId id="1856" r:id="rId7"/>
    <p:sldId id="374" r:id="rId8"/>
    <p:sldId id="375" r:id="rId9"/>
    <p:sldId id="376" r:id="rId10"/>
    <p:sldId id="378" r:id="rId11"/>
    <p:sldId id="1790" r:id="rId12"/>
    <p:sldId id="307" r:id="rId13"/>
    <p:sldId id="317" r:id="rId14"/>
    <p:sldId id="395" r:id="rId15"/>
    <p:sldId id="380" r:id="rId16"/>
    <p:sldId id="379" r:id="rId17"/>
    <p:sldId id="340" r:id="rId18"/>
    <p:sldId id="341" r:id="rId19"/>
    <p:sldId id="381" r:id="rId20"/>
    <p:sldId id="386" r:id="rId21"/>
    <p:sldId id="1944" r:id="rId22"/>
    <p:sldId id="382" r:id="rId23"/>
    <p:sldId id="398" r:id="rId24"/>
    <p:sldId id="399" r:id="rId25"/>
    <p:sldId id="400" r:id="rId26"/>
    <p:sldId id="401" r:id="rId27"/>
    <p:sldId id="402" r:id="rId28"/>
    <p:sldId id="383" r:id="rId29"/>
    <p:sldId id="403" r:id="rId30"/>
    <p:sldId id="405" r:id="rId31"/>
    <p:sldId id="1948" r:id="rId32"/>
    <p:sldId id="1949" r:id="rId33"/>
    <p:sldId id="1932" r:id="rId34"/>
    <p:sldId id="1933" r:id="rId35"/>
    <p:sldId id="1934" r:id="rId36"/>
    <p:sldId id="406" r:id="rId37"/>
    <p:sldId id="1870" r:id="rId38"/>
    <p:sldId id="1935" r:id="rId39"/>
    <p:sldId id="1936" r:id="rId40"/>
    <p:sldId id="1937" r:id="rId41"/>
    <p:sldId id="1938" r:id="rId42"/>
    <p:sldId id="1939" r:id="rId43"/>
    <p:sldId id="305" r:id="rId44"/>
    <p:sldId id="1940" r:id="rId45"/>
    <p:sldId id="1941" r:id="rId46"/>
    <p:sldId id="1942" r:id="rId47"/>
    <p:sldId id="1943" r:id="rId48"/>
    <p:sldId id="1857" r:id="rId49"/>
    <p:sldId id="2191" r:id="rId50"/>
    <p:sldId id="2200" r:id="rId51"/>
  </p:sldIdLst>
  <p:sldSz cx="9144000" cy="5143500" type="screen16x9"/>
  <p:notesSz cx="6858000" cy="9144000"/>
  <p:embeddedFontLst>
    <p:embeddedFont>
      <p:font typeface="Amatic SC" panose="00000500000000000000" pitchFamily="2" charset="-79"/>
      <p:regular r:id="rId53"/>
      <p:bold r:id="rId54"/>
    </p:embeddedFont>
    <p:embeddedFont>
      <p:font typeface="Calibri" panose="020F0502020204030204" pitchFamily="34" charset="0"/>
      <p:regular r:id="rId55"/>
      <p:bold r:id="rId56"/>
    </p:embeddedFont>
    <p:embeddedFont>
      <p:font typeface="Chelsea Market" panose="020B0604020202020204" charset="0"/>
      <p:regular r:id="rId57"/>
    </p:embeddedFont>
    <p:embeddedFont>
      <p:font typeface="Didact Gothic" panose="00000500000000000000" pitchFamily="2" charset="0"/>
      <p:regular r:id="rId58"/>
    </p:embeddedFont>
    <p:embeddedFont>
      <p:font typeface="Fira Sans Extra Condensed" panose="020B0503050000020004" pitchFamily="34" charset="0"/>
      <p:regular r:id="rId59"/>
      <p:bold r:id="rId60"/>
    </p:embeddedFont>
    <p:embeddedFont>
      <p:font typeface="Montserrat" panose="00000500000000000000" pitchFamily="2" charset="0"/>
      <p:regular r:id="rId61"/>
      <p:bold r:id="rId62"/>
      <p:italic r:id="rId63"/>
      <p:boldItalic r:id="rId64"/>
    </p:embeddedFont>
    <p:embeddedFont>
      <p:font typeface="Tahoma" panose="020B0604030504040204" pitchFamily="34" charset="0"/>
      <p:regular r:id="rId65"/>
      <p:bold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7A62"/>
    <a:srgbClr val="0083CB"/>
    <a:srgbClr val="9DDDD1"/>
    <a:srgbClr val="5E8DD1"/>
    <a:srgbClr val="906D8E"/>
    <a:srgbClr val="61B5A6"/>
    <a:srgbClr val="E17980"/>
    <a:srgbClr val="12B6C2"/>
    <a:srgbClr val="002969"/>
    <a:srgbClr val="F68B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7ECDA8-381B-491B-A11A-F1948B6C2364}" v="183" dt="2022-02-20T02:13:22.490"/>
  </p1510:revLst>
</p1510:revInfo>
</file>

<file path=ppt/tableStyles.xml><?xml version="1.0" encoding="utf-8"?>
<a:tblStyleLst xmlns:a="http://schemas.openxmlformats.org/drawingml/2006/main" def="{7FF9919B-15C5-4A00-B81D-05E239EFECAA}">
  <a:tblStyle styleId="{7FF9919B-15C5-4A00-B81D-05E239EFECA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138" d="100"/>
          <a:sy n="138" d="100"/>
        </p:scale>
        <p:origin x="7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3.fntdata"/><Relationship Id="rId63" Type="http://schemas.openxmlformats.org/officeDocument/2006/relationships/font" Target="fonts/font11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5.fntdata"/><Relationship Id="rId61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7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7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wan Alshehri" userId="10d6ad00dfbb8212" providerId="LiveId" clId="{7D7ECDA8-381B-491B-A11A-F1948B6C2364}"/>
    <pc:docChg chg="undo custSel addSld delSld modSld sldOrd delMainMaster">
      <pc:chgData name="Rawan Alshehri" userId="10d6ad00dfbb8212" providerId="LiveId" clId="{7D7ECDA8-381B-491B-A11A-F1948B6C2364}" dt="2022-02-20T02:13:37.515" v="921" actId="1076"/>
      <pc:docMkLst>
        <pc:docMk/>
      </pc:docMkLst>
      <pc:sldChg chg="del">
        <pc:chgData name="Rawan Alshehri" userId="10d6ad00dfbb8212" providerId="LiveId" clId="{7D7ECDA8-381B-491B-A11A-F1948B6C2364}" dt="2022-02-20T02:08:52.190" v="835" actId="47"/>
        <pc:sldMkLst>
          <pc:docMk/>
          <pc:sldMk cId="0" sldId="256"/>
        </pc:sldMkLst>
      </pc:sldChg>
      <pc:sldChg chg="del">
        <pc:chgData name="Rawan Alshehri" userId="10d6ad00dfbb8212" providerId="LiveId" clId="{7D7ECDA8-381B-491B-A11A-F1948B6C2364}" dt="2022-02-20T02:08:40.024" v="824" actId="47"/>
        <pc:sldMkLst>
          <pc:docMk/>
          <pc:sldMk cId="0" sldId="257"/>
        </pc:sldMkLst>
      </pc:sldChg>
      <pc:sldChg chg="del">
        <pc:chgData name="Rawan Alshehri" userId="10d6ad00dfbb8212" providerId="LiveId" clId="{7D7ECDA8-381B-491B-A11A-F1948B6C2364}" dt="2022-02-20T02:08:52.408" v="836" actId="47"/>
        <pc:sldMkLst>
          <pc:docMk/>
          <pc:sldMk cId="0" sldId="258"/>
        </pc:sldMkLst>
      </pc:sldChg>
      <pc:sldChg chg="del">
        <pc:chgData name="Rawan Alshehri" userId="10d6ad00dfbb8212" providerId="LiveId" clId="{7D7ECDA8-381B-491B-A11A-F1948B6C2364}" dt="2022-02-20T02:08:53.557" v="837" actId="47"/>
        <pc:sldMkLst>
          <pc:docMk/>
          <pc:sldMk cId="0" sldId="260"/>
        </pc:sldMkLst>
      </pc:sldChg>
      <pc:sldChg chg="del">
        <pc:chgData name="Rawan Alshehri" userId="10d6ad00dfbb8212" providerId="LiveId" clId="{7D7ECDA8-381B-491B-A11A-F1948B6C2364}" dt="2022-02-19T14:44:51.445" v="92" actId="47"/>
        <pc:sldMkLst>
          <pc:docMk/>
          <pc:sldMk cId="3886264748" sldId="261"/>
        </pc:sldMkLst>
      </pc:sldChg>
      <pc:sldChg chg="del">
        <pc:chgData name="Rawan Alshehri" userId="10d6ad00dfbb8212" providerId="LiveId" clId="{7D7ECDA8-381B-491B-A11A-F1948B6C2364}" dt="2022-02-20T02:08:53.729" v="838" actId="47"/>
        <pc:sldMkLst>
          <pc:docMk/>
          <pc:sldMk cId="0" sldId="262"/>
        </pc:sldMkLst>
      </pc:sldChg>
      <pc:sldChg chg="del">
        <pc:chgData name="Rawan Alshehri" userId="10d6ad00dfbb8212" providerId="LiveId" clId="{7D7ECDA8-381B-491B-A11A-F1948B6C2364}" dt="2022-02-20T02:08:54.315" v="839" actId="47"/>
        <pc:sldMkLst>
          <pc:docMk/>
          <pc:sldMk cId="0" sldId="263"/>
        </pc:sldMkLst>
      </pc:sldChg>
      <pc:sldChg chg="del">
        <pc:chgData name="Rawan Alshehri" userId="10d6ad00dfbb8212" providerId="LiveId" clId="{7D7ECDA8-381B-491B-A11A-F1948B6C2364}" dt="2022-02-20T02:08:54.481" v="840" actId="47"/>
        <pc:sldMkLst>
          <pc:docMk/>
          <pc:sldMk cId="0" sldId="264"/>
        </pc:sldMkLst>
      </pc:sldChg>
      <pc:sldChg chg="del">
        <pc:chgData name="Rawan Alshehri" userId="10d6ad00dfbb8212" providerId="LiveId" clId="{7D7ECDA8-381B-491B-A11A-F1948B6C2364}" dt="2022-02-20T02:08:55.203" v="841" actId="47"/>
        <pc:sldMkLst>
          <pc:docMk/>
          <pc:sldMk cId="0" sldId="265"/>
        </pc:sldMkLst>
      </pc:sldChg>
      <pc:sldChg chg="del">
        <pc:chgData name="Rawan Alshehri" userId="10d6ad00dfbb8212" providerId="LiveId" clId="{7D7ECDA8-381B-491B-A11A-F1948B6C2364}" dt="2022-02-20T02:08:55.945" v="842" actId="47"/>
        <pc:sldMkLst>
          <pc:docMk/>
          <pc:sldMk cId="0" sldId="266"/>
        </pc:sldMkLst>
      </pc:sldChg>
      <pc:sldChg chg="del">
        <pc:chgData name="Rawan Alshehri" userId="10d6ad00dfbb8212" providerId="LiveId" clId="{7D7ECDA8-381B-491B-A11A-F1948B6C2364}" dt="2022-02-20T02:08:56.684" v="844" actId="47"/>
        <pc:sldMkLst>
          <pc:docMk/>
          <pc:sldMk cId="0" sldId="267"/>
        </pc:sldMkLst>
      </pc:sldChg>
      <pc:sldChg chg="del">
        <pc:chgData name="Rawan Alshehri" userId="10d6ad00dfbb8212" providerId="LiveId" clId="{7D7ECDA8-381B-491B-A11A-F1948B6C2364}" dt="2022-02-20T02:08:57.270" v="845" actId="47"/>
        <pc:sldMkLst>
          <pc:docMk/>
          <pc:sldMk cId="0" sldId="268"/>
        </pc:sldMkLst>
      </pc:sldChg>
      <pc:sldChg chg="del">
        <pc:chgData name="Rawan Alshehri" userId="10d6ad00dfbb8212" providerId="LiveId" clId="{7D7ECDA8-381B-491B-A11A-F1948B6C2364}" dt="2022-02-20T02:08:58.319" v="846" actId="47"/>
        <pc:sldMkLst>
          <pc:docMk/>
          <pc:sldMk cId="0" sldId="269"/>
        </pc:sldMkLst>
      </pc:sldChg>
      <pc:sldChg chg="del">
        <pc:chgData name="Rawan Alshehri" userId="10d6ad00dfbb8212" providerId="LiveId" clId="{7D7ECDA8-381B-491B-A11A-F1948B6C2364}" dt="2022-02-20T02:08:58.585" v="847" actId="47"/>
        <pc:sldMkLst>
          <pc:docMk/>
          <pc:sldMk cId="0" sldId="270"/>
        </pc:sldMkLst>
      </pc:sldChg>
      <pc:sldChg chg="del">
        <pc:chgData name="Rawan Alshehri" userId="10d6ad00dfbb8212" providerId="LiveId" clId="{7D7ECDA8-381B-491B-A11A-F1948B6C2364}" dt="2022-02-20T02:08:59.405" v="848" actId="47"/>
        <pc:sldMkLst>
          <pc:docMk/>
          <pc:sldMk cId="0" sldId="271"/>
        </pc:sldMkLst>
      </pc:sldChg>
      <pc:sldChg chg="del">
        <pc:chgData name="Rawan Alshehri" userId="10d6ad00dfbb8212" providerId="LiveId" clId="{7D7ECDA8-381B-491B-A11A-F1948B6C2364}" dt="2022-02-20T02:09:00.085" v="849" actId="47"/>
        <pc:sldMkLst>
          <pc:docMk/>
          <pc:sldMk cId="0" sldId="272"/>
        </pc:sldMkLst>
      </pc:sldChg>
      <pc:sldChg chg="del">
        <pc:chgData name="Rawan Alshehri" userId="10d6ad00dfbb8212" providerId="LiveId" clId="{7D7ECDA8-381B-491B-A11A-F1948B6C2364}" dt="2022-02-20T02:09:00.290" v="850" actId="47"/>
        <pc:sldMkLst>
          <pc:docMk/>
          <pc:sldMk cId="0" sldId="273"/>
        </pc:sldMkLst>
      </pc:sldChg>
      <pc:sldChg chg="del">
        <pc:chgData name="Rawan Alshehri" userId="10d6ad00dfbb8212" providerId="LiveId" clId="{7D7ECDA8-381B-491B-A11A-F1948B6C2364}" dt="2022-02-20T02:09:01.097" v="851" actId="47"/>
        <pc:sldMkLst>
          <pc:docMk/>
          <pc:sldMk cId="0" sldId="274"/>
        </pc:sldMkLst>
      </pc:sldChg>
      <pc:sldChg chg="del">
        <pc:chgData name="Rawan Alshehri" userId="10d6ad00dfbb8212" providerId="LiveId" clId="{7D7ECDA8-381B-491B-A11A-F1948B6C2364}" dt="2022-02-20T02:09:01.264" v="852" actId="47"/>
        <pc:sldMkLst>
          <pc:docMk/>
          <pc:sldMk cId="0" sldId="275"/>
        </pc:sldMkLst>
      </pc:sldChg>
      <pc:sldChg chg="del">
        <pc:chgData name="Rawan Alshehri" userId="10d6ad00dfbb8212" providerId="LiveId" clId="{7D7ECDA8-381B-491B-A11A-F1948B6C2364}" dt="2022-02-20T02:09:01.843" v="853" actId="47"/>
        <pc:sldMkLst>
          <pc:docMk/>
          <pc:sldMk cId="0" sldId="276"/>
        </pc:sldMkLst>
      </pc:sldChg>
      <pc:sldChg chg="del">
        <pc:chgData name="Rawan Alshehri" userId="10d6ad00dfbb8212" providerId="LiveId" clId="{7D7ECDA8-381B-491B-A11A-F1948B6C2364}" dt="2022-02-20T02:09:02.354" v="854" actId="47"/>
        <pc:sldMkLst>
          <pc:docMk/>
          <pc:sldMk cId="0" sldId="277"/>
        </pc:sldMkLst>
      </pc:sldChg>
      <pc:sldChg chg="del">
        <pc:chgData name="Rawan Alshehri" userId="10d6ad00dfbb8212" providerId="LiveId" clId="{7D7ECDA8-381B-491B-A11A-F1948B6C2364}" dt="2022-02-20T02:09:02.868" v="855" actId="47"/>
        <pc:sldMkLst>
          <pc:docMk/>
          <pc:sldMk cId="0" sldId="278"/>
        </pc:sldMkLst>
      </pc:sldChg>
      <pc:sldChg chg="del">
        <pc:chgData name="Rawan Alshehri" userId="10d6ad00dfbb8212" providerId="LiveId" clId="{7D7ECDA8-381B-491B-A11A-F1948B6C2364}" dt="2022-02-20T02:09:03.402" v="856" actId="47"/>
        <pc:sldMkLst>
          <pc:docMk/>
          <pc:sldMk cId="0" sldId="279"/>
        </pc:sldMkLst>
      </pc:sldChg>
      <pc:sldChg chg="del">
        <pc:chgData name="Rawan Alshehri" userId="10d6ad00dfbb8212" providerId="LiveId" clId="{7D7ECDA8-381B-491B-A11A-F1948B6C2364}" dt="2022-02-20T02:09:04.172" v="857" actId="47"/>
        <pc:sldMkLst>
          <pc:docMk/>
          <pc:sldMk cId="0" sldId="280"/>
        </pc:sldMkLst>
      </pc:sldChg>
      <pc:sldChg chg="del">
        <pc:chgData name="Rawan Alshehri" userId="10d6ad00dfbb8212" providerId="LiveId" clId="{7D7ECDA8-381B-491B-A11A-F1948B6C2364}" dt="2022-02-20T02:09:05.613" v="858" actId="47"/>
        <pc:sldMkLst>
          <pc:docMk/>
          <pc:sldMk cId="0" sldId="281"/>
        </pc:sldMkLst>
      </pc:sldChg>
      <pc:sldChg chg="del">
        <pc:chgData name="Rawan Alshehri" userId="10d6ad00dfbb8212" providerId="LiveId" clId="{7D7ECDA8-381B-491B-A11A-F1948B6C2364}" dt="2022-02-20T02:09:06.319" v="859" actId="47"/>
        <pc:sldMkLst>
          <pc:docMk/>
          <pc:sldMk cId="0" sldId="282"/>
        </pc:sldMkLst>
      </pc:sldChg>
      <pc:sldChg chg="del">
        <pc:chgData name="Rawan Alshehri" userId="10d6ad00dfbb8212" providerId="LiveId" clId="{7D7ECDA8-381B-491B-A11A-F1948B6C2364}" dt="2022-02-20T02:09:07.854" v="860" actId="47"/>
        <pc:sldMkLst>
          <pc:docMk/>
          <pc:sldMk cId="0" sldId="283"/>
        </pc:sldMkLst>
      </pc:sldChg>
      <pc:sldChg chg="del">
        <pc:chgData name="Rawan Alshehri" userId="10d6ad00dfbb8212" providerId="LiveId" clId="{7D7ECDA8-381B-491B-A11A-F1948B6C2364}" dt="2022-02-20T02:09:11.013" v="861" actId="47"/>
        <pc:sldMkLst>
          <pc:docMk/>
          <pc:sldMk cId="0" sldId="284"/>
        </pc:sldMkLst>
      </pc:sldChg>
      <pc:sldChg chg="del">
        <pc:chgData name="Rawan Alshehri" userId="10d6ad00dfbb8212" providerId="LiveId" clId="{7D7ECDA8-381B-491B-A11A-F1948B6C2364}" dt="2022-02-20T02:09:12.116" v="862" actId="47"/>
        <pc:sldMkLst>
          <pc:docMk/>
          <pc:sldMk cId="0" sldId="285"/>
        </pc:sldMkLst>
      </pc:sldChg>
      <pc:sldChg chg="del">
        <pc:chgData name="Rawan Alshehri" userId="10d6ad00dfbb8212" providerId="LiveId" clId="{7D7ECDA8-381B-491B-A11A-F1948B6C2364}" dt="2022-02-19T14:37:49.873" v="0" actId="47"/>
        <pc:sldMkLst>
          <pc:docMk/>
          <pc:sldMk cId="0" sldId="286"/>
        </pc:sldMkLst>
      </pc:sldChg>
      <pc:sldChg chg="del">
        <pc:chgData name="Rawan Alshehri" userId="10d6ad00dfbb8212" providerId="LiveId" clId="{7D7ECDA8-381B-491B-A11A-F1948B6C2364}" dt="2022-02-19T14:37:50.076" v="1" actId="47"/>
        <pc:sldMkLst>
          <pc:docMk/>
          <pc:sldMk cId="0" sldId="287"/>
        </pc:sldMkLst>
      </pc:sldChg>
      <pc:sldChg chg="del">
        <pc:chgData name="Rawan Alshehri" userId="10d6ad00dfbb8212" providerId="LiveId" clId="{7D7ECDA8-381B-491B-A11A-F1948B6C2364}" dt="2022-02-19T14:37:50.737" v="2" actId="47"/>
        <pc:sldMkLst>
          <pc:docMk/>
          <pc:sldMk cId="0" sldId="288"/>
        </pc:sldMkLst>
      </pc:sldChg>
      <pc:sldChg chg="del">
        <pc:chgData name="Rawan Alshehri" userId="10d6ad00dfbb8212" providerId="LiveId" clId="{7D7ECDA8-381B-491B-A11A-F1948B6C2364}" dt="2022-02-19T14:37:50.800" v="3" actId="47"/>
        <pc:sldMkLst>
          <pc:docMk/>
          <pc:sldMk cId="0" sldId="289"/>
        </pc:sldMkLst>
      </pc:sldChg>
      <pc:sldChg chg="del">
        <pc:chgData name="Rawan Alshehri" userId="10d6ad00dfbb8212" providerId="LiveId" clId="{7D7ECDA8-381B-491B-A11A-F1948B6C2364}" dt="2022-02-19T14:37:51.175" v="4" actId="47"/>
        <pc:sldMkLst>
          <pc:docMk/>
          <pc:sldMk cId="0" sldId="290"/>
        </pc:sldMkLst>
      </pc:sldChg>
      <pc:sldChg chg="del">
        <pc:chgData name="Rawan Alshehri" userId="10d6ad00dfbb8212" providerId="LiveId" clId="{7D7ECDA8-381B-491B-A11A-F1948B6C2364}" dt="2022-02-19T14:37:51.878" v="5" actId="47"/>
        <pc:sldMkLst>
          <pc:docMk/>
          <pc:sldMk cId="0" sldId="291"/>
        </pc:sldMkLst>
      </pc:sldChg>
      <pc:sldChg chg="del">
        <pc:chgData name="Rawan Alshehri" userId="10d6ad00dfbb8212" providerId="LiveId" clId="{7D7ECDA8-381B-491B-A11A-F1948B6C2364}" dt="2022-02-19T14:37:51.987" v="6" actId="47"/>
        <pc:sldMkLst>
          <pc:docMk/>
          <pc:sldMk cId="0" sldId="292"/>
        </pc:sldMkLst>
      </pc:sldChg>
      <pc:sldChg chg="del">
        <pc:chgData name="Rawan Alshehri" userId="10d6ad00dfbb8212" providerId="LiveId" clId="{7D7ECDA8-381B-491B-A11A-F1948B6C2364}" dt="2022-02-19T14:37:52.628" v="7" actId="47"/>
        <pc:sldMkLst>
          <pc:docMk/>
          <pc:sldMk cId="0" sldId="293"/>
        </pc:sldMkLst>
      </pc:sldChg>
      <pc:sldChg chg="del">
        <pc:chgData name="Rawan Alshehri" userId="10d6ad00dfbb8212" providerId="LiveId" clId="{7D7ECDA8-381B-491B-A11A-F1948B6C2364}" dt="2022-02-19T14:37:52.800" v="8" actId="47"/>
        <pc:sldMkLst>
          <pc:docMk/>
          <pc:sldMk cId="0" sldId="294"/>
        </pc:sldMkLst>
      </pc:sldChg>
      <pc:sldChg chg="del">
        <pc:chgData name="Rawan Alshehri" userId="10d6ad00dfbb8212" providerId="LiveId" clId="{7D7ECDA8-381B-491B-A11A-F1948B6C2364}" dt="2022-02-19T14:37:53.362" v="9" actId="47"/>
        <pc:sldMkLst>
          <pc:docMk/>
          <pc:sldMk cId="0" sldId="295"/>
        </pc:sldMkLst>
      </pc:sldChg>
      <pc:sldChg chg="del">
        <pc:chgData name="Rawan Alshehri" userId="10d6ad00dfbb8212" providerId="LiveId" clId="{7D7ECDA8-381B-491B-A11A-F1948B6C2364}" dt="2022-02-19T14:37:53.565" v="10" actId="47"/>
        <pc:sldMkLst>
          <pc:docMk/>
          <pc:sldMk cId="0" sldId="296"/>
        </pc:sldMkLst>
      </pc:sldChg>
      <pc:sldChg chg="del">
        <pc:chgData name="Rawan Alshehri" userId="10d6ad00dfbb8212" providerId="LiveId" clId="{7D7ECDA8-381B-491B-A11A-F1948B6C2364}" dt="2022-02-19T14:37:54.190" v="11" actId="47"/>
        <pc:sldMkLst>
          <pc:docMk/>
          <pc:sldMk cId="0" sldId="297"/>
        </pc:sldMkLst>
      </pc:sldChg>
      <pc:sldChg chg="del">
        <pc:chgData name="Rawan Alshehri" userId="10d6ad00dfbb8212" providerId="LiveId" clId="{7D7ECDA8-381B-491B-A11A-F1948B6C2364}" dt="2022-02-19T14:37:54.393" v="12" actId="47"/>
        <pc:sldMkLst>
          <pc:docMk/>
          <pc:sldMk cId="0" sldId="298"/>
        </pc:sldMkLst>
      </pc:sldChg>
      <pc:sldChg chg="del">
        <pc:chgData name="Rawan Alshehri" userId="10d6ad00dfbb8212" providerId="LiveId" clId="{7D7ECDA8-381B-491B-A11A-F1948B6C2364}" dt="2022-02-19T14:37:55.034" v="13" actId="47"/>
        <pc:sldMkLst>
          <pc:docMk/>
          <pc:sldMk cId="0" sldId="299"/>
        </pc:sldMkLst>
      </pc:sldChg>
      <pc:sldChg chg="del">
        <pc:chgData name="Rawan Alshehri" userId="10d6ad00dfbb8212" providerId="LiveId" clId="{7D7ECDA8-381B-491B-A11A-F1948B6C2364}" dt="2022-02-19T14:37:55.414" v="14" actId="47"/>
        <pc:sldMkLst>
          <pc:docMk/>
          <pc:sldMk cId="0" sldId="300"/>
        </pc:sldMkLst>
      </pc:sldChg>
      <pc:sldChg chg="del">
        <pc:chgData name="Rawan Alshehri" userId="10d6ad00dfbb8212" providerId="LiveId" clId="{7D7ECDA8-381B-491B-A11A-F1948B6C2364}" dt="2022-02-19T14:37:55.820" v="15" actId="47"/>
        <pc:sldMkLst>
          <pc:docMk/>
          <pc:sldMk cId="0" sldId="301"/>
        </pc:sldMkLst>
      </pc:sldChg>
      <pc:sldChg chg="del">
        <pc:chgData name="Rawan Alshehri" userId="10d6ad00dfbb8212" providerId="LiveId" clId="{7D7ECDA8-381B-491B-A11A-F1948B6C2364}" dt="2022-02-19T14:37:56.211" v="16" actId="47"/>
        <pc:sldMkLst>
          <pc:docMk/>
          <pc:sldMk cId="0" sldId="302"/>
        </pc:sldMkLst>
      </pc:sldChg>
      <pc:sldChg chg="del">
        <pc:chgData name="Rawan Alshehri" userId="10d6ad00dfbb8212" providerId="LiveId" clId="{7D7ECDA8-381B-491B-A11A-F1948B6C2364}" dt="2022-02-19T14:37:56.586" v="17" actId="47"/>
        <pc:sldMkLst>
          <pc:docMk/>
          <pc:sldMk cId="0" sldId="303"/>
        </pc:sldMkLst>
      </pc:sldChg>
      <pc:sldChg chg="addSp delSp modSp add mod">
        <pc:chgData name="Rawan Alshehri" userId="10d6ad00dfbb8212" providerId="LiveId" clId="{7D7ECDA8-381B-491B-A11A-F1948B6C2364}" dt="2022-02-20T02:02:43.368" v="731" actId="1076"/>
        <pc:sldMkLst>
          <pc:docMk/>
          <pc:sldMk cId="4123296452" sldId="305"/>
        </pc:sldMkLst>
        <pc:spChg chg="mod">
          <ac:chgData name="Rawan Alshehri" userId="10d6ad00dfbb8212" providerId="LiveId" clId="{7D7ECDA8-381B-491B-A11A-F1948B6C2364}" dt="2022-02-20T02:02:16.251" v="724" actId="20577"/>
          <ac:spMkLst>
            <pc:docMk/>
            <pc:sldMk cId="4123296452" sldId="305"/>
            <ac:spMk id="77" creationId="{D52F3ACD-9E98-4E06-B905-D7EDC6866ACD}"/>
          </ac:spMkLst>
        </pc:spChg>
        <pc:grpChg chg="del">
          <ac:chgData name="Rawan Alshehri" userId="10d6ad00dfbb8212" providerId="LiveId" clId="{7D7ECDA8-381B-491B-A11A-F1948B6C2364}" dt="2022-02-20T02:02:18.447" v="725" actId="478"/>
          <ac:grpSpMkLst>
            <pc:docMk/>
            <pc:sldMk cId="4123296452" sldId="305"/>
            <ac:grpSpMk id="442" creationId="{00000000-0000-0000-0000-000000000000}"/>
          </ac:grpSpMkLst>
        </pc:grpChg>
        <pc:picChg chg="add mod">
          <ac:chgData name="Rawan Alshehri" userId="10d6ad00dfbb8212" providerId="LiveId" clId="{7D7ECDA8-381B-491B-A11A-F1948B6C2364}" dt="2022-02-20T02:02:43.368" v="731" actId="1076"/>
          <ac:picMkLst>
            <pc:docMk/>
            <pc:sldMk cId="4123296452" sldId="305"/>
            <ac:picMk id="3" creationId="{C19D159E-F01C-48E2-811C-D32563F5924F}"/>
          </ac:picMkLst>
        </pc:picChg>
      </pc:sldChg>
      <pc:sldChg chg="addSp delSp modSp mod">
        <pc:chgData name="Rawan Alshehri" userId="10d6ad00dfbb8212" providerId="LiveId" clId="{7D7ECDA8-381B-491B-A11A-F1948B6C2364}" dt="2022-02-19T14:47:08.281" v="125" actId="14100"/>
        <pc:sldMkLst>
          <pc:docMk/>
          <pc:sldMk cId="2701793460" sldId="341"/>
        </pc:sldMkLst>
        <pc:picChg chg="add mod">
          <ac:chgData name="Rawan Alshehri" userId="10d6ad00dfbb8212" providerId="LiveId" clId="{7D7ECDA8-381B-491B-A11A-F1948B6C2364}" dt="2022-02-19T14:47:08.281" v="125" actId="14100"/>
          <ac:picMkLst>
            <pc:docMk/>
            <pc:sldMk cId="2701793460" sldId="341"/>
            <ac:picMk id="4" creationId="{A57525E6-62DB-4F87-964A-221A643E8422}"/>
          </ac:picMkLst>
        </pc:picChg>
        <pc:picChg chg="del">
          <ac:chgData name="Rawan Alshehri" userId="10d6ad00dfbb8212" providerId="LiveId" clId="{7D7ECDA8-381B-491B-A11A-F1948B6C2364}" dt="2022-02-19T14:46:53.407" v="117" actId="478"/>
          <ac:picMkLst>
            <pc:docMk/>
            <pc:sldMk cId="2701793460" sldId="341"/>
            <ac:picMk id="5" creationId="{D3B0BBD9-3156-49CC-959C-DB7518FA1050}"/>
          </ac:picMkLst>
        </pc:picChg>
      </pc:sldChg>
      <pc:sldChg chg="del">
        <pc:chgData name="Rawan Alshehri" userId="10d6ad00dfbb8212" providerId="LiveId" clId="{7D7ECDA8-381B-491B-A11A-F1948B6C2364}" dt="2022-02-20T02:08:45.520" v="829" actId="47"/>
        <pc:sldMkLst>
          <pc:docMk/>
          <pc:sldMk cId="1956128786" sldId="347"/>
        </pc:sldMkLst>
      </pc:sldChg>
      <pc:sldChg chg="del">
        <pc:chgData name="Rawan Alshehri" userId="10d6ad00dfbb8212" providerId="LiveId" clId="{7D7ECDA8-381B-491B-A11A-F1948B6C2364}" dt="2022-02-20T02:08:46.424" v="830" actId="47"/>
        <pc:sldMkLst>
          <pc:docMk/>
          <pc:sldMk cId="1069450839" sldId="348"/>
        </pc:sldMkLst>
      </pc:sldChg>
      <pc:sldChg chg="addSp delSp modSp mod modAnim">
        <pc:chgData name="Rawan Alshehri" userId="10d6ad00dfbb8212" providerId="LiveId" clId="{7D7ECDA8-381B-491B-A11A-F1948B6C2364}" dt="2022-02-19T14:46:39.450" v="116" actId="166"/>
        <pc:sldMkLst>
          <pc:docMk/>
          <pc:sldMk cId="1247867499" sldId="379"/>
        </pc:sldMkLst>
        <pc:spChg chg="mod ord">
          <ac:chgData name="Rawan Alshehri" userId="10d6ad00dfbb8212" providerId="LiveId" clId="{7D7ECDA8-381B-491B-A11A-F1948B6C2364}" dt="2022-02-19T14:46:39.450" v="116" actId="166"/>
          <ac:spMkLst>
            <pc:docMk/>
            <pc:sldMk cId="1247867499" sldId="379"/>
            <ac:spMk id="6" creationId="{EE75023A-549C-4B14-9968-906628F1BCE1}"/>
          </ac:spMkLst>
        </pc:spChg>
        <pc:picChg chg="del">
          <ac:chgData name="Rawan Alshehri" userId="10d6ad00dfbb8212" providerId="LiveId" clId="{7D7ECDA8-381B-491B-A11A-F1948B6C2364}" dt="2022-02-19T14:46:03.741" v="106" actId="478"/>
          <ac:picMkLst>
            <pc:docMk/>
            <pc:sldMk cId="1247867499" sldId="379"/>
            <ac:picMk id="3" creationId="{1EAC3D33-32FA-4B48-B061-7AC69A5B89AB}"/>
          </ac:picMkLst>
        </pc:picChg>
        <pc:picChg chg="add mod modCrop">
          <ac:chgData name="Rawan Alshehri" userId="10d6ad00dfbb8212" providerId="LiveId" clId="{7D7ECDA8-381B-491B-A11A-F1948B6C2364}" dt="2022-02-19T14:45:47.802" v="102" actId="1076"/>
          <ac:picMkLst>
            <pc:docMk/>
            <pc:sldMk cId="1247867499" sldId="379"/>
            <ac:picMk id="4" creationId="{E8F2CBF8-3415-45F4-A3BA-B96EF6F2F7B6}"/>
          </ac:picMkLst>
        </pc:picChg>
        <pc:picChg chg="del">
          <ac:chgData name="Rawan Alshehri" userId="10d6ad00dfbb8212" providerId="LiveId" clId="{7D7ECDA8-381B-491B-A11A-F1948B6C2364}" dt="2022-02-19T14:45:08.711" v="93" actId="478"/>
          <ac:picMkLst>
            <pc:docMk/>
            <pc:sldMk cId="1247867499" sldId="379"/>
            <ac:picMk id="7" creationId="{C927C5C1-1974-4434-960B-4CE12BCE715C}"/>
          </ac:picMkLst>
        </pc:picChg>
        <pc:picChg chg="add mod">
          <ac:chgData name="Rawan Alshehri" userId="10d6ad00dfbb8212" providerId="LiveId" clId="{7D7ECDA8-381B-491B-A11A-F1948B6C2364}" dt="2022-02-19T14:46:34.039" v="114" actId="14100"/>
          <ac:picMkLst>
            <pc:docMk/>
            <pc:sldMk cId="1247867499" sldId="379"/>
            <ac:picMk id="8" creationId="{8DD3C4E7-6C55-4DE8-A51D-A0EC13A201A9}"/>
          </ac:picMkLst>
        </pc:picChg>
      </pc:sldChg>
      <pc:sldChg chg="addSp delSp modSp mod">
        <pc:chgData name="Rawan Alshehri" userId="10d6ad00dfbb8212" providerId="LiveId" clId="{7D7ECDA8-381B-491B-A11A-F1948B6C2364}" dt="2022-02-20T01:17:54.612" v="199" actId="1076"/>
        <pc:sldMkLst>
          <pc:docMk/>
          <pc:sldMk cId="679088665" sldId="382"/>
        </pc:sldMkLst>
        <pc:spChg chg="add mod">
          <ac:chgData name="Rawan Alshehri" userId="10d6ad00dfbb8212" providerId="LiveId" clId="{7D7ECDA8-381B-491B-A11A-F1948B6C2364}" dt="2022-02-20T01:17:53.020" v="198" actId="1076"/>
          <ac:spMkLst>
            <pc:docMk/>
            <pc:sldMk cId="679088665" sldId="382"/>
            <ac:spMk id="6" creationId="{4EFDD7DF-EBD9-4D5D-B3C4-FF6DB3DD46B1}"/>
          </ac:spMkLst>
        </pc:spChg>
        <pc:spChg chg="del">
          <ac:chgData name="Rawan Alshehri" userId="10d6ad00dfbb8212" providerId="LiveId" clId="{7D7ECDA8-381B-491B-A11A-F1948B6C2364}" dt="2022-02-20T01:13:32.062" v="152" actId="478"/>
          <ac:spMkLst>
            <pc:docMk/>
            <pc:sldMk cId="679088665" sldId="382"/>
            <ac:spMk id="12" creationId="{E8F3E8AA-0035-4063-B52C-DFE980B0BC94}"/>
          </ac:spMkLst>
        </pc:spChg>
        <pc:spChg chg="mod">
          <ac:chgData name="Rawan Alshehri" userId="10d6ad00dfbb8212" providerId="LiveId" clId="{7D7ECDA8-381B-491B-A11A-F1948B6C2364}" dt="2022-02-20T01:16:50.247" v="177" actId="1076"/>
          <ac:spMkLst>
            <pc:docMk/>
            <pc:sldMk cId="679088665" sldId="382"/>
            <ac:spMk id="15" creationId="{E2FF394C-E403-4CAA-994A-1261E1C6A525}"/>
          </ac:spMkLst>
        </pc:spChg>
        <pc:spChg chg="mod">
          <ac:chgData name="Rawan Alshehri" userId="10d6ad00dfbb8212" providerId="LiveId" clId="{7D7ECDA8-381B-491B-A11A-F1948B6C2364}" dt="2022-02-20T01:16:45.439" v="176" actId="1076"/>
          <ac:spMkLst>
            <pc:docMk/>
            <pc:sldMk cId="679088665" sldId="382"/>
            <ac:spMk id="1174" creationId="{00000000-0000-0000-0000-000000000000}"/>
          </ac:spMkLst>
        </pc:spChg>
        <pc:picChg chg="add del mod">
          <ac:chgData name="Rawan Alshehri" userId="10d6ad00dfbb8212" providerId="LiveId" clId="{7D7ECDA8-381B-491B-A11A-F1948B6C2364}" dt="2022-02-20T01:17:18.930" v="185" actId="478"/>
          <ac:picMkLst>
            <pc:docMk/>
            <pc:sldMk cId="679088665" sldId="382"/>
            <ac:picMk id="7" creationId="{C4240FAE-AA17-4C4A-A8F1-E593789B6417}"/>
          </ac:picMkLst>
        </pc:picChg>
        <pc:picChg chg="add mod">
          <ac:chgData name="Rawan Alshehri" userId="10d6ad00dfbb8212" providerId="LiveId" clId="{7D7ECDA8-381B-491B-A11A-F1948B6C2364}" dt="2022-02-20T01:17:54.612" v="199" actId="1076"/>
          <ac:picMkLst>
            <pc:docMk/>
            <pc:sldMk cId="679088665" sldId="382"/>
            <ac:picMk id="8" creationId="{39621CC7-FBF1-4C83-BEA8-9CE63DA81C3B}"/>
          </ac:picMkLst>
        </pc:picChg>
        <pc:picChg chg="del">
          <ac:chgData name="Rawan Alshehri" userId="10d6ad00dfbb8212" providerId="LiveId" clId="{7D7ECDA8-381B-491B-A11A-F1948B6C2364}" dt="2022-02-20T01:13:47.840" v="168" actId="478"/>
          <ac:picMkLst>
            <pc:docMk/>
            <pc:sldMk cId="679088665" sldId="382"/>
            <ac:picMk id="13" creationId="{B1EA4F1E-DF37-4425-BF6C-F076098B68DD}"/>
          </ac:picMkLst>
        </pc:picChg>
      </pc:sldChg>
      <pc:sldChg chg="addSp delSp modSp mod">
        <pc:chgData name="Rawan Alshehri" userId="10d6ad00dfbb8212" providerId="LiveId" clId="{7D7ECDA8-381B-491B-A11A-F1948B6C2364}" dt="2022-02-20T01:46:08.830" v="450" actId="1076"/>
        <pc:sldMkLst>
          <pc:docMk/>
          <pc:sldMk cId="4227940626" sldId="383"/>
        </pc:sldMkLst>
        <pc:spChg chg="add mod">
          <ac:chgData name="Rawan Alshehri" userId="10d6ad00dfbb8212" providerId="LiveId" clId="{7D7ECDA8-381B-491B-A11A-F1948B6C2364}" dt="2022-02-20T01:35:13.427" v="382" actId="1076"/>
          <ac:spMkLst>
            <pc:docMk/>
            <pc:sldMk cId="4227940626" sldId="383"/>
            <ac:spMk id="2" creationId="{6AFD84DC-AB67-41D8-8C61-151F92613942}"/>
          </ac:spMkLst>
        </pc:spChg>
        <pc:spChg chg="del mod">
          <ac:chgData name="Rawan Alshehri" userId="10d6ad00dfbb8212" providerId="LiveId" clId="{7D7ECDA8-381B-491B-A11A-F1948B6C2364}" dt="2022-02-20T01:18:27" v="219"/>
          <ac:spMkLst>
            <pc:docMk/>
            <pc:sldMk cId="4227940626" sldId="383"/>
            <ac:spMk id="6" creationId="{AAFC538C-56C6-4506-A259-32C78639380D}"/>
          </ac:spMkLst>
        </pc:spChg>
        <pc:spChg chg="add del mod">
          <ac:chgData name="Rawan Alshehri" userId="10d6ad00dfbb8212" providerId="LiveId" clId="{7D7ECDA8-381B-491B-A11A-F1948B6C2364}" dt="2022-02-20T01:30:47.786" v="314" actId="478"/>
          <ac:spMkLst>
            <pc:docMk/>
            <pc:sldMk cId="4227940626" sldId="383"/>
            <ac:spMk id="8" creationId="{37ABAF04-4FCF-437B-9DF6-924CC3AE11E4}"/>
          </ac:spMkLst>
        </pc:spChg>
        <pc:spChg chg="add mod">
          <ac:chgData name="Rawan Alshehri" userId="10d6ad00dfbb8212" providerId="LiveId" clId="{7D7ECDA8-381B-491B-A11A-F1948B6C2364}" dt="2022-02-20T01:34:30.233" v="364" actId="1076"/>
          <ac:spMkLst>
            <pc:docMk/>
            <pc:sldMk cId="4227940626" sldId="383"/>
            <ac:spMk id="9" creationId="{F0E18C9D-1F79-41FB-9D4D-4BF73ECF21C3}"/>
          </ac:spMkLst>
        </pc:spChg>
        <pc:spChg chg="add mod">
          <ac:chgData name="Rawan Alshehri" userId="10d6ad00dfbb8212" providerId="LiveId" clId="{7D7ECDA8-381B-491B-A11A-F1948B6C2364}" dt="2022-02-20T01:35:16.459" v="383" actId="1076"/>
          <ac:spMkLst>
            <pc:docMk/>
            <pc:sldMk cId="4227940626" sldId="383"/>
            <ac:spMk id="11" creationId="{CA260B8A-4B3D-4790-AE64-D15E4B5E4F53}"/>
          </ac:spMkLst>
        </pc:spChg>
        <pc:spChg chg="mod">
          <ac:chgData name="Rawan Alshehri" userId="10d6ad00dfbb8212" providerId="LiveId" clId="{7D7ECDA8-381B-491B-A11A-F1948B6C2364}" dt="2022-02-20T01:46:04.652" v="449"/>
          <ac:spMkLst>
            <pc:docMk/>
            <pc:sldMk cId="4227940626" sldId="383"/>
            <ac:spMk id="13" creationId="{DBD66820-195E-4CB5-832B-4E0298ED3970}"/>
          </ac:spMkLst>
        </pc:spChg>
        <pc:spChg chg="mod">
          <ac:chgData name="Rawan Alshehri" userId="10d6ad00dfbb8212" providerId="LiveId" clId="{7D7ECDA8-381B-491B-A11A-F1948B6C2364}" dt="2022-02-20T01:46:04.652" v="449"/>
          <ac:spMkLst>
            <pc:docMk/>
            <pc:sldMk cId="4227940626" sldId="383"/>
            <ac:spMk id="14" creationId="{C67BF8FD-3ED7-41A8-9A49-9BB687A8CB9A}"/>
          </ac:spMkLst>
        </pc:spChg>
        <pc:spChg chg="mod">
          <ac:chgData name="Rawan Alshehri" userId="10d6ad00dfbb8212" providerId="LiveId" clId="{7D7ECDA8-381B-491B-A11A-F1948B6C2364}" dt="2022-02-20T01:31:24.162" v="332" actId="20577"/>
          <ac:spMkLst>
            <pc:docMk/>
            <pc:sldMk cId="4227940626" sldId="383"/>
            <ac:spMk id="15" creationId="{E2FF394C-E403-4CAA-994A-1261E1C6A525}"/>
          </ac:spMkLst>
        </pc:spChg>
        <pc:spChg chg="mod">
          <ac:chgData name="Rawan Alshehri" userId="10d6ad00dfbb8212" providerId="LiveId" clId="{7D7ECDA8-381B-491B-A11A-F1948B6C2364}" dt="2022-02-20T01:46:04.652" v="449"/>
          <ac:spMkLst>
            <pc:docMk/>
            <pc:sldMk cId="4227940626" sldId="383"/>
            <ac:spMk id="16" creationId="{750351C2-961F-4EEF-B589-564BDC3FBAF0}"/>
          </ac:spMkLst>
        </pc:spChg>
        <pc:spChg chg="mod">
          <ac:chgData name="Rawan Alshehri" userId="10d6ad00dfbb8212" providerId="LiveId" clId="{7D7ECDA8-381B-491B-A11A-F1948B6C2364}" dt="2022-02-20T01:46:04.652" v="449"/>
          <ac:spMkLst>
            <pc:docMk/>
            <pc:sldMk cId="4227940626" sldId="383"/>
            <ac:spMk id="17" creationId="{F63F6671-C5DE-4FF1-A51D-585B4B68DFE2}"/>
          </ac:spMkLst>
        </pc:spChg>
        <pc:spChg chg="mod">
          <ac:chgData name="Rawan Alshehri" userId="10d6ad00dfbb8212" providerId="LiveId" clId="{7D7ECDA8-381B-491B-A11A-F1948B6C2364}" dt="2022-02-20T01:46:04.652" v="449"/>
          <ac:spMkLst>
            <pc:docMk/>
            <pc:sldMk cId="4227940626" sldId="383"/>
            <ac:spMk id="18" creationId="{90BFA413-5553-4AF0-B298-5F3527911E15}"/>
          </ac:spMkLst>
        </pc:spChg>
        <pc:spChg chg="mod">
          <ac:chgData name="Rawan Alshehri" userId="10d6ad00dfbb8212" providerId="LiveId" clId="{7D7ECDA8-381B-491B-A11A-F1948B6C2364}" dt="2022-02-20T01:46:04.652" v="449"/>
          <ac:spMkLst>
            <pc:docMk/>
            <pc:sldMk cId="4227940626" sldId="383"/>
            <ac:spMk id="19" creationId="{6825955F-C1E6-4A32-A3CD-F587E30E74A7}"/>
          </ac:spMkLst>
        </pc:spChg>
        <pc:spChg chg="mod">
          <ac:chgData name="Rawan Alshehri" userId="10d6ad00dfbb8212" providerId="LiveId" clId="{7D7ECDA8-381B-491B-A11A-F1948B6C2364}" dt="2022-02-20T01:46:04.652" v="449"/>
          <ac:spMkLst>
            <pc:docMk/>
            <pc:sldMk cId="4227940626" sldId="383"/>
            <ac:spMk id="20" creationId="{85215804-8454-4E23-AEC2-84E7459B29B0}"/>
          </ac:spMkLst>
        </pc:spChg>
        <pc:spChg chg="mod">
          <ac:chgData name="Rawan Alshehri" userId="10d6ad00dfbb8212" providerId="LiveId" clId="{7D7ECDA8-381B-491B-A11A-F1948B6C2364}" dt="2022-02-20T01:46:04.652" v="449"/>
          <ac:spMkLst>
            <pc:docMk/>
            <pc:sldMk cId="4227940626" sldId="383"/>
            <ac:spMk id="21" creationId="{CC919B58-E30A-43E8-884A-ECBC1309EF9D}"/>
          </ac:spMkLst>
        </pc:spChg>
        <pc:spChg chg="mod">
          <ac:chgData name="Rawan Alshehri" userId="10d6ad00dfbb8212" providerId="LiveId" clId="{7D7ECDA8-381B-491B-A11A-F1948B6C2364}" dt="2022-02-20T01:46:04.652" v="449"/>
          <ac:spMkLst>
            <pc:docMk/>
            <pc:sldMk cId="4227940626" sldId="383"/>
            <ac:spMk id="22" creationId="{EF15698D-3A0C-4C83-B900-7D3ADD784DD1}"/>
          </ac:spMkLst>
        </pc:spChg>
        <pc:spChg chg="mod">
          <ac:chgData name="Rawan Alshehri" userId="10d6ad00dfbb8212" providerId="LiveId" clId="{7D7ECDA8-381B-491B-A11A-F1948B6C2364}" dt="2022-02-20T01:46:04.652" v="449"/>
          <ac:spMkLst>
            <pc:docMk/>
            <pc:sldMk cId="4227940626" sldId="383"/>
            <ac:spMk id="23" creationId="{7C3D2E27-7458-4259-A9AC-1F5EE61C89B3}"/>
          </ac:spMkLst>
        </pc:spChg>
        <pc:spChg chg="mod">
          <ac:chgData name="Rawan Alshehri" userId="10d6ad00dfbb8212" providerId="LiveId" clId="{7D7ECDA8-381B-491B-A11A-F1948B6C2364}" dt="2022-02-20T01:46:04.652" v="449"/>
          <ac:spMkLst>
            <pc:docMk/>
            <pc:sldMk cId="4227940626" sldId="383"/>
            <ac:spMk id="24" creationId="{4492D8B2-D0DD-4ACB-ABD2-2E2FAA299D39}"/>
          </ac:spMkLst>
        </pc:spChg>
        <pc:spChg chg="mod">
          <ac:chgData name="Rawan Alshehri" userId="10d6ad00dfbb8212" providerId="LiveId" clId="{7D7ECDA8-381B-491B-A11A-F1948B6C2364}" dt="2022-02-20T01:46:04.652" v="449"/>
          <ac:spMkLst>
            <pc:docMk/>
            <pc:sldMk cId="4227940626" sldId="383"/>
            <ac:spMk id="25" creationId="{7808EB54-6082-4348-BDFD-A15B8CA1D2EF}"/>
          </ac:spMkLst>
        </pc:spChg>
        <pc:spChg chg="mod">
          <ac:chgData name="Rawan Alshehri" userId="10d6ad00dfbb8212" providerId="LiveId" clId="{7D7ECDA8-381B-491B-A11A-F1948B6C2364}" dt="2022-02-20T01:46:04.652" v="449"/>
          <ac:spMkLst>
            <pc:docMk/>
            <pc:sldMk cId="4227940626" sldId="383"/>
            <ac:spMk id="26" creationId="{B9E39A0F-2A0A-462A-995F-8E2DC59B4332}"/>
          </ac:spMkLst>
        </pc:spChg>
        <pc:grpChg chg="add mod">
          <ac:chgData name="Rawan Alshehri" userId="10d6ad00dfbb8212" providerId="LiveId" clId="{7D7ECDA8-381B-491B-A11A-F1948B6C2364}" dt="2022-02-20T01:46:08.830" v="450" actId="1076"/>
          <ac:grpSpMkLst>
            <pc:docMk/>
            <pc:sldMk cId="4227940626" sldId="383"/>
            <ac:grpSpMk id="12" creationId="{4CC55299-96E8-4DF3-8EB2-47D6973C96A1}"/>
          </ac:grpSpMkLst>
        </pc:grpChg>
        <pc:picChg chg="del">
          <ac:chgData name="Rawan Alshehri" userId="10d6ad00dfbb8212" providerId="LiveId" clId="{7D7ECDA8-381B-491B-A11A-F1948B6C2364}" dt="2022-02-20T01:18:16.865" v="213" actId="478"/>
          <ac:picMkLst>
            <pc:docMk/>
            <pc:sldMk cId="4227940626" sldId="383"/>
            <ac:picMk id="7" creationId="{1E7899F8-A37D-4724-A538-90DB4FB8A4BE}"/>
          </ac:picMkLst>
        </pc:picChg>
        <pc:picChg chg="add mod">
          <ac:chgData name="Rawan Alshehri" userId="10d6ad00dfbb8212" providerId="LiveId" clId="{7D7ECDA8-381B-491B-A11A-F1948B6C2364}" dt="2022-02-20T01:34:34.619" v="366" actId="1076"/>
          <ac:picMkLst>
            <pc:docMk/>
            <pc:sldMk cId="4227940626" sldId="383"/>
            <ac:picMk id="10" creationId="{55630701-2D05-41F3-BDC1-5BE22C7A708B}"/>
          </ac:picMkLst>
        </pc:picChg>
      </pc:sldChg>
      <pc:sldChg chg="del">
        <pc:chgData name="Rawan Alshehri" userId="10d6ad00dfbb8212" providerId="LiveId" clId="{7D7ECDA8-381B-491B-A11A-F1948B6C2364}" dt="2022-02-20T02:08:51.177" v="834" actId="47"/>
        <pc:sldMkLst>
          <pc:docMk/>
          <pc:sldMk cId="395288457" sldId="384"/>
        </pc:sldMkLst>
      </pc:sldChg>
      <pc:sldChg chg="addSp delSp modSp mod ord">
        <pc:chgData name="Rawan Alshehri" userId="10d6ad00dfbb8212" providerId="LiveId" clId="{7D7ECDA8-381B-491B-A11A-F1948B6C2364}" dt="2022-02-20T01:13:09.425" v="149" actId="1076"/>
        <pc:sldMkLst>
          <pc:docMk/>
          <pc:sldMk cId="2987682752" sldId="386"/>
        </pc:sldMkLst>
        <pc:spChg chg="mod">
          <ac:chgData name="Rawan Alshehri" userId="10d6ad00dfbb8212" providerId="LiveId" clId="{7D7ECDA8-381B-491B-A11A-F1948B6C2364}" dt="2022-02-19T14:47:31.182" v="129" actId="1076"/>
          <ac:spMkLst>
            <pc:docMk/>
            <pc:sldMk cId="2987682752" sldId="386"/>
            <ac:spMk id="1422" creationId="{00000000-0000-0000-0000-000000000000}"/>
          </ac:spMkLst>
        </pc:spChg>
        <pc:picChg chg="del">
          <ac:chgData name="Rawan Alshehri" userId="10d6ad00dfbb8212" providerId="LiveId" clId="{7D7ECDA8-381B-491B-A11A-F1948B6C2364}" dt="2022-02-19T14:47:32.213" v="130" actId="478"/>
          <ac:picMkLst>
            <pc:docMk/>
            <pc:sldMk cId="2987682752" sldId="386"/>
            <ac:picMk id="1026" creationId="{CA52C9DB-4064-4D33-B915-188A8B430366}"/>
          </ac:picMkLst>
        </pc:picChg>
        <pc:picChg chg="add del">
          <ac:chgData name="Rawan Alshehri" userId="10d6ad00dfbb8212" providerId="LiveId" clId="{7D7ECDA8-381B-491B-A11A-F1948B6C2364}" dt="2022-02-19T14:49:06.261" v="132" actId="478"/>
          <ac:picMkLst>
            <pc:docMk/>
            <pc:sldMk cId="2987682752" sldId="386"/>
            <ac:picMk id="1028" creationId="{342E46F8-91C4-4A5E-AD2B-2659DC5BFBC8}"/>
          </ac:picMkLst>
        </pc:picChg>
        <pc:picChg chg="add mod">
          <ac:chgData name="Rawan Alshehri" userId="10d6ad00dfbb8212" providerId="LiveId" clId="{7D7ECDA8-381B-491B-A11A-F1948B6C2364}" dt="2022-02-20T01:13:09.425" v="149" actId="1076"/>
          <ac:picMkLst>
            <pc:docMk/>
            <pc:sldMk cId="2987682752" sldId="386"/>
            <ac:picMk id="1030" creationId="{B680F9B8-1C80-4CB8-B8B0-840AFE6D1BDB}"/>
          </ac:picMkLst>
        </pc:picChg>
        <pc:picChg chg="add del mod">
          <ac:chgData name="Rawan Alshehri" userId="10d6ad00dfbb8212" providerId="LiveId" clId="{7D7ECDA8-381B-491B-A11A-F1948B6C2364}" dt="2022-02-19T14:50:45.346" v="148" actId="478"/>
          <ac:picMkLst>
            <pc:docMk/>
            <pc:sldMk cId="2987682752" sldId="386"/>
            <ac:picMk id="1032" creationId="{73A0DEAC-27F3-4838-8B66-28C755F35968}"/>
          </ac:picMkLst>
        </pc:picChg>
      </pc:sldChg>
      <pc:sldChg chg="del">
        <pc:chgData name="Rawan Alshehri" userId="10d6ad00dfbb8212" providerId="LiveId" clId="{7D7ECDA8-381B-491B-A11A-F1948B6C2364}" dt="2022-02-20T02:08:41.758" v="826" actId="47"/>
        <pc:sldMkLst>
          <pc:docMk/>
          <pc:sldMk cId="2624643619" sldId="387"/>
        </pc:sldMkLst>
      </pc:sldChg>
      <pc:sldChg chg="del">
        <pc:chgData name="Rawan Alshehri" userId="10d6ad00dfbb8212" providerId="LiveId" clId="{7D7ECDA8-381B-491B-A11A-F1948B6C2364}" dt="2022-02-20T02:08:40.907" v="825" actId="47"/>
        <pc:sldMkLst>
          <pc:docMk/>
          <pc:sldMk cId="2405724020" sldId="388"/>
        </pc:sldMkLst>
      </pc:sldChg>
      <pc:sldChg chg="del">
        <pc:chgData name="Rawan Alshehri" userId="10d6ad00dfbb8212" providerId="LiveId" clId="{7D7ECDA8-381B-491B-A11A-F1948B6C2364}" dt="2022-02-20T02:08:42.549" v="827" actId="47"/>
        <pc:sldMkLst>
          <pc:docMk/>
          <pc:sldMk cId="138860168" sldId="389"/>
        </pc:sldMkLst>
      </pc:sldChg>
      <pc:sldChg chg="del">
        <pc:chgData name="Rawan Alshehri" userId="10d6ad00dfbb8212" providerId="LiveId" clId="{7D7ECDA8-381B-491B-A11A-F1948B6C2364}" dt="2022-02-20T02:08:43.389" v="828" actId="47"/>
        <pc:sldMkLst>
          <pc:docMk/>
          <pc:sldMk cId="1753853235" sldId="390"/>
        </pc:sldMkLst>
      </pc:sldChg>
      <pc:sldChg chg="del">
        <pc:chgData name="Rawan Alshehri" userId="10d6ad00dfbb8212" providerId="LiveId" clId="{7D7ECDA8-381B-491B-A11A-F1948B6C2364}" dt="2022-02-20T02:08:47.473" v="831" actId="47"/>
        <pc:sldMkLst>
          <pc:docMk/>
          <pc:sldMk cId="2583618617" sldId="391"/>
        </pc:sldMkLst>
      </pc:sldChg>
      <pc:sldChg chg="del">
        <pc:chgData name="Rawan Alshehri" userId="10d6ad00dfbb8212" providerId="LiveId" clId="{7D7ECDA8-381B-491B-A11A-F1948B6C2364}" dt="2022-02-20T02:08:56.523" v="843" actId="47"/>
        <pc:sldMkLst>
          <pc:docMk/>
          <pc:sldMk cId="3771191528" sldId="392"/>
        </pc:sldMkLst>
      </pc:sldChg>
      <pc:sldChg chg="del">
        <pc:chgData name="Rawan Alshehri" userId="10d6ad00dfbb8212" providerId="LiveId" clId="{7D7ECDA8-381B-491B-A11A-F1948B6C2364}" dt="2022-02-20T02:08:49.451" v="832" actId="47"/>
        <pc:sldMkLst>
          <pc:docMk/>
          <pc:sldMk cId="2190686304" sldId="393"/>
        </pc:sldMkLst>
      </pc:sldChg>
      <pc:sldChg chg="del">
        <pc:chgData name="Rawan Alshehri" userId="10d6ad00dfbb8212" providerId="LiveId" clId="{7D7ECDA8-381B-491B-A11A-F1948B6C2364}" dt="2022-02-20T02:08:50.621" v="833" actId="47"/>
        <pc:sldMkLst>
          <pc:docMk/>
          <pc:sldMk cId="3606720463" sldId="394"/>
        </pc:sldMkLst>
      </pc:sldChg>
      <pc:sldChg chg="addSp delSp modSp add mod">
        <pc:chgData name="Rawan Alshehri" userId="10d6ad00dfbb8212" providerId="LiveId" clId="{7D7ECDA8-381B-491B-A11A-F1948B6C2364}" dt="2022-02-20T02:09:35.953" v="864" actId="1076"/>
        <pc:sldMkLst>
          <pc:docMk/>
          <pc:sldMk cId="3072827952" sldId="395"/>
        </pc:sldMkLst>
        <pc:spChg chg="add del mod">
          <ac:chgData name="Rawan Alshehri" userId="10d6ad00dfbb8212" providerId="LiveId" clId="{7D7ECDA8-381B-491B-A11A-F1948B6C2364}" dt="2022-02-19T14:38:36.904" v="20" actId="478"/>
          <ac:spMkLst>
            <pc:docMk/>
            <pc:sldMk cId="3072827952" sldId="395"/>
            <ac:spMk id="3" creationId="{9F59A2C9-EA33-4855-9005-AD0575CA77F8}"/>
          </ac:spMkLst>
        </pc:spChg>
        <pc:spChg chg="add del mod">
          <ac:chgData name="Rawan Alshehri" userId="10d6ad00dfbb8212" providerId="LiveId" clId="{7D7ECDA8-381B-491B-A11A-F1948B6C2364}" dt="2022-02-19T14:38:36.904" v="20" actId="478"/>
          <ac:spMkLst>
            <pc:docMk/>
            <pc:sldMk cId="3072827952" sldId="395"/>
            <ac:spMk id="5" creationId="{DB388ABC-79F8-4879-8923-378186BE822A}"/>
          </ac:spMkLst>
        </pc:spChg>
        <pc:spChg chg="add mod">
          <ac:chgData name="Rawan Alshehri" userId="10d6ad00dfbb8212" providerId="LiveId" clId="{7D7ECDA8-381B-491B-A11A-F1948B6C2364}" dt="2022-02-20T02:09:35.953" v="864" actId="1076"/>
          <ac:spMkLst>
            <pc:docMk/>
            <pc:sldMk cId="3072827952" sldId="395"/>
            <ac:spMk id="14" creationId="{35847436-378A-41EF-9A1B-FEF46EDFA0B3}"/>
          </ac:spMkLst>
        </pc:spChg>
        <pc:spChg chg="add mod">
          <ac:chgData name="Rawan Alshehri" userId="10d6ad00dfbb8212" providerId="LiveId" clId="{7D7ECDA8-381B-491B-A11A-F1948B6C2364}" dt="2022-02-19T14:44:26.724" v="91" actId="1076"/>
          <ac:spMkLst>
            <pc:docMk/>
            <pc:sldMk cId="3072827952" sldId="395"/>
            <ac:spMk id="17" creationId="{71F7FCCC-3836-4A7B-B191-E993152BF875}"/>
          </ac:spMkLst>
        </pc:spChg>
        <pc:spChg chg="add mod">
          <ac:chgData name="Rawan Alshehri" userId="10d6ad00dfbb8212" providerId="LiveId" clId="{7D7ECDA8-381B-491B-A11A-F1948B6C2364}" dt="2022-02-19T14:44:24.453" v="90" actId="1076"/>
          <ac:spMkLst>
            <pc:docMk/>
            <pc:sldMk cId="3072827952" sldId="395"/>
            <ac:spMk id="18" creationId="{5973D161-14A4-43CB-BF89-4F5262EE7D18}"/>
          </ac:spMkLst>
        </pc:spChg>
        <pc:spChg chg="del">
          <ac:chgData name="Rawan Alshehri" userId="10d6ad00dfbb8212" providerId="LiveId" clId="{7D7ECDA8-381B-491B-A11A-F1948B6C2364}" dt="2022-02-19T14:38:35.186" v="19" actId="478"/>
          <ac:spMkLst>
            <pc:docMk/>
            <pc:sldMk cId="3072827952" sldId="395"/>
            <ac:spMk id="1559" creationId="{00000000-0000-0000-0000-000000000000}"/>
          </ac:spMkLst>
        </pc:spChg>
        <pc:spChg chg="del">
          <ac:chgData name="Rawan Alshehri" userId="10d6ad00dfbb8212" providerId="LiveId" clId="{7D7ECDA8-381B-491B-A11A-F1948B6C2364}" dt="2022-02-19T14:38:35.186" v="19" actId="478"/>
          <ac:spMkLst>
            <pc:docMk/>
            <pc:sldMk cId="3072827952" sldId="395"/>
            <ac:spMk id="1560" creationId="{00000000-0000-0000-0000-000000000000}"/>
          </ac:spMkLst>
        </pc:spChg>
        <pc:grpChg chg="mod">
          <ac:chgData name="Rawan Alshehri" userId="10d6ad00dfbb8212" providerId="LiveId" clId="{7D7ECDA8-381B-491B-A11A-F1948B6C2364}" dt="2022-02-19T14:43:53.137" v="81" actId="14100"/>
          <ac:grpSpMkLst>
            <pc:docMk/>
            <pc:sldMk cId="3072827952" sldId="395"/>
            <ac:grpSpMk id="1561" creationId="{00000000-0000-0000-0000-000000000000}"/>
          </ac:grpSpMkLst>
        </pc:grpChg>
        <pc:picChg chg="del">
          <ac:chgData name="Rawan Alshehri" userId="10d6ad00dfbb8212" providerId="LiveId" clId="{7D7ECDA8-381B-491B-A11A-F1948B6C2364}" dt="2022-02-19T14:38:58.005" v="49" actId="478"/>
          <ac:picMkLst>
            <pc:docMk/>
            <pc:sldMk cId="3072827952" sldId="395"/>
            <ac:picMk id="1558" creationId="{00000000-0000-0000-0000-000000000000}"/>
          </ac:picMkLst>
        </pc:picChg>
        <pc:picChg chg="add del mod">
          <ac:chgData name="Rawan Alshehri" userId="10d6ad00dfbb8212" providerId="LiveId" clId="{7D7ECDA8-381B-491B-A11A-F1948B6C2364}" dt="2022-02-19T14:42:14.798" v="52" actId="478"/>
          <ac:picMkLst>
            <pc:docMk/>
            <pc:sldMk cId="3072827952" sldId="395"/>
            <ac:picMk id="2050" creationId="{8B5D0EC8-7EF2-4ABB-BFA9-DC6A0CD9DA24}"/>
          </ac:picMkLst>
        </pc:picChg>
        <pc:picChg chg="add mod">
          <ac:chgData name="Rawan Alshehri" userId="10d6ad00dfbb8212" providerId="LiveId" clId="{7D7ECDA8-381B-491B-A11A-F1948B6C2364}" dt="2022-02-19T14:43:47.303" v="80" actId="1076"/>
          <ac:picMkLst>
            <pc:docMk/>
            <pc:sldMk cId="3072827952" sldId="395"/>
            <ac:picMk id="2052" creationId="{769084A1-1D18-4595-B057-5634FEF58BF5}"/>
          </ac:picMkLst>
        </pc:picChg>
        <pc:picChg chg="add mod">
          <ac:chgData name="Rawan Alshehri" userId="10d6ad00dfbb8212" providerId="LiveId" clId="{7D7ECDA8-381B-491B-A11A-F1948B6C2364}" dt="2022-02-19T14:43:21.168" v="72" actId="1076"/>
          <ac:picMkLst>
            <pc:docMk/>
            <pc:sldMk cId="3072827952" sldId="395"/>
            <ac:picMk id="2054" creationId="{2F63E1EC-9346-478A-A9AD-A199DF866828}"/>
          </ac:picMkLst>
        </pc:picChg>
      </pc:sldChg>
      <pc:sldChg chg="delSp modSp add del mod">
        <pc:chgData name="Rawan Alshehri" userId="10d6ad00dfbb8212" providerId="LiveId" clId="{7D7ECDA8-381B-491B-A11A-F1948B6C2364}" dt="2022-02-20T02:09:42.556" v="865" actId="47"/>
        <pc:sldMkLst>
          <pc:docMk/>
          <pc:sldMk cId="4035436583" sldId="396"/>
        </pc:sldMkLst>
        <pc:spChg chg="mod">
          <ac:chgData name="Rawan Alshehri" userId="10d6ad00dfbb8212" providerId="LiveId" clId="{7D7ECDA8-381B-491B-A11A-F1948B6C2364}" dt="2022-02-20T01:13:28.355" v="151" actId="121"/>
          <ac:spMkLst>
            <pc:docMk/>
            <pc:sldMk cId="4035436583" sldId="396"/>
            <ac:spMk id="5" creationId="{C9E7B47B-7F46-4DC9-86E8-30CD0B23C45B}"/>
          </ac:spMkLst>
        </pc:spChg>
        <pc:picChg chg="del">
          <ac:chgData name="Rawan Alshehri" userId="10d6ad00dfbb8212" providerId="LiveId" clId="{7D7ECDA8-381B-491B-A11A-F1948B6C2364}" dt="2022-02-20T01:17:21.579" v="186" actId="21"/>
          <ac:picMkLst>
            <pc:docMk/>
            <pc:sldMk cId="4035436583" sldId="396"/>
            <ac:picMk id="7" creationId="{074D17B7-B9D9-4D31-BDC9-89D624CB9720}"/>
          </ac:picMkLst>
        </pc:picChg>
      </pc:sldChg>
      <pc:sldChg chg="addSp delSp add del mod ord">
        <pc:chgData name="Rawan Alshehri" userId="10d6ad00dfbb8212" providerId="LiveId" clId="{7D7ECDA8-381B-491B-A11A-F1948B6C2364}" dt="2022-02-20T01:21:20.823" v="260" actId="47"/>
        <pc:sldMkLst>
          <pc:docMk/>
          <pc:sldMk cId="403178945" sldId="397"/>
        </pc:sldMkLst>
        <pc:picChg chg="add del">
          <ac:chgData name="Rawan Alshehri" userId="10d6ad00dfbb8212" providerId="LiveId" clId="{7D7ECDA8-381B-491B-A11A-F1948B6C2364}" dt="2022-02-20T01:19:52.869" v="236" actId="21"/>
          <ac:picMkLst>
            <pc:docMk/>
            <pc:sldMk cId="403178945" sldId="397"/>
            <ac:picMk id="7" creationId="{8AB69B35-F7D0-4441-AA77-C3B108F76F1F}"/>
          </ac:picMkLst>
        </pc:picChg>
        <pc:picChg chg="add del">
          <ac:chgData name="Rawan Alshehri" userId="10d6ad00dfbb8212" providerId="LiveId" clId="{7D7ECDA8-381B-491B-A11A-F1948B6C2364}" dt="2022-02-20T01:19:52.869" v="236" actId="21"/>
          <ac:picMkLst>
            <pc:docMk/>
            <pc:sldMk cId="403178945" sldId="397"/>
            <ac:picMk id="9" creationId="{F0BA8699-CC1F-4E64-BB84-E5EF8436E375}"/>
          </ac:picMkLst>
        </pc:picChg>
      </pc:sldChg>
      <pc:sldChg chg="add">
        <pc:chgData name="Rawan Alshehri" userId="10d6ad00dfbb8212" providerId="LiveId" clId="{7D7ECDA8-381B-491B-A11A-F1948B6C2364}" dt="2022-02-20T01:17:13.682" v="182"/>
        <pc:sldMkLst>
          <pc:docMk/>
          <pc:sldMk cId="585913238" sldId="398"/>
        </pc:sldMkLst>
      </pc:sldChg>
      <pc:sldChg chg="addSp delSp modSp add mod delAnim">
        <pc:chgData name="Rawan Alshehri" userId="10d6ad00dfbb8212" providerId="LiveId" clId="{7D7ECDA8-381B-491B-A11A-F1948B6C2364}" dt="2022-02-20T01:20:19.654" v="247" actId="1076"/>
        <pc:sldMkLst>
          <pc:docMk/>
          <pc:sldMk cId="1816373172" sldId="399"/>
        </pc:sldMkLst>
        <pc:spChg chg="mod">
          <ac:chgData name="Rawan Alshehri" userId="10d6ad00dfbb8212" providerId="LiveId" clId="{7D7ECDA8-381B-491B-A11A-F1948B6C2364}" dt="2022-02-20T01:19:39.209" v="230" actId="20577"/>
          <ac:spMkLst>
            <pc:docMk/>
            <pc:sldMk cId="1816373172" sldId="399"/>
            <ac:spMk id="1422" creationId="{00000000-0000-0000-0000-000000000000}"/>
          </ac:spMkLst>
        </pc:spChg>
        <pc:picChg chg="del">
          <ac:chgData name="Rawan Alshehri" userId="10d6ad00dfbb8212" providerId="LiveId" clId="{7D7ECDA8-381B-491B-A11A-F1948B6C2364}" dt="2022-02-20T01:19:42.162" v="232" actId="478"/>
          <ac:picMkLst>
            <pc:docMk/>
            <pc:sldMk cId="1816373172" sldId="399"/>
            <ac:picMk id="8" creationId="{101D221F-14F5-4376-8A60-9C36D43D34F5}"/>
          </ac:picMkLst>
        </pc:picChg>
        <pc:picChg chg="del">
          <ac:chgData name="Rawan Alshehri" userId="10d6ad00dfbb8212" providerId="LiveId" clId="{7D7ECDA8-381B-491B-A11A-F1948B6C2364}" dt="2022-02-20T01:19:41.585" v="231" actId="478"/>
          <ac:picMkLst>
            <pc:docMk/>
            <pc:sldMk cId="1816373172" sldId="399"/>
            <ac:picMk id="9" creationId="{11F65FDA-AD20-4F10-9201-2329AB1ABF6A}"/>
          </ac:picMkLst>
        </pc:picChg>
        <pc:picChg chg="add mod">
          <ac:chgData name="Rawan Alshehri" userId="10d6ad00dfbb8212" providerId="LiveId" clId="{7D7ECDA8-381B-491B-A11A-F1948B6C2364}" dt="2022-02-20T01:20:17.720" v="246" actId="1076"/>
          <ac:picMkLst>
            <pc:docMk/>
            <pc:sldMk cId="1816373172" sldId="399"/>
            <ac:picMk id="10" creationId="{46D0B1BE-4848-4B23-B773-9BA6857A7CC8}"/>
          </ac:picMkLst>
        </pc:picChg>
        <pc:picChg chg="add mod">
          <ac:chgData name="Rawan Alshehri" userId="10d6ad00dfbb8212" providerId="LiveId" clId="{7D7ECDA8-381B-491B-A11A-F1948B6C2364}" dt="2022-02-20T01:20:19.654" v="247" actId="1076"/>
          <ac:picMkLst>
            <pc:docMk/>
            <pc:sldMk cId="1816373172" sldId="399"/>
            <ac:picMk id="11" creationId="{0667FAF9-9DC9-43CD-9F40-C5450BB8C240}"/>
          </ac:picMkLst>
        </pc:picChg>
      </pc:sldChg>
      <pc:sldChg chg="addSp delSp modSp add mod">
        <pc:chgData name="Rawan Alshehri" userId="10d6ad00dfbb8212" providerId="LiveId" clId="{7D7ECDA8-381B-491B-A11A-F1948B6C2364}" dt="2022-02-20T01:21:03.999" v="259" actId="207"/>
        <pc:sldMkLst>
          <pc:docMk/>
          <pc:sldMk cId="1553150095" sldId="400"/>
        </pc:sldMkLst>
        <pc:spChg chg="add mod">
          <ac:chgData name="Rawan Alshehri" userId="10d6ad00dfbb8212" providerId="LiveId" clId="{7D7ECDA8-381B-491B-A11A-F1948B6C2364}" dt="2022-02-20T01:21:03.999" v="259" actId="207"/>
          <ac:spMkLst>
            <pc:docMk/>
            <pc:sldMk cId="1553150095" sldId="400"/>
            <ac:spMk id="8" creationId="{4B76D766-EE82-4B0A-84E9-B390113DF25C}"/>
          </ac:spMkLst>
        </pc:spChg>
        <pc:picChg chg="del">
          <ac:chgData name="Rawan Alshehri" userId="10d6ad00dfbb8212" providerId="LiveId" clId="{7D7ECDA8-381B-491B-A11A-F1948B6C2364}" dt="2022-02-20T01:20:36.984" v="251" actId="478"/>
          <ac:picMkLst>
            <pc:docMk/>
            <pc:sldMk cId="1553150095" sldId="400"/>
            <ac:picMk id="11" creationId="{0667FAF9-9DC9-43CD-9F40-C5450BB8C240}"/>
          </ac:picMkLst>
        </pc:picChg>
      </pc:sldChg>
      <pc:sldChg chg="add del">
        <pc:chgData name="Rawan Alshehri" userId="10d6ad00dfbb8212" providerId="LiveId" clId="{7D7ECDA8-381B-491B-A11A-F1948B6C2364}" dt="2022-02-20T01:20:29.995" v="249" actId="47"/>
        <pc:sldMkLst>
          <pc:docMk/>
          <pc:sldMk cId="2293069495" sldId="400"/>
        </pc:sldMkLst>
      </pc:sldChg>
      <pc:sldChg chg="add del">
        <pc:chgData name="Rawan Alshehri" userId="10d6ad00dfbb8212" providerId="LiveId" clId="{7D7ECDA8-381B-491B-A11A-F1948B6C2364}" dt="2022-02-20T01:19:52.090" v="235"/>
        <pc:sldMkLst>
          <pc:docMk/>
          <pc:sldMk cId="4067114900" sldId="400"/>
        </pc:sldMkLst>
      </pc:sldChg>
      <pc:sldChg chg="addSp delSp modSp add mod">
        <pc:chgData name="Rawan Alshehri" userId="10d6ad00dfbb8212" providerId="LiveId" clId="{7D7ECDA8-381B-491B-A11A-F1948B6C2364}" dt="2022-02-20T01:22:27.996" v="285" actId="404"/>
        <pc:sldMkLst>
          <pc:docMk/>
          <pc:sldMk cId="1144585128" sldId="401"/>
        </pc:sldMkLst>
        <pc:spChg chg="add del mod">
          <ac:chgData name="Rawan Alshehri" userId="10d6ad00dfbb8212" providerId="LiveId" clId="{7D7ECDA8-381B-491B-A11A-F1948B6C2364}" dt="2022-02-20T01:22:00.711" v="266" actId="478"/>
          <ac:spMkLst>
            <pc:docMk/>
            <pc:sldMk cId="1144585128" sldId="401"/>
            <ac:spMk id="3" creationId="{BF537D1A-8B90-4C74-89CC-24D2F0CCD7B6}"/>
          </ac:spMkLst>
        </pc:spChg>
        <pc:spChg chg="del">
          <ac:chgData name="Rawan Alshehri" userId="10d6ad00dfbb8212" providerId="LiveId" clId="{7D7ECDA8-381B-491B-A11A-F1948B6C2364}" dt="2022-02-20T01:21:54.278" v="263" actId="478"/>
          <ac:spMkLst>
            <pc:docMk/>
            <pc:sldMk cId="1144585128" sldId="401"/>
            <ac:spMk id="17" creationId="{71F7FCCC-3836-4A7B-B191-E993152BF875}"/>
          </ac:spMkLst>
        </pc:spChg>
        <pc:spChg chg="mod">
          <ac:chgData name="Rawan Alshehri" userId="10d6ad00dfbb8212" providerId="LiveId" clId="{7D7ECDA8-381B-491B-A11A-F1948B6C2364}" dt="2022-02-20T01:22:27.996" v="285" actId="404"/>
          <ac:spMkLst>
            <pc:docMk/>
            <pc:sldMk cId="1144585128" sldId="401"/>
            <ac:spMk id="18" creationId="{5973D161-14A4-43CB-BF89-4F5262EE7D18}"/>
          </ac:spMkLst>
        </pc:spChg>
        <pc:picChg chg="del">
          <ac:chgData name="Rawan Alshehri" userId="10d6ad00dfbb8212" providerId="LiveId" clId="{7D7ECDA8-381B-491B-A11A-F1948B6C2364}" dt="2022-02-20T01:21:51.497" v="262" actId="478"/>
          <ac:picMkLst>
            <pc:docMk/>
            <pc:sldMk cId="1144585128" sldId="401"/>
            <ac:picMk id="2052" creationId="{769084A1-1D18-4595-B057-5634FEF58BF5}"/>
          </ac:picMkLst>
        </pc:picChg>
        <pc:picChg chg="mod">
          <ac:chgData name="Rawan Alshehri" userId="10d6ad00dfbb8212" providerId="LiveId" clId="{7D7ECDA8-381B-491B-A11A-F1948B6C2364}" dt="2022-02-20T01:21:58.874" v="265" actId="1076"/>
          <ac:picMkLst>
            <pc:docMk/>
            <pc:sldMk cId="1144585128" sldId="401"/>
            <ac:picMk id="2054" creationId="{2F63E1EC-9346-478A-A9AD-A199DF866828}"/>
          </ac:picMkLst>
        </pc:picChg>
      </pc:sldChg>
      <pc:sldChg chg="addSp delSp modSp add mod">
        <pc:chgData name="Rawan Alshehri" userId="10d6ad00dfbb8212" providerId="LiveId" clId="{7D7ECDA8-381B-491B-A11A-F1948B6C2364}" dt="2022-02-20T01:30:15.948" v="313" actId="14100"/>
        <pc:sldMkLst>
          <pc:docMk/>
          <pc:sldMk cId="3161542913" sldId="402"/>
        </pc:sldMkLst>
        <pc:spChg chg="add del mod">
          <ac:chgData name="Rawan Alshehri" userId="10d6ad00dfbb8212" providerId="LiveId" clId="{7D7ECDA8-381B-491B-A11A-F1948B6C2364}" dt="2022-02-20T01:24:13.248" v="309" actId="478"/>
          <ac:spMkLst>
            <pc:docMk/>
            <pc:sldMk cId="3161542913" sldId="402"/>
            <ac:spMk id="3" creationId="{E48B6BFB-E9CF-46BF-A233-31AE2F80F039}"/>
          </ac:spMkLst>
        </pc:spChg>
        <pc:spChg chg="mod">
          <ac:chgData name="Rawan Alshehri" userId="10d6ad00dfbb8212" providerId="LiveId" clId="{7D7ECDA8-381B-491B-A11A-F1948B6C2364}" dt="2022-02-20T01:24:02.856" v="306" actId="1076"/>
          <ac:spMkLst>
            <pc:docMk/>
            <pc:sldMk cId="3161542913" sldId="402"/>
            <ac:spMk id="1411" creationId="{00000000-0000-0000-0000-000000000000}"/>
          </ac:spMkLst>
        </pc:spChg>
        <pc:spChg chg="del">
          <ac:chgData name="Rawan Alshehri" userId="10d6ad00dfbb8212" providerId="LiveId" clId="{7D7ECDA8-381B-491B-A11A-F1948B6C2364}" dt="2022-02-20T01:24:11.068" v="308" actId="478"/>
          <ac:spMkLst>
            <pc:docMk/>
            <pc:sldMk cId="3161542913" sldId="402"/>
            <ac:spMk id="1412" creationId="{00000000-0000-0000-0000-000000000000}"/>
          </ac:spMkLst>
        </pc:spChg>
        <pc:picChg chg="add mod">
          <ac:chgData name="Rawan Alshehri" userId="10d6ad00dfbb8212" providerId="LiveId" clId="{7D7ECDA8-381B-491B-A11A-F1948B6C2364}" dt="2022-02-20T01:30:15.948" v="313" actId="14100"/>
          <ac:picMkLst>
            <pc:docMk/>
            <pc:sldMk cId="3161542913" sldId="402"/>
            <ac:picMk id="8" creationId="{5398E26E-F530-4EFE-9EF0-73E0976C41BB}"/>
          </ac:picMkLst>
        </pc:picChg>
        <pc:picChg chg="add mod">
          <ac:chgData name="Rawan Alshehri" userId="10d6ad00dfbb8212" providerId="LiveId" clId="{7D7ECDA8-381B-491B-A11A-F1948B6C2364}" dt="2022-02-20T01:24:16.443" v="310" actId="1076"/>
          <ac:picMkLst>
            <pc:docMk/>
            <pc:sldMk cId="3161542913" sldId="402"/>
            <ac:picMk id="9" creationId="{892C441F-D698-4875-AB0E-7336C9618B78}"/>
          </ac:picMkLst>
        </pc:picChg>
        <pc:picChg chg="del">
          <ac:chgData name="Rawan Alshehri" userId="10d6ad00dfbb8212" providerId="LiveId" clId="{7D7ECDA8-381B-491B-A11A-F1948B6C2364}" dt="2022-02-20T01:23:16.441" v="287" actId="478"/>
          <ac:picMkLst>
            <pc:docMk/>
            <pc:sldMk cId="3161542913" sldId="402"/>
            <ac:picMk id="1413" creationId="{00000000-0000-0000-0000-000000000000}"/>
          </ac:picMkLst>
        </pc:picChg>
      </pc:sldChg>
      <pc:sldChg chg="addSp delSp modSp add mod">
        <pc:chgData name="Rawan Alshehri" userId="10d6ad00dfbb8212" providerId="LiveId" clId="{7D7ECDA8-381B-491B-A11A-F1948B6C2364}" dt="2022-02-20T01:45:00.847" v="441" actId="1076"/>
        <pc:sldMkLst>
          <pc:docMk/>
          <pc:sldMk cId="676848980" sldId="403"/>
        </pc:sldMkLst>
        <pc:spChg chg="mod">
          <ac:chgData name="Rawan Alshehri" userId="10d6ad00dfbb8212" providerId="LiveId" clId="{7D7ECDA8-381B-491B-A11A-F1948B6C2364}" dt="2022-02-20T01:44:55.155" v="439" actId="1076"/>
          <ac:spMkLst>
            <pc:docMk/>
            <pc:sldMk cId="676848980" sldId="403"/>
            <ac:spMk id="9" creationId="{F0E18C9D-1F79-41FB-9D4D-4BF73ECF21C3}"/>
          </ac:spMkLst>
        </pc:spChg>
        <pc:spChg chg="mod">
          <ac:chgData name="Rawan Alshehri" userId="10d6ad00dfbb8212" providerId="LiveId" clId="{7D7ECDA8-381B-491B-A11A-F1948B6C2364}" dt="2022-02-20T01:44:58.557" v="440" actId="14100"/>
          <ac:spMkLst>
            <pc:docMk/>
            <pc:sldMk cId="676848980" sldId="403"/>
            <ac:spMk id="15" creationId="{E2FF394C-E403-4CAA-994A-1261E1C6A525}"/>
          </ac:spMkLst>
        </pc:spChg>
        <pc:spChg chg="mod">
          <ac:chgData name="Rawan Alshehri" userId="10d6ad00dfbb8212" providerId="LiveId" clId="{7D7ECDA8-381B-491B-A11A-F1948B6C2364}" dt="2022-02-20T01:45:00.847" v="441" actId="1076"/>
          <ac:spMkLst>
            <pc:docMk/>
            <pc:sldMk cId="676848980" sldId="403"/>
            <ac:spMk id="1174" creationId="{00000000-0000-0000-0000-000000000000}"/>
          </ac:spMkLst>
        </pc:spChg>
        <pc:picChg chg="add mod">
          <ac:chgData name="Rawan Alshehri" userId="10d6ad00dfbb8212" providerId="LiveId" clId="{7D7ECDA8-381B-491B-A11A-F1948B6C2364}" dt="2022-02-20T01:44:47.311" v="437" actId="1076"/>
          <ac:picMkLst>
            <pc:docMk/>
            <pc:sldMk cId="676848980" sldId="403"/>
            <ac:picMk id="6" creationId="{78C83604-66CE-43AD-BEF9-C3033CA5C96F}"/>
          </ac:picMkLst>
        </pc:picChg>
        <pc:picChg chg="add del mod">
          <ac:chgData name="Rawan Alshehri" userId="10d6ad00dfbb8212" providerId="LiveId" clId="{7D7ECDA8-381B-491B-A11A-F1948B6C2364}" dt="2022-02-20T01:34:06.864" v="351" actId="21"/>
          <ac:picMkLst>
            <pc:docMk/>
            <pc:sldMk cId="676848980" sldId="403"/>
            <ac:picMk id="1026" creationId="{5ECB50F7-122A-437F-B527-D09EE2D787B1}"/>
          </ac:picMkLst>
        </pc:picChg>
      </pc:sldChg>
      <pc:sldChg chg="addSp delSp modSp add del mod">
        <pc:chgData name="Rawan Alshehri" userId="10d6ad00dfbb8212" providerId="LiveId" clId="{7D7ECDA8-381B-491B-A11A-F1948B6C2364}" dt="2022-02-20T02:08:38.765" v="823" actId="47"/>
        <pc:sldMkLst>
          <pc:docMk/>
          <pc:sldMk cId="761344294" sldId="404"/>
        </pc:sldMkLst>
        <pc:spChg chg="add del mod">
          <ac:chgData name="Rawan Alshehri" userId="10d6ad00dfbb8212" providerId="LiveId" clId="{7D7ECDA8-381B-491B-A11A-F1948B6C2364}" dt="2022-02-20T01:41:24.378" v="386" actId="478"/>
          <ac:spMkLst>
            <pc:docMk/>
            <pc:sldMk cId="761344294" sldId="404"/>
            <ac:spMk id="3" creationId="{578A6A6A-1685-4E0E-A6C3-AFD5BD191C1C}"/>
          </ac:spMkLst>
        </pc:spChg>
        <pc:spChg chg="add del mod">
          <ac:chgData name="Rawan Alshehri" userId="10d6ad00dfbb8212" providerId="LiveId" clId="{7D7ECDA8-381B-491B-A11A-F1948B6C2364}" dt="2022-02-20T01:41:24.378" v="386" actId="478"/>
          <ac:spMkLst>
            <pc:docMk/>
            <pc:sldMk cId="761344294" sldId="404"/>
            <ac:spMk id="5" creationId="{99B026DE-E47E-4643-A043-441642A16F10}"/>
          </ac:spMkLst>
        </pc:spChg>
        <pc:spChg chg="add del mod">
          <ac:chgData name="Rawan Alshehri" userId="10d6ad00dfbb8212" providerId="LiveId" clId="{7D7ECDA8-381B-491B-A11A-F1948B6C2364}" dt="2022-02-20T01:41:24.378" v="386" actId="478"/>
          <ac:spMkLst>
            <pc:docMk/>
            <pc:sldMk cId="761344294" sldId="404"/>
            <ac:spMk id="7" creationId="{34AA3296-ED57-41F2-9B00-4B93CFD69E9C}"/>
          </ac:spMkLst>
        </pc:spChg>
        <pc:spChg chg="add mod">
          <ac:chgData name="Rawan Alshehri" userId="10d6ad00dfbb8212" providerId="LiveId" clId="{7D7ECDA8-381B-491B-A11A-F1948B6C2364}" dt="2022-02-20T01:42:57.847" v="415" actId="1076"/>
          <ac:spMkLst>
            <pc:docMk/>
            <pc:sldMk cId="761344294" sldId="404"/>
            <ac:spMk id="9" creationId="{67DDF704-1803-419F-8856-FCD36854B270}"/>
          </ac:spMkLst>
        </pc:spChg>
        <pc:spChg chg="add mod">
          <ac:chgData name="Rawan Alshehri" userId="10d6ad00dfbb8212" providerId="LiveId" clId="{7D7ECDA8-381B-491B-A11A-F1948B6C2364}" dt="2022-02-20T01:44:00.765" v="425" actId="1076"/>
          <ac:spMkLst>
            <pc:docMk/>
            <pc:sldMk cId="761344294" sldId="404"/>
            <ac:spMk id="18" creationId="{7EDA7B53-031C-4FE3-8EA5-FD13EC673877}"/>
          </ac:spMkLst>
        </pc:spChg>
        <pc:spChg chg="add mod">
          <ac:chgData name="Rawan Alshehri" userId="10d6ad00dfbb8212" providerId="LiveId" clId="{7D7ECDA8-381B-491B-A11A-F1948B6C2364}" dt="2022-02-20T01:43:53.897" v="422" actId="1076"/>
          <ac:spMkLst>
            <pc:docMk/>
            <pc:sldMk cId="761344294" sldId="404"/>
            <ac:spMk id="19" creationId="{56B50DAB-89F6-4517-9F0F-81CCAAFA0FAB}"/>
          </ac:spMkLst>
        </pc:spChg>
        <pc:spChg chg="add mod">
          <ac:chgData name="Rawan Alshehri" userId="10d6ad00dfbb8212" providerId="LiveId" clId="{7D7ECDA8-381B-491B-A11A-F1948B6C2364}" dt="2022-02-20T01:42:46.361" v="413" actId="14100"/>
          <ac:spMkLst>
            <pc:docMk/>
            <pc:sldMk cId="761344294" sldId="404"/>
            <ac:spMk id="21" creationId="{898E18C1-DB5E-45B7-AAB4-8BC3AC8960A3}"/>
          </ac:spMkLst>
        </pc:spChg>
        <pc:spChg chg="mod">
          <ac:chgData name="Rawan Alshehri" userId="10d6ad00dfbb8212" providerId="LiveId" clId="{7D7ECDA8-381B-491B-A11A-F1948B6C2364}" dt="2022-02-20T01:43:58.743" v="424" actId="14100"/>
          <ac:spMkLst>
            <pc:docMk/>
            <pc:sldMk cId="761344294" sldId="404"/>
            <ac:spMk id="1342" creationId="{00000000-0000-0000-0000-000000000000}"/>
          </ac:spMkLst>
        </pc:spChg>
        <pc:spChg chg="del">
          <ac:chgData name="Rawan Alshehri" userId="10d6ad00dfbb8212" providerId="LiveId" clId="{7D7ECDA8-381B-491B-A11A-F1948B6C2364}" dt="2022-02-20T01:41:21.497" v="385" actId="478"/>
          <ac:spMkLst>
            <pc:docMk/>
            <pc:sldMk cId="761344294" sldId="404"/>
            <ac:spMk id="1343" creationId="{00000000-0000-0000-0000-000000000000}"/>
          </ac:spMkLst>
        </pc:spChg>
        <pc:spChg chg="del">
          <ac:chgData name="Rawan Alshehri" userId="10d6ad00dfbb8212" providerId="LiveId" clId="{7D7ECDA8-381B-491B-A11A-F1948B6C2364}" dt="2022-02-20T01:41:21.497" v="385" actId="478"/>
          <ac:spMkLst>
            <pc:docMk/>
            <pc:sldMk cId="761344294" sldId="404"/>
            <ac:spMk id="1349" creationId="{00000000-0000-0000-0000-000000000000}"/>
          </ac:spMkLst>
        </pc:spChg>
        <pc:spChg chg="del">
          <ac:chgData name="Rawan Alshehri" userId="10d6ad00dfbb8212" providerId="LiveId" clId="{7D7ECDA8-381B-491B-A11A-F1948B6C2364}" dt="2022-02-20T01:41:21.497" v="385" actId="478"/>
          <ac:spMkLst>
            <pc:docMk/>
            <pc:sldMk cId="761344294" sldId="404"/>
            <ac:spMk id="1350" creationId="{00000000-0000-0000-0000-000000000000}"/>
          </ac:spMkLst>
        </pc:spChg>
        <pc:grpChg chg="mod">
          <ac:chgData name="Rawan Alshehri" userId="10d6ad00dfbb8212" providerId="LiveId" clId="{7D7ECDA8-381B-491B-A11A-F1948B6C2364}" dt="2022-02-20T01:43:53.897" v="422" actId="1076"/>
          <ac:grpSpMkLst>
            <pc:docMk/>
            <pc:sldMk cId="761344294" sldId="404"/>
            <ac:grpSpMk id="1344" creationId="{00000000-0000-0000-0000-000000000000}"/>
          </ac:grpSpMkLst>
        </pc:grpChg>
        <pc:picChg chg="add mod modCrop">
          <ac:chgData name="Rawan Alshehri" userId="10d6ad00dfbb8212" providerId="LiveId" clId="{7D7ECDA8-381B-491B-A11A-F1948B6C2364}" dt="2022-02-20T01:46:18.041" v="451" actId="1076"/>
          <ac:picMkLst>
            <pc:docMk/>
            <pc:sldMk cId="761344294" sldId="404"/>
            <ac:picMk id="11" creationId="{E5BD1DAF-49BD-4108-B620-27759E8DE749}"/>
          </ac:picMkLst>
        </pc:picChg>
        <pc:picChg chg="add del mod modCrop">
          <ac:chgData name="Rawan Alshehri" userId="10d6ad00dfbb8212" providerId="LiveId" clId="{7D7ECDA8-381B-491B-A11A-F1948B6C2364}" dt="2022-02-20T01:44:32.702" v="431" actId="21"/>
          <ac:picMkLst>
            <pc:docMk/>
            <pc:sldMk cId="761344294" sldId="404"/>
            <ac:picMk id="13" creationId="{FA266C54-8422-47A9-B992-9B4D884B3B15}"/>
          </ac:picMkLst>
        </pc:picChg>
        <pc:picChg chg="add mod modCrop">
          <ac:chgData name="Rawan Alshehri" userId="10d6ad00dfbb8212" providerId="LiveId" clId="{7D7ECDA8-381B-491B-A11A-F1948B6C2364}" dt="2022-02-20T01:45:26.368" v="447" actId="1076"/>
          <ac:picMkLst>
            <pc:docMk/>
            <pc:sldMk cId="761344294" sldId="404"/>
            <ac:picMk id="26" creationId="{5519A4F3-DF1A-4977-83E7-6D99430EE2C6}"/>
          </ac:picMkLst>
        </pc:picChg>
      </pc:sldChg>
      <pc:sldChg chg="addSp delSp modSp add mod">
        <pc:chgData name="Rawan Alshehri" userId="10d6ad00dfbb8212" providerId="LiveId" clId="{7D7ECDA8-381B-491B-A11A-F1948B6C2364}" dt="2022-02-20T01:48:09.117" v="483" actId="208"/>
        <pc:sldMkLst>
          <pc:docMk/>
          <pc:sldMk cId="3320542326" sldId="405"/>
        </pc:sldMkLst>
        <pc:spChg chg="add mod">
          <ac:chgData name="Rawan Alshehri" userId="10d6ad00dfbb8212" providerId="LiveId" clId="{7D7ECDA8-381B-491B-A11A-F1948B6C2364}" dt="2022-02-20T01:46:44.036" v="456" actId="1076"/>
          <ac:spMkLst>
            <pc:docMk/>
            <pc:sldMk cId="3320542326" sldId="405"/>
            <ac:spMk id="3" creationId="{7CC813A8-F7BA-4A10-BA66-1C93AF2EC945}"/>
          </ac:spMkLst>
        </pc:spChg>
        <pc:spChg chg="add mod">
          <ac:chgData name="Rawan Alshehri" userId="10d6ad00dfbb8212" providerId="LiveId" clId="{7D7ECDA8-381B-491B-A11A-F1948B6C2364}" dt="2022-02-20T01:46:41.855" v="455" actId="1076"/>
          <ac:spMkLst>
            <pc:docMk/>
            <pc:sldMk cId="3320542326" sldId="405"/>
            <ac:spMk id="4" creationId="{AD84AB13-F4B3-4306-869E-A52B6BFA819C}"/>
          </ac:spMkLst>
        </pc:spChg>
        <pc:picChg chg="add mod">
          <ac:chgData name="Rawan Alshehri" userId="10d6ad00dfbb8212" providerId="LiveId" clId="{7D7ECDA8-381B-491B-A11A-F1948B6C2364}" dt="2022-02-20T01:46:51.546" v="460" actId="1076"/>
          <ac:picMkLst>
            <pc:docMk/>
            <pc:sldMk cId="3320542326" sldId="405"/>
            <ac:picMk id="5" creationId="{8356B4F0-282D-45D2-93FA-8C30AA21F6CD}"/>
          </ac:picMkLst>
        </pc:picChg>
        <pc:picChg chg="add mod">
          <ac:chgData name="Rawan Alshehri" userId="10d6ad00dfbb8212" providerId="LiveId" clId="{7D7ECDA8-381B-491B-A11A-F1948B6C2364}" dt="2022-02-20T01:47:31.327" v="471" actId="1076"/>
          <ac:picMkLst>
            <pc:docMk/>
            <pc:sldMk cId="3320542326" sldId="405"/>
            <ac:picMk id="6" creationId="{F1399F0C-28E6-4977-8BB9-CE121CDD810A}"/>
          </ac:picMkLst>
        </pc:picChg>
        <pc:picChg chg="add mod">
          <ac:chgData name="Rawan Alshehri" userId="10d6ad00dfbb8212" providerId="LiveId" clId="{7D7ECDA8-381B-491B-A11A-F1948B6C2364}" dt="2022-02-20T01:47:40.284" v="475" actId="1076"/>
          <ac:picMkLst>
            <pc:docMk/>
            <pc:sldMk cId="3320542326" sldId="405"/>
            <ac:picMk id="7" creationId="{7A967048-BC84-40C7-AED4-4D21AED707CE}"/>
          </ac:picMkLst>
        </pc:picChg>
        <pc:picChg chg="del">
          <ac:chgData name="Rawan Alshehri" userId="10d6ad00dfbb8212" providerId="LiveId" clId="{7D7ECDA8-381B-491B-A11A-F1948B6C2364}" dt="2022-02-20T01:46:30.827" v="453" actId="478"/>
          <ac:picMkLst>
            <pc:docMk/>
            <pc:sldMk cId="3320542326" sldId="405"/>
            <ac:picMk id="8" creationId="{72E0E511-41D7-454E-826A-D6FBC5D717D3}"/>
          </ac:picMkLst>
        </pc:picChg>
        <pc:cxnChg chg="add mod">
          <ac:chgData name="Rawan Alshehri" userId="10d6ad00dfbb8212" providerId="LiveId" clId="{7D7ECDA8-381B-491B-A11A-F1948B6C2364}" dt="2022-02-20T01:48:09.117" v="483" actId="208"/>
          <ac:cxnSpMkLst>
            <pc:docMk/>
            <pc:sldMk cId="3320542326" sldId="405"/>
            <ac:cxnSpMk id="10" creationId="{42ED2867-E59B-4D43-8BF7-1B04834E5CF0}"/>
          </ac:cxnSpMkLst>
        </pc:cxnChg>
      </pc:sldChg>
      <pc:sldChg chg="addSp delSp modSp new mod modAnim">
        <pc:chgData name="Rawan Alshehri" userId="10d6ad00dfbb8212" providerId="LiveId" clId="{7D7ECDA8-381B-491B-A11A-F1948B6C2364}" dt="2022-02-20T02:12:38.737" v="906"/>
        <pc:sldMkLst>
          <pc:docMk/>
          <pc:sldMk cId="3851419803" sldId="406"/>
        </pc:sldMkLst>
        <pc:spChg chg="del">
          <ac:chgData name="Rawan Alshehri" userId="10d6ad00dfbb8212" providerId="LiveId" clId="{7D7ECDA8-381B-491B-A11A-F1948B6C2364}" dt="2022-02-20T01:48:47.226" v="485" actId="478"/>
          <ac:spMkLst>
            <pc:docMk/>
            <pc:sldMk cId="3851419803" sldId="406"/>
            <ac:spMk id="2" creationId="{2CBF730C-2C79-4DD9-9DD3-A8831093E7D7}"/>
          </ac:spMkLst>
        </pc:spChg>
        <pc:spChg chg="del">
          <ac:chgData name="Rawan Alshehri" userId="10d6ad00dfbb8212" providerId="LiveId" clId="{7D7ECDA8-381B-491B-A11A-F1948B6C2364}" dt="2022-02-20T01:48:47.226" v="485" actId="478"/>
          <ac:spMkLst>
            <pc:docMk/>
            <pc:sldMk cId="3851419803" sldId="406"/>
            <ac:spMk id="3" creationId="{6FD1D9F5-E325-4032-8135-14EED0A2176C}"/>
          </ac:spMkLst>
        </pc:spChg>
        <pc:spChg chg="del">
          <ac:chgData name="Rawan Alshehri" userId="10d6ad00dfbb8212" providerId="LiveId" clId="{7D7ECDA8-381B-491B-A11A-F1948B6C2364}" dt="2022-02-20T01:48:47.226" v="485" actId="478"/>
          <ac:spMkLst>
            <pc:docMk/>
            <pc:sldMk cId="3851419803" sldId="406"/>
            <ac:spMk id="4" creationId="{9789C103-A465-446C-84D0-306BDAA9B5F8}"/>
          </ac:spMkLst>
        </pc:spChg>
        <pc:spChg chg="add mod">
          <ac:chgData name="Rawan Alshehri" userId="10d6ad00dfbb8212" providerId="LiveId" clId="{7D7ECDA8-381B-491B-A11A-F1948B6C2364}" dt="2022-02-20T01:53:01.399" v="544" actId="1076"/>
          <ac:spMkLst>
            <pc:docMk/>
            <pc:sldMk cId="3851419803" sldId="406"/>
            <ac:spMk id="9" creationId="{5C6D3E1D-8040-4706-88D7-201DB384E614}"/>
          </ac:spMkLst>
        </pc:spChg>
        <pc:spChg chg="add mod">
          <ac:chgData name="Rawan Alshehri" userId="10d6ad00dfbb8212" providerId="LiveId" clId="{7D7ECDA8-381B-491B-A11A-F1948B6C2364}" dt="2022-02-20T01:53:01.399" v="544" actId="1076"/>
          <ac:spMkLst>
            <pc:docMk/>
            <pc:sldMk cId="3851419803" sldId="406"/>
            <ac:spMk id="10" creationId="{110B69D9-D737-40A0-B413-CC872A17A11B}"/>
          </ac:spMkLst>
        </pc:spChg>
        <pc:spChg chg="add mod">
          <ac:chgData name="Rawan Alshehri" userId="10d6ad00dfbb8212" providerId="LiveId" clId="{7D7ECDA8-381B-491B-A11A-F1948B6C2364}" dt="2022-02-20T01:53:01.399" v="544" actId="1076"/>
          <ac:spMkLst>
            <pc:docMk/>
            <pc:sldMk cId="3851419803" sldId="406"/>
            <ac:spMk id="11" creationId="{6DF3B9CA-0A43-4C73-AF44-EDC17B6F755E}"/>
          </ac:spMkLst>
        </pc:spChg>
        <pc:spChg chg="add mod">
          <ac:chgData name="Rawan Alshehri" userId="10d6ad00dfbb8212" providerId="LiveId" clId="{7D7ECDA8-381B-491B-A11A-F1948B6C2364}" dt="2022-02-20T01:53:01.399" v="544" actId="1076"/>
          <ac:spMkLst>
            <pc:docMk/>
            <pc:sldMk cId="3851419803" sldId="406"/>
            <ac:spMk id="12" creationId="{8AB4EBED-E448-4759-99EC-6FEE0A364795}"/>
          </ac:spMkLst>
        </pc:spChg>
        <pc:spChg chg="mod">
          <ac:chgData name="Rawan Alshehri" userId="10d6ad00dfbb8212" providerId="LiveId" clId="{7D7ECDA8-381B-491B-A11A-F1948B6C2364}" dt="2022-02-20T01:52:47.138" v="542"/>
          <ac:spMkLst>
            <pc:docMk/>
            <pc:sldMk cId="3851419803" sldId="406"/>
            <ac:spMk id="14" creationId="{FDDEF8F3-58A9-4C52-887F-4CCFB4758BD5}"/>
          </ac:spMkLst>
        </pc:spChg>
        <pc:spChg chg="mod">
          <ac:chgData name="Rawan Alshehri" userId="10d6ad00dfbb8212" providerId="LiveId" clId="{7D7ECDA8-381B-491B-A11A-F1948B6C2364}" dt="2022-02-20T01:52:47.138" v="542"/>
          <ac:spMkLst>
            <pc:docMk/>
            <pc:sldMk cId="3851419803" sldId="406"/>
            <ac:spMk id="15" creationId="{97168037-4F6E-40A2-A1C7-DE836B20BE03}"/>
          </ac:spMkLst>
        </pc:spChg>
        <pc:spChg chg="mod">
          <ac:chgData name="Rawan Alshehri" userId="10d6ad00dfbb8212" providerId="LiveId" clId="{7D7ECDA8-381B-491B-A11A-F1948B6C2364}" dt="2022-02-20T01:52:47.138" v="542"/>
          <ac:spMkLst>
            <pc:docMk/>
            <pc:sldMk cId="3851419803" sldId="406"/>
            <ac:spMk id="16" creationId="{9B1A6CA5-9E53-49C0-B079-1BDEFBBBEBD5}"/>
          </ac:spMkLst>
        </pc:spChg>
        <pc:spChg chg="mod">
          <ac:chgData name="Rawan Alshehri" userId="10d6ad00dfbb8212" providerId="LiveId" clId="{7D7ECDA8-381B-491B-A11A-F1948B6C2364}" dt="2022-02-20T01:52:47.138" v="542"/>
          <ac:spMkLst>
            <pc:docMk/>
            <pc:sldMk cId="3851419803" sldId="406"/>
            <ac:spMk id="17" creationId="{318316A0-B4AE-4170-9B01-0AD747AC0B6E}"/>
          </ac:spMkLst>
        </pc:spChg>
        <pc:spChg chg="mod">
          <ac:chgData name="Rawan Alshehri" userId="10d6ad00dfbb8212" providerId="LiveId" clId="{7D7ECDA8-381B-491B-A11A-F1948B6C2364}" dt="2022-02-20T01:52:47.138" v="542"/>
          <ac:spMkLst>
            <pc:docMk/>
            <pc:sldMk cId="3851419803" sldId="406"/>
            <ac:spMk id="18" creationId="{0F858715-0F74-428F-B0F1-37890FCE70E2}"/>
          </ac:spMkLst>
        </pc:spChg>
        <pc:spChg chg="mod">
          <ac:chgData name="Rawan Alshehri" userId="10d6ad00dfbb8212" providerId="LiveId" clId="{7D7ECDA8-381B-491B-A11A-F1948B6C2364}" dt="2022-02-20T01:52:47.138" v="542"/>
          <ac:spMkLst>
            <pc:docMk/>
            <pc:sldMk cId="3851419803" sldId="406"/>
            <ac:spMk id="19" creationId="{43195AEC-BDCA-4AE9-99B6-41E60FE4C79F}"/>
          </ac:spMkLst>
        </pc:spChg>
        <pc:spChg chg="mod">
          <ac:chgData name="Rawan Alshehri" userId="10d6ad00dfbb8212" providerId="LiveId" clId="{7D7ECDA8-381B-491B-A11A-F1948B6C2364}" dt="2022-02-20T01:52:47.138" v="542"/>
          <ac:spMkLst>
            <pc:docMk/>
            <pc:sldMk cId="3851419803" sldId="406"/>
            <ac:spMk id="20" creationId="{47D66891-4C45-432B-91D5-580CB675CD3B}"/>
          </ac:spMkLst>
        </pc:spChg>
        <pc:spChg chg="mod">
          <ac:chgData name="Rawan Alshehri" userId="10d6ad00dfbb8212" providerId="LiveId" clId="{7D7ECDA8-381B-491B-A11A-F1948B6C2364}" dt="2022-02-20T01:52:47.138" v="542"/>
          <ac:spMkLst>
            <pc:docMk/>
            <pc:sldMk cId="3851419803" sldId="406"/>
            <ac:spMk id="21" creationId="{BD85A56D-8899-4C36-9432-16F77D9235E9}"/>
          </ac:spMkLst>
        </pc:spChg>
        <pc:spChg chg="mod">
          <ac:chgData name="Rawan Alshehri" userId="10d6ad00dfbb8212" providerId="LiveId" clId="{7D7ECDA8-381B-491B-A11A-F1948B6C2364}" dt="2022-02-20T01:52:47.138" v="542"/>
          <ac:spMkLst>
            <pc:docMk/>
            <pc:sldMk cId="3851419803" sldId="406"/>
            <ac:spMk id="22" creationId="{445D0722-8938-4768-850F-C9F3926F0422}"/>
          </ac:spMkLst>
        </pc:spChg>
        <pc:spChg chg="mod">
          <ac:chgData name="Rawan Alshehri" userId="10d6ad00dfbb8212" providerId="LiveId" clId="{7D7ECDA8-381B-491B-A11A-F1948B6C2364}" dt="2022-02-20T01:52:47.138" v="542"/>
          <ac:spMkLst>
            <pc:docMk/>
            <pc:sldMk cId="3851419803" sldId="406"/>
            <ac:spMk id="23" creationId="{C381FCE8-4323-4C92-9650-2DA29872CBAA}"/>
          </ac:spMkLst>
        </pc:spChg>
        <pc:spChg chg="mod">
          <ac:chgData name="Rawan Alshehri" userId="10d6ad00dfbb8212" providerId="LiveId" clId="{7D7ECDA8-381B-491B-A11A-F1948B6C2364}" dt="2022-02-20T01:52:47.138" v="542"/>
          <ac:spMkLst>
            <pc:docMk/>
            <pc:sldMk cId="3851419803" sldId="406"/>
            <ac:spMk id="24" creationId="{74A174FA-9ADC-4B7F-A364-AC977E2F8690}"/>
          </ac:spMkLst>
        </pc:spChg>
        <pc:spChg chg="mod">
          <ac:chgData name="Rawan Alshehri" userId="10d6ad00dfbb8212" providerId="LiveId" clId="{7D7ECDA8-381B-491B-A11A-F1948B6C2364}" dt="2022-02-20T01:52:47.138" v="542"/>
          <ac:spMkLst>
            <pc:docMk/>
            <pc:sldMk cId="3851419803" sldId="406"/>
            <ac:spMk id="25" creationId="{9CC887FB-EEBC-4442-9AE0-943364EEA785}"/>
          </ac:spMkLst>
        </pc:spChg>
        <pc:spChg chg="mod">
          <ac:chgData name="Rawan Alshehri" userId="10d6ad00dfbb8212" providerId="LiveId" clId="{7D7ECDA8-381B-491B-A11A-F1948B6C2364}" dt="2022-02-20T01:52:47.138" v="542"/>
          <ac:spMkLst>
            <pc:docMk/>
            <pc:sldMk cId="3851419803" sldId="406"/>
            <ac:spMk id="26" creationId="{17D4CF69-8372-4755-BA93-5C4341547B34}"/>
          </ac:spMkLst>
        </pc:spChg>
        <pc:spChg chg="mod">
          <ac:chgData name="Rawan Alshehri" userId="10d6ad00dfbb8212" providerId="LiveId" clId="{7D7ECDA8-381B-491B-A11A-F1948B6C2364}" dt="2022-02-20T01:52:47.138" v="542"/>
          <ac:spMkLst>
            <pc:docMk/>
            <pc:sldMk cId="3851419803" sldId="406"/>
            <ac:spMk id="27" creationId="{37ADC613-4C00-49A6-9258-C4A535862C44}"/>
          </ac:spMkLst>
        </pc:spChg>
        <pc:spChg chg="mod">
          <ac:chgData name="Rawan Alshehri" userId="10d6ad00dfbb8212" providerId="LiveId" clId="{7D7ECDA8-381B-491B-A11A-F1948B6C2364}" dt="2022-02-20T01:52:47.138" v="542"/>
          <ac:spMkLst>
            <pc:docMk/>
            <pc:sldMk cId="3851419803" sldId="406"/>
            <ac:spMk id="28" creationId="{9BDD45F3-43B3-48A3-B5CC-B4E83857D53E}"/>
          </ac:spMkLst>
        </pc:spChg>
        <pc:spChg chg="mod">
          <ac:chgData name="Rawan Alshehri" userId="10d6ad00dfbb8212" providerId="LiveId" clId="{7D7ECDA8-381B-491B-A11A-F1948B6C2364}" dt="2022-02-20T01:52:47.138" v="542"/>
          <ac:spMkLst>
            <pc:docMk/>
            <pc:sldMk cId="3851419803" sldId="406"/>
            <ac:spMk id="29" creationId="{00A3B8FD-4285-4BD5-81CF-377578934177}"/>
          </ac:spMkLst>
        </pc:spChg>
        <pc:spChg chg="mod">
          <ac:chgData name="Rawan Alshehri" userId="10d6ad00dfbb8212" providerId="LiveId" clId="{7D7ECDA8-381B-491B-A11A-F1948B6C2364}" dt="2022-02-20T01:52:47.138" v="542"/>
          <ac:spMkLst>
            <pc:docMk/>
            <pc:sldMk cId="3851419803" sldId="406"/>
            <ac:spMk id="30" creationId="{F710205A-3D9D-40C8-900A-AB1FDB900346}"/>
          </ac:spMkLst>
        </pc:spChg>
        <pc:spChg chg="mod">
          <ac:chgData name="Rawan Alshehri" userId="10d6ad00dfbb8212" providerId="LiveId" clId="{7D7ECDA8-381B-491B-A11A-F1948B6C2364}" dt="2022-02-20T01:52:47.138" v="542"/>
          <ac:spMkLst>
            <pc:docMk/>
            <pc:sldMk cId="3851419803" sldId="406"/>
            <ac:spMk id="31" creationId="{0281A5D2-4F0C-4F4B-9A8A-015FE029926E}"/>
          </ac:spMkLst>
        </pc:spChg>
        <pc:spChg chg="mod">
          <ac:chgData name="Rawan Alshehri" userId="10d6ad00dfbb8212" providerId="LiveId" clId="{7D7ECDA8-381B-491B-A11A-F1948B6C2364}" dt="2022-02-20T01:52:47.138" v="542"/>
          <ac:spMkLst>
            <pc:docMk/>
            <pc:sldMk cId="3851419803" sldId="406"/>
            <ac:spMk id="32" creationId="{332404F3-2EC8-4738-8446-B18FD6BF613E}"/>
          </ac:spMkLst>
        </pc:spChg>
        <pc:spChg chg="mod">
          <ac:chgData name="Rawan Alshehri" userId="10d6ad00dfbb8212" providerId="LiveId" clId="{7D7ECDA8-381B-491B-A11A-F1948B6C2364}" dt="2022-02-20T01:52:47.138" v="542"/>
          <ac:spMkLst>
            <pc:docMk/>
            <pc:sldMk cId="3851419803" sldId="406"/>
            <ac:spMk id="33" creationId="{88068BF3-DDC9-411C-8867-521B9BC20496}"/>
          </ac:spMkLst>
        </pc:spChg>
        <pc:spChg chg="mod">
          <ac:chgData name="Rawan Alshehri" userId="10d6ad00dfbb8212" providerId="LiveId" clId="{7D7ECDA8-381B-491B-A11A-F1948B6C2364}" dt="2022-02-20T01:52:47.138" v="542"/>
          <ac:spMkLst>
            <pc:docMk/>
            <pc:sldMk cId="3851419803" sldId="406"/>
            <ac:spMk id="34" creationId="{9808230A-3AA6-46F4-BB1B-8796053574A9}"/>
          </ac:spMkLst>
        </pc:spChg>
        <pc:spChg chg="mod">
          <ac:chgData name="Rawan Alshehri" userId="10d6ad00dfbb8212" providerId="LiveId" clId="{7D7ECDA8-381B-491B-A11A-F1948B6C2364}" dt="2022-02-20T01:52:47.138" v="542"/>
          <ac:spMkLst>
            <pc:docMk/>
            <pc:sldMk cId="3851419803" sldId="406"/>
            <ac:spMk id="35" creationId="{AF005C52-37A0-436E-AF83-EE2FB5FEC0C0}"/>
          </ac:spMkLst>
        </pc:spChg>
        <pc:spChg chg="mod">
          <ac:chgData name="Rawan Alshehri" userId="10d6ad00dfbb8212" providerId="LiveId" clId="{7D7ECDA8-381B-491B-A11A-F1948B6C2364}" dt="2022-02-20T01:52:47.138" v="542"/>
          <ac:spMkLst>
            <pc:docMk/>
            <pc:sldMk cId="3851419803" sldId="406"/>
            <ac:spMk id="36" creationId="{9412D9C6-AB2B-4EB9-B6ED-B64AEDE4A3E4}"/>
          </ac:spMkLst>
        </pc:spChg>
        <pc:spChg chg="mod">
          <ac:chgData name="Rawan Alshehri" userId="10d6ad00dfbb8212" providerId="LiveId" clId="{7D7ECDA8-381B-491B-A11A-F1948B6C2364}" dt="2022-02-20T01:52:47.138" v="542"/>
          <ac:spMkLst>
            <pc:docMk/>
            <pc:sldMk cId="3851419803" sldId="406"/>
            <ac:spMk id="37" creationId="{6496743C-B4B1-49C9-BE86-7ADBD065A68F}"/>
          </ac:spMkLst>
        </pc:spChg>
        <pc:spChg chg="mod">
          <ac:chgData name="Rawan Alshehri" userId="10d6ad00dfbb8212" providerId="LiveId" clId="{7D7ECDA8-381B-491B-A11A-F1948B6C2364}" dt="2022-02-20T01:52:47.138" v="542"/>
          <ac:spMkLst>
            <pc:docMk/>
            <pc:sldMk cId="3851419803" sldId="406"/>
            <ac:spMk id="38" creationId="{5C024C4F-8DDF-4283-9EB0-3ED24C27BFE6}"/>
          </ac:spMkLst>
        </pc:spChg>
        <pc:spChg chg="mod">
          <ac:chgData name="Rawan Alshehri" userId="10d6ad00dfbb8212" providerId="LiveId" clId="{7D7ECDA8-381B-491B-A11A-F1948B6C2364}" dt="2022-02-20T01:52:47.138" v="542"/>
          <ac:spMkLst>
            <pc:docMk/>
            <pc:sldMk cId="3851419803" sldId="406"/>
            <ac:spMk id="39" creationId="{CAC7538A-1180-4264-A5F7-19E1EAFF83C3}"/>
          </ac:spMkLst>
        </pc:spChg>
        <pc:spChg chg="mod">
          <ac:chgData name="Rawan Alshehri" userId="10d6ad00dfbb8212" providerId="LiveId" clId="{7D7ECDA8-381B-491B-A11A-F1948B6C2364}" dt="2022-02-20T01:52:47.138" v="542"/>
          <ac:spMkLst>
            <pc:docMk/>
            <pc:sldMk cId="3851419803" sldId="406"/>
            <ac:spMk id="40" creationId="{9AB0B891-27CC-44A3-80FC-6CCE03DC5040}"/>
          </ac:spMkLst>
        </pc:spChg>
        <pc:spChg chg="mod">
          <ac:chgData name="Rawan Alshehri" userId="10d6ad00dfbb8212" providerId="LiveId" clId="{7D7ECDA8-381B-491B-A11A-F1948B6C2364}" dt="2022-02-20T01:52:47.138" v="542"/>
          <ac:spMkLst>
            <pc:docMk/>
            <pc:sldMk cId="3851419803" sldId="406"/>
            <ac:spMk id="41" creationId="{3190BDD8-1D3B-4A63-9E7D-190C6B881D98}"/>
          </ac:spMkLst>
        </pc:spChg>
        <pc:spChg chg="mod">
          <ac:chgData name="Rawan Alshehri" userId="10d6ad00dfbb8212" providerId="LiveId" clId="{7D7ECDA8-381B-491B-A11A-F1948B6C2364}" dt="2022-02-20T01:52:47.138" v="542"/>
          <ac:spMkLst>
            <pc:docMk/>
            <pc:sldMk cId="3851419803" sldId="406"/>
            <ac:spMk id="42" creationId="{8B83D673-B568-42A5-AEB5-1979B369294D}"/>
          </ac:spMkLst>
        </pc:spChg>
        <pc:spChg chg="mod">
          <ac:chgData name="Rawan Alshehri" userId="10d6ad00dfbb8212" providerId="LiveId" clId="{7D7ECDA8-381B-491B-A11A-F1948B6C2364}" dt="2022-02-20T01:52:47.138" v="542"/>
          <ac:spMkLst>
            <pc:docMk/>
            <pc:sldMk cId="3851419803" sldId="406"/>
            <ac:spMk id="43" creationId="{87EADC51-C929-4CFB-A9D6-2228E96ECB18}"/>
          </ac:spMkLst>
        </pc:spChg>
        <pc:spChg chg="mod">
          <ac:chgData name="Rawan Alshehri" userId="10d6ad00dfbb8212" providerId="LiveId" clId="{7D7ECDA8-381B-491B-A11A-F1948B6C2364}" dt="2022-02-20T01:52:47.138" v="542"/>
          <ac:spMkLst>
            <pc:docMk/>
            <pc:sldMk cId="3851419803" sldId="406"/>
            <ac:spMk id="44" creationId="{AA66A493-5A34-4E2C-BDA6-D3B4B1CBB68E}"/>
          </ac:spMkLst>
        </pc:spChg>
        <pc:spChg chg="mod">
          <ac:chgData name="Rawan Alshehri" userId="10d6ad00dfbb8212" providerId="LiveId" clId="{7D7ECDA8-381B-491B-A11A-F1948B6C2364}" dt="2022-02-20T01:52:47.138" v="542"/>
          <ac:spMkLst>
            <pc:docMk/>
            <pc:sldMk cId="3851419803" sldId="406"/>
            <ac:spMk id="45" creationId="{48EA3079-379B-423D-9140-50EB2B709AC7}"/>
          </ac:spMkLst>
        </pc:spChg>
        <pc:spChg chg="mod">
          <ac:chgData name="Rawan Alshehri" userId="10d6ad00dfbb8212" providerId="LiveId" clId="{7D7ECDA8-381B-491B-A11A-F1948B6C2364}" dt="2022-02-20T01:52:47.138" v="542"/>
          <ac:spMkLst>
            <pc:docMk/>
            <pc:sldMk cId="3851419803" sldId="406"/>
            <ac:spMk id="46" creationId="{7A7640AF-F331-4718-ACEA-330AF2CFA52D}"/>
          </ac:spMkLst>
        </pc:spChg>
        <pc:spChg chg="mod">
          <ac:chgData name="Rawan Alshehri" userId="10d6ad00dfbb8212" providerId="LiveId" clId="{7D7ECDA8-381B-491B-A11A-F1948B6C2364}" dt="2022-02-20T01:52:47.138" v="542"/>
          <ac:spMkLst>
            <pc:docMk/>
            <pc:sldMk cId="3851419803" sldId="406"/>
            <ac:spMk id="47" creationId="{6D103286-F4AE-4484-94B7-74ABA2ACB659}"/>
          </ac:spMkLst>
        </pc:spChg>
        <pc:spChg chg="mod">
          <ac:chgData name="Rawan Alshehri" userId="10d6ad00dfbb8212" providerId="LiveId" clId="{7D7ECDA8-381B-491B-A11A-F1948B6C2364}" dt="2022-02-20T01:52:47.138" v="542"/>
          <ac:spMkLst>
            <pc:docMk/>
            <pc:sldMk cId="3851419803" sldId="406"/>
            <ac:spMk id="48" creationId="{5063BF2A-77C4-45FE-8F79-1ECAFB20293D}"/>
          </ac:spMkLst>
        </pc:spChg>
        <pc:spChg chg="mod">
          <ac:chgData name="Rawan Alshehri" userId="10d6ad00dfbb8212" providerId="LiveId" clId="{7D7ECDA8-381B-491B-A11A-F1948B6C2364}" dt="2022-02-20T01:52:47.138" v="542"/>
          <ac:spMkLst>
            <pc:docMk/>
            <pc:sldMk cId="3851419803" sldId="406"/>
            <ac:spMk id="49" creationId="{167FC625-93C8-4797-A12D-326938B1D7F2}"/>
          </ac:spMkLst>
        </pc:spChg>
        <pc:spChg chg="mod">
          <ac:chgData name="Rawan Alshehri" userId="10d6ad00dfbb8212" providerId="LiveId" clId="{7D7ECDA8-381B-491B-A11A-F1948B6C2364}" dt="2022-02-20T01:52:47.138" v="542"/>
          <ac:spMkLst>
            <pc:docMk/>
            <pc:sldMk cId="3851419803" sldId="406"/>
            <ac:spMk id="50" creationId="{6D7B8999-4F17-4883-86ED-7E46DF2D032E}"/>
          </ac:spMkLst>
        </pc:spChg>
        <pc:spChg chg="mod">
          <ac:chgData name="Rawan Alshehri" userId="10d6ad00dfbb8212" providerId="LiveId" clId="{7D7ECDA8-381B-491B-A11A-F1948B6C2364}" dt="2022-02-20T01:52:47.138" v="542"/>
          <ac:spMkLst>
            <pc:docMk/>
            <pc:sldMk cId="3851419803" sldId="406"/>
            <ac:spMk id="51" creationId="{5B16D609-ADF8-406E-A5CC-548FE6EAF329}"/>
          </ac:spMkLst>
        </pc:spChg>
        <pc:spChg chg="mod">
          <ac:chgData name="Rawan Alshehri" userId="10d6ad00dfbb8212" providerId="LiveId" clId="{7D7ECDA8-381B-491B-A11A-F1948B6C2364}" dt="2022-02-20T01:52:47.138" v="542"/>
          <ac:spMkLst>
            <pc:docMk/>
            <pc:sldMk cId="3851419803" sldId="406"/>
            <ac:spMk id="52" creationId="{5762A0B9-4D9D-41A9-AB75-FD13BE60CF13}"/>
          </ac:spMkLst>
        </pc:spChg>
        <pc:spChg chg="mod">
          <ac:chgData name="Rawan Alshehri" userId="10d6ad00dfbb8212" providerId="LiveId" clId="{7D7ECDA8-381B-491B-A11A-F1948B6C2364}" dt="2022-02-20T01:52:47.138" v="542"/>
          <ac:spMkLst>
            <pc:docMk/>
            <pc:sldMk cId="3851419803" sldId="406"/>
            <ac:spMk id="53" creationId="{6483E783-601B-4666-924A-4FE2E2B6886A}"/>
          </ac:spMkLst>
        </pc:spChg>
        <pc:spChg chg="mod">
          <ac:chgData name="Rawan Alshehri" userId="10d6ad00dfbb8212" providerId="LiveId" clId="{7D7ECDA8-381B-491B-A11A-F1948B6C2364}" dt="2022-02-20T01:53:06.618" v="549" actId="20577"/>
          <ac:spMkLst>
            <pc:docMk/>
            <pc:sldMk cId="3851419803" sldId="406"/>
            <ac:spMk id="55" creationId="{21E7B0DE-67AC-4B3A-ACD7-C0A390D1AC26}"/>
          </ac:spMkLst>
        </pc:spChg>
        <pc:spChg chg="mod">
          <ac:chgData name="Rawan Alshehri" userId="10d6ad00dfbb8212" providerId="LiveId" clId="{7D7ECDA8-381B-491B-A11A-F1948B6C2364}" dt="2022-02-20T01:52:47.138" v="542"/>
          <ac:spMkLst>
            <pc:docMk/>
            <pc:sldMk cId="3851419803" sldId="406"/>
            <ac:spMk id="56" creationId="{9190C123-836C-496F-BA10-7198C08E4DBF}"/>
          </ac:spMkLst>
        </pc:spChg>
        <pc:spChg chg="mod">
          <ac:chgData name="Rawan Alshehri" userId="10d6ad00dfbb8212" providerId="LiveId" clId="{7D7ECDA8-381B-491B-A11A-F1948B6C2364}" dt="2022-02-20T01:52:47.138" v="542"/>
          <ac:spMkLst>
            <pc:docMk/>
            <pc:sldMk cId="3851419803" sldId="406"/>
            <ac:spMk id="57" creationId="{33925FF4-B821-481F-A589-7BBF158C736E}"/>
          </ac:spMkLst>
        </pc:spChg>
        <pc:spChg chg="add mod">
          <ac:chgData name="Rawan Alshehri" userId="10d6ad00dfbb8212" providerId="LiveId" clId="{7D7ECDA8-381B-491B-A11A-F1948B6C2364}" dt="2022-02-20T01:53:01.399" v="544" actId="1076"/>
          <ac:spMkLst>
            <pc:docMk/>
            <pc:sldMk cId="3851419803" sldId="406"/>
            <ac:spMk id="58" creationId="{73C2B8B4-92EE-493B-982E-9E25FE3CA31E}"/>
          </ac:spMkLst>
        </pc:spChg>
        <pc:spChg chg="add mod">
          <ac:chgData name="Rawan Alshehri" userId="10d6ad00dfbb8212" providerId="LiveId" clId="{7D7ECDA8-381B-491B-A11A-F1948B6C2364}" dt="2022-02-20T01:53:10.916" v="552" actId="404"/>
          <ac:spMkLst>
            <pc:docMk/>
            <pc:sldMk cId="3851419803" sldId="406"/>
            <ac:spMk id="59" creationId="{1886021E-70F0-4001-9F29-D9A060B5AC9F}"/>
          </ac:spMkLst>
        </pc:spChg>
        <pc:spChg chg="add mod">
          <ac:chgData name="Rawan Alshehri" userId="10d6ad00dfbb8212" providerId="LiveId" clId="{7D7ECDA8-381B-491B-A11A-F1948B6C2364}" dt="2022-02-20T02:11:49.075" v="898" actId="2085"/>
          <ac:spMkLst>
            <pc:docMk/>
            <pc:sldMk cId="3851419803" sldId="406"/>
            <ac:spMk id="61" creationId="{6A5B86F4-535E-4EFB-910A-28AD04163A86}"/>
          </ac:spMkLst>
        </pc:spChg>
        <pc:spChg chg="add mod">
          <ac:chgData name="Rawan Alshehri" userId="10d6ad00dfbb8212" providerId="LiveId" clId="{7D7ECDA8-381B-491B-A11A-F1948B6C2364}" dt="2022-02-20T02:11:51.211" v="899" actId="2085"/>
          <ac:spMkLst>
            <pc:docMk/>
            <pc:sldMk cId="3851419803" sldId="406"/>
            <ac:spMk id="62" creationId="{666B1D88-B699-4DB8-B5CE-C4189A7869C8}"/>
          </ac:spMkLst>
        </pc:spChg>
        <pc:spChg chg="add mod">
          <ac:chgData name="Rawan Alshehri" userId="10d6ad00dfbb8212" providerId="LiveId" clId="{7D7ECDA8-381B-491B-A11A-F1948B6C2364}" dt="2022-02-20T02:12:17.916" v="904"/>
          <ac:spMkLst>
            <pc:docMk/>
            <pc:sldMk cId="3851419803" sldId="406"/>
            <ac:spMk id="63" creationId="{374125BB-A595-42EF-92C3-9B5DB12A820C}"/>
          </ac:spMkLst>
        </pc:spChg>
        <pc:spChg chg="add mod">
          <ac:chgData name="Rawan Alshehri" userId="10d6ad00dfbb8212" providerId="LiveId" clId="{7D7ECDA8-381B-491B-A11A-F1948B6C2364}" dt="2022-02-20T02:11:53.209" v="900" actId="2085"/>
          <ac:spMkLst>
            <pc:docMk/>
            <pc:sldMk cId="3851419803" sldId="406"/>
            <ac:spMk id="64" creationId="{557189DC-A2F2-4EFD-B438-98CA9B1DAE6A}"/>
          </ac:spMkLst>
        </pc:spChg>
        <pc:spChg chg="add mod">
          <ac:chgData name="Rawan Alshehri" userId="10d6ad00dfbb8212" providerId="LiveId" clId="{7D7ECDA8-381B-491B-A11A-F1948B6C2364}" dt="2022-02-20T02:12:31.221" v="905"/>
          <ac:spMkLst>
            <pc:docMk/>
            <pc:sldMk cId="3851419803" sldId="406"/>
            <ac:spMk id="65" creationId="{63390ED6-EE91-439E-ABA3-51E5E63322BF}"/>
          </ac:spMkLst>
        </pc:spChg>
        <pc:spChg chg="add mod">
          <ac:chgData name="Rawan Alshehri" userId="10d6ad00dfbb8212" providerId="LiveId" clId="{7D7ECDA8-381B-491B-A11A-F1948B6C2364}" dt="2022-02-20T02:12:38.737" v="906"/>
          <ac:spMkLst>
            <pc:docMk/>
            <pc:sldMk cId="3851419803" sldId="406"/>
            <ac:spMk id="66" creationId="{888994A2-BF14-40D2-9855-A364BC2BE7E6}"/>
          </ac:spMkLst>
        </pc:spChg>
        <pc:grpChg chg="add mod">
          <ac:chgData name="Rawan Alshehri" userId="10d6ad00dfbb8212" providerId="LiveId" clId="{7D7ECDA8-381B-491B-A11A-F1948B6C2364}" dt="2022-02-20T01:53:01.399" v="544" actId="1076"/>
          <ac:grpSpMkLst>
            <pc:docMk/>
            <pc:sldMk cId="3851419803" sldId="406"/>
            <ac:grpSpMk id="13" creationId="{5F6770C0-8531-41FE-B8DE-39C4B38CBF77}"/>
          </ac:grpSpMkLst>
        </pc:grpChg>
        <pc:grpChg chg="add mod">
          <ac:chgData name="Rawan Alshehri" userId="10d6ad00dfbb8212" providerId="LiveId" clId="{7D7ECDA8-381B-491B-A11A-F1948B6C2364}" dt="2022-02-20T01:53:01.399" v="544" actId="1076"/>
          <ac:grpSpMkLst>
            <pc:docMk/>
            <pc:sldMk cId="3851419803" sldId="406"/>
            <ac:grpSpMk id="54" creationId="{BFED994D-EEC2-45F9-9F0C-23BD34CD379D}"/>
          </ac:grpSpMkLst>
        </pc:grpChg>
        <pc:picChg chg="add del mod modCrop">
          <ac:chgData name="Rawan Alshehri" userId="10d6ad00dfbb8212" providerId="LiveId" clId="{7D7ECDA8-381B-491B-A11A-F1948B6C2364}" dt="2022-02-20T01:50:03.636" v="492" actId="21"/>
          <ac:picMkLst>
            <pc:docMk/>
            <pc:sldMk cId="3851419803" sldId="406"/>
            <ac:picMk id="6" creationId="{F304F6C0-3AAC-44D0-B048-57697B8D35E0}"/>
          </ac:picMkLst>
        </pc:picChg>
        <pc:picChg chg="add del mod">
          <ac:chgData name="Rawan Alshehri" userId="10d6ad00dfbb8212" providerId="LiveId" clId="{7D7ECDA8-381B-491B-A11A-F1948B6C2364}" dt="2022-02-20T01:50:39.913" v="506" actId="478"/>
          <ac:picMkLst>
            <pc:docMk/>
            <pc:sldMk cId="3851419803" sldId="406"/>
            <ac:picMk id="7" creationId="{98DF0D13-B5D0-4787-BCC1-C8B23582F51F}"/>
          </ac:picMkLst>
        </pc:picChg>
        <pc:picChg chg="add del mod">
          <ac:chgData name="Rawan Alshehri" userId="10d6ad00dfbb8212" providerId="LiveId" clId="{7D7ECDA8-381B-491B-A11A-F1948B6C2364}" dt="2022-02-20T01:50:39.394" v="505" actId="478"/>
          <ac:picMkLst>
            <pc:docMk/>
            <pc:sldMk cId="3851419803" sldId="406"/>
            <ac:picMk id="8" creationId="{CC545087-0C64-4B6B-9F37-B762DEAF2484}"/>
          </ac:picMkLst>
        </pc:picChg>
        <pc:picChg chg="add mod">
          <ac:chgData name="Rawan Alshehri" userId="10d6ad00dfbb8212" providerId="LiveId" clId="{7D7ECDA8-381B-491B-A11A-F1948B6C2364}" dt="2022-02-20T01:53:03.913" v="545" actId="1076"/>
          <ac:picMkLst>
            <pc:docMk/>
            <pc:sldMk cId="3851419803" sldId="406"/>
            <ac:picMk id="60" creationId="{9193DE70-21CF-447A-AA23-15C7D265BCAE}"/>
          </ac:picMkLst>
        </pc:picChg>
      </pc:sldChg>
      <pc:sldChg chg="delSp modSp add del mod">
        <pc:chgData name="Rawan Alshehri" userId="10d6ad00dfbb8212" providerId="LiveId" clId="{7D7ECDA8-381B-491B-A11A-F1948B6C2364}" dt="2022-02-20T02:09:56.240" v="866" actId="47"/>
        <pc:sldMkLst>
          <pc:docMk/>
          <pc:sldMk cId="4208239051" sldId="901"/>
        </pc:sldMkLst>
        <pc:spChg chg="del">
          <ac:chgData name="Rawan Alshehri" userId="10d6ad00dfbb8212" providerId="LiveId" clId="{7D7ECDA8-381B-491B-A11A-F1948B6C2364}" dt="2022-02-20T01:54:02.691" v="567" actId="478"/>
          <ac:spMkLst>
            <pc:docMk/>
            <pc:sldMk cId="4208239051" sldId="901"/>
            <ac:spMk id="605" creationId="{00000000-0000-0000-0000-000000000000}"/>
          </ac:spMkLst>
        </pc:spChg>
        <pc:picChg chg="mod">
          <ac:chgData name="Rawan Alshehri" userId="10d6ad00dfbb8212" providerId="LiveId" clId="{7D7ECDA8-381B-491B-A11A-F1948B6C2364}" dt="2022-02-20T01:52:40.380" v="541" actId="1076"/>
          <ac:picMkLst>
            <pc:docMk/>
            <pc:sldMk cId="4208239051" sldId="901"/>
            <ac:picMk id="5" creationId="{F3893D61-6791-461D-AD64-2FCC1FEC709B}"/>
          </ac:picMkLst>
        </pc:picChg>
      </pc:sldChg>
      <pc:sldChg chg="addSp delSp modSp add mod delAnim modAnim">
        <pc:chgData name="Rawan Alshehri" userId="10d6ad00dfbb8212" providerId="LiveId" clId="{7D7ECDA8-381B-491B-A11A-F1948B6C2364}" dt="2022-02-20T01:54:55.065" v="580" actId="1035"/>
        <pc:sldMkLst>
          <pc:docMk/>
          <pc:sldMk cId="2203120825" sldId="1870"/>
        </pc:sldMkLst>
        <pc:spChg chg="del">
          <ac:chgData name="Rawan Alshehri" userId="10d6ad00dfbb8212" providerId="LiveId" clId="{7D7ECDA8-381B-491B-A11A-F1948B6C2364}" dt="2022-02-20T01:53:39.215" v="560" actId="478"/>
          <ac:spMkLst>
            <pc:docMk/>
            <pc:sldMk cId="2203120825" sldId="1870"/>
            <ac:spMk id="5" creationId="{5DD82832-D15B-4EF0-9ED3-B32DDF1E58D1}"/>
          </ac:spMkLst>
        </pc:spChg>
        <pc:spChg chg="del">
          <ac:chgData name="Rawan Alshehri" userId="10d6ad00dfbb8212" providerId="LiveId" clId="{7D7ECDA8-381B-491B-A11A-F1948B6C2364}" dt="2022-02-20T01:53:44.076" v="565" actId="478"/>
          <ac:spMkLst>
            <pc:docMk/>
            <pc:sldMk cId="2203120825" sldId="1870"/>
            <ac:spMk id="9" creationId="{49409289-9FE2-44FC-9745-CA1F1886BD57}"/>
          </ac:spMkLst>
        </pc:spChg>
        <pc:spChg chg="del">
          <ac:chgData name="Rawan Alshehri" userId="10d6ad00dfbb8212" providerId="LiveId" clId="{7D7ECDA8-381B-491B-A11A-F1948B6C2364}" dt="2022-02-20T01:53:39.787" v="561" actId="478"/>
          <ac:spMkLst>
            <pc:docMk/>
            <pc:sldMk cId="2203120825" sldId="1870"/>
            <ac:spMk id="11" creationId="{405F69AC-59AF-4E05-92FA-9219B2A7259B}"/>
          </ac:spMkLst>
        </pc:spChg>
        <pc:spChg chg="del">
          <ac:chgData name="Rawan Alshehri" userId="10d6ad00dfbb8212" providerId="LiveId" clId="{7D7ECDA8-381B-491B-A11A-F1948B6C2364}" dt="2022-02-20T01:53:43.266" v="564" actId="478"/>
          <ac:spMkLst>
            <pc:docMk/>
            <pc:sldMk cId="2203120825" sldId="1870"/>
            <ac:spMk id="12" creationId="{E62E8FE8-7CD0-47FB-93B1-A28BE75D535F}"/>
          </ac:spMkLst>
        </pc:spChg>
        <pc:spChg chg="add mod">
          <ac:chgData name="Rawan Alshehri" userId="10d6ad00dfbb8212" providerId="LiveId" clId="{7D7ECDA8-381B-491B-A11A-F1948B6C2364}" dt="2022-02-20T01:54:55.065" v="580" actId="1035"/>
          <ac:spMkLst>
            <pc:docMk/>
            <pc:sldMk cId="2203120825" sldId="1870"/>
            <ac:spMk id="14" creationId="{2D537B43-7862-49F2-BD52-57F4407E61F3}"/>
          </ac:spMkLst>
        </pc:spChg>
        <pc:spChg chg="add mod">
          <ac:chgData name="Rawan Alshehri" userId="10d6ad00dfbb8212" providerId="LiveId" clId="{7D7ECDA8-381B-491B-A11A-F1948B6C2364}" dt="2022-02-20T01:54:55.065" v="580" actId="1035"/>
          <ac:spMkLst>
            <pc:docMk/>
            <pc:sldMk cId="2203120825" sldId="1870"/>
            <ac:spMk id="15" creationId="{FED76B9F-B654-44B9-990A-492CD2D6F1DF}"/>
          </ac:spMkLst>
        </pc:spChg>
        <pc:spChg chg="add mod">
          <ac:chgData name="Rawan Alshehri" userId="10d6ad00dfbb8212" providerId="LiveId" clId="{7D7ECDA8-381B-491B-A11A-F1948B6C2364}" dt="2022-02-20T01:54:55.065" v="580" actId="1035"/>
          <ac:spMkLst>
            <pc:docMk/>
            <pc:sldMk cId="2203120825" sldId="1870"/>
            <ac:spMk id="16" creationId="{53E4D30E-2F93-46B1-AE91-38A4845785D9}"/>
          </ac:spMkLst>
        </pc:spChg>
        <pc:spChg chg="add mod">
          <ac:chgData name="Rawan Alshehri" userId="10d6ad00dfbb8212" providerId="LiveId" clId="{7D7ECDA8-381B-491B-A11A-F1948B6C2364}" dt="2022-02-20T01:54:55.065" v="580" actId="1035"/>
          <ac:spMkLst>
            <pc:docMk/>
            <pc:sldMk cId="2203120825" sldId="1870"/>
            <ac:spMk id="17" creationId="{BD8DE991-602E-4FBD-AD71-60D864438008}"/>
          </ac:spMkLst>
        </pc:spChg>
        <pc:picChg chg="add del">
          <ac:chgData name="Rawan Alshehri" userId="10d6ad00dfbb8212" providerId="LiveId" clId="{7D7ECDA8-381B-491B-A11A-F1948B6C2364}" dt="2022-02-20T01:53:41.821" v="563" actId="478"/>
          <ac:picMkLst>
            <pc:docMk/>
            <pc:sldMk cId="2203120825" sldId="1870"/>
            <ac:picMk id="3" creationId="{C71B3B14-7071-4665-8928-53AA22790072}"/>
          </ac:picMkLst>
        </pc:picChg>
        <pc:picChg chg="del">
          <ac:chgData name="Rawan Alshehri" userId="10d6ad00dfbb8212" providerId="LiveId" clId="{7D7ECDA8-381B-491B-A11A-F1948B6C2364}" dt="2022-02-20T01:53:37.819" v="559" actId="478"/>
          <ac:picMkLst>
            <pc:docMk/>
            <pc:sldMk cId="2203120825" sldId="1870"/>
            <ac:picMk id="8" creationId="{3A7D6897-FD4C-4822-84EC-B271B94971EB}"/>
          </ac:picMkLst>
        </pc:picChg>
        <pc:picChg chg="add mod">
          <ac:chgData name="Rawan Alshehri" userId="10d6ad00dfbb8212" providerId="LiveId" clId="{7D7ECDA8-381B-491B-A11A-F1948B6C2364}" dt="2022-02-20T01:54:20.228" v="570" actId="1076"/>
          <ac:picMkLst>
            <pc:docMk/>
            <pc:sldMk cId="2203120825" sldId="1870"/>
            <ac:picMk id="13" creationId="{AF3F1912-E2C2-4427-A2A1-10B8F814D91B}"/>
          </ac:picMkLst>
        </pc:picChg>
      </pc:sldChg>
      <pc:sldChg chg="delSp add del mod">
        <pc:chgData name="Rawan Alshehri" userId="10d6ad00dfbb8212" providerId="LiveId" clId="{7D7ECDA8-381B-491B-A11A-F1948B6C2364}" dt="2022-02-20T02:08:36.044" v="822" actId="47"/>
        <pc:sldMkLst>
          <pc:docMk/>
          <pc:sldMk cId="1141570894" sldId="1905"/>
        </pc:sldMkLst>
        <pc:picChg chg="del">
          <ac:chgData name="Rawan Alshehri" userId="10d6ad00dfbb8212" providerId="LiveId" clId="{7D7ECDA8-381B-491B-A11A-F1948B6C2364}" dt="2022-02-20T02:04:55.708" v="758" actId="21"/>
          <ac:picMkLst>
            <pc:docMk/>
            <pc:sldMk cId="1141570894" sldId="1905"/>
            <ac:picMk id="80" creationId="{D0ADCFA4-7891-4F1D-8EA5-F9069A945E5A}"/>
          </ac:picMkLst>
        </pc:picChg>
      </pc:sldChg>
      <pc:sldChg chg="addSp delSp modSp add mod">
        <pc:chgData name="Rawan Alshehri" userId="10d6ad00dfbb8212" providerId="LiveId" clId="{7D7ECDA8-381B-491B-A11A-F1948B6C2364}" dt="2022-02-20T01:50:36.360" v="504" actId="1076"/>
        <pc:sldMkLst>
          <pc:docMk/>
          <pc:sldMk cId="1807835200" sldId="1932"/>
        </pc:sldMkLst>
        <pc:picChg chg="add del mod">
          <ac:chgData name="Rawan Alshehri" userId="10d6ad00dfbb8212" providerId="LiveId" clId="{7D7ECDA8-381B-491B-A11A-F1948B6C2364}" dt="2022-02-20T01:50:36.360" v="504" actId="1076"/>
          <ac:picMkLst>
            <pc:docMk/>
            <pc:sldMk cId="1807835200" sldId="1932"/>
            <ac:picMk id="3" creationId="{3FF86869-EC3F-4215-9F5D-4AAFFAB010C9}"/>
          </ac:picMkLst>
        </pc:picChg>
        <pc:picChg chg="del">
          <ac:chgData name="Rawan Alshehri" userId="10d6ad00dfbb8212" providerId="LiveId" clId="{7D7ECDA8-381B-491B-A11A-F1948B6C2364}" dt="2022-02-20T01:49:19.556" v="490" actId="478"/>
          <ac:picMkLst>
            <pc:docMk/>
            <pc:sldMk cId="1807835200" sldId="1932"/>
            <ac:picMk id="6" creationId="{9AFD869C-DEC5-45FD-AF9B-DF2C044C2BAC}"/>
          </ac:picMkLst>
        </pc:picChg>
        <pc:picChg chg="add mod modCrop">
          <ac:chgData name="Rawan Alshehri" userId="10d6ad00dfbb8212" providerId="LiveId" clId="{7D7ECDA8-381B-491B-A11A-F1948B6C2364}" dt="2022-02-20T01:50:27.743" v="500" actId="14100"/>
          <ac:picMkLst>
            <pc:docMk/>
            <pc:sldMk cId="1807835200" sldId="1932"/>
            <ac:picMk id="8" creationId="{78F7F77C-6C37-459B-80B8-0BF2D600CCF8}"/>
          </ac:picMkLst>
        </pc:picChg>
      </pc:sldChg>
      <pc:sldChg chg="modSp add mod">
        <pc:chgData name="Rawan Alshehri" userId="10d6ad00dfbb8212" providerId="LiveId" clId="{7D7ECDA8-381B-491B-A11A-F1948B6C2364}" dt="2022-02-20T01:51:00.602" v="524" actId="20577"/>
        <pc:sldMkLst>
          <pc:docMk/>
          <pc:sldMk cId="0" sldId="1933"/>
        </pc:sldMkLst>
        <pc:spChg chg="mod">
          <ac:chgData name="Rawan Alshehri" userId="10d6ad00dfbb8212" providerId="LiveId" clId="{7D7ECDA8-381B-491B-A11A-F1948B6C2364}" dt="2022-02-20T01:51:00.602" v="524" actId="20577"/>
          <ac:spMkLst>
            <pc:docMk/>
            <pc:sldMk cId="0" sldId="1933"/>
            <ac:spMk id="7935" creationId="{00000000-0000-0000-0000-000000000000}"/>
          </ac:spMkLst>
        </pc:spChg>
      </pc:sldChg>
      <pc:sldChg chg="addSp delSp modSp add mod">
        <pc:chgData name="Rawan Alshehri" userId="10d6ad00dfbb8212" providerId="LiveId" clId="{7D7ECDA8-381B-491B-A11A-F1948B6C2364}" dt="2022-02-20T01:51:56.808" v="532" actId="1076"/>
        <pc:sldMkLst>
          <pc:docMk/>
          <pc:sldMk cId="1501739242" sldId="1934"/>
        </pc:sldMkLst>
        <pc:picChg chg="del">
          <ac:chgData name="Rawan Alshehri" userId="10d6ad00dfbb8212" providerId="LiveId" clId="{7D7ECDA8-381B-491B-A11A-F1948B6C2364}" dt="2022-02-20T01:51:12.635" v="526" actId="478"/>
          <ac:picMkLst>
            <pc:docMk/>
            <pc:sldMk cId="1501739242" sldId="1934"/>
            <ac:picMk id="3" creationId="{3DAC793F-126E-46A8-BC9F-30628DB486BA}"/>
          </ac:picMkLst>
        </pc:picChg>
        <pc:picChg chg="add mod modCrop">
          <ac:chgData name="Rawan Alshehri" userId="10d6ad00dfbb8212" providerId="LiveId" clId="{7D7ECDA8-381B-491B-A11A-F1948B6C2364}" dt="2022-02-20T01:51:56.808" v="532" actId="1076"/>
          <ac:picMkLst>
            <pc:docMk/>
            <pc:sldMk cId="1501739242" sldId="1934"/>
            <ac:picMk id="4" creationId="{B609928E-1C8C-4F54-A1BC-630B12F909B0}"/>
          </ac:picMkLst>
        </pc:picChg>
      </pc:sldChg>
      <pc:sldChg chg="add del">
        <pc:chgData name="Rawan Alshehri" userId="10d6ad00dfbb8212" providerId="LiveId" clId="{7D7ECDA8-381B-491B-A11A-F1948B6C2364}" dt="2022-02-20T01:52:17.596" v="534" actId="47"/>
        <pc:sldMkLst>
          <pc:docMk/>
          <pc:sldMk cId="857937957" sldId="1935"/>
        </pc:sldMkLst>
      </pc:sldChg>
      <pc:sldChg chg="addSp delSp modSp add mod">
        <pc:chgData name="Rawan Alshehri" userId="10d6ad00dfbb8212" providerId="LiveId" clId="{7D7ECDA8-381B-491B-A11A-F1948B6C2364}" dt="2022-02-20T02:13:01.535" v="909"/>
        <pc:sldMkLst>
          <pc:docMk/>
          <pc:sldMk cId="2301548665" sldId="1935"/>
        </pc:sldMkLst>
        <pc:spChg chg="mod ord">
          <ac:chgData name="Rawan Alshehri" userId="10d6ad00dfbb8212" providerId="LiveId" clId="{7D7ECDA8-381B-491B-A11A-F1948B6C2364}" dt="2022-02-20T01:58:14.976" v="606" actId="1076"/>
          <ac:spMkLst>
            <pc:docMk/>
            <pc:sldMk cId="2301548665" sldId="1935"/>
            <ac:spMk id="2" creationId="{0F9EED1A-715E-4D52-AF29-98B172EC6E5D}"/>
          </ac:spMkLst>
        </pc:spChg>
        <pc:spChg chg="del">
          <ac:chgData name="Rawan Alshehri" userId="10d6ad00dfbb8212" providerId="LiveId" clId="{7D7ECDA8-381B-491B-A11A-F1948B6C2364}" dt="2022-02-20T02:12:57.876" v="908" actId="478"/>
          <ac:spMkLst>
            <pc:docMk/>
            <pc:sldMk cId="2301548665" sldId="1935"/>
            <ac:spMk id="10" creationId="{D3B6D855-DD93-45D4-9C7A-1977910EFCEB}"/>
          </ac:spMkLst>
        </pc:spChg>
        <pc:spChg chg="add mod">
          <ac:chgData name="Rawan Alshehri" userId="10d6ad00dfbb8212" providerId="LiveId" clId="{7D7ECDA8-381B-491B-A11A-F1948B6C2364}" dt="2022-02-20T02:13:01.535" v="909"/>
          <ac:spMkLst>
            <pc:docMk/>
            <pc:sldMk cId="2301548665" sldId="1935"/>
            <ac:spMk id="11" creationId="{E463B0A8-9E92-4DF8-AA7A-3E4FFA0C770B}"/>
          </ac:spMkLst>
        </pc:spChg>
        <pc:picChg chg="mod">
          <ac:chgData name="Rawan Alshehri" userId="10d6ad00dfbb8212" providerId="LiveId" clId="{7D7ECDA8-381B-491B-A11A-F1948B6C2364}" dt="2022-02-20T01:57:56.140" v="602" actId="1076"/>
          <ac:picMkLst>
            <pc:docMk/>
            <pc:sldMk cId="2301548665" sldId="1935"/>
            <ac:picMk id="3" creationId="{C71B3B14-7071-4665-8928-53AA22790072}"/>
          </ac:picMkLst>
        </pc:picChg>
        <pc:picChg chg="add mod modCrop">
          <ac:chgData name="Rawan Alshehri" userId="10d6ad00dfbb8212" providerId="LiveId" clId="{7D7ECDA8-381B-491B-A11A-F1948B6C2364}" dt="2022-02-20T01:58:10.624" v="605" actId="14100"/>
          <ac:picMkLst>
            <pc:docMk/>
            <pc:sldMk cId="2301548665" sldId="1935"/>
            <ac:picMk id="5" creationId="{799867D4-AFE9-4ABB-A20D-411C604C60F8}"/>
          </ac:picMkLst>
        </pc:picChg>
        <pc:picChg chg="add del mod">
          <ac:chgData name="Rawan Alshehri" userId="10d6ad00dfbb8212" providerId="LiveId" clId="{7D7ECDA8-381B-491B-A11A-F1948B6C2364}" dt="2022-02-20T01:57:15.171" v="588" actId="478"/>
          <ac:picMkLst>
            <pc:docMk/>
            <pc:sldMk cId="2301548665" sldId="1935"/>
            <ac:picMk id="8" creationId="{71DA16DF-C905-4C68-80DA-6606F67927CA}"/>
          </ac:picMkLst>
        </pc:picChg>
        <pc:picChg chg="del">
          <ac:chgData name="Rawan Alshehri" userId="10d6ad00dfbb8212" providerId="LiveId" clId="{7D7ECDA8-381B-491B-A11A-F1948B6C2364}" dt="2022-02-20T01:56:37.459" v="583" actId="478"/>
          <ac:picMkLst>
            <pc:docMk/>
            <pc:sldMk cId="2301548665" sldId="1935"/>
            <ac:picMk id="13" creationId="{0E9AF38B-1AEA-4D2C-8DE3-777BF13A2FD0}"/>
          </ac:picMkLst>
        </pc:picChg>
      </pc:sldChg>
      <pc:sldChg chg="delSp add del mod delAnim">
        <pc:chgData name="Rawan Alshehri" userId="10d6ad00dfbb8212" providerId="LiveId" clId="{7D7ECDA8-381B-491B-A11A-F1948B6C2364}" dt="2022-02-20T01:55:10.959" v="581" actId="47"/>
        <pc:sldMkLst>
          <pc:docMk/>
          <pc:sldMk cId="2681362700" sldId="1935"/>
        </pc:sldMkLst>
        <pc:spChg chg="del">
          <ac:chgData name="Rawan Alshehri" userId="10d6ad00dfbb8212" providerId="LiveId" clId="{7D7ECDA8-381B-491B-A11A-F1948B6C2364}" dt="2022-02-20T01:54:11.778" v="568" actId="21"/>
          <ac:spMkLst>
            <pc:docMk/>
            <pc:sldMk cId="2681362700" sldId="1935"/>
            <ac:spMk id="6" creationId="{13C46F80-2CC7-4F3D-B56E-67469292D7C3}"/>
          </ac:spMkLst>
        </pc:spChg>
        <pc:spChg chg="del">
          <ac:chgData name="Rawan Alshehri" userId="10d6ad00dfbb8212" providerId="LiveId" clId="{7D7ECDA8-381B-491B-A11A-F1948B6C2364}" dt="2022-02-20T01:54:11.778" v="568" actId="21"/>
          <ac:spMkLst>
            <pc:docMk/>
            <pc:sldMk cId="2681362700" sldId="1935"/>
            <ac:spMk id="7" creationId="{0D407D85-6AEB-4493-9C72-E2B86F550A25}"/>
          </ac:spMkLst>
        </pc:spChg>
        <pc:spChg chg="del">
          <ac:chgData name="Rawan Alshehri" userId="10d6ad00dfbb8212" providerId="LiveId" clId="{7D7ECDA8-381B-491B-A11A-F1948B6C2364}" dt="2022-02-20T01:54:11.778" v="568" actId="21"/>
          <ac:spMkLst>
            <pc:docMk/>
            <pc:sldMk cId="2681362700" sldId="1935"/>
            <ac:spMk id="8" creationId="{5150EF92-0C33-48A3-97C6-9C237BA6B7E4}"/>
          </ac:spMkLst>
        </pc:spChg>
        <pc:spChg chg="del">
          <ac:chgData name="Rawan Alshehri" userId="10d6ad00dfbb8212" providerId="LiveId" clId="{7D7ECDA8-381B-491B-A11A-F1948B6C2364}" dt="2022-02-20T01:54:11.778" v="568" actId="21"/>
          <ac:spMkLst>
            <pc:docMk/>
            <pc:sldMk cId="2681362700" sldId="1935"/>
            <ac:spMk id="9" creationId="{CD50A9DC-4DEE-4191-BB2B-50558197FDAA}"/>
          </ac:spMkLst>
        </pc:spChg>
        <pc:picChg chg="del">
          <ac:chgData name="Rawan Alshehri" userId="10d6ad00dfbb8212" providerId="LiveId" clId="{7D7ECDA8-381B-491B-A11A-F1948B6C2364}" dt="2022-02-20T01:54:11.778" v="568" actId="21"/>
          <ac:picMkLst>
            <pc:docMk/>
            <pc:sldMk cId="2681362700" sldId="1935"/>
            <ac:picMk id="5" creationId="{8754F294-211F-4A85-AA1B-1839594EE639}"/>
          </ac:picMkLst>
        </pc:picChg>
      </pc:sldChg>
      <pc:sldChg chg="addSp delSp modSp add mod">
        <pc:chgData name="Rawan Alshehri" userId="10d6ad00dfbb8212" providerId="LiveId" clId="{7D7ECDA8-381B-491B-A11A-F1948B6C2364}" dt="2022-02-20T02:13:08.879" v="911"/>
        <pc:sldMkLst>
          <pc:docMk/>
          <pc:sldMk cId="1369995006" sldId="1936"/>
        </pc:sldMkLst>
        <pc:spChg chg="add mod">
          <ac:chgData name="Rawan Alshehri" userId="10d6ad00dfbb8212" providerId="LiveId" clId="{7D7ECDA8-381B-491B-A11A-F1948B6C2364}" dt="2022-02-20T01:59:31.476" v="663" actId="1076"/>
          <ac:spMkLst>
            <pc:docMk/>
            <pc:sldMk cId="1369995006" sldId="1936"/>
            <ac:spMk id="6" creationId="{31B28AB9-3AE5-443E-AECB-F7635F4A2E75}"/>
          </ac:spMkLst>
        </pc:spChg>
        <pc:spChg chg="add mod">
          <ac:chgData name="Rawan Alshehri" userId="10d6ad00dfbb8212" providerId="LiveId" clId="{7D7ECDA8-381B-491B-A11A-F1948B6C2364}" dt="2022-02-20T02:10:31.498" v="878" actId="14100"/>
          <ac:spMkLst>
            <pc:docMk/>
            <pc:sldMk cId="1369995006" sldId="1936"/>
            <ac:spMk id="8" creationId="{0A224E7A-4E43-4E94-A353-883AADE0224C}"/>
          </ac:spMkLst>
        </pc:spChg>
        <pc:spChg chg="add mod">
          <ac:chgData name="Rawan Alshehri" userId="10d6ad00dfbb8212" providerId="LiveId" clId="{7D7ECDA8-381B-491B-A11A-F1948B6C2364}" dt="2022-02-20T02:13:08.879" v="911"/>
          <ac:spMkLst>
            <pc:docMk/>
            <pc:sldMk cId="1369995006" sldId="1936"/>
            <ac:spMk id="9" creationId="{B6358297-BBC8-4CFF-8496-D06A10030A25}"/>
          </ac:spMkLst>
        </pc:spChg>
        <pc:spChg chg="del mod">
          <ac:chgData name="Rawan Alshehri" userId="10d6ad00dfbb8212" providerId="LiveId" clId="{7D7ECDA8-381B-491B-A11A-F1948B6C2364}" dt="2022-02-20T02:13:07.956" v="910" actId="478"/>
          <ac:spMkLst>
            <pc:docMk/>
            <pc:sldMk cId="1369995006" sldId="1936"/>
            <ac:spMk id="10" creationId="{D3B6D855-DD93-45D4-9C7A-1977910EFCEB}"/>
          </ac:spMkLst>
        </pc:spChg>
        <pc:picChg chg="del">
          <ac:chgData name="Rawan Alshehri" userId="10d6ad00dfbb8212" providerId="LiveId" clId="{7D7ECDA8-381B-491B-A11A-F1948B6C2364}" dt="2022-02-20T01:58:50.227" v="608" actId="478"/>
          <ac:picMkLst>
            <pc:docMk/>
            <pc:sldMk cId="1369995006" sldId="1936"/>
            <ac:picMk id="13" creationId="{0E9AF38B-1AEA-4D2C-8DE3-777BF13A2FD0}"/>
          </ac:picMkLst>
        </pc:picChg>
      </pc:sldChg>
      <pc:sldChg chg="addSp delSp modSp add mod">
        <pc:chgData name="Rawan Alshehri" userId="10d6ad00dfbb8212" providerId="LiveId" clId="{7D7ECDA8-381B-491B-A11A-F1948B6C2364}" dt="2022-02-20T02:13:14.096" v="913"/>
        <pc:sldMkLst>
          <pc:docMk/>
          <pc:sldMk cId="1399704676" sldId="1937"/>
        </pc:sldMkLst>
        <pc:spChg chg="del">
          <ac:chgData name="Rawan Alshehri" userId="10d6ad00dfbb8212" providerId="LiveId" clId="{7D7ECDA8-381B-491B-A11A-F1948B6C2364}" dt="2022-02-20T01:59:59.370" v="669" actId="478"/>
          <ac:spMkLst>
            <pc:docMk/>
            <pc:sldMk cId="1399704676" sldId="1937"/>
            <ac:spMk id="6" creationId="{31B28AB9-3AE5-443E-AECB-F7635F4A2E75}"/>
          </ac:spMkLst>
        </pc:spChg>
        <pc:spChg chg="del">
          <ac:chgData name="Rawan Alshehri" userId="10d6ad00dfbb8212" providerId="LiveId" clId="{7D7ECDA8-381B-491B-A11A-F1948B6C2364}" dt="2022-02-20T01:59:59.370" v="669" actId="478"/>
          <ac:spMkLst>
            <pc:docMk/>
            <pc:sldMk cId="1399704676" sldId="1937"/>
            <ac:spMk id="8" creationId="{0A224E7A-4E43-4E94-A353-883AADE0224C}"/>
          </ac:spMkLst>
        </pc:spChg>
        <pc:spChg chg="add mod">
          <ac:chgData name="Rawan Alshehri" userId="10d6ad00dfbb8212" providerId="LiveId" clId="{7D7ECDA8-381B-491B-A11A-F1948B6C2364}" dt="2022-02-20T02:13:14.096" v="913"/>
          <ac:spMkLst>
            <pc:docMk/>
            <pc:sldMk cId="1399704676" sldId="1937"/>
            <ac:spMk id="9" creationId="{5488D3AB-A9E3-499C-8FBF-CA19E95FFC54}"/>
          </ac:spMkLst>
        </pc:spChg>
        <pc:spChg chg="del">
          <ac:chgData name="Rawan Alshehri" userId="10d6ad00dfbb8212" providerId="LiveId" clId="{7D7ECDA8-381B-491B-A11A-F1948B6C2364}" dt="2022-02-20T02:13:13.100" v="912" actId="478"/>
          <ac:spMkLst>
            <pc:docMk/>
            <pc:sldMk cId="1399704676" sldId="1937"/>
            <ac:spMk id="10" creationId="{D3B6D855-DD93-45D4-9C7A-1977910EFCEB}"/>
          </ac:spMkLst>
        </pc:spChg>
        <pc:picChg chg="add mod modCrop">
          <ac:chgData name="Rawan Alshehri" userId="10d6ad00dfbb8212" providerId="LiveId" clId="{7D7ECDA8-381B-491B-A11A-F1948B6C2364}" dt="2022-02-20T02:00:26.724" v="676" actId="14100"/>
          <ac:picMkLst>
            <pc:docMk/>
            <pc:sldMk cId="1399704676" sldId="1937"/>
            <ac:picMk id="4" creationId="{6DE56D0F-3DDE-4768-8A21-5D41B5488CDD}"/>
          </ac:picMkLst>
        </pc:picChg>
      </pc:sldChg>
      <pc:sldChg chg="addSp delSp modSp add mod">
        <pc:chgData name="Rawan Alshehri" userId="10d6ad00dfbb8212" providerId="LiveId" clId="{7D7ECDA8-381B-491B-A11A-F1948B6C2364}" dt="2022-02-20T02:13:18.189" v="915"/>
        <pc:sldMkLst>
          <pc:docMk/>
          <pc:sldMk cId="3442668550" sldId="1938"/>
        </pc:sldMkLst>
        <pc:spChg chg="add mod">
          <ac:chgData name="Rawan Alshehri" userId="10d6ad00dfbb8212" providerId="LiveId" clId="{7D7ECDA8-381B-491B-A11A-F1948B6C2364}" dt="2022-02-20T02:13:18.189" v="915"/>
          <ac:spMkLst>
            <pc:docMk/>
            <pc:sldMk cId="3442668550" sldId="1938"/>
            <ac:spMk id="8" creationId="{FDF91118-87F3-46CD-9049-A9A9CFF78EEB}"/>
          </ac:spMkLst>
        </pc:spChg>
        <pc:spChg chg="del ord">
          <ac:chgData name="Rawan Alshehri" userId="10d6ad00dfbb8212" providerId="LiveId" clId="{7D7ECDA8-381B-491B-A11A-F1948B6C2364}" dt="2022-02-20T02:13:17.045" v="914" actId="478"/>
          <ac:spMkLst>
            <pc:docMk/>
            <pc:sldMk cId="3442668550" sldId="1938"/>
            <ac:spMk id="10" creationId="{D3B6D855-DD93-45D4-9C7A-1977910EFCEB}"/>
          </ac:spMkLst>
        </pc:spChg>
        <pc:picChg chg="del">
          <ac:chgData name="Rawan Alshehri" userId="10d6ad00dfbb8212" providerId="LiveId" clId="{7D7ECDA8-381B-491B-A11A-F1948B6C2364}" dt="2022-02-20T02:00:46.876" v="678" actId="478"/>
          <ac:picMkLst>
            <pc:docMk/>
            <pc:sldMk cId="3442668550" sldId="1938"/>
            <ac:picMk id="4" creationId="{6DE56D0F-3DDE-4768-8A21-5D41B5488CDD}"/>
          </ac:picMkLst>
        </pc:picChg>
        <pc:picChg chg="add mod modCrop">
          <ac:chgData name="Rawan Alshehri" userId="10d6ad00dfbb8212" providerId="LiveId" clId="{7D7ECDA8-381B-491B-A11A-F1948B6C2364}" dt="2022-02-20T02:01:08.738" v="683" actId="14100"/>
          <ac:picMkLst>
            <pc:docMk/>
            <pc:sldMk cId="3442668550" sldId="1938"/>
            <ac:picMk id="5" creationId="{29C78233-5472-4511-A6A0-8031A3396132}"/>
          </ac:picMkLst>
        </pc:picChg>
      </pc:sldChg>
      <pc:sldChg chg="addSp delSp modSp add mod">
        <pc:chgData name="Rawan Alshehri" userId="10d6ad00dfbb8212" providerId="LiveId" clId="{7D7ECDA8-381B-491B-A11A-F1948B6C2364}" dt="2022-02-20T02:13:22.490" v="917"/>
        <pc:sldMkLst>
          <pc:docMk/>
          <pc:sldMk cId="958835799" sldId="1939"/>
        </pc:sldMkLst>
        <pc:spChg chg="mod">
          <ac:chgData name="Rawan Alshehri" userId="10d6ad00dfbb8212" providerId="LiveId" clId="{7D7ECDA8-381B-491B-A11A-F1948B6C2364}" dt="2022-02-20T02:01:33.772" v="711" actId="20577"/>
          <ac:spMkLst>
            <pc:docMk/>
            <pc:sldMk cId="958835799" sldId="1939"/>
            <ac:spMk id="6" creationId="{31B28AB9-3AE5-443E-AECB-F7635F4A2E75}"/>
          </ac:spMkLst>
        </pc:spChg>
        <pc:spChg chg="mod">
          <ac:chgData name="Rawan Alshehri" userId="10d6ad00dfbb8212" providerId="LiveId" clId="{7D7ECDA8-381B-491B-A11A-F1948B6C2364}" dt="2022-02-20T02:10:57.628" v="887" actId="14100"/>
          <ac:spMkLst>
            <pc:docMk/>
            <pc:sldMk cId="958835799" sldId="1939"/>
            <ac:spMk id="8" creationId="{0A224E7A-4E43-4E94-A353-883AADE0224C}"/>
          </ac:spMkLst>
        </pc:spChg>
        <pc:spChg chg="add mod">
          <ac:chgData name="Rawan Alshehri" userId="10d6ad00dfbb8212" providerId="LiveId" clId="{7D7ECDA8-381B-491B-A11A-F1948B6C2364}" dt="2022-02-20T02:13:22.490" v="917"/>
          <ac:spMkLst>
            <pc:docMk/>
            <pc:sldMk cId="958835799" sldId="1939"/>
            <ac:spMk id="9" creationId="{699EEC09-B15F-4181-8BF2-E1B5AD51D148}"/>
          </ac:spMkLst>
        </pc:spChg>
        <pc:spChg chg="del">
          <ac:chgData name="Rawan Alshehri" userId="10d6ad00dfbb8212" providerId="LiveId" clId="{7D7ECDA8-381B-491B-A11A-F1948B6C2364}" dt="2022-02-20T02:13:21.491" v="916" actId="478"/>
          <ac:spMkLst>
            <pc:docMk/>
            <pc:sldMk cId="958835799" sldId="1939"/>
            <ac:spMk id="10" creationId="{D3B6D855-DD93-45D4-9C7A-1977910EFCEB}"/>
          </ac:spMkLst>
        </pc:spChg>
      </pc:sldChg>
      <pc:sldChg chg="addSp delSp modSp new mod">
        <pc:chgData name="Rawan Alshehri" userId="10d6ad00dfbb8212" providerId="LiveId" clId="{7D7ECDA8-381B-491B-A11A-F1948B6C2364}" dt="2022-02-20T02:04:12.440" v="754" actId="1076"/>
        <pc:sldMkLst>
          <pc:docMk/>
          <pc:sldMk cId="2934505244" sldId="1940"/>
        </pc:sldMkLst>
        <pc:spChg chg="del">
          <ac:chgData name="Rawan Alshehri" userId="10d6ad00dfbb8212" providerId="LiveId" clId="{7D7ECDA8-381B-491B-A11A-F1948B6C2364}" dt="2022-02-20T02:03:01.819" v="733" actId="478"/>
          <ac:spMkLst>
            <pc:docMk/>
            <pc:sldMk cId="2934505244" sldId="1940"/>
            <ac:spMk id="2" creationId="{CA8A9280-ABB8-4251-BBFE-FC47F8A704A8}"/>
          </ac:spMkLst>
        </pc:spChg>
        <pc:spChg chg="del">
          <ac:chgData name="Rawan Alshehri" userId="10d6ad00dfbb8212" providerId="LiveId" clId="{7D7ECDA8-381B-491B-A11A-F1948B6C2364}" dt="2022-02-20T02:03:01.819" v="733" actId="478"/>
          <ac:spMkLst>
            <pc:docMk/>
            <pc:sldMk cId="2934505244" sldId="1940"/>
            <ac:spMk id="3" creationId="{BD1880BB-D68D-4BCD-A207-99058D10B9F2}"/>
          </ac:spMkLst>
        </pc:spChg>
        <pc:spChg chg="add mod">
          <ac:chgData name="Rawan Alshehri" userId="10d6ad00dfbb8212" providerId="LiveId" clId="{7D7ECDA8-381B-491B-A11A-F1948B6C2364}" dt="2022-02-20T02:04:04.350" v="750" actId="1076"/>
          <ac:spMkLst>
            <pc:docMk/>
            <pc:sldMk cId="2934505244" sldId="1940"/>
            <ac:spMk id="4" creationId="{BF26E9B9-1866-48D4-A139-AF90F3573A82}"/>
          </ac:spMkLst>
        </pc:spChg>
        <pc:picChg chg="add mod">
          <ac:chgData name="Rawan Alshehri" userId="10d6ad00dfbb8212" providerId="LiveId" clId="{7D7ECDA8-381B-491B-A11A-F1948B6C2364}" dt="2022-02-20T02:04:12.440" v="754" actId="1076"/>
          <ac:picMkLst>
            <pc:docMk/>
            <pc:sldMk cId="2934505244" sldId="1940"/>
            <ac:picMk id="5" creationId="{2531C842-8E65-4A8C-8997-0D8F7000C6FC}"/>
          </ac:picMkLst>
        </pc:picChg>
        <pc:picChg chg="add mod ord">
          <ac:chgData name="Rawan Alshehri" userId="10d6ad00dfbb8212" providerId="LiveId" clId="{7D7ECDA8-381B-491B-A11A-F1948B6C2364}" dt="2022-02-20T02:04:10.132" v="753" actId="1076"/>
          <ac:picMkLst>
            <pc:docMk/>
            <pc:sldMk cId="2934505244" sldId="1940"/>
            <ac:picMk id="6" creationId="{E38F2301-253A-4164-AAA5-10362A30B496}"/>
          </ac:picMkLst>
        </pc:picChg>
        <pc:picChg chg="add mod modCrop">
          <ac:chgData name="Rawan Alshehri" userId="10d6ad00dfbb8212" providerId="LiveId" clId="{7D7ECDA8-381B-491B-A11A-F1948B6C2364}" dt="2022-02-20T02:03:52.579" v="744" actId="14100"/>
          <ac:picMkLst>
            <pc:docMk/>
            <pc:sldMk cId="2934505244" sldId="1940"/>
            <ac:picMk id="8" creationId="{23DFADD5-0646-4A0E-A757-A2B4CF10C3B5}"/>
          </ac:picMkLst>
        </pc:picChg>
      </pc:sldChg>
      <pc:sldChg chg="addSp delSp modSp add mod delAnim">
        <pc:chgData name="Rawan Alshehri" userId="10d6ad00dfbb8212" providerId="LiveId" clId="{7D7ECDA8-381B-491B-A11A-F1948B6C2364}" dt="2022-02-20T02:13:37.515" v="921" actId="1076"/>
        <pc:sldMkLst>
          <pc:docMk/>
          <pc:sldMk cId="2721131268" sldId="1941"/>
        </pc:sldMkLst>
        <pc:spChg chg="mod">
          <ac:chgData name="Rawan Alshehri" userId="10d6ad00dfbb8212" providerId="LiveId" clId="{7D7ECDA8-381B-491B-A11A-F1948B6C2364}" dt="2022-02-20T02:13:33.303" v="919" actId="1076"/>
          <ac:spMkLst>
            <pc:docMk/>
            <pc:sldMk cId="2721131268" sldId="1941"/>
            <ac:spMk id="1420" creationId="{00000000-0000-0000-0000-000000000000}"/>
          </ac:spMkLst>
        </pc:spChg>
        <pc:spChg chg="mod">
          <ac:chgData name="Rawan Alshehri" userId="10d6ad00dfbb8212" providerId="LiveId" clId="{7D7ECDA8-381B-491B-A11A-F1948B6C2364}" dt="2022-02-20T02:13:30.491" v="918" actId="1076"/>
          <ac:spMkLst>
            <pc:docMk/>
            <pc:sldMk cId="2721131268" sldId="1941"/>
            <ac:spMk id="1421" creationId="{00000000-0000-0000-0000-000000000000}"/>
          </ac:spMkLst>
        </pc:spChg>
        <pc:spChg chg="mod">
          <ac:chgData name="Rawan Alshehri" userId="10d6ad00dfbb8212" providerId="LiveId" clId="{7D7ECDA8-381B-491B-A11A-F1948B6C2364}" dt="2022-02-20T02:13:35.580" v="920" actId="1076"/>
          <ac:spMkLst>
            <pc:docMk/>
            <pc:sldMk cId="2721131268" sldId="1941"/>
            <ac:spMk id="1422" creationId="{00000000-0000-0000-0000-000000000000}"/>
          </ac:spMkLst>
        </pc:spChg>
        <pc:spChg chg="mod">
          <ac:chgData name="Rawan Alshehri" userId="10d6ad00dfbb8212" providerId="LiveId" clId="{7D7ECDA8-381B-491B-A11A-F1948B6C2364}" dt="2022-02-20T02:13:37.515" v="921" actId="1076"/>
          <ac:spMkLst>
            <pc:docMk/>
            <pc:sldMk cId="2721131268" sldId="1941"/>
            <ac:spMk id="1424" creationId="{00000000-0000-0000-0000-000000000000}"/>
          </ac:spMkLst>
        </pc:spChg>
        <pc:picChg chg="del">
          <ac:chgData name="Rawan Alshehri" userId="10d6ad00dfbb8212" providerId="LiveId" clId="{7D7ECDA8-381B-491B-A11A-F1948B6C2364}" dt="2022-02-20T02:04:53.030" v="757" actId="478"/>
          <ac:picMkLst>
            <pc:docMk/>
            <pc:sldMk cId="2721131268" sldId="1941"/>
            <ac:picMk id="8" creationId="{101D221F-14F5-4376-8A60-9C36D43D34F5}"/>
          </ac:picMkLst>
        </pc:picChg>
        <pc:picChg chg="del">
          <ac:chgData name="Rawan Alshehri" userId="10d6ad00dfbb8212" providerId="LiveId" clId="{7D7ECDA8-381B-491B-A11A-F1948B6C2364}" dt="2022-02-20T02:04:53.030" v="757" actId="478"/>
          <ac:picMkLst>
            <pc:docMk/>
            <pc:sldMk cId="2721131268" sldId="1941"/>
            <ac:picMk id="9" creationId="{11F65FDA-AD20-4F10-9201-2329AB1ABF6A}"/>
          </ac:picMkLst>
        </pc:picChg>
        <pc:picChg chg="add mod">
          <ac:chgData name="Rawan Alshehri" userId="10d6ad00dfbb8212" providerId="LiveId" clId="{7D7ECDA8-381B-491B-A11A-F1948B6C2364}" dt="2022-02-20T02:05:20.711" v="776" actId="14100"/>
          <ac:picMkLst>
            <pc:docMk/>
            <pc:sldMk cId="2721131268" sldId="1941"/>
            <ac:picMk id="10" creationId="{8E5C95BB-A004-471B-BFCE-1C5F403D236D}"/>
          </ac:picMkLst>
        </pc:picChg>
      </pc:sldChg>
      <pc:sldChg chg="addSp modSp add mod modAnim">
        <pc:chgData name="Rawan Alshehri" userId="10d6ad00dfbb8212" providerId="LiveId" clId="{7D7ECDA8-381B-491B-A11A-F1948B6C2364}" dt="2022-02-20T02:08:01.044" v="815"/>
        <pc:sldMkLst>
          <pc:docMk/>
          <pc:sldMk cId="2618403069" sldId="1942"/>
        </pc:sldMkLst>
        <pc:spChg chg="add mod">
          <ac:chgData name="Rawan Alshehri" userId="10d6ad00dfbb8212" providerId="LiveId" clId="{7D7ECDA8-381B-491B-A11A-F1948B6C2364}" dt="2022-02-20T02:07:39.995" v="813" actId="1076"/>
          <ac:spMkLst>
            <pc:docMk/>
            <pc:sldMk cId="2618403069" sldId="1942"/>
            <ac:spMk id="9" creationId="{24329D43-E187-40A7-A8D3-B97B2C9D7C67}"/>
          </ac:spMkLst>
        </pc:spChg>
        <pc:spChg chg="mod">
          <ac:chgData name="Rawan Alshehri" userId="10d6ad00dfbb8212" providerId="LiveId" clId="{7D7ECDA8-381B-491B-A11A-F1948B6C2364}" dt="2022-02-20T02:06:12.547" v="791" actId="14100"/>
          <ac:spMkLst>
            <pc:docMk/>
            <pc:sldMk cId="2618403069" sldId="1942"/>
            <ac:spMk id="1420" creationId="{00000000-0000-0000-0000-000000000000}"/>
          </ac:spMkLst>
        </pc:spChg>
        <pc:spChg chg="mod">
          <ac:chgData name="Rawan Alshehri" userId="10d6ad00dfbb8212" providerId="LiveId" clId="{7D7ECDA8-381B-491B-A11A-F1948B6C2364}" dt="2022-02-20T02:06:17.363" v="792" actId="14100"/>
          <ac:spMkLst>
            <pc:docMk/>
            <pc:sldMk cId="2618403069" sldId="1942"/>
            <ac:spMk id="1421" creationId="{00000000-0000-0000-0000-000000000000}"/>
          </ac:spMkLst>
        </pc:spChg>
        <pc:spChg chg="mod">
          <ac:chgData name="Rawan Alshehri" userId="10d6ad00dfbb8212" providerId="LiveId" clId="{7D7ECDA8-381B-491B-A11A-F1948B6C2364}" dt="2022-02-20T02:06:08.993" v="790" actId="404"/>
          <ac:spMkLst>
            <pc:docMk/>
            <pc:sldMk cId="2618403069" sldId="1942"/>
            <ac:spMk id="1422" creationId="{00000000-0000-0000-0000-000000000000}"/>
          </ac:spMkLst>
        </pc:spChg>
        <pc:spChg chg="mod">
          <ac:chgData name="Rawan Alshehri" userId="10d6ad00dfbb8212" providerId="LiveId" clId="{7D7ECDA8-381B-491B-A11A-F1948B6C2364}" dt="2022-02-20T02:05:56.155" v="783" actId="1076"/>
          <ac:spMkLst>
            <pc:docMk/>
            <pc:sldMk cId="2618403069" sldId="1942"/>
            <ac:spMk id="1424" creationId="{00000000-0000-0000-0000-000000000000}"/>
          </ac:spMkLst>
        </pc:spChg>
        <pc:picChg chg="add mod modCrop">
          <ac:chgData name="Rawan Alshehri" userId="10d6ad00dfbb8212" providerId="LiveId" clId="{7D7ECDA8-381B-491B-A11A-F1948B6C2364}" dt="2022-02-20T02:06:22.077" v="794" actId="1076"/>
          <ac:picMkLst>
            <pc:docMk/>
            <pc:sldMk cId="2618403069" sldId="1942"/>
            <ac:picMk id="3" creationId="{05DA8E79-6FFD-4248-A561-E3A845447A9B}"/>
          </ac:picMkLst>
        </pc:picChg>
        <pc:picChg chg="mod">
          <ac:chgData name="Rawan Alshehri" userId="10d6ad00dfbb8212" providerId="LiveId" clId="{7D7ECDA8-381B-491B-A11A-F1948B6C2364}" dt="2022-02-20T02:06:00.581" v="786" actId="1076"/>
          <ac:picMkLst>
            <pc:docMk/>
            <pc:sldMk cId="2618403069" sldId="1942"/>
            <ac:picMk id="10" creationId="{8E5C95BB-A004-471B-BFCE-1C5F403D236D}"/>
          </ac:picMkLst>
        </pc:picChg>
      </pc:sldChg>
      <pc:sldChg chg="addSp modSp add mod modAnim">
        <pc:chgData name="Rawan Alshehri" userId="10d6ad00dfbb8212" providerId="LiveId" clId="{7D7ECDA8-381B-491B-A11A-F1948B6C2364}" dt="2022-02-20T02:08:30.467" v="821" actId="14100"/>
        <pc:sldMkLst>
          <pc:docMk/>
          <pc:sldMk cId="37306266" sldId="1943"/>
        </pc:sldMkLst>
        <pc:spChg chg="add mod">
          <ac:chgData name="Rawan Alshehri" userId="10d6ad00dfbb8212" providerId="LiveId" clId="{7D7ECDA8-381B-491B-A11A-F1948B6C2364}" dt="2022-02-20T02:08:30.467" v="821" actId="14100"/>
          <ac:spMkLst>
            <pc:docMk/>
            <pc:sldMk cId="37306266" sldId="1943"/>
            <ac:spMk id="11" creationId="{CE0FBAC0-4F4A-4ED4-88DF-E8E9FF1C56E3}"/>
          </ac:spMkLst>
        </pc:spChg>
        <pc:spChg chg="mod">
          <ac:chgData name="Rawan Alshehri" userId="10d6ad00dfbb8212" providerId="LiveId" clId="{7D7ECDA8-381B-491B-A11A-F1948B6C2364}" dt="2022-02-20T02:07:10.370" v="802" actId="1076"/>
          <ac:spMkLst>
            <pc:docMk/>
            <pc:sldMk cId="37306266" sldId="1943"/>
            <ac:spMk id="1420" creationId="{00000000-0000-0000-0000-000000000000}"/>
          </ac:spMkLst>
        </pc:spChg>
        <pc:spChg chg="mod">
          <ac:chgData name="Rawan Alshehri" userId="10d6ad00dfbb8212" providerId="LiveId" clId="{7D7ECDA8-381B-491B-A11A-F1948B6C2364}" dt="2022-02-20T02:07:10.370" v="802" actId="1076"/>
          <ac:spMkLst>
            <pc:docMk/>
            <pc:sldMk cId="37306266" sldId="1943"/>
            <ac:spMk id="1421" creationId="{00000000-0000-0000-0000-000000000000}"/>
          </ac:spMkLst>
        </pc:spChg>
        <pc:spChg chg="mod">
          <ac:chgData name="Rawan Alshehri" userId="10d6ad00dfbb8212" providerId="LiveId" clId="{7D7ECDA8-381B-491B-A11A-F1948B6C2364}" dt="2022-02-20T02:07:10.370" v="802" actId="1076"/>
          <ac:spMkLst>
            <pc:docMk/>
            <pc:sldMk cId="37306266" sldId="1943"/>
            <ac:spMk id="1422" creationId="{00000000-0000-0000-0000-000000000000}"/>
          </ac:spMkLst>
        </pc:spChg>
        <pc:spChg chg="mod">
          <ac:chgData name="Rawan Alshehri" userId="10d6ad00dfbb8212" providerId="LiveId" clId="{7D7ECDA8-381B-491B-A11A-F1948B6C2364}" dt="2022-02-20T02:07:10.370" v="802" actId="1076"/>
          <ac:spMkLst>
            <pc:docMk/>
            <pc:sldMk cId="37306266" sldId="1943"/>
            <ac:spMk id="1424" creationId="{00000000-0000-0000-0000-000000000000}"/>
          </ac:spMkLst>
        </pc:spChg>
        <pc:picChg chg="mod modCrop">
          <ac:chgData name="Rawan Alshehri" userId="10d6ad00dfbb8212" providerId="LiveId" clId="{7D7ECDA8-381B-491B-A11A-F1948B6C2364}" dt="2022-02-20T02:07:10.370" v="802" actId="1076"/>
          <ac:picMkLst>
            <pc:docMk/>
            <pc:sldMk cId="37306266" sldId="1943"/>
            <ac:picMk id="3" creationId="{05DA8E79-6FFD-4248-A561-E3A845447A9B}"/>
          </ac:picMkLst>
        </pc:picChg>
        <pc:picChg chg="add mod modCrop">
          <ac:chgData name="Rawan Alshehri" userId="10d6ad00dfbb8212" providerId="LiveId" clId="{7D7ECDA8-381B-491B-A11A-F1948B6C2364}" dt="2022-02-20T02:07:13.541" v="803" actId="1076"/>
          <ac:picMkLst>
            <pc:docMk/>
            <pc:sldMk cId="37306266" sldId="1943"/>
            <ac:picMk id="4" creationId="{F4616951-FD5F-40E2-AD2C-B9BBDE2AA9D5}"/>
          </ac:picMkLst>
        </pc:picChg>
        <pc:picChg chg="mod">
          <ac:chgData name="Rawan Alshehri" userId="10d6ad00dfbb8212" providerId="LiveId" clId="{7D7ECDA8-381B-491B-A11A-F1948B6C2364}" dt="2022-02-20T02:07:10.370" v="802" actId="1076"/>
          <ac:picMkLst>
            <pc:docMk/>
            <pc:sldMk cId="37306266" sldId="1943"/>
            <ac:picMk id="10" creationId="{8E5C95BB-A004-471B-BFCE-1C5F403D236D}"/>
          </ac:picMkLst>
        </pc:picChg>
      </pc:sldChg>
      <pc:sldMasterChg chg="delSldLayout">
        <pc:chgData name="Rawan Alshehri" userId="10d6ad00dfbb8212" providerId="LiveId" clId="{7D7ECDA8-381B-491B-A11A-F1948B6C2364}" dt="2022-02-20T02:09:56.240" v="866" actId="47"/>
        <pc:sldMasterMkLst>
          <pc:docMk/>
          <pc:sldMasterMk cId="0" sldId="2147483678"/>
        </pc:sldMasterMkLst>
        <pc:sldLayoutChg chg="del">
          <pc:chgData name="Rawan Alshehri" userId="10d6ad00dfbb8212" providerId="LiveId" clId="{7D7ECDA8-381B-491B-A11A-F1948B6C2364}" dt="2022-02-20T02:08:51.177" v="834" actId="47"/>
          <pc:sldLayoutMkLst>
            <pc:docMk/>
            <pc:sldMasterMk cId="0" sldId="2147483678"/>
            <pc:sldLayoutMk cId="0" sldId="2147483650"/>
          </pc:sldLayoutMkLst>
        </pc:sldLayoutChg>
        <pc:sldLayoutChg chg="del">
          <pc:chgData name="Rawan Alshehri" userId="10d6ad00dfbb8212" providerId="LiveId" clId="{7D7ECDA8-381B-491B-A11A-F1948B6C2364}" dt="2022-02-20T02:08:57.270" v="845" actId="47"/>
          <pc:sldLayoutMkLst>
            <pc:docMk/>
            <pc:sldMasterMk cId="0" sldId="2147483678"/>
            <pc:sldLayoutMk cId="0" sldId="2147483651"/>
          </pc:sldLayoutMkLst>
        </pc:sldLayoutChg>
        <pc:sldLayoutChg chg="del">
          <pc:chgData name="Rawan Alshehri" userId="10d6ad00dfbb8212" providerId="LiveId" clId="{7D7ECDA8-381B-491B-A11A-F1948B6C2364}" dt="2022-02-20T02:09:04.172" v="857" actId="47"/>
          <pc:sldLayoutMkLst>
            <pc:docMk/>
            <pc:sldMasterMk cId="0" sldId="2147483678"/>
            <pc:sldLayoutMk cId="0" sldId="2147483654"/>
          </pc:sldLayoutMkLst>
        </pc:sldLayoutChg>
        <pc:sldLayoutChg chg="del">
          <pc:chgData name="Rawan Alshehri" userId="10d6ad00dfbb8212" providerId="LiveId" clId="{7D7ECDA8-381B-491B-A11A-F1948B6C2364}" dt="2022-02-19T14:44:51.445" v="92" actId="47"/>
          <pc:sldLayoutMkLst>
            <pc:docMk/>
            <pc:sldMasterMk cId="0" sldId="2147483678"/>
            <pc:sldLayoutMk cId="0" sldId="2147483655"/>
          </pc:sldLayoutMkLst>
        </pc:sldLayoutChg>
        <pc:sldLayoutChg chg="del">
          <pc:chgData name="Rawan Alshehri" userId="10d6ad00dfbb8212" providerId="LiveId" clId="{7D7ECDA8-381B-491B-A11A-F1948B6C2364}" dt="2022-02-20T02:09:00.085" v="849" actId="47"/>
          <pc:sldLayoutMkLst>
            <pc:docMk/>
            <pc:sldMasterMk cId="0" sldId="2147483678"/>
            <pc:sldLayoutMk cId="0" sldId="2147483656"/>
          </pc:sldLayoutMkLst>
        </pc:sldLayoutChg>
        <pc:sldLayoutChg chg="del">
          <pc:chgData name="Rawan Alshehri" userId="10d6ad00dfbb8212" providerId="LiveId" clId="{7D7ECDA8-381B-491B-A11A-F1948B6C2364}" dt="2022-02-20T02:09:02.868" v="855" actId="47"/>
          <pc:sldLayoutMkLst>
            <pc:docMk/>
            <pc:sldMasterMk cId="0" sldId="2147483678"/>
            <pc:sldLayoutMk cId="0" sldId="2147483657"/>
          </pc:sldLayoutMkLst>
        </pc:sldLayoutChg>
        <pc:sldLayoutChg chg="del">
          <pc:chgData name="Rawan Alshehri" userId="10d6ad00dfbb8212" providerId="LiveId" clId="{7D7ECDA8-381B-491B-A11A-F1948B6C2364}" dt="2022-02-20T02:08:52.408" v="836" actId="47"/>
          <pc:sldLayoutMkLst>
            <pc:docMk/>
            <pc:sldMasterMk cId="0" sldId="2147483678"/>
            <pc:sldLayoutMk cId="0" sldId="2147483659"/>
          </pc:sldLayoutMkLst>
        </pc:sldLayoutChg>
        <pc:sldLayoutChg chg="del">
          <pc:chgData name="Rawan Alshehri" userId="10d6ad00dfbb8212" providerId="LiveId" clId="{7D7ECDA8-381B-491B-A11A-F1948B6C2364}" dt="2022-02-20T02:08:54.315" v="839" actId="47"/>
          <pc:sldLayoutMkLst>
            <pc:docMk/>
            <pc:sldMasterMk cId="0" sldId="2147483678"/>
            <pc:sldLayoutMk cId="0" sldId="2147483660"/>
          </pc:sldLayoutMkLst>
        </pc:sldLayoutChg>
        <pc:sldLayoutChg chg="del">
          <pc:chgData name="Rawan Alshehri" userId="10d6ad00dfbb8212" providerId="LiveId" clId="{7D7ECDA8-381B-491B-A11A-F1948B6C2364}" dt="2022-02-20T02:08:58.585" v="847" actId="47"/>
          <pc:sldLayoutMkLst>
            <pc:docMk/>
            <pc:sldMasterMk cId="0" sldId="2147483678"/>
            <pc:sldLayoutMk cId="0" sldId="2147483661"/>
          </pc:sldLayoutMkLst>
        </pc:sldLayoutChg>
        <pc:sldLayoutChg chg="del">
          <pc:chgData name="Rawan Alshehri" userId="10d6ad00dfbb8212" providerId="LiveId" clId="{7D7ECDA8-381B-491B-A11A-F1948B6C2364}" dt="2022-02-20T02:08:59.405" v="848" actId="47"/>
          <pc:sldLayoutMkLst>
            <pc:docMk/>
            <pc:sldMasterMk cId="0" sldId="2147483678"/>
            <pc:sldLayoutMk cId="0" sldId="2147483663"/>
          </pc:sldLayoutMkLst>
        </pc:sldLayoutChg>
        <pc:sldLayoutChg chg="del">
          <pc:chgData name="Rawan Alshehri" userId="10d6ad00dfbb8212" providerId="LiveId" clId="{7D7ECDA8-381B-491B-A11A-F1948B6C2364}" dt="2022-02-20T02:08:55.203" v="841" actId="47"/>
          <pc:sldLayoutMkLst>
            <pc:docMk/>
            <pc:sldMasterMk cId="0" sldId="2147483678"/>
            <pc:sldLayoutMk cId="0" sldId="2147483664"/>
          </pc:sldLayoutMkLst>
        </pc:sldLayoutChg>
        <pc:sldLayoutChg chg="del">
          <pc:chgData name="Rawan Alshehri" userId="10d6ad00dfbb8212" providerId="LiveId" clId="{7D7ECDA8-381B-491B-A11A-F1948B6C2364}" dt="2022-02-20T02:09:00.290" v="850" actId="47"/>
          <pc:sldLayoutMkLst>
            <pc:docMk/>
            <pc:sldMasterMk cId="0" sldId="2147483678"/>
            <pc:sldLayoutMk cId="0" sldId="2147483665"/>
          </pc:sldLayoutMkLst>
        </pc:sldLayoutChg>
        <pc:sldLayoutChg chg="del">
          <pc:chgData name="Rawan Alshehri" userId="10d6ad00dfbb8212" providerId="LiveId" clId="{7D7ECDA8-381B-491B-A11A-F1948B6C2364}" dt="2022-02-20T02:09:07.854" v="860" actId="47"/>
          <pc:sldLayoutMkLst>
            <pc:docMk/>
            <pc:sldMasterMk cId="0" sldId="2147483678"/>
            <pc:sldLayoutMk cId="0" sldId="2147483666"/>
          </pc:sldLayoutMkLst>
        </pc:sldLayoutChg>
        <pc:sldLayoutChg chg="del">
          <pc:chgData name="Rawan Alshehri" userId="10d6ad00dfbb8212" providerId="LiveId" clId="{7D7ECDA8-381B-491B-A11A-F1948B6C2364}" dt="2022-02-20T02:09:12.116" v="862" actId="47"/>
          <pc:sldLayoutMkLst>
            <pc:docMk/>
            <pc:sldMasterMk cId="0" sldId="2147483678"/>
            <pc:sldLayoutMk cId="0" sldId="2147483671"/>
          </pc:sldLayoutMkLst>
        </pc:sldLayoutChg>
        <pc:sldLayoutChg chg="del">
          <pc:chgData name="Rawan Alshehri" userId="10d6ad00dfbb8212" providerId="LiveId" clId="{7D7ECDA8-381B-491B-A11A-F1948B6C2364}" dt="2022-02-20T02:09:11.013" v="861" actId="47"/>
          <pc:sldLayoutMkLst>
            <pc:docMk/>
            <pc:sldMasterMk cId="0" sldId="2147483678"/>
            <pc:sldLayoutMk cId="0" sldId="2147483672"/>
          </pc:sldLayoutMkLst>
        </pc:sldLayoutChg>
        <pc:sldLayoutChg chg="del">
          <pc:chgData name="Rawan Alshehri" userId="10d6ad00dfbb8212" providerId="LiveId" clId="{7D7ECDA8-381B-491B-A11A-F1948B6C2364}" dt="2022-02-20T02:09:42.556" v="865" actId="47"/>
          <pc:sldLayoutMkLst>
            <pc:docMk/>
            <pc:sldMasterMk cId="0" sldId="2147483678"/>
            <pc:sldLayoutMk cId="380167483" sldId="2147483681"/>
          </pc:sldLayoutMkLst>
        </pc:sldLayoutChg>
        <pc:sldLayoutChg chg="del">
          <pc:chgData name="Rawan Alshehri" userId="10d6ad00dfbb8212" providerId="LiveId" clId="{7D7ECDA8-381B-491B-A11A-F1948B6C2364}" dt="2022-02-20T02:09:56.240" v="866" actId="47"/>
          <pc:sldLayoutMkLst>
            <pc:docMk/>
            <pc:sldMasterMk cId="0" sldId="2147483678"/>
            <pc:sldLayoutMk cId="3821627656" sldId="2147483682"/>
          </pc:sldLayoutMkLst>
        </pc:sldLayoutChg>
      </pc:sldMasterChg>
      <pc:sldMasterChg chg="del delSldLayout">
        <pc:chgData name="Rawan Alshehri" userId="10d6ad00dfbb8212" providerId="LiveId" clId="{7D7ECDA8-381B-491B-A11A-F1948B6C2364}" dt="2022-02-19T14:37:56.586" v="17" actId="47"/>
        <pc:sldMasterMkLst>
          <pc:docMk/>
          <pc:sldMasterMk cId="0" sldId="2147483679"/>
        </pc:sldMasterMkLst>
        <pc:sldLayoutChg chg="del">
          <pc:chgData name="Rawan Alshehri" userId="10d6ad00dfbb8212" providerId="LiveId" clId="{7D7ECDA8-381B-491B-A11A-F1948B6C2364}" dt="2022-02-19T14:37:56.586" v="17" actId="47"/>
          <pc:sldLayoutMkLst>
            <pc:docMk/>
            <pc:sldMasterMk cId="0" sldId="2147483679"/>
            <pc:sldLayoutMk cId="0" sldId="214748367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8ef8b14463_2_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8ef8b14463_2_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80870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g7989b4430a_1_247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7" name="Google Shape;1417;g7989b4430a_1_247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93340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g7989b4430a_1_247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7" name="Google Shape;1417;g7989b4430a_1_247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81262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5" name="Google Shape;1555;g7989b4430a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6" name="Google Shape;1556;g7989b4430a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13304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Google Shape;1406;g7989b4430a_1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7" name="Google Shape;1407;g7989b4430a_1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00502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gb88de76cc8_2_2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2" name="Google Shape;1172;gb88de76cc8_2_2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25236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gb88de76cc8_2_2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2" name="Google Shape;1172;gb88de76cc8_2_2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75753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g7989b4430a_3_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2" name="Google Shape;1292;g7989b4430a_3_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54699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a3b74431bd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a3b74431bd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90900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9" name="Google Shape;7929;gf7f7d6bb22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30" name="Google Shape;7930;gf7f7d6bb22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7" name="Google Shape;6607;gf7f7d6bb22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8" name="Google Shape;6608;gf7f7d6bb22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0980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g7989b4430a_3_6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1" name="Google Shape;1141;g7989b4430a_3_6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26707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eb2f0b13dd_0_3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eb2f0b13dd_0_3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14725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g7989b4430a_1_247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7" name="Google Shape;1417;g7989b4430a_1_247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84444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g7989b4430a_1_247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7" name="Google Shape;1417;g7989b4430a_1_247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9118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g7989b4430a_1_247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7" name="Google Shape;1417;g7989b4430a_1_247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0276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g7989b4430a_3_6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1" name="Google Shape;1141;g7989b4430a_3_6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7547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5" name="Google Shape;1555;g7989b4430a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6" name="Google Shape;1556;g7989b4430a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969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g7989b4430a_3_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2" name="Google Shape;1292;g7989b4430a_3_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426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b9151035d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8" name="Google Shape;1278;gb9151035d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60554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g7989b4430a_1_247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7" name="Google Shape;1417;g7989b4430a_1_247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08742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gb88de76cc8_2_2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2" name="Google Shape;1172;gb88de76cc8_2_2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28007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gb88de76cc8_2_2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2" name="Google Shape;1172;gb88de76cc8_2_2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2597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25">
            <a:off x="2392986" y="1928555"/>
            <a:ext cx="4276363" cy="1602666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 rot="1847120">
            <a:off x="7536181" y="807815"/>
            <a:ext cx="515156" cy="500520"/>
            <a:chOff x="8667201" y="2266387"/>
            <a:chExt cx="389754" cy="378681"/>
          </a:xfrm>
        </p:grpSpPr>
        <p:sp>
          <p:nvSpPr>
            <p:cNvPr id="11" name="Google Shape;11;p2"/>
            <p:cNvSpPr/>
            <p:nvPr/>
          </p:nvSpPr>
          <p:spPr>
            <a:xfrm>
              <a:off x="8667201" y="2268670"/>
              <a:ext cx="389754" cy="376398"/>
            </a:xfrm>
            <a:custGeom>
              <a:avLst/>
              <a:gdLst/>
              <a:ahLst/>
              <a:cxnLst/>
              <a:rect l="l" t="t" r="r" b="b"/>
              <a:pathLst>
                <a:path w="8025" h="7750" extrusionOk="0">
                  <a:moveTo>
                    <a:pt x="3489" y="0"/>
                  </a:moveTo>
                  <a:cubicBezTo>
                    <a:pt x="3483" y="0"/>
                    <a:pt x="3478" y="4"/>
                    <a:pt x="3475" y="11"/>
                  </a:cubicBezTo>
                  <a:cubicBezTo>
                    <a:pt x="3350" y="271"/>
                    <a:pt x="2826" y="5218"/>
                    <a:pt x="2826" y="5218"/>
                  </a:cubicBezTo>
                  <a:cubicBezTo>
                    <a:pt x="2826" y="5218"/>
                    <a:pt x="595" y="4032"/>
                    <a:pt x="108" y="4032"/>
                  </a:cubicBezTo>
                  <a:cubicBezTo>
                    <a:pt x="34" y="4032"/>
                    <a:pt x="1" y="4060"/>
                    <a:pt x="22" y="4123"/>
                  </a:cubicBezTo>
                  <a:cubicBezTo>
                    <a:pt x="184" y="4604"/>
                    <a:pt x="2826" y="7750"/>
                    <a:pt x="2826" y="7750"/>
                  </a:cubicBezTo>
                  <a:lnTo>
                    <a:pt x="7436" y="6377"/>
                  </a:lnTo>
                  <a:cubicBezTo>
                    <a:pt x="7436" y="6377"/>
                    <a:pt x="8024" y="1403"/>
                    <a:pt x="7436" y="1092"/>
                  </a:cubicBezTo>
                  <a:cubicBezTo>
                    <a:pt x="7413" y="1079"/>
                    <a:pt x="7388" y="1073"/>
                    <a:pt x="7363" y="1073"/>
                  </a:cubicBezTo>
                  <a:cubicBezTo>
                    <a:pt x="6765" y="1073"/>
                    <a:pt x="5783" y="4498"/>
                    <a:pt x="5783" y="4498"/>
                  </a:cubicBezTo>
                  <a:cubicBezTo>
                    <a:pt x="5783" y="4498"/>
                    <a:pt x="3712" y="0"/>
                    <a:pt x="3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679779" y="2323259"/>
              <a:ext cx="82613" cy="78728"/>
            </a:xfrm>
            <a:custGeom>
              <a:avLst/>
              <a:gdLst/>
              <a:ahLst/>
              <a:cxnLst/>
              <a:rect l="l" t="t" r="r" b="b"/>
              <a:pathLst>
                <a:path w="1701" h="1621" extrusionOk="0">
                  <a:moveTo>
                    <a:pt x="407" y="0"/>
                  </a:moveTo>
                  <a:cubicBezTo>
                    <a:pt x="199" y="0"/>
                    <a:pt x="1" y="196"/>
                    <a:pt x="138" y="421"/>
                  </a:cubicBezTo>
                  <a:cubicBezTo>
                    <a:pt x="276" y="647"/>
                    <a:pt x="489" y="836"/>
                    <a:pt x="672" y="1026"/>
                  </a:cubicBezTo>
                  <a:cubicBezTo>
                    <a:pt x="858" y="1218"/>
                    <a:pt x="1071" y="1441"/>
                    <a:pt x="1294" y="1587"/>
                  </a:cubicBezTo>
                  <a:cubicBezTo>
                    <a:pt x="1330" y="1610"/>
                    <a:pt x="1368" y="1620"/>
                    <a:pt x="1406" y="1620"/>
                  </a:cubicBezTo>
                  <a:cubicBezTo>
                    <a:pt x="1562" y="1620"/>
                    <a:pt x="1701" y="1439"/>
                    <a:pt x="1622" y="1286"/>
                  </a:cubicBezTo>
                  <a:cubicBezTo>
                    <a:pt x="1493" y="1029"/>
                    <a:pt x="1266" y="779"/>
                    <a:pt x="1074" y="570"/>
                  </a:cubicBezTo>
                  <a:cubicBezTo>
                    <a:pt x="922" y="404"/>
                    <a:pt x="773" y="191"/>
                    <a:pt x="591" y="59"/>
                  </a:cubicBezTo>
                  <a:cubicBezTo>
                    <a:pt x="535" y="18"/>
                    <a:pt x="470" y="0"/>
                    <a:pt x="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919310" y="2266387"/>
              <a:ext cx="28169" cy="90773"/>
            </a:xfrm>
            <a:custGeom>
              <a:avLst/>
              <a:gdLst/>
              <a:ahLst/>
              <a:cxnLst/>
              <a:rect l="l" t="t" r="r" b="b"/>
              <a:pathLst>
                <a:path w="580" h="1869" extrusionOk="0">
                  <a:moveTo>
                    <a:pt x="329" y="1"/>
                  </a:moveTo>
                  <a:cubicBezTo>
                    <a:pt x="1" y="1"/>
                    <a:pt x="58" y="534"/>
                    <a:pt x="52" y="781"/>
                  </a:cubicBezTo>
                  <a:cubicBezTo>
                    <a:pt x="45" y="964"/>
                    <a:pt x="28" y="1166"/>
                    <a:pt x="59" y="1349"/>
                  </a:cubicBezTo>
                  <a:cubicBezTo>
                    <a:pt x="93" y="1561"/>
                    <a:pt x="201" y="1677"/>
                    <a:pt x="332" y="1836"/>
                  </a:cubicBezTo>
                  <a:cubicBezTo>
                    <a:pt x="352" y="1859"/>
                    <a:pt x="373" y="1869"/>
                    <a:pt x="394" y="1869"/>
                  </a:cubicBezTo>
                  <a:cubicBezTo>
                    <a:pt x="440" y="1869"/>
                    <a:pt x="477" y="1816"/>
                    <a:pt x="454" y="1754"/>
                  </a:cubicBezTo>
                  <a:cubicBezTo>
                    <a:pt x="427" y="1673"/>
                    <a:pt x="491" y="1521"/>
                    <a:pt x="502" y="1430"/>
                  </a:cubicBezTo>
                  <a:cubicBezTo>
                    <a:pt x="514" y="1298"/>
                    <a:pt x="514" y="1166"/>
                    <a:pt x="522" y="1034"/>
                  </a:cubicBezTo>
                  <a:cubicBezTo>
                    <a:pt x="532" y="774"/>
                    <a:pt x="559" y="510"/>
                    <a:pt x="572" y="251"/>
                  </a:cubicBezTo>
                  <a:cubicBezTo>
                    <a:pt x="579" y="149"/>
                    <a:pt x="522" y="37"/>
                    <a:pt x="413" y="11"/>
                  </a:cubicBezTo>
                  <a:cubicBezTo>
                    <a:pt x="383" y="4"/>
                    <a:pt x="355" y="1"/>
                    <a:pt x="3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/>
          <p:nvPr/>
        </p:nvSpPr>
        <p:spPr>
          <a:xfrm>
            <a:off x="8449228" y="1205097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7267002" y="3579713"/>
            <a:ext cx="1614292" cy="1454243"/>
            <a:chOff x="7150051" y="3491912"/>
            <a:chExt cx="1632742" cy="1471012"/>
          </a:xfrm>
        </p:grpSpPr>
        <p:sp>
          <p:nvSpPr>
            <p:cNvPr id="16" name="Google Shape;16;p2"/>
            <p:cNvSpPr/>
            <p:nvPr/>
          </p:nvSpPr>
          <p:spPr>
            <a:xfrm>
              <a:off x="7539508" y="4223763"/>
              <a:ext cx="178291" cy="114522"/>
            </a:xfrm>
            <a:custGeom>
              <a:avLst/>
              <a:gdLst/>
              <a:ahLst/>
              <a:cxnLst/>
              <a:rect l="l" t="t" r="r" b="b"/>
              <a:pathLst>
                <a:path w="3671" h="2358" extrusionOk="0">
                  <a:moveTo>
                    <a:pt x="1752" y="0"/>
                  </a:moveTo>
                  <a:cubicBezTo>
                    <a:pt x="1254" y="0"/>
                    <a:pt x="810" y="189"/>
                    <a:pt x="561" y="745"/>
                  </a:cubicBezTo>
                  <a:cubicBezTo>
                    <a:pt x="0" y="1994"/>
                    <a:pt x="1577" y="2357"/>
                    <a:pt x="2707" y="2357"/>
                  </a:cubicBezTo>
                  <a:cubicBezTo>
                    <a:pt x="3025" y="2357"/>
                    <a:pt x="3309" y="2329"/>
                    <a:pt x="3498" y="2282"/>
                  </a:cubicBezTo>
                  <a:cubicBezTo>
                    <a:pt x="3502" y="2281"/>
                    <a:pt x="3505" y="2281"/>
                    <a:pt x="3509" y="2281"/>
                  </a:cubicBezTo>
                  <a:cubicBezTo>
                    <a:pt x="3526" y="2281"/>
                    <a:pt x="3536" y="2295"/>
                    <a:pt x="3539" y="2312"/>
                  </a:cubicBezTo>
                  <a:cubicBezTo>
                    <a:pt x="3586" y="2292"/>
                    <a:pt x="3634" y="2272"/>
                    <a:pt x="3670" y="2252"/>
                  </a:cubicBezTo>
                  <a:cubicBezTo>
                    <a:pt x="3647" y="1651"/>
                    <a:pt x="3630" y="1076"/>
                    <a:pt x="3620" y="542"/>
                  </a:cubicBezTo>
                  <a:cubicBezTo>
                    <a:pt x="3100" y="302"/>
                    <a:pt x="2383" y="0"/>
                    <a:pt x="1752" y="0"/>
                  </a:cubicBezTo>
                  <a:close/>
                </a:path>
              </a:pathLst>
            </a:custGeom>
            <a:solidFill>
              <a:srgbClr val="FE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169430" y="3510853"/>
              <a:ext cx="1594957" cy="1433033"/>
            </a:xfrm>
            <a:custGeom>
              <a:avLst/>
              <a:gdLst/>
              <a:ahLst/>
              <a:cxnLst/>
              <a:rect l="l" t="t" r="r" b="b"/>
              <a:pathLst>
                <a:path w="32840" h="29506" extrusionOk="0">
                  <a:moveTo>
                    <a:pt x="13105" y="3339"/>
                  </a:moveTo>
                  <a:cubicBezTo>
                    <a:pt x="13531" y="3339"/>
                    <a:pt x="13876" y="3684"/>
                    <a:pt x="13876" y="4113"/>
                  </a:cubicBezTo>
                  <a:cubicBezTo>
                    <a:pt x="13876" y="4539"/>
                    <a:pt x="13531" y="4887"/>
                    <a:pt x="13105" y="4887"/>
                  </a:cubicBezTo>
                  <a:cubicBezTo>
                    <a:pt x="12676" y="4887"/>
                    <a:pt x="12331" y="4539"/>
                    <a:pt x="12331" y="4113"/>
                  </a:cubicBezTo>
                  <a:cubicBezTo>
                    <a:pt x="12331" y="3684"/>
                    <a:pt x="12676" y="3339"/>
                    <a:pt x="13105" y="3339"/>
                  </a:cubicBezTo>
                  <a:close/>
                  <a:moveTo>
                    <a:pt x="26801" y="21271"/>
                  </a:moveTo>
                  <a:cubicBezTo>
                    <a:pt x="26924" y="21271"/>
                    <a:pt x="27045" y="21304"/>
                    <a:pt x="27136" y="21371"/>
                  </a:cubicBezTo>
                  <a:cubicBezTo>
                    <a:pt x="27153" y="21385"/>
                    <a:pt x="27166" y="21415"/>
                    <a:pt x="27173" y="21449"/>
                  </a:cubicBezTo>
                  <a:cubicBezTo>
                    <a:pt x="27186" y="21452"/>
                    <a:pt x="27203" y="21455"/>
                    <a:pt x="27217" y="21463"/>
                  </a:cubicBezTo>
                  <a:cubicBezTo>
                    <a:pt x="27220" y="21433"/>
                    <a:pt x="27231" y="21407"/>
                    <a:pt x="27255" y="21407"/>
                  </a:cubicBezTo>
                  <a:cubicBezTo>
                    <a:pt x="27259" y="21407"/>
                    <a:pt x="27263" y="21407"/>
                    <a:pt x="27267" y="21408"/>
                  </a:cubicBezTo>
                  <a:cubicBezTo>
                    <a:pt x="27515" y="21459"/>
                    <a:pt x="27846" y="21831"/>
                    <a:pt x="27713" y="22098"/>
                  </a:cubicBezTo>
                  <a:cubicBezTo>
                    <a:pt x="27651" y="22228"/>
                    <a:pt x="27502" y="22272"/>
                    <a:pt x="27334" y="22272"/>
                  </a:cubicBezTo>
                  <a:cubicBezTo>
                    <a:pt x="27110" y="22272"/>
                    <a:pt x="26853" y="22194"/>
                    <a:pt x="26724" y="22138"/>
                  </a:cubicBezTo>
                  <a:cubicBezTo>
                    <a:pt x="26490" y="22040"/>
                    <a:pt x="26200" y="21811"/>
                    <a:pt x="26331" y="21527"/>
                  </a:cubicBezTo>
                  <a:cubicBezTo>
                    <a:pt x="26410" y="21355"/>
                    <a:pt x="26607" y="21271"/>
                    <a:pt x="26801" y="21271"/>
                  </a:cubicBezTo>
                  <a:close/>
                  <a:moveTo>
                    <a:pt x="25178" y="22293"/>
                  </a:moveTo>
                  <a:cubicBezTo>
                    <a:pt x="25323" y="22293"/>
                    <a:pt x="25464" y="22317"/>
                    <a:pt x="25578" y="22361"/>
                  </a:cubicBezTo>
                  <a:cubicBezTo>
                    <a:pt x="25598" y="22368"/>
                    <a:pt x="25609" y="22392"/>
                    <a:pt x="25619" y="22419"/>
                  </a:cubicBezTo>
                  <a:cubicBezTo>
                    <a:pt x="25706" y="22433"/>
                    <a:pt x="25795" y="22456"/>
                    <a:pt x="25876" y="22483"/>
                  </a:cubicBezTo>
                  <a:cubicBezTo>
                    <a:pt x="25876" y="22447"/>
                    <a:pt x="25887" y="22415"/>
                    <a:pt x="25922" y="22415"/>
                  </a:cubicBezTo>
                  <a:cubicBezTo>
                    <a:pt x="25929" y="22415"/>
                    <a:pt x="25937" y="22416"/>
                    <a:pt x="25946" y="22419"/>
                  </a:cubicBezTo>
                  <a:cubicBezTo>
                    <a:pt x="26335" y="22558"/>
                    <a:pt x="26639" y="23061"/>
                    <a:pt x="26301" y="23406"/>
                  </a:cubicBezTo>
                  <a:cubicBezTo>
                    <a:pt x="26124" y="23585"/>
                    <a:pt x="25848" y="23661"/>
                    <a:pt x="25569" y="23661"/>
                  </a:cubicBezTo>
                  <a:cubicBezTo>
                    <a:pt x="25318" y="23661"/>
                    <a:pt x="25065" y="23599"/>
                    <a:pt x="24879" y="23497"/>
                  </a:cubicBezTo>
                  <a:cubicBezTo>
                    <a:pt x="24588" y="23335"/>
                    <a:pt x="24138" y="22888"/>
                    <a:pt x="24456" y="22550"/>
                  </a:cubicBezTo>
                  <a:cubicBezTo>
                    <a:pt x="24621" y="22375"/>
                    <a:pt x="24908" y="22293"/>
                    <a:pt x="25178" y="22293"/>
                  </a:cubicBezTo>
                  <a:close/>
                  <a:moveTo>
                    <a:pt x="2673" y="1"/>
                  </a:moveTo>
                  <a:cubicBezTo>
                    <a:pt x="1946" y="1"/>
                    <a:pt x="1401" y="144"/>
                    <a:pt x="997" y="494"/>
                  </a:cubicBezTo>
                  <a:cubicBezTo>
                    <a:pt x="284" y="1109"/>
                    <a:pt x="1" y="2424"/>
                    <a:pt x="105" y="4627"/>
                  </a:cubicBezTo>
                  <a:cubicBezTo>
                    <a:pt x="152" y="5671"/>
                    <a:pt x="348" y="6546"/>
                    <a:pt x="642" y="7296"/>
                  </a:cubicBezTo>
                  <a:cubicBezTo>
                    <a:pt x="852" y="6935"/>
                    <a:pt x="1183" y="6577"/>
                    <a:pt x="1369" y="6323"/>
                  </a:cubicBezTo>
                  <a:cubicBezTo>
                    <a:pt x="1396" y="6286"/>
                    <a:pt x="1438" y="6272"/>
                    <a:pt x="1483" y="6272"/>
                  </a:cubicBezTo>
                  <a:cubicBezTo>
                    <a:pt x="1539" y="6272"/>
                    <a:pt x="1598" y="6294"/>
                    <a:pt x="1636" y="6320"/>
                  </a:cubicBezTo>
                  <a:cubicBezTo>
                    <a:pt x="2183" y="6699"/>
                    <a:pt x="2724" y="7087"/>
                    <a:pt x="3258" y="7479"/>
                  </a:cubicBezTo>
                  <a:cubicBezTo>
                    <a:pt x="3694" y="7094"/>
                    <a:pt x="4126" y="6712"/>
                    <a:pt x="4563" y="6326"/>
                  </a:cubicBezTo>
                  <a:cubicBezTo>
                    <a:pt x="4600" y="6292"/>
                    <a:pt x="4647" y="6278"/>
                    <a:pt x="4695" y="6278"/>
                  </a:cubicBezTo>
                  <a:cubicBezTo>
                    <a:pt x="4756" y="6278"/>
                    <a:pt x="4819" y="6301"/>
                    <a:pt x="4867" y="6337"/>
                  </a:cubicBezTo>
                  <a:cubicBezTo>
                    <a:pt x="5340" y="6695"/>
                    <a:pt x="5812" y="7053"/>
                    <a:pt x="6289" y="7412"/>
                  </a:cubicBezTo>
                  <a:cubicBezTo>
                    <a:pt x="6644" y="6945"/>
                    <a:pt x="6921" y="6451"/>
                    <a:pt x="7191" y="5928"/>
                  </a:cubicBezTo>
                  <a:cubicBezTo>
                    <a:pt x="7220" y="5871"/>
                    <a:pt x="7301" y="5842"/>
                    <a:pt x="7370" y="5842"/>
                  </a:cubicBezTo>
                  <a:cubicBezTo>
                    <a:pt x="7391" y="5842"/>
                    <a:pt x="7411" y="5845"/>
                    <a:pt x="7428" y="5850"/>
                  </a:cubicBezTo>
                  <a:cubicBezTo>
                    <a:pt x="7969" y="6043"/>
                    <a:pt x="8503" y="6225"/>
                    <a:pt x="9057" y="6354"/>
                  </a:cubicBezTo>
                  <a:cubicBezTo>
                    <a:pt x="9250" y="5766"/>
                    <a:pt x="9354" y="5171"/>
                    <a:pt x="9520" y="4573"/>
                  </a:cubicBezTo>
                  <a:cubicBezTo>
                    <a:pt x="9542" y="4490"/>
                    <a:pt x="9611" y="4455"/>
                    <a:pt x="9686" y="4455"/>
                  </a:cubicBezTo>
                  <a:cubicBezTo>
                    <a:pt x="9813" y="4455"/>
                    <a:pt x="9958" y="4556"/>
                    <a:pt x="9928" y="4698"/>
                  </a:cubicBezTo>
                  <a:cubicBezTo>
                    <a:pt x="9797" y="5353"/>
                    <a:pt x="9655" y="5999"/>
                    <a:pt x="9429" y="6631"/>
                  </a:cubicBezTo>
                  <a:cubicBezTo>
                    <a:pt x="9399" y="6719"/>
                    <a:pt x="9323" y="6756"/>
                    <a:pt x="9239" y="6756"/>
                  </a:cubicBezTo>
                  <a:cubicBezTo>
                    <a:pt x="9217" y="6756"/>
                    <a:pt x="9194" y="6754"/>
                    <a:pt x="9172" y="6749"/>
                  </a:cubicBezTo>
                  <a:cubicBezTo>
                    <a:pt x="8810" y="6678"/>
                    <a:pt x="8456" y="6587"/>
                    <a:pt x="8104" y="6468"/>
                  </a:cubicBezTo>
                  <a:cubicBezTo>
                    <a:pt x="7945" y="6418"/>
                    <a:pt x="7756" y="6381"/>
                    <a:pt x="7614" y="6296"/>
                  </a:cubicBezTo>
                  <a:cubicBezTo>
                    <a:pt x="7553" y="6262"/>
                    <a:pt x="7512" y="6249"/>
                    <a:pt x="7482" y="6242"/>
                  </a:cubicBezTo>
                  <a:cubicBezTo>
                    <a:pt x="7333" y="6431"/>
                    <a:pt x="7235" y="6800"/>
                    <a:pt x="7121" y="6989"/>
                  </a:cubicBezTo>
                  <a:cubicBezTo>
                    <a:pt x="6951" y="7270"/>
                    <a:pt x="6745" y="7533"/>
                    <a:pt x="6536" y="7786"/>
                  </a:cubicBezTo>
                  <a:cubicBezTo>
                    <a:pt x="6489" y="7842"/>
                    <a:pt x="6427" y="7868"/>
                    <a:pt x="6363" y="7868"/>
                  </a:cubicBezTo>
                  <a:cubicBezTo>
                    <a:pt x="6307" y="7868"/>
                    <a:pt x="6249" y="7848"/>
                    <a:pt x="6198" y="7810"/>
                  </a:cubicBezTo>
                  <a:cubicBezTo>
                    <a:pt x="5714" y="7445"/>
                    <a:pt x="5235" y="7080"/>
                    <a:pt x="4748" y="6715"/>
                  </a:cubicBezTo>
                  <a:cubicBezTo>
                    <a:pt x="4319" y="7100"/>
                    <a:pt x="3886" y="7485"/>
                    <a:pt x="3457" y="7867"/>
                  </a:cubicBezTo>
                  <a:cubicBezTo>
                    <a:pt x="3414" y="7905"/>
                    <a:pt x="3360" y="7923"/>
                    <a:pt x="3305" y="7923"/>
                  </a:cubicBezTo>
                  <a:cubicBezTo>
                    <a:pt x="3248" y="7923"/>
                    <a:pt x="3190" y="7904"/>
                    <a:pt x="3143" y="7871"/>
                  </a:cubicBezTo>
                  <a:cubicBezTo>
                    <a:pt x="2710" y="7554"/>
                    <a:pt x="1862" y="7151"/>
                    <a:pt x="1595" y="6699"/>
                  </a:cubicBezTo>
                  <a:cubicBezTo>
                    <a:pt x="1589" y="6691"/>
                    <a:pt x="1589" y="6688"/>
                    <a:pt x="1582" y="6682"/>
                  </a:cubicBezTo>
                  <a:cubicBezTo>
                    <a:pt x="1504" y="6780"/>
                    <a:pt x="1426" y="6877"/>
                    <a:pt x="1352" y="6975"/>
                  </a:cubicBezTo>
                  <a:cubicBezTo>
                    <a:pt x="1207" y="7161"/>
                    <a:pt x="954" y="7412"/>
                    <a:pt x="791" y="7658"/>
                  </a:cubicBezTo>
                  <a:cubicBezTo>
                    <a:pt x="1957" y="10169"/>
                    <a:pt x="4380" y="11034"/>
                    <a:pt x="6475" y="11274"/>
                  </a:cubicBezTo>
                  <a:cubicBezTo>
                    <a:pt x="7073" y="11343"/>
                    <a:pt x="7652" y="11370"/>
                    <a:pt x="8190" y="11370"/>
                  </a:cubicBezTo>
                  <a:cubicBezTo>
                    <a:pt x="10026" y="11370"/>
                    <a:pt x="11390" y="11056"/>
                    <a:pt x="11409" y="11051"/>
                  </a:cubicBezTo>
                  <a:lnTo>
                    <a:pt x="11659" y="10993"/>
                  </a:lnTo>
                  <a:lnTo>
                    <a:pt x="11659" y="10993"/>
                  </a:lnTo>
                  <a:lnTo>
                    <a:pt x="11649" y="11250"/>
                  </a:lnTo>
                  <a:cubicBezTo>
                    <a:pt x="11649" y="11264"/>
                    <a:pt x="11635" y="11626"/>
                    <a:pt x="11625" y="12244"/>
                  </a:cubicBezTo>
                  <a:cubicBezTo>
                    <a:pt x="12117" y="12146"/>
                    <a:pt x="12622" y="12087"/>
                    <a:pt x="13128" y="12087"/>
                  </a:cubicBezTo>
                  <a:cubicBezTo>
                    <a:pt x="15300" y="12087"/>
                    <a:pt x="17487" y="13168"/>
                    <a:pt x="18670" y="16887"/>
                  </a:cubicBezTo>
                  <a:cubicBezTo>
                    <a:pt x="20161" y="21571"/>
                    <a:pt x="20043" y="24453"/>
                    <a:pt x="17312" y="25373"/>
                  </a:cubicBezTo>
                  <a:cubicBezTo>
                    <a:pt x="16403" y="25678"/>
                    <a:pt x="15543" y="25781"/>
                    <a:pt x="14801" y="25781"/>
                  </a:cubicBezTo>
                  <a:cubicBezTo>
                    <a:pt x="13714" y="25781"/>
                    <a:pt x="12880" y="25562"/>
                    <a:pt x="12511" y="25443"/>
                  </a:cubicBezTo>
                  <a:lnTo>
                    <a:pt x="12511" y="25443"/>
                  </a:lnTo>
                  <a:cubicBezTo>
                    <a:pt x="13142" y="28968"/>
                    <a:pt x="13842" y="29326"/>
                    <a:pt x="14085" y="29333"/>
                  </a:cubicBezTo>
                  <a:lnTo>
                    <a:pt x="14102" y="29333"/>
                  </a:lnTo>
                  <a:cubicBezTo>
                    <a:pt x="14737" y="29333"/>
                    <a:pt x="15521" y="28194"/>
                    <a:pt x="15768" y="27751"/>
                  </a:cubicBezTo>
                  <a:lnTo>
                    <a:pt x="15822" y="27660"/>
                  </a:lnTo>
                  <a:lnTo>
                    <a:pt x="19374" y="27424"/>
                  </a:lnTo>
                  <a:lnTo>
                    <a:pt x="19425" y="27558"/>
                  </a:lnTo>
                  <a:cubicBezTo>
                    <a:pt x="19747" y="28380"/>
                    <a:pt x="20403" y="29506"/>
                    <a:pt x="20882" y="29506"/>
                  </a:cubicBezTo>
                  <a:cubicBezTo>
                    <a:pt x="20890" y="29506"/>
                    <a:pt x="20897" y="29505"/>
                    <a:pt x="20905" y="29505"/>
                  </a:cubicBezTo>
                  <a:cubicBezTo>
                    <a:pt x="21432" y="29451"/>
                    <a:pt x="22226" y="27984"/>
                    <a:pt x="22604" y="27072"/>
                  </a:cubicBezTo>
                  <a:lnTo>
                    <a:pt x="22669" y="26914"/>
                  </a:lnTo>
                  <a:lnTo>
                    <a:pt x="22834" y="26957"/>
                  </a:lnTo>
                  <a:cubicBezTo>
                    <a:pt x="22853" y="26962"/>
                    <a:pt x="23690" y="27177"/>
                    <a:pt x="24914" y="27177"/>
                  </a:cubicBezTo>
                  <a:cubicBezTo>
                    <a:pt x="26301" y="27177"/>
                    <a:pt x="28185" y="26901"/>
                    <a:pt x="29941" y="25730"/>
                  </a:cubicBezTo>
                  <a:cubicBezTo>
                    <a:pt x="32049" y="24325"/>
                    <a:pt x="32593" y="22425"/>
                    <a:pt x="32732" y="21419"/>
                  </a:cubicBezTo>
                  <a:cubicBezTo>
                    <a:pt x="32840" y="20611"/>
                    <a:pt x="32739" y="20043"/>
                    <a:pt x="32661" y="19874"/>
                  </a:cubicBezTo>
                  <a:cubicBezTo>
                    <a:pt x="32590" y="19914"/>
                    <a:pt x="32472" y="20006"/>
                    <a:pt x="32370" y="20087"/>
                  </a:cubicBezTo>
                  <a:cubicBezTo>
                    <a:pt x="32046" y="20344"/>
                    <a:pt x="31570" y="20719"/>
                    <a:pt x="30863" y="20973"/>
                  </a:cubicBezTo>
                  <a:cubicBezTo>
                    <a:pt x="30941" y="21176"/>
                    <a:pt x="30985" y="21341"/>
                    <a:pt x="30968" y="21412"/>
                  </a:cubicBezTo>
                  <a:cubicBezTo>
                    <a:pt x="30922" y="21656"/>
                    <a:pt x="29785" y="22024"/>
                    <a:pt x="29095" y="22024"/>
                  </a:cubicBezTo>
                  <a:cubicBezTo>
                    <a:pt x="28879" y="22024"/>
                    <a:pt x="28707" y="21988"/>
                    <a:pt x="28626" y="21901"/>
                  </a:cubicBezTo>
                  <a:cubicBezTo>
                    <a:pt x="28562" y="21834"/>
                    <a:pt x="28569" y="21561"/>
                    <a:pt x="28619" y="21212"/>
                  </a:cubicBezTo>
                  <a:cubicBezTo>
                    <a:pt x="28491" y="21199"/>
                    <a:pt x="28359" y="21182"/>
                    <a:pt x="28220" y="21162"/>
                  </a:cubicBezTo>
                  <a:cubicBezTo>
                    <a:pt x="27545" y="21060"/>
                    <a:pt x="26913" y="20905"/>
                    <a:pt x="26322" y="20699"/>
                  </a:cubicBezTo>
                  <a:cubicBezTo>
                    <a:pt x="26284" y="20864"/>
                    <a:pt x="26244" y="20989"/>
                    <a:pt x="26200" y="21040"/>
                  </a:cubicBezTo>
                  <a:cubicBezTo>
                    <a:pt x="26156" y="21088"/>
                    <a:pt x="26052" y="21110"/>
                    <a:pt x="25911" y="21110"/>
                  </a:cubicBezTo>
                  <a:cubicBezTo>
                    <a:pt x="25771" y="21110"/>
                    <a:pt x="25594" y="21089"/>
                    <a:pt x="25399" y="21050"/>
                  </a:cubicBezTo>
                  <a:lnTo>
                    <a:pt x="25399" y="21050"/>
                  </a:lnTo>
                  <a:cubicBezTo>
                    <a:pt x="25487" y="21179"/>
                    <a:pt x="25537" y="21334"/>
                    <a:pt x="25473" y="21483"/>
                  </a:cubicBezTo>
                  <a:cubicBezTo>
                    <a:pt x="25373" y="21707"/>
                    <a:pt x="25133" y="21787"/>
                    <a:pt x="24887" y="21787"/>
                  </a:cubicBezTo>
                  <a:cubicBezTo>
                    <a:pt x="24719" y="21787"/>
                    <a:pt x="24548" y="21749"/>
                    <a:pt x="24419" y="21695"/>
                  </a:cubicBezTo>
                  <a:cubicBezTo>
                    <a:pt x="24095" y="21561"/>
                    <a:pt x="23716" y="21226"/>
                    <a:pt x="23825" y="20834"/>
                  </a:cubicBezTo>
                  <a:cubicBezTo>
                    <a:pt x="23858" y="20719"/>
                    <a:pt x="23929" y="20635"/>
                    <a:pt x="24017" y="20574"/>
                  </a:cubicBezTo>
                  <a:cubicBezTo>
                    <a:pt x="23787" y="20442"/>
                    <a:pt x="23625" y="20300"/>
                    <a:pt x="23594" y="20162"/>
                  </a:cubicBezTo>
                  <a:cubicBezTo>
                    <a:pt x="23571" y="20053"/>
                    <a:pt x="23743" y="19783"/>
                    <a:pt x="24003" y="19459"/>
                  </a:cubicBezTo>
                  <a:cubicBezTo>
                    <a:pt x="23368" y="18975"/>
                    <a:pt x="22800" y="18394"/>
                    <a:pt x="22307" y="17712"/>
                  </a:cubicBezTo>
                  <a:cubicBezTo>
                    <a:pt x="22304" y="17712"/>
                    <a:pt x="22300" y="17715"/>
                    <a:pt x="22300" y="17715"/>
                  </a:cubicBezTo>
                  <a:cubicBezTo>
                    <a:pt x="22288" y="17719"/>
                    <a:pt x="22275" y="17721"/>
                    <a:pt x="22260" y="17721"/>
                  </a:cubicBezTo>
                  <a:cubicBezTo>
                    <a:pt x="21837" y="17721"/>
                    <a:pt x="20339" y="16153"/>
                    <a:pt x="20512" y="15627"/>
                  </a:cubicBezTo>
                  <a:cubicBezTo>
                    <a:pt x="20540" y="15545"/>
                    <a:pt x="20729" y="15434"/>
                    <a:pt x="20999" y="15322"/>
                  </a:cubicBezTo>
                  <a:cubicBezTo>
                    <a:pt x="20996" y="15305"/>
                    <a:pt x="20989" y="15292"/>
                    <a:pt x="20982" y="15279"/>
                  </a:cubicBezTo>
                  <a:cubicBezTo>
                    <a:pt x="20637" y="14416"/>
                    <a:pt x="20320" y="13365"/>
                    <a:pt x="20002" y="12223"/>
                  </a:cubicBezTo>
                  <a:cubicBezTo>
                    <a:pt x="19928" y="12258"/>
                    <a:pt x="19867" y="12278"/>
                    <a:pt x="19826" y="12278"/>
                  </a:cubicBezTo>
                  <a:cubicBezTo>
                    <a:pt x="19451" y="12278"/>
                    <a:pt x="18424" y="10206"/>
                    <a:pt x="18762" y="9743"/>
                  </a:cubicBezTo>
                  <a:cubicBezTo>
                    <a:pt x="18809" y="9675"/>
                    <a:pt x="19012" y="9631"/>
                    <a:pt x="19289" y="9605"/>
                  </a:cubicBezTo>
                  <a:cubicBezTo>
                    <a:pt x="18988" y="8510"/>
                    <a:pt x="18667" y="7401"/>
                    <a:pt x="18316" y="6381"/>
                  </a:cubicBezTo>
                  <a:cubicBezTo>
                    <a:pt x="18066" y="6543"/>
                    <a:pt x="17856" y="6644"/>
                    <a:pt x="17762" y="6644"/>
                  </a:cubicBezTo>
                  <a:cubicBezTo>
                    <a:pt x="17387" y="6644"/>
                    <a:pt x="16359" y="4576"/>
                    <a:pt x="16697" y="4113"/>
                  </a:cubicBezTo>
                  <a:cubicBezTo>
                    <a:pt x="16752" y="4039"/>
                    <a:pt x="16984" y="3988"/>
                    <a:pt x="17306" y="3965"/>
                  </a:cubicBezTo>
                  <a:cubicBezTo>
                    <a:pt x="16978" y="3353"/>
                    <a:pt x="16619" y="2842"/>
                    <a:pt x="16231" y="2494"/>
                  </a:cubicBezTo>
                  <a:cubicBezTo>
                    <a:pt x="15393" y="1744"/>
                    <a:pt x="12318" y="1339"/>
                    <a:pt x="9344" y="947"/>
                  </a:cubicBezTo>
                  <a:cubicBezTo>
                    <a:pt x="7911" y="758"/>
                    <a:pt x="6431" y="562"/>
                    <a:pt x="5218" y="325"/>
                  </a:cubicBezTo>
                  <a:cubicBezTo>
                    <a:pt x="4189" y="126"/>
                    <a:pt x="3351" y="1"/>
                    <a:pt x="2673" y="1"/>
                  </a:cubicBezTo>
                  <a:close/>
                </a:path>
              </a:pathLst>
            </a:custGeom>
            <a:solidFill>
              <a:srgbClr val="FE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7240143" y="3830665"/>
              <a:ext cx="5488" cy="4031"/>
            </a:xfrm>
            <a:custGeom>
              <a:avLst/>
              <a:gdLst/>
              <a:ahLst/>
              <a:cxnLst/>
              <a:rect l="l" t="t" r="r" b="b"/>
              <a:pathLst>
                <a:path w="113" h="83" extrusionOk="0">
                  <a:moveTo>
                    <a:pt x="32" y="0"/>
                  </a:moveTo>
                  <a:cubicBezTo>
                    <a:pt x="1" y="0"/>
                    <a:pt x="20" y="83"/>
                    <a:pt x="81" y="83"/>
                  </a:cubicBezTo>
                  <a:cubicBezTo>
                    <a:pt x="91" y="83"/>
                    <a:pt x="101" y="81"/>
                    <a:pt x="112" y="76"/>
                  </a:cubicBezTo>
                  <a:cubicBezTo>
                    <a:pt x="73" y="19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FE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963932" y="3703371"/>
              <a:ext cx="95095" cy="130209"/>
            </a:xfrm>
            <a:custGeom>
              <a:avLst/>
              <a:gdLst/>
              <a:ahLst/>
              <a:cxnLst/>
              <a:rect l="l" t="t" r="r" b="b"/>
              <a:pathLst>
                <a:path w="1958" h="2681" extrusionOk="0">
                  <a:moveTo>
                    <a:pt x="947" y="1"/>
                  </a:moveTo>
                  <a:cubicBezTo>
                    <a:pt x="625" y="24"/>
                    <a:pt x="393" y="75"/>
                    <a:pt x="338" y="149"/>
                  </a:cubicBezTo>
                  <a:cubicBezTo>
                    <a:pt x="0" y="612"/>
                    <a:pt x="1028" y="2680"/>
                    <a:pt x="1403" y="2680"/>
                  </a:cubicBezTo>
                  <a:cubicBezTo>
                    <a:pt x="1497" y="2680"/>
                    <a:pt x="1707" y="2579"/>
                    <a:pt x="1957" y="2417"/>
                  </a:cubicBezTo>
                  <a:cubicBezTo>
                    <a:pt x="1650" y="1518"/>
                    <a:pt x="1315" y="693"/>
                    <a:pt x="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064174" y="3977287"/>
              <a:ext cx="76737" cy="129869"/>
            </a:xfrm>
            <a:custGeom>
              <a:avLst/>
              <a:gdLst/>
              <a:ahLst/>
              <a:cxnLst/>
              <a:rect l="l" t="t" r="r" b="b"/>
              <a:pathLst>
                <a:path w="1580" h="2674" extrusionOk="0">
                  <a:moveTo>
                    <a:pt x="866" y="1"/>
                  </a:moveTo>
                  <a:cubicBezTo>
                    <a:pt x="589" y="27"/>
                    <a:pt x="386" y="71"/>
                    <a:pt x="339" y="139"/>
                  </a:cubicBezTo>
                  <a:cubicBezTo>
                    <a:pt x="1" y="602"/>
                    <a:pt x="1028" y="2674"/>
                    <a:pt x="1403" y="2674"/>
                  </a:cubicBezTo>
                  <a:cubicBezTo>
                    <a:pt x="1444" y="2674"/>
                    <a:pt x="1505" y="2654"/>
                    <a:pt x="1579" y="2619"/>
                  </a:cubicBezTo>
                  <a:cubicBezTo>
                    <a:pt x="1440" y="2123"/>
                    <a:pt x="1302" y="1612"/>
                    <a:pt x="1164" y="1092"/>
                  </a:cubicBezTo>
                  <a:cubicBezTo>
                    <a:pt x="1066" y="734"/>
                    <a:pt x="964" y="366"/>
                    <a:pt x="8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157228" y="4254992"/>
              <a:ext cx="95629" cy="116513"/>
            </a:xfrm>
            <a:custGeom>
              <a:avLst/>
              <a:gdLst/>
              <a:ahLst/>
              <a:cxnLst/>
              <a:rect l="l" t="t" r="r" b="b"/>
              <a:pathLst>
                <a:path w="1969" h="2399" extrusionOk="0">
                  <a:moveTo>
                    <a:pt x="660" y="0"/>
                  </a:moveTo>
                  <a:cubicBezTo>
                    <a:pt x="390" y="112"/>
                    <a:pt x="201" y="223"/>
                    <a:pt x="173" y="305"/>
                  </a:cubicBezTo>
                  <a:cubicBezTo>
                    <a:pt x="0" y="831"/>
                    <a:pt x="1498" y="2399"/>
                    <a:pt x="1921" y="2399"/>
                  </a:cubicBezTo>
                  <a:cubicBezTo>
                    <a:pt x="1936" y="2399"/>
                    <a:pt x="1949" y="2397"/>
                    <a:pt x="1961" y="2393"/>
                  </a:cubicBezTo>
                  <a:cubicBezTo>
                    <a:pt x="1961" y="2393"/>
                    <a:pt x="1965" y="2390"/>
                    <a:pt x="1968" y="2390"/>
                  </a:cubicBezTo>
                  <a:cubicBezTo>
                    <a:pt x="1461" y="1697"/>
                    <a:pt x="1025" y="902"/>
                    <a:pt x="6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14147" y="4455864"/>
              <a:ext cx="133658" cy="80234"/>
            </a:xfrm>
            <a:custGeom>
              <a:avLst/>
              <a:gdLst/>
              <a:ahLst/>
              <a:cxnLst/>
              <a:rect l="l" t="t" r="r" b="b"/>
              <a:pathLst>
                <a:path w="2752" h="1652" extrusionOk="0">
                  <a:moveTo>
                    <a:pt x="433" y="1"/>
                  </a:moveTo>
                  <a:cubicBezTo>
                    <a:pt x="173" y="325"/>
                    <a:pt x="1" y="595"/>
                    <a:pt x="24" y="704"/>
                  </a:cubicBezTo>
                  <a:cubicBezTo>
                    <a:pt x="55" y="842"/>
                    <a:pt x="217" y="984"/>
                    <a:pt x="447" y="1116"/>
                  </a:cubicBezTo>
                  <a:cubicBezTo>
                    <a:pt x="547" y="1046"/>
                    <a:pt x="671" y="1011"/>
                    <a:pt x="797" y="1011"/>
                  </a:cubicBezTo>
                  <a:cubicBezTo>
                    <a:pt x="951" y="1011"/>
                    <a:pt x="1107" y="1064"/>
                    <a:pt x="1220" y="1170"/>
                  </a:cubicBezTo>
                  <a:cubicBezTo>
                    <a:pt x="1231" y="1177"/>
                    <a:pt x="1234" y="1200"/>
                    <a:pt x="1238" y="1220"/>
                  </a:cubicBezTo>
                  <a:cubicBezTo>
                    <a:pt x="1268" y="1237"/>
                    <a:pt x="1298" y="1255"/>
                    <a:pt x="1325" y="1275"/>
                  </a:cubicBezTo>
                  <a:cubicBezTo>
                    <a:pt x="1329" y="1272"/>
                    <a:pt x="1329" y="1272"/>
                    <a:pt x="1329" y="1267"/>
                  </a:cubicBezTo>
                  <a:cubicBezTo>
                    <a:pt x="1347" y="1255"/>
                    <a:pt x="1367" y="1250"/>
                    <a:pt x="1388" y="1250"/>
                  </a:cubicBezTo>
                  <a:cubicBezTo>
                    <a:pt x="1519" y="1250"/>
                    <a:pt x="1713" y="1448"/>
                    <a:pt x="1771" y="1511"/>
                  </a:cubicBezTo>
                  <a:cubicBezTo>
                    <a:pt x="1791" y="1538"/>
                    <a:pt x="1812" y="1565"/>
                    <a:pt x="1829" y="1592"/>
                  </a:cubicBezTo>
                  <a:cubicBezTo>
                    <a:pt x="2024" y="1631"/>
                    <a:pt x="2201" y="1652"/>
                    <a:pt x="2341" y="1652"/>
                  </a:cubicBezTo>
                  <a:cubicBezTo>
                    <a:pt x="2482" y="1652"/>
                    <a:pt x="2586" y="1630"/>
                    <a:pt x="2630" y="1582"/>
                  </a:cubicBezTo>
                  <a:cubicBezTo>
                    <a:pt x="2674" y="1531"/>
                    <a:pt x="2714" y="1406"/>
                    <a:pt x="2752" y="1241"/>
                  </a:cubicBezTo>
                  <a:cubicBezTo>
                    <a:pt x="1893" y="940"/>
                    <a:pt x="1122" y="528"/>
                    <a:pt x="433" y="1"/>
                  </a:cubicBezTo>
                  <a:close/>
                </a:path>
              </a:pathLst>
            </a:custGeom>
            <a:solidFill>
              <a:srgbClr val="FE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56543" y="4529394"/>
              <a:ext cx="117776" cy="51142"/>
            </a:xfrm>
            <a:custGeom>
              <a:avLst/>
              <a:gdLst/>
              <a:ahLst/>
              <a:cxnLst/>
              <a:rect l="l" t="t" r="r" b="b"/>
              <a:pathLst>
                <a:path w="2425" h="1053" extrusionOk="0">
                  <a:moveTo>
                    <a:pt x="2302" y="1"/>
                  </a:moveTo>
                  <a:cubicBezTo>
                    <a:pt x="1856" y="158"/>
                    <a:pt x="1313" y="269"/>
                    <a:pt x="655" y="269"/>
                  </a:cubicBezTo>
                  <a:cubicBezTo>
                    <a:pt x="466" y="269"/>
                    <a:pt x="267" y="260"/>
                    <a:pt x="58" y="240"/>
                  </a:cubicBezTo>
                  <a:lnTo>
                    <a:pt x="58" y="240"/>
                  </a:lnTo>
                  <a:cubicBezTo>
                    <a:pt x="8" y="589"/>
                    <a:pt x="1" y="862"/>
                    <a:pt x="65" y="929"/>
                  </a:cubicBezTo>
                  <a:cubicBezTo>
                    <a:pt x="146" y="1016"/>
                    <a:pt x="318" y="1052"/>
                    <a:pt x="534" y="1052"/>
                  </a:cubicBezTo>
                  <a:cubicBezTo>
                    <a:pt x="1224" y="1052"/>
                    <a:pt x="2361" y="684"/>
                    <a:pt x="2407" y="440"/>
                  </a:cubicBezTo>
                  <a:cubicBezTo>
                    <a:pt x="2424" y="369"/>
                    <a:pt x="2380" y="204"/>
                    <a:pt x="2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50037" y="4599621"/>
              <a:ext cx="94464" cy="48422"/>
            </a:xfrm>
            <a:custGeom>
              <a:avLst/>
              <a:gdLst/>
              <a:ahLst/>
              <a:cxnLst/>
              <a:rect l="l" t="t" r="r" b="b"/>
              <a:pathLst>
                <a:path w="1945" h="997" extrusionOk="0">
                  <a:moveTo>
                    <a:pt x="1310" y="1"/>
                  </a:moveTo>
                  <a:cubicBezTo>
                    <a:pt x="1322" y="43"/>
                    <a:pt x="1317" y="94"/>
                    <a:pt x="1280" y="94"/>
                  </a:cubicBezTo>
                  <a:cubicBezTo>
                    <a:pt x="1276" y="94"/>
                    <a:pt x="1271" y="93"/>
                    <a:pt x="1266" y="92"/>
                  </a:cubicBezTo>
                  <a:cubicBezTo>
                    <a:pt x="1213" y="78"/>
                    <a:pt x="1148" y="71"/>
                    <a:pt x="1076" y="71"/>
                  </a:cubicBezTo>
                  <a:cubicBezTo>
                    <a:pt x="653" y="71"/>
                    <a:pt x="0" y="305"/>
                    <a:pt x="411" y="724"/>
                  </a:cubicBezTo>
                  <a:cubicBezTo>
                    <a:pt x="608" y="924"/>
                    <a:pt x="882" y="996"/>
                    <a:pt x="1153" y="996"/>
                  </a:cubicBezTo>
                  <a:cubicBezTo>
                    <a:pt x="1220" y="996"/>
                    <a:pt x="1287" y="992"/>
                    <a:pt x="1353" y="984"/>
                  </a:cubicBezTo>
                  <a:cubicBezTo>
                    <a:pt x="1499" y="968"/>
                    <a:pt x="1654" y="930"/>
                    <a:pt x="1773" y="846"/>
                  </a:cubicBezTo>
                  <a:cubicBezTo>
                    <a:pt x="1945" y="724"/>
                    <a:pt x="1924" y="464"/>
                    <a:pt x="1803" y="319"/>
                  </a:cubicBezTo>
                  <a:cubicBezTo>
                    <a:pt x="1752" y="254"/>
                    <a:pt x="1675" y="213"/>
                    <a:pt x="1607" y="170"/>
                  </a:cubicBezTo>
                  <a:cubicBezTo>
                    <a:pt x="1580" y="149"/>
                    <a:pt x="1567" y="106"/>
                    <a:pt x="1567" y="65"/>
                  </a:cubicBezTo>
                  <a:cubicBezTo>
                    <a:pt x="1486" y="38"/>
                    <a:pt x="1397" y="15"/>
                    <a:pt x="1310" y="1"/>
                  </a:cubicBezTo>
                  <a:close/>
                </a:path>
              </a:pathLst>
            </a:custGeom>
            <a:solidFill>
              <a:srgbClr val="FFD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451348" y="4552511"/>
              <a:ext cx="60321" cy="27975"/>
            </a:xfrm>
            <a:custGeom>
              <a:avLst/>
              <a:gdLst/>
              <a:ahLst/>
              <a:cxnLst/>
              <a:rect l="l" t="t" r="r" b="b"/>
              <a:pathLst>
                <a:path w="1242" h="576" extrusionOk="0">
                  <a:moveTo>
                    <a:pt x="778" y="1"/>
                  </a:moveTo>
                  <a:cubicBezTo>
                    <a:pt x="784" y="38"/>
                    <a:pt x="776" y="73"/>
                    <a:pt x="738" y="73"/>
                  </a:cubicBezTo>
                  <a:cubicBezTo>
                    <a:pt x="734" y="73"/>
                    <a:pt x="731" y="73"/>
                    <a:pt x="727" y="72"/>
                  </a:cubicBezTo>
                  <a:cubicBezTo>
                    <a:pt x="648" y="58"/>
                    <a:pt x="570" y="44"/>
                    <a:pt x="492" y="44"/>
                  </a:cubicBezTo>
                  <a:cubicBezTo>
                    <a:pt x="404" y="44"/>
                    <a:pt x="317" y="62"/>
                    <a:pt x="234" y="116"/>
                  </a:cubicBezTo>
                  <a:cubicBezTo>
                    <a:pt x="1" y="268"/>
                    <a:pt x="211" y="413"/>
                    <a:pt x="376" y="478"/>
                  </a:cubicBezTo>
                  <a:cubicBezTo>
                    <a:pt x="477" y="518"/>
                    <a:pt x="593" y="548"/>
                    <a:pt x="700" y="562"/>
                  </a:cubicBezTo>
                  <a:cubicBezTo>
                    <a:pt x="748" y="567"/>
                    <a:pt x="820" y="575"/>
                    <a:pt x="892" y="575"/>
                  </a:cubicBezTo>
                  <a:cubicBezTo>
                    <a:pt x="972" y="575"/>
                    <a:pt x="1052" y="564"/>
                    <a:pt x="1095" y="525"/>
                  </a:cubicBezTo>
                  <a:cubicBezTo>
                    <a:pt x="1241" y="397"/>
                    <a:pt x="917" y="153"/>
                    <a:pt x="846" y="93"/>
                  </a:cubicBezTo>
                  <a:cubicBezTo>
                    <a:pt x="832" y="79"/>
                    <a:pt x="822" y="45"/>
                    <a:pt x="822" y="15"/>
                  </a:cubicBezTo>
                  <a:cubicBezTo>
                    <a:pt x="808" y="7"/>
                    <a:pt x="791" y="4"/>
                    <a:pt x="778" y="1"/>
                  </a:cubicBezTo>
                  <a:close/>
                </a:path>
              </a:pathLst>
            </a:custGeom>
            <a:solidFill>
              <a:srgbClr val="FFD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35127" y="4516766"/>
              <a:ext cx="67412" cy="40360"/>
            </a:xfrm>
            <a:custGeom>
              <a:avLst/>
              <a:gdLst/>
              <a:ahLst/>
              <a:cxnLst/>
              <a:rect l="l" t="t" r="r" b="b"/>
              <a:pathLst>
                <a:path w="1388" h="831" extrusionOk="0">
                  <a:moveTo>
                    <a:pt x="302" y="1"/>
                  </a:moveTo>
                  <a:cubicBezTo>
                    <a:pt x="170" y="41"/>
                    <a:pt x="62" y="125"/>
                    <a:pt x="38" y="267"/>
                  </a:cubicBezTo>
                  <a:cubicBezTo>
                    <a:pt x="1" y="514"/>
                    <a:pt x="275" y="696"/>
                    <a:pt x="481" y="771"/>
                  </a:cubicBezTo>
                  <a:cubicBezTo>
                    <a:pt x="579" y="806"/>
                    <a:pt x="700" y="830"/>
                    <a:pt x="819" y="830"/>
                  </a:cubicBezTo>
                  <a:cubicBezTo>
                    <a:pt x="962" y="830"/>
                    <a:pt x="1103" y="795"/>
                    <a:pt x="1201" y="703"/>
                  </a:cubicBezTo>
                  <a:cubicBezTo>
                    <a:pt x="1387" y="528"/>
                    <a:pt x="1218" y="389"/>
                    <a:pt x="1063" y="264"/>
                  </a:cubicBezTo>
                  <a:cubicBezTo>
                    <a:pt x="802" y="196"/>
                    <a:pt x="539" y="105"/>
                    <a:pt x="302" y="1"/>
                  </a:cubicBezTo>
                  <a:close/>
                </a:path>
              </a:pathLst>
            </a:custGeom>
            <a:solidFill>
              <a:srgbClr val="FFD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349746" y="4515115"/>
              <a:ext cx="37008" cy="14522"/>
            </a:xfrm>
            <a:custGeom>
              <a:avLst/>
              <a:gdLst/>
              <a:ahLst/>
              <a:cxnLst/>
              <a:rect l="l" t="t" r="r" b="b"/>
              <a:pathLst>
                <a:path w="762" h="299" extrusionOk="0">
                  <a:moveTo>
                    <a:pt x="505" y="0"/>
                  </a:moveTo>
                  <a:cubicBezTo>
                    <a:pt x="507" y="32"/>
                    <a:pt x="501" y="65"/>
                    <a:pt x="479" y="65"/>
                  </a:cubicBezTo>
                  <a:cubicBezTo>
                    <a:pt x="474" y="65"/>
                    <a:pt x="469" y="64"/>
                    <a:pt x="464" y="61"/>
                  </a:cubicBezTo>
                  <a:cubicBezTo>
                    <a:pt x="389" y="27"/>
                    <a:pt x="293" y="8"/>
                    <a:pt x="195" y="8"/>
                  </a:cubicBezTo>
                  <a:cubicBezTo>
                    <a:pt x="129" y="8"/>
                    <a:pt x="62" y="17"/>
                    <a:pt x="1" y="35"/>
                  </a:cubicBezTo>
                  <a:cubicBezTo>
                    <a:pt x="238" y="139"/>
                    <a:pt x="501" y="230"/>
                    <a:pt x="762" y="298"/>
                  </a:cubicBezTo>
                  <a:cubicBezTo>
                    <a:pt x="694" y="244"/>
                    <a:pt x="626" y="193"/>
                    <a:pt x="592" y="142"/>
                  </a:cubicBezTo>
                  <a:cubicBezTo>
                    <a:pt x="576" y="122"/>
                    <a:pt x="572" y="75"/>
                    <a:pt x="592" y="55"/>
                  </a:cubicBezTo>
                  <a:cubicBezTo>
                    <a:pt x="565" y="35"/>
                    <a:pt x="535" y="17"/>
                    <a:pt x="505" y="0"/>
                  </a:cubicBezTo>
                  <a:close/>
                </a:path>
              </a:pathLst>
            </a:custGeom>
            <a:solidFill>
              <a:srgbClr val="FFD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732706" y="4097879"/>
              <a:ext cx="415932" cy="665083"/>
            </a:xfrm>
            <a:custGeom>
              <a:avLst/>
              <a:gdLst/>
              <a:ahLst/>
              <a:cxnLst/>
              <a:rect l="l" t="t" r="r" b="b"/>
              <a:pathLst>
                <a:path w="8564" h="13694" extrusionOk="0">
                  <a:moveTo>
                    <a:pt x="3799" y="3103"/>
                  </a:moveTo>
                  <a:cubicBezTo>
                    <a:pt x="3809" y="3103"/>
                    <a:pt x="3819" y="3103"/>
                    <a:pt x="3828" y="3103"/>
                  </a:cubicBezTo>
                  <a:cubicBezTo>
                    <a:pt x="3869" y="3103"/>
                    <a:pt x="3879" y="3161"/>
                    <a:pt x="3862" y="3195"/>
                  </a:cubicBezTo>
                  <a:cubicBezTo>
                    <a:pt x="3995" y="3198"/>
                    <a:pt x="4102" y="3225"/>
                    <a:pt x="4187" y="3279"/>
                  </a:cubicBezTo>
                  <a:cubicBezTo>
                    <a:pt x="4184" y="3243"/>
                    <a:pt x="4194" y="3205"/>
                    <a:pt x="4219" y="3205"/>
                  </a:cubicBezTo>
                  <a:cubicBezTo>
                    <a:pt x="4226" y="3205"/>
                    <a:pt x="4235" y="3208"/>
                    <a:pt x="4244" y="3215"/>
                  </a:cubicBezTo>
                  <a:cubicBezTo>
                    <a:pt x="4971" y="3746"/>
                    <a:pt x="4660" y="4851"/>
                    <a:pt x="4173" y="5439"/>
                  </a:cubicBezTo>
                  <a:cubicBezTo>
                    <a:pt x="3772" y="5924"/>
                    <a:pt x="3136" y="6360"/>
                    <a:pt x="2495" y="6360"/>
                  </a:cubicBezTo>
                  <a:cubicBezTo>
                    <a:pt x="2278" y="6360"/>
                    <a:pt x="2061" y="6310"/>
                    <a:pt x="1852" y="6196"/>
                  </a:cubicBezTo>
                  <a:cubicBezTo>
                    <a:pt x="1213" y="5848"/>
                    <a:pt x="1128" y="5063"/>
                    <a:pt x="1409" y="4445"/>
                  </a:cubicBezTo>
                  <a:cubicBezTo>
                    <a:pt x="1810" y="3563"/>
                    <a:pt x="2877" y="3103"/>
                    <a:pt x="3799" y="3103"/>
                  </a:cubicBezTo>
                  <a:close/>
                  <a:moveTo>
                    <a:pt x="1530" y="0"/>
                  </a:moveTo>
                  <a:cubicBezTo>
                    <a:pt x="1024" y="0"/>
                    <a:pt x="519" y="59"/>
                    <a:pt x="27" y="157"/>
                  </a:cubicBezTo>
                  <a:cubicBezTo>
                    <a:pt x="0" y="1853"/>
                    <a:pt x="4" y="5510"/>
                    <a:pt x="392" y="9457"/>
                  </a:cubicBezTo>
                  <a:cubicBezTo>
                    <a:pt x="554" y="11065"/>
                    <a:pt x="730" y="12342"/>
                    <a:pt x="913" y="13356"/>
                  </a:cubicBezTo>
                  <a:cubicBezTo>
                    <a:pt x="1282" y="13475"/>
                    <a:pt x="2116" y="13694"/>
                    <a:pt x="3203" y="13694"/>
                  </a:cubicBezTo>
                  <a:cubicBezTo>
                    <a:pt x="3945" y="13694"/>
                    <a:pt x="4805" y="13591"/>
                    <a:pt x="5714" y="13286"/>
                  </a:cubicBezTo>
                  <a:cubicBezTo>
                    <a:pt x="8445" y="12366"/>
                    <a:pt x="8563" y="9484"/>
                    <a:pt x="7072" y="4800"/>
                  </a:cubicBezTo>
                  <a:cubicBezTo>
                    <a:pt x="5889" y="1081"/>
                    <a:pt x="3702" y="0"/>
                    <a:pt x="15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800554" y="4253001"/>
              <a:ext cx="147499" cy="138806"/>
            </a:xfrm>
            <a:custGeom>
              <a:avLst/>
              <a:gdLst/>
              <a:ahLst/>
              <a:cxnLst/>
              <a:rect l="l" t="t" r="r" b="b"/>
              <a:pathLst>
                <a:path w="3037" h="2858" extrusionOk="0">
                  <a:moveTo>
                    <a:pt x="2465" y="1"/>
                  </a:moveTo>
                  <a:cubicBezTo>
                    <a:pt x="2459" y="15"/>
                    <a:pt x="2452" y="24"/>
                    <a:pt x="2435" y="24"/>
                  </a:cubicBezTo>
                  <a:cubicBezTo>
                    <a:pt x="1614" y="132"/>
                    <a:pt x="647" y="606"/>
                    <a:pt x="299" y="1400"/>
                  </a:cubicBezTo>
                  <a:cubicBezTo>
                    <a:pt x="1" y="2082"/>
                    <a:pt x="267" y="2857"/>
                    <a:pt x="1067" y="2857"/>
                  </a:cubicBezTo>
                  <a:cubicBezTo>
                    <a:pt x="1100" y="2857"/>
                    <a:pt x="1133" y="2856"/>
                    <a:pt x="1168" y="2853"/>
                  </a:cubicBezTo>
                  <a:cubicBezTo>
                    <a:pt x="1739" y="2813"/>
                    <a:pt x="2283" y="2359"/>
                    <a:pt x="2607" y="1913"/>
                  </a:cubicBezTo>
                  <a:cubicBezTo>
                    <a:pt x="2726" y="1751"/>
                    <a:pt x="2824" y="1576"/>
                    <a:pt x="2894" y="1389"/>
                  </a:cubicBezTo>
                  <a:cubicBezTo>
                    <a:pt x="2955" y="1238"/>
                    <a:pt x="3019" y="1052"/>
                    <a:pt x="3027" y="886"/>
                  </a:cubicBezTo>
                  <a:cubicBezTo>
                    <a:pt x="3036" y="693"/>
                    <a:pt x="2932" y="281"/>
                    <a:pt x="2804" y="143"/>
                  </a:cubicBezTo>
                  <a:cubicBezTo>
                    <a:pt x="2793" y="132"/>
                    <a:pt x="2790" y="109"/>
                    <a:pt x="2790" y="85"/>
                  </a:cubicBezTo>
                  <a:cubicBezTo>
                    <a:pt x="2705" y="31"/>
                    <a:pt x="2598" y="4"/>
                    <a:pt x="2465" y="1"/>
                  </a:cubicBezTo>
                  <a:close/>
                </a:path>
              </a:pathLst>
            </a:custGeom>
            <a:solidFill>
              <a:srgbClr val="FE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031051" y="3702546"/>
              <a:ext cx="118845" cy="106703"/>
            </a:xfrm>
            <a:custGeom>
              <a:avLst/>
              <a:gdLst/>
              <a:ahLst/>
              <a:cxnLst/>
              <a:rect l="l" t="t" r="r" b="b"/>
              <a:pathLst>
                <a:path w="2447" h="2197" extrusionOk="0">
                  <a:moveTo>
                    <a:pt x="92" y="0"/>
                  </a:moveTo>
                  <a:cubicBezTo>
                    <a:pt x="61" y="0"/>
                    <a:pt x="31" y="0"/>
                    <a:pt x="1" y="1"/>
                  </a:cubicBezTo>
                  <a:cubicBezTo>
                    <a:pt x="332" y="646"/>
                    <a:pt x="633" y="1393"/>
                    <a:pt x="913" y="2197"/>
                  </a:cubicBezTo>
                  <a:cubicBezTo>
                    <a:pt x="1616" y="1684"/>
                    <a:pt x="2447" y="903"/>
                    <a:pt x="2414" y="517"/>
                  </a:cubicBezTo>
                  <a:cubicBezTo>
                    <a:pt x="2381" y="167"/>
                    <a:pt x="1088" y="0"/>
                    <a:pt x="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125611" y="3976025"/>
              <a:ext cx="124916" cy="118990"/>
            </a:xfrm>
            <a:custGeom>
              <a:avLst/>
              <a:gdLst/>
              <a:ahLst/>
              <a:cxnLst/>
              <a:rect l="l" t="t" r="r" b="b"/>
              <a:pathLst>
                <a:path w="2572" h="2450" extrusionOk="0">
                  <a:moveTo>
                    <a:pt x="219" y="0"/>
                  </a:moveTo>
                  <a:cubicBezTo>
                    <a:pt x="144" y="0"/>
                    <a:pt x="71" y="1"/>
                    <a:pt x="0" y="3"/>
                  </a:cubicBezTo>
                  <a:cubicBezTo>
                    <a:pt x="91" y="340"/>
                    <a:pt x="183" y="679"/>
                    <a:pt x="274" y="1017"/>
                  </a:cubicBezTo>
                  <a:cubicBezTo>
                    <a:pt x="406" y="1507"/>
                    <a:pt x="537" y="1983"/>
                    <a:pt x="665" y="2449"/>
                  </a:cubicBezTo>
                  <a:cubicBezTo>
                    <a:pt x="1403" y="1980"/>
                    <a:pt x="2571" y="973"/>
                    <a:pt x="2531" y="520"/>
                  </a:cubicBezTo>
                  <a:cubicBezTo>
                    <a:pt x="2500" y="171"/>
                    <a:pt x="1214" y="0"/>
                    <a:pt x="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207154" y="4227406"/>
              <a:ext cx="132978" cy="131181"/>
            </a:xfrm>
            <a:custGeom>
              <a:avLst/>
              <a:gdLst/>
              <a:ahLst/>
              <a:cxnLst/>
              <a:rect l="l" t="t" r="r" b="b"/>
              <a:pathLst>
                <a:path w="2738" h="2701" extrusionOk="0">
                  <a:moveTo>
                    <a:pt x="2065" y="0"/>
                  </a:moveTo>
                  <a:cubicBezTo>
                    <a:pt x="1526" y="0"/>
                    <a:pt x="653" y="205"/>
                    <a:pt x="0" y="430"/>
                  </a:cubicBezTo>
                  <a:cubicBezTo>
                    <a:pt x="349" y="1285"/>
                    <a:pt x="761" y="2042"/>
                    <a:pt x="1241" y="2701"/>
                  </a:cubicBezTo>
                  <a:cubicBezTo>
                    <a:pt x="1795" y="2092"/>
                    <a:pt x="2737" y="606"/>
                    <a:pt x="2545" y="156"/>
                  </a:cubicBezTo>
                  <a:cubicBezTo>
                    <a:pt x="2499" y="46"/>
                    <a:pt x="2319" y="0"/>
                    <a:pt x="20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347658" y="4373932"/>
              <a:ext cx="108645" cy="123021"/>
            </a:xfrm>
            <a:custGeom>
              <a:avLst/>
              <a:gdLst/>
              <a:ahLst/>
              <a:cxnLst/>
              <a:rect l="l" t="t" r="r" b="b"/>
              <a:pathLst>
                <a:path w="2237" h="2533" extrusionOk="0">
                  <a:moveTo>
                    <a:pt x="1780" y="0"/>
                  </a:moveTo>
                  <a:cubicBezTo>
                    <a:pt x="1412" y="0"/>
                    <a:pt x="590" y="728"/>
                    <a:pt x="0" y="1387"/>
                  </a:cubicBezTo>
                  <a:cubicBezTo>
                    <a:pt x="635" y="1867"/>
                    <a:pt x="1342" y="2249"/>
                    <a:pt x="2126" y="2533"/>
                  </a:cubicBezTo>
                  <a:cubicBezTo>
                    <a:pt x="2237" y="1650"/>
                    <a:pt x="2230" y="282"/>
                    <a:pt x="1889" y="32"/>
                  </a:cubicBezTo>
                  <a:cubicBezTo>
                    <a:pt x="1860" y="10"/>
                    <a:pt x="1823" y="0"/>
                    <a:pt x="17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62808" y="4433863"/>
              <a:ext cx="98009" cy="89510"/>
            </a:xfrm>
            <a:custGeom>
              <a:avLst/>
              <a:gdLst/>
              <a:ahLst/>
              <a:cxnLst/>
              <a:rect l="l" t="t" r="r" b="b"/>
              <a:pathLst>
                <a:path w="2018" h="1843" extrusionOk="0">
                  <a:moveTo>
                    <a:pt x="802" y="0"/>
                  </a:moveTo>
                  <a:cubicBezTo>
                    <a:pt x="507" y="0"/>
                    <a:pt x="170" y="993"/>
                    <a:pt x="1" y="1819"/>
                  </a:cubicBezTo>
                  <a:cubicBezTo>
                    <a:pt x="184" y="1835"/>
                    <a:pt x="358" y="1843"/>
                    <a:pt x="524" y="1843"/>
                  </a:cubicBezTo>
                  <a:cubicBezTo>
                    <a:pt x="1119" y="1843"/>
                    <a:pt x="1608" y="1745"/>
                    <a:pt x="2018" y="1603"/>
                  </a:cubicBezTo>
                  <a:cubicBezTo>
                    <a:pt x="1697" y="906"/>
                    <a:pt x="1152" y="34"/>
                    <a:pt x="815" y="1"/>
                  </a:cubicBezTo>
                  <a:cubicBezTo>
                    <a:pt x="811" y="1"/>
                    <a:pt x="806" y="0"/>
                    <a:pt x="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150051" y="3491912"/>
              <a:ext cx="1632742" cy="1471012"/>
            </a:xfrm>
            <a:custGeom>
              <a:avLst/>
              <a:gdLst/>
              <a:ahLst/>
              <a:cxnLst/>
              <a:rect l="l" t="t" r="r" b="b"/>
              <a:pathLst>
                <a:path w="33618" h="30288" extrusionOk="0">
                  <a:moveTo>
                    <a:pt x="1887" y="6975"/>
                  </a:moveTo>
                  <a:cubicBezTo>
                    <a:pt x="1902" y="6975"/>
                    <a:pt x="1928" y="6994"/>
                    <a:pt x="1967" y="7051"/>
                  </a:cubicBezTo>
                  <a:cubicBezTo>
                    <a:pt x="1956" y="7056"/>
                    <a:pt x="1946" y="7058"/>
                    <a:pt x="1936" y="7058"/>
                  </a:cubicBezTo>
                  <a:cubicBezTo>
                    <a:pt x="1875" y="7058"/>
                    <a:pt x="1856" y="6975"/>
                    <a:pt x="1887" y="6975"/>
                  </a:cubicBezTo>
                  <a:close/>
                  <a:moveTo>
                    <a:pt x="3072" y="391"/>
                  </a:moveTo>
                  <a:cubicBezTo>
                    <a:pt x="3750" y="391"/>
                    <a:pt x="4588" y="516"/>
                    <a:pt x="5617" y="715"/>
                  </a:cubicBezTo>
                  <a:cubicBezTo>
                    <a:pt x="6830" y="952"/>
                    <a:pt x="8310" y="1148"/>
                    <a:pt x="9743" y="1337"/>
                  </a:cubicBezTo>
                  <a:cubicBezTo>
                    <a:pt x="12717" y="1729"/>
                    <a:pt x="15792" y="2134"/>
                    <a:pt x="16630" y="2884"/>
                  </a:cubicBezTo>
                  <a:cubicBezTo>
                    <a:pt x="17018" y="3232"/>
                    <a:pt x="17377" y="3743"/>
                    <a:pt x="17705" y="4355"/>
                  </a:cubicBezTo>
                  <a:cubicBezTo>
                    <a:pt x="18073" y="5047"/>
                    <a:pt x="18408" y="5872"/>
                    <a:pt x="18715" y="6771"/>
                  </a:cubicBezTo>
                  <a:cubicBezTo>
                    <a:pt x="19066" y="7791"/>
                    <a:pt x="19387" y="8900"/>
                    <a:pt x="19688" y="9995"/>
                  </a:cubicBezTo>
                  <a:cubicBezTo>
                    <a:pt x="19786" y="10360"/>
                    <a:pt x="19888" y="10728"/>
                    <a:pt x="19986" y="11086"/>
                  </a:cubicBezTo>
                  <a:cubicBezTo>
                    <a:pt x="20124" y="11606"/>
                    <a:pt x="20262" y="12117"/>
                    <a:pt x="20401" y="12613"/>
                  </a:cubicBezTo>
                  <a:cubicBezTo>
                    <a:pt x="20719" y="13755"/>
                    <a:pt x="21036" y="14806"/>
                    <a:pt x="21381" y="15669"/>
                  </a:cubicBezTo>
                  <a:cubicBezTo>
                    <a:pt x="21388" y="15682"/>
                    <a:pt x="21395" y="15695"/>
                    <a:pt x="21398" y="15712"/>
                  </a:cubicBezTo>
                  <a:cubicBezTo>
                    <a:pt x="21763" y="16614"/>
                    <a:pt x="22199" y="17409"/>
                    <a:pt x="22706" y="18102"/>
                  </a:cubicBezTo>
                  <a:cubicBezTo>
                    <a:pt x="23199" y="18784"/>
                    <a:pt x="23767" y="19365"/>
                    <a:pt x="24402" y="19849"/>
                  </a:cubicBezTo>
                  <a:cubicBezTo>
                    <a:pt x="25091" y="20376"/>
                    <a:pt x="25862" y="20788"/>
                    <a:pt x="26721" y="21089"/>
                  </a:cubicBezTo>
                  <a:cubicBezTo>
                    <a:pt x="27312" y="21295"/>
                    <a:pt x="27944" y="21450"/>
                    <a:pt x="28619" y="21552"/>
                  </a:cubicBezTo>
                  <a:cubicBezTo>
                    <a:pt x="28758" y="21572"/>
                    <a:pt x="28890" y="21589"/>
                    <a:pt x="29018" y="21602"/>
                  </a:cubicBezTo>
                  <a:cubicBezTo>
                    <a:pt x="29227" y="21622"/>
                    <a:pt x="29426" y="21631"/>
                    <a:pt x="29615" y="21631"/>
                  </a:cubicBezTo>
                  <a:cubicBezTo>
                    <a:pt x="30273" y="21631"/>
                    <a:pt x="30816" y="21520"/>
                    <a:pt x="31262" y="21363"/>
                  </a:cubicBezTo>
                  <a:cubicBezTo>
                    <a:pt x="31969" y="21109"/>
                    <a:pt x="32445" y="20734"/>
                    <a:pt x="32769" y="20477"/>
                  </a:cubicBezTo>
                  <a:cubicBezTo>
                    <a:pt x="32871" y="20396"/>
                    <a:pt x="32989" y="20304"/>
                    <a:pt x="33060" y="20264"/>
                  </a:cubicBezTo>
                  <a:cubicBezTo>
                    <a:pt x="33138" y="20433"/>
                    <a:pt x="33239" y="21001"/>
                    <a:pt x="33131" y="21809"/>
                  </a:cubicBezTo>
                  <a:cubicBezTo>
                    <a:pt x="32992" y="22815"/>
                    <a:pt x="32448" y="24715"/>
                    <a:pt x="30340" y="26120"/>
                  </a:cubicBezTo>
                  <a:cubicBezTo>
                    <a:pt x="28584" y="27291"/>
                    <a:pt x="26700" y="27567"/>
                    <a:pt x="25313" y="27567"/>
                  </a:cubicBezTo>
                  <a:cubicBezTo>
                    <a:pt x="24089" y="27567"/>
                    <a:pt x="23252" y="27352"/>
                    <a:pt x="23233" y="27347"/>
                  </a:cubicBezTo>
                  <a:lnTo>
                    <a:pt x="23068" y="27304"/>
                  </a:lnTo>
                  <a:lnTo>
                    <a:pt x="23003" y="27462"/>
                  </a:lnTo>
                  <a:cubicBezTo>
                    <a:pt x="22625" y="28374"/>
                    <a:pt x="21831" y="29841"/>
                    <a:pt x="21304" y="29895"/>
                  </a:cubicBezTo>
                  <a:cubicBezTo>
                    <a:pt x="21296" y="29895"/>
                    <a:pt x="21289" y="29896"/>
                    <a:pt x="21281" y="29896"/>
                  </a:cubicBezTo>
                  <a:cubicBezTo>
                    <a:pt x="20802" y="29896"/>
                    <a:pt x="20146" y="28770"/>
                    <a:pt x="19824" y="27948"/>
                  </a:cubicBezTo>
                  <a:lnTo>
                    <a:pt x="19773" y="27814"/>
                  </a:lnTo>
                  <a:lnTo>
                    <a:pt x="16221" y="28050"/>
                  </a:lnTo>
                  <a:lnTo>
                    <a:pt x="16167" y="28141"/>
                  </a:lnTo>
                  <a:cubicBezTo>
                    <a:pt x="15920" y="28584"/>
                    <a:pt x="15136" y="29723"/>
                    <a:pt x="14501" y="29723"/>
                  </a:cubicBezTo>
                  <a:lnTo>
                    <a:pt x="14484" y="29723"/>
                  </a:lnTo>
                  <a:cubicBezTo>
                    <a:pt x="14241" y="29716"/>
                    <a:pt x="13541" y="29358"/>
                    <a:pt x="12910" y="25833"/>
                  </a:cubicBezTo>
                  <a:cubicBezTo>
                    <a:pt x="12727" y="24819"/>
                    <a:pt x="12551" y="23542"/>
                    <a:pt x="12389" y="21934"/>
                  </a:cubicBezTo>
                  <a:cubicBezTo>
                    <a:pt x="12001" y="17987"/>
                    <a:pt x="11997" y="14330"/>
                    <a:pt x="12024" y="12634"/>
                  </a:cubicBezTo>
                  <a:cubicBezTo>
                    <a:pt x="12034" y="12016"/>
                    <a:pt x="12048" y="11654"/>
                    <a:pt x="12048" y="11640"/>
                  </a:cubicBezTo>
                  <a:lnTo>
                    <a:pt x="12058" y="11383"/>
                  </a:lnTo>
                  <a:lnTo>
                    <a:pt x="12058" y="11383"/>
                  </a:lnTo>
                  <a:lnTo>
                    <a:pt x="11808" y="11441"/>
                  </a:lnTo>
                  <a:cubicBezTo>
                    <a:pt x="11789" y="11446"/>
                    <a:pt x="10425" y="11760"/>
                    <a:pt x="8589" y="11760"/>
                  </a:cubicBezTo>
                  <a:cubicBezTo>
                    <a:pt x="8051" y="11760"/>
                    <a:pt x="7472" y="11733"/>
                    <a:pt x="6874" y="11664"/>
                  </a:cubicBezTo>
                  <a:cubicBezTo>
                    <a:pt x="4779" y="11424"/>
                    <a:pt x="2356" y="10559"/>
                    <a:pt x="1190" y="8048"/>
                  </a:cubicBezTo>
                  <a:cubicBezTo>
                    <a:pt x="1353" y="7802"/>
                    <a:pt x="1606" y="7551"/>
                    <a:pt x="1751" y="7365"/>
                  </a:cubicBezTo>
                  <a:cubicBezTo>
                    <a:pt x="1825" y="7267"/>
                    <a:pt x="1903" y="7170"/>
                    <a:pt x="1981" y="7072"/>
                  </a:cubicBezTo>
                  <a:cubicBezTo>
                    <a:pt x="1988" y="7078"/>
                    <a:pt x="1988" y="7081"/>
                    <a:pt x="1994" y="7089"/>
                  </a:cubicBezTo>
                  <a:cubicBezTo>
                    <a:pt x="2261" y="7541"/>
                    <a:pt x="3109" y="7944"/>
                    <a:pt x="3542" y="8261"/>
                  </a:cubicBezTo>
                  <a:cubicBezTo>
                    <a:pt x="3589" y="8294"/>
                    <a:pt x="3647" y="8313"/>
                    <a:pt x="3704" y="8313"/>
                  </a:cubicBezTo>
                  <a:cubicBezTo>
                    <a:pt x="3759" y="8313"/>
                    <a:pt x="3813" y="8295"/>
                    <a:pt x="3856" y="8257"/>
                  </a:cubicBezTo>
                  <a:cubicBezTo>
                    <a:pt x="4285" y="7875"/>
                    <a:pt x="4718" y="7490"/>
                    <a:pt x="5147" y="7105"/>
                  </a:cubicBezTo>
                  <a:cubicBezTo>
                    <a:pt x="5634" y="7470"/>
                    <a:pt x="6113" y="7835"/>
                    <a:pt x="6597" y="8200"/>
                  </a:cubicBezTo>
                  <a:cubicBezTo>
                    <a:pt x="6648" y="8238"/>
                    <a:pt x="6706" y="8258"/>
                    <a:pt x="6762" y="8258"/>
                  </a:cubicBezTo>
                  <a:cubicBezTo>
                    <a:pt x="6826" y="8258"/>
                    <a:pt x="6888" y="8232"/>
                    <a:pt x="6935" y="8176"/>
                  </a:cubicBezTo>
                  <a:cubicBezTo>
                    <a:pt x="7144" y="7923"/>
                    <a:pt x="7350" y="7660"/>
                    <a:pt x="7520" y="7379"/>
                  </a:cubicBezTo>
                  <a:cubicBezTo>
                    <a:pt x="7634" y="7190"/>
                    <a:pt x="7732" y="6821"/>
                    <a:pt x="7881" y="6632"/>
                  </a:cubicBezTo>
                  <a:cubicBezTo>
                    <a:pt x="7911" y="6639"/>
                    <a:pt x="7952" y="6652"/>
                    <a:pt x="8013" y="6686"/>
                  </a:cubicBezTo>
                  <a:cubicBezTo>
                    <a:pt x="8155" y="6771"/>
                    <a:pt x="8344" y="6808"/>
                    <a:pt x="8503" y="6858"/>
                  </a:cubicBezTo>
                  <a:cubicBezTo>
                    <a:pt x="8855" y="6977"/>
                    <a:pt x="9209" y="7068"/>
                    <a:pt x="9571" y="7139"/>
                  </a:cubicBezTo>
                  <a:cubicBezTo>
                    <a:pt x="9593" y="7144"/>
                    <a:pt x="9616" y="7146"/>
                    <a:pt x="9638" y="7146"/>
                  </a:cubicBezTo>
                  <a:cubicBezTo>
                    <a:pt x="9722" y="7146"/>
                    <a:pt x="9798" y="7109"/>
                    <a:pt x="9828" y="7021"/>
                  </a:cubicBezTo>
                  <a:cubicBezTo>
                    <a:pt x="10054" y="6389"/>
                    <a:pt x="10196" y="5743"/>
                    <a:pt x="10327" y="5088"/>
                  </a:cubicBezTo>
                  <a:cubicBezTo>
                    <a:pt x="10357" y="4946"/>
                    <a:pt x="10212" y="4845"/>
                    <a:pt x="10085" y="4845"/>
                  </a:cubicBezTo>
                  <a:cubicBezTo>
                    <a:pt x="10010" y="4845"/>
                    <a:pt x="9941" y="4880"/>
                    <a:pt x="9919" y="4963"/>
                  </a:cubicBezTo>
                  <a:cubicBezTo>
                    <a:pt x="9753" y="5561"/>
                    <a:pt x="9649" y="6156"/>
                    <a:pt x="9456" y="6744"/>
                  </a:cubicBezTo>
                  <a:cubicBezTo>
                    <a:pt x="8902" y="6615"/>
                    <a:pt x="8368" y="6433"/>
                    <a:pt x="7827" y="6240"/>
                  </a:cubicBezTo>
                  <a:cubicBezTo>
                    <a:pt x="7810" y="6235"/>
                    <a:pt x="7790" y="6232"/>
                    <a:pt x="7769" y="6232"/>
                  </a:cubicBezTo>
                  <a:cubicBezTo>
                    <a:pt x="7700" y="6232"/>
                    <a:pt x="7619" y="6261"/>
                    <a:pt x="7590" y="6318"/>
                  </a:cubicBezTo>
                  <a:cubicBezTo>
                    <a:pt x="7320" y="6841"/>
                    <a:pt x="7043" y="7335"/>
                    <a:pt x="6688" y="7802"/>
                  </a:cubicBezTo>
                  <a:cubicBezTo>
                    <a:pt x="6211" y="7443"/>
                    <a:pt x="5739" y="7085"/>
                    <a:pt x="5266" y="6727"/>
                  </a:cubicBezTo>
                  <a:cubicBezTo>
                    <a:pt x="5218" y="6691"/>
                    <a:pt x="5155" y="6668"/>
                    <a:pt x="5094" y="6668"/>
                  </a:cubicBezTo>
                  <a:cubicBezTo>
                    <a:pt x="5046" y="6668"/>
                    <a:pt x="4999" y="6682"/>
                    <a:pt x="4962" y="6716"/>
                  </a:cubicBezTo>
                  <a:cubicBezTo>
                    <a:pt x="4525" y="7102"/>
                    <a:pt x="4093" y="7484"/>
                    <a:pt x="3657" y="7869"/>
                  </a:cubicBezTo>
                  <a:cubicBezTo>
                    <a:pt x="3123" y="7477"/>
                    <a:pt x="2582" y="7089"/>
                    <a:pt x="2035" y="6710"/>
                  </a:cubicBezTo>
                  <a:cubicBezTo>
                    <a:pt x="1997" y="6684"/>
                    <a:pt x="1938" y="6662"/>
                    <a:pt x="1882" y="6662"/>
                  </a:cubicBezTo>
                  <a:cubicBezTo>
                    <a:pt x="1837" y="6662"/>
                    <a:pt x="1795" y="6676"/>
                    <a:pt x="1768" y="6713"/>
                  </a:cubicBezTo>
                  <a:cubicBezTo>
                    <a:pt x="1582" y="6967"/>
                    <a:pt x="1251" y="7325"/>
                    <a:pt x="1041" y="7686"/>
                  </a:cubicBezTo>
                  <a:cubicBezTo>
                    <a:pt x="747" y="6936"/>
                    <a:pt x="551" y="6061"/>
                    <a:pt x="504" y="5017"/>
                  </a:cubicBezTo>
                  <a:cubicBezTo>
                    <a:pt x="400" y="2814"/>
                    <a:pt x="683" y="1499"/>
                    <a:pt x="1396" y="884"/>
                  </a:cubicBezTo>
                  <a:cubicBezTo>
                    <a:pt x="1800" y="534"/>
                    <a:pt x="2345" y="391"/>
                    <a:pt x="3072" y="391"/>
                  </a:cubicBezTo>
                  <a:close/>
                  <a:moveTo>
                    <a:pt x="3094" y="0"/>
                  </a:moveTo>
                  <a:cubicBezTo>
                    <a:pt x="2310" y="0"/>
                    <a:pt x="1640" y="156"/>
                    <a:pt x="1139" y="590"/>
                  </a:cubicBezTo>
                  <a:cubicBezTo>
                    <a:pt x="318" y="1300"/>
                    <a:pt x="1" y="2672"/>
                    <a:pt x="112" y="5037"/>
                  </a:cubicBezTo>
                  <a:cubicBezTo>
                    <a:pt x="352" y="10221"/>
                    <a:pt x="3897" y="11715"/>
                    <a:pt x="6830" y="12052"/>
                  </a:cubicBezTo>
                  <a:cubicBezTo>
                    <a:pt x="7454" y="12125"/>
                    <a:pt x="8055" y="12154"/>
                    <a:pt x="8611" y="12154"/>
                  </a:cubicBezTo>
                  <a:cubicBezTo>
                    <a:pt x="10035" y="12154"/>
                    <a:pt x="11167" y="11968"/>
                    <a:pt x="11649" y="11874"/>
                  </a:cubicBezTo>
                  <a:lnTo>
                    <a:pt x="11649" y="11874"/>
                  </a:lnTo>
                  <a:cubicBezTo>
                    <a:pt x="11636" y="12390"/>
                    <a:pt x="11608" y="13665"/>
                    <a:pt x="11636" y="15371"/>
                  </a:cubicBezTo>
                  <a:cubicBezTo>
                    <a:pt x="11163" y="15033"/>
                    <a:pt x="10396" y="14788"/>
                    <a:pt x="9705" y="14788"/>
                  </a:cubicBezTo>
                  <a:cubicBezTo>
                    <a:pt x="8868" y="14788"/>
                    <a:pt x="8142" y="15148"/>
                    <a:pt x="8189" y="16138"/>
                  </a:cubicBezTo>
                  <a:cubicBezTo>
                    <a:pt x="8237" y="17136"/>
                    <a:pt x="9445" y="17720"/>
                    <a:pt x="10488" y="17720"/>
                  </a:cubicBezTo>
                  <a:cubicBezTo>
                    <a:pt x="10886" y="17720"/>
                    <a:pt x="11260" y="17635"/>
                    <a:pt x="11537" y="17456"/>
                  </a:cubicBezTo>
                  <a:cubicBezTo>
                    <a:pt x="11558" y="17442"/>
                    <a:pt x="11564" y="17409"/>
                    <a:pt x="11558" y="17381"/>
                  </a:cubicBezTo>
                  <a:cubicBezTo>
                    <a:pt x="11555" y="17364"/>
                    <a:pt x="11545" y="17350"/>
                    <a:pt x="11528" y="17350"/>
                  </a:cubicBezTo>
                  <a:cubicBezTo>
                    <a:pt x="11524" y="17350"/>
                    <a:pt x="11521" y="17350"/>
                    <a:pt x="11517" y="17351"/>
                  </a:cubicBezTo>
                  <a:cubicBezTo>
                    <a:pt x="11328" y="17398"/>
                    <a:pt x="11044" y="17426"/>
                    <a:pt x="10726" y="17426"/>
                  </a:cubicBezTo>
                  <a:cubicBezTo>
                    <a:pt x="9596" y="17426"/>
                    <a:pt x="8019" y="17063"/>
                    <a:pt x="8580" y="15814"/>
                  </a:cubicBezTo>
                  <a:cubicBezTo>
                    <a:pt x="8829" y="15258"/>
                    <a:pt x="9273" y="15069"/>
                    <a:pt x="9771" y="15069"/>
                  </a:cubicBezTo>
                  <a:cubicBezTo>
                    <a:pt x="10402" y="15069"/>
                    <a:pt x="11119" y="15371"/>
                    <a:pt x="11639" y="15611"/>
                  </a:cubicBezTo>
                  <a:cubicBezTo>
                    <a:pt x="11649" y="16145"/>
                    <a:pt x="11666" y="16720"/>
                    <a:pt x="11689" y="17321"/>
                  </a:cubicBezTo>
                  <a:cubicBezTo>
                    <a:pt x="11743" y="18743"/>
                    <a:pt x="11838" y="20332"/>
                    <a:pt x="12001" y="21974"/>
                  </a:cubicBezTo>
                  <a:cubicBezTo>
                    <a:pt x="12531" y="27340"/>
                    <a:pt x="13362" y="30081"/>
                    <a:pt x="14471" y="30115"/>
                  </a:cubicBezTo>
                  <a:lnTo>
                    <a:pt x="14498" y="30115"/>
                  </a:lnTo>
                  <a:cubicBezTo>
                    <a:pt x="15383" y="30115"/>
                    <a:pt x="16224" y="28817"/>
                    <a:pt x="16454" y="28425"/>
                  </a:cubicBezTo>
                  <a:lnTo>
                    <a:pt x="19512" y="28223"/>
                  </a:lnTo>
                  <a:cubicBezTo>
                    <a:pt x="19726" y="28729"/>
                    <a:pt x="20445" y="30287"/>
                    <a:pt x="21276" y="30287"/>
                  </a:cubicBezTo>
                  <a:cubicBezTo>
                    <a:pt x="21297" y="30287"/>
                    <a:pt x="21320" y="30287"/>
                    <a:pt x="21340" y="30284"/>
                  </a:cubicBezTo>
                  <a:cubicBezTo>
                    <a:pt x="22172" y="30203"/>
                    <a:pt x="23020" y="28408"/>
                    <a:pt x="23301" y="27763"/>
                  </a:cubicBezTo>
                  <a:cubicBezTo>
                    <a:pt x="23619" y="27834"/>
                    <a:pt x="24360" y="27970"/>
                    <a:pt x="25335" y="27970"/>
                  </a:cubicBezTo>
                  <a:cubicBezTo>
                    <a:pt x="26772" y="27970"/>
                    <a:pt x="28715" y="27675"/>
                    <a:pt x="30559" y="26445"/>
                  </a:cubicBezTo>
                  <a:cubicBezTo>
                    <a:pt x="32850" y="24918"/>
                    <a:pt x="33618" y="22620"/>
                    <a:pt x="33567" y="20981"/>
                  </a:cubicBezTo>
                  <a:cubicBezTo>
                    <a:pt x="33560" y="20707"/>
                    <a:pt x="33513" y="20051"/>
                    <a:pt x="33250" y="19899"/>
                  </a:cubicBezTo>
                  <a:cubicBezTo>
                    <a:pt x="33197" y="19868"/>
                    <a:pt x="33145" y="19855"/>
                    <a:pt x="33093" y="19855"/>
                  </a:cubicBezTo>
                  <a:cubicBezTo>
                    <a:pt x="32925" y="19855"/>
                    <a:pt x="32751" y="19994"/>
                    <a:pt x="32529" y="20170"/>
                  </a:cubicBezTo>
                  <a:cubicBezTo>
                    <a:pt x="32222" y="20413"/>
                    <a:pt x="31776" y="20764"/>
                    <a:pt x="31107" y="20998"/>
                  </a:cubicBezTo>
                  <a:cubicBezTo>
                    <a:pt x="30697" y="21140"/>
                    <a:pt x="30208" y="21238"/>
                    <a:pt x="29613" y="21238"/>
                  </a:cubicBezTo>
                  <a:cubicBezTo>
                    <a:pt x="29447" y="21238"/>
                    <a:pt x="29273" y="21230"/>
                    <a:pt x="29090" y="21214"/>
                  </a:cubicBezTo>
                  <a:cubicBezTo>
                    <a:pt x="28954" y="21204"/>
                    <a:pt x="28819" y="21187"/>
                    <a:pt x="28677" y="21167"/>
                  </a:cubicBezTo>
                  <a:cubicBezTo>
                    <a:pt x="28001" y="21065"/>
                    <a:pt x="27373" y="20903"/>
                    <a:pt x="26785" y="20694"/>
                  </a:cubicBezTo>
                  <a:cubicBezTo>
                    <a:pt x="26001" y="20410"/>
                    <a:pt x="25294" y="20028"/>
                    <a:pt x="24659" y="19548"/>
                  </a:cubicBezTo>
                  <a:cubicBezTo>
                    <a:pt x="24037" y="19078"/>
                    <a:pt x="23486" y="18510"/>
                    <a:pt x="23007" y="17845"/>
                  </a:cubicBezTo>
                  <a:cubicBezTo>
                    <a:pt x="22527" y="17186"/>
                    <a:pt x="22115" y="16429"/>
                    <a:pt x="21766" y="15574"/>
                  </a:cubicBezTo>
                  <a:cubicBezTo>
                    <a:pt x="21760" y="15557"/>
                    <a:pt x="21753" y="15540"/>
                    <a:pt x="21746" y="15523"/>
                  </a:cubicBezTo>
                  <a:cubicBezTo>
                    <a:pt x="21398" y="14658"/>
                    <a:pt x="21077" y="13583"/>
                    <a:pt x="20752" y="12417"/>
                  </a:cubicBezTo>
                  <a:cubicBezTo>
                    <a:pt x="20624" y="11951"/>
                    <a:pt x="20493" y="11475"/>
                    <a:pt x="20361" y="10985"/>
                  </a:cubicBezTo>
                  <a:cubicBezTo>
                    <a:pt x="20270" y="10647"/>
                    <a:pt x="20178" y="10308"/>
                    <a:pt x="20087" y="9971"/>
                  </a:cubicBezTo>
                  <a:cubicBezTo>
                    <a:pt x="19763" y="8781"/>
                    <a:pt x="19425" y="7605"/>
                    <a:pt x="19053" y="6534"/>
                  </a:cubicBezTo>
                  <a:cubicBezTo>
                    <a:pt x="18773" y="5730"/>
                    <a:pt x="18472" y="4983"/>
                    <a:pt x="18141" y="4338"/>
                  </a:cubicBezTo>
                  <a:cubicBezTo>
                    <a:pt x="17765" y="3611"/>
                    <a:pt x="17357" y="3009"/>
                    <a:pt x="16890" y="2591"/>
                  </a:cubicBezTo>
                  <a:cubicBezTo>
                    <a:pt x="15964" y="1763"/>
                    <a:pt x="12966" y="1367"/>
                    <a:pt x="9797" y="948"/>
                  </a:cubicBezTo>
                  <a:cubicBezTo>
                    <a:pt x="8368" y="759"/>
                    <a:pt x="6891" y="563"/>
                    <a:pt x="5692" y="333"/>
                  </a:cubicBezTo>
                  <a:cubicBezTo>
                    <a:pt x="4748" y="150"/>
                    <a:pt x="3866" y="0"/>
                    <a:pt x="30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768306" y="3673017"/>
              <a:ext cx="75037" cy="75182"/>
            </a:xfrm>
            <a:custGeom>
              <a:avLst/>
              <a:gdLst/>
              <a:ahLst/>
              <a:cxnLst/>
              <a:rect l="l" t="t" r="r" b="b"/>
              <a:pathLst>
                <a:path w="1545" h="1548" extrusionOk="0">
                  <a:moveTo>
                    <a:pt x="774" y="0"/>
                  </a:moveTo>
                  <a:cubicBezTo>
                    <a:pt x="345" y="0"/>
                    <a:pt x="0" y="345"/>
                    <a:pt x="0" y="774"/>
                  </a:cubicBezTo>
                  <a:cubicBezTo>
                    <a:pt x="0" y="1200"/>
                    <a:pt x="345" y="1548"/>
                    <a:pt x="774" y="1548"/>
                  </a:cubicBezTo>
                  <a:cubicBezTo>
                    <a:pt x="1200" y="1548"/>
                    <a:pt x="1545" y="1200"/>
                    <a:pt x="1545" y="774"/>
                  </a:cubicBezTo>
                  <a:cubicBezTo>
                    <a:pt x="1545" y="345"/>
                    <a:pt x="1200" y="0"/>
                    <a:pt x="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7787489" y="4248581"/>
              <a:ext cx="186693" cy="158184"/>
            </a:xfrm>
            <a:custGeom>
              <a:avLst/>
              <a:gdLst/>
              <a:ahLst/>
              <a:cxnLst/>
              <a:rect l="l" t="t" r="r" b="b"/>
              <a:pathLst>
                <a:path w="3844" h="3257" extrusionOk="0">
                  <a:moveTo>
                    <a:pt x="2671" y="0"/>
                  </a:moveTo>
                  <a:cubicBezTo>
                    <a:pt x="1749" y="0"/>
                    <a:pt x="682" y="460"/>
                    <a:pt x="281" y="1342"/>
                  </a:cubicBezTo>
                  <a:cubicBezTo>
                    <a:pt x="0" y="1960"/>
                    <a:pt x="85" y="2745"/>
                    <a:pt x="724" y="3093"/>
                  </a:cubicBezTo>
                  <a:cubicBezTo>
                    <a:pt x="933" y="3207"/>
                    <a:pt x="1150" y="3257"/>
                    <a:pt x="1367" y="3257"/>
                  </a:cubicBezTo>
                  <a:cubicBezTo>
                    <a:pt x="2008" y="3257"/>
                    <a:pt x="2644" y="2821"/>
                    <a:pt x="3045" y="2336"/>
                  </a:cubicBezTo>
                  <a:cubicBezTo>
                    <a:pt x="3532" y="1748"/>
                    <a:pt x="3843" y="643"/>
                    <a:pt x="3116" y="112"/>
                  </a:cubicBezTo>
                  <a:cubicBezTo>
                    <a:pt x="3107" y="105"/>
                    <a:pt x="3098" y="102"/>
                    <a:pt x="3091" y="102"/>
                  </a:cubicBezTo>
                  <a:cubicBezTo>
                    <a:pt x="3066" y="102"/>
                    <a:pt x="3056" y="140"/>
                    <a:pt x="3059" y="176"/>
                  </a:cubicBezTo>
                  <a:cubicBezTo>
                    <a:pt x="3059" y="200"/>
                    <a:pt x="3062" y="223"/>
                    <a:pt x="3073" y="234"/>
                  </a:cubicBezTo>
                  <a:cubicBezTo>
                    <a:pt x="3201" y="372"/>
                    <a:pt x="3305" y="784"/>
                    <a:pt x="3296" y="977"/>
                  </a:cubicBezTo>
                  <a:cubicBezTo>
                    <a:pt x="3288" y="1143"/>
                    <a:pt x="3224" y="1329"/>
                    <a:pt x="3163" y="1480"/>
                  </a:cubicBezTo>
                  <a:cubicBezTo>
                    <a:pt x="3093" y="1667"/>
                    <a:pt x="2995" y="1842"/>
                    <a:pt x="2876" y="2004"/>
                  </a:cubicBezTo>
                  <a:cubicBezTo>
                    <a:pt x="2552" y="2450"/>
                    <a:pt x="2008" y="2904"/>
                    <a:pt x="1437" y="2944"/>
                  </a:cubicBezTo>
                  <a:cubicBezTo>
                    <a:pt x="1402" y="2947"/>
                    <a:pt x="1369" y="2948"/>
                    <a:pt x="1336" y="2948"/>
                  </a:cubicBezTo>
                  <a:cubicBezTo>
                    <a:pt x="536" y="2948"/>
                    <a:pt x="270" y="2173"/>
                    <a:pt x="568" y="1491"/>
                  </a:cubicBezTo>
                  <a:cubicBezTo>
                    <a:pt x="916" y="697"/>
                    <a:pt x="1883" y="223"/>
                    <a:pt x="2704" y="115"/>
                  </a:cubicBezTo>
                  <a:cubicBezTo>
                    <a:pt x="2721" y="115"/>
                    <a:pt x="2728" y="106"/>
                    <a:pt x="2734" y="92"/>
                  </a:cubicBezTo>
                  <a:cubicBezTo>
                    <a:pt x="2751" y="58"/>
                    <a:pt x="2741" y="0"/>
                    <a:pt x="2700" y="0"/>
                  </a:cubicBezTo>
                  <a:cubicBezTo>
                    <a:pt x="2691" y="0"/>
                    <a:pt x="2681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321189" y="4504916"/>
              <a:ext cx="88539" cy="64061"/>
            </a:xfrm>
            <a:custGeom>
              <a:avLst/>
              <a:gdLst/>
              <a:ahLst/>
              <a:cxnLst/>
              <a:rect l="l" t="t" r="r" b="b"/>
              <a:pathLst>
                <a:path w="1823" h="1319" extrusionOk="0">
                  <a:moveTo>
                    <a:pt x="652" y="1"/>
                  </a:moveTo>
                  <a:cubicBezTo>
                    <a:pt x="526" y="1"/>
                    <a:pt x="402" y="36"/>
                    <a:pt x="302" y="106"/>
                  </a:cubicBezTo>
                  <a:cubicBezTo>
                    <a:pt x="214" y="167"/>
                    <a:pt x="143" y="251"/>
                    <a:pt x="110" y="366"/>
                  </a:cubicBezTo>
                  <a:cubicBezTo>
                    <a:pt x="1" y="758"/>
                    <a:pt x="380" y="1093"/>
                    <a:pt x="704" y="1227"/>
                  </a:cubicBezTo>
                  <a:cubicBezTo>
                    <a:pt x="833" y="1281"/>
                    <a:pt x="1004" y="1319"/>
                    <a:pt x="1172" y="1319"/>
                  </a:cubicBezTo>
                  <a:cubicBezTo>
                    <a:pt x="1418" y="1319"/>
                    <a:pt x="1658" y="1239"/>
                    <a:pt x="1758" y="1015"/>
                  </a:cubicBezTo>
                  <a:cubicBezTo>
                    <a:pt x="1822" y="866"/>
                    <a:pt x="1772" y="711"/>
                    <a:pt x="1684" y="582"/>
                  </a:cubicBezTo>
                  <a:cubicBezTo>
                    <a:pt x="1667" y="555"/>
                    <a:pt x="1646" y="528"/>
                    <a:pt x="1626" y="501"/>
                  </a:cubicBezTo>
                  <a:cubicBezTo>
                    <a:pt x="1568" y="438"/>
                    <a:pt x="1374" y="240"/>
                    <a:pt x="1243" y="240"/>
                  </a:cubicBezTo>
                  <a:cubicBezTo>
                    <a:pt x="1222" y="240"/>
                    <a:pt x="1202" y="245"/>
                    <a:pt x="1184" y="257"/>
                  </a:cubicBezTo>
                  <a:cubicBezTo>
                    <a:pt x="1184" y="262"/>
                    <a:pt x="1184" y="262"/>
                    <a:pt x="1180" y="265"/>
                  </a:cubicBezTo>
                  <a:cubicBezTo>
                    <a:pt x="1160" y="285"/>
                    <a:pt x="1164" y="332"/>
                    <a:pt x="1180" y="352"/>
                  </a:cubicBezTo>
                  <a:cubicBezTo>
                    <a:pt x="1214" y="403"/>
                    <a:pt x="1282" y="454"/>
                    <a:pt x="1350" y="508"/>
                  </a:cubicBezTo>
                  <a:cubicBezTo>
                    <a:pt x="1505" y="633"/>
                    <a:pt x="1674" y="772"/>
                    <a:pt x="1488" y="947"/>
                  </a:cubicBezTo>
                  <a:cubicBezTo>
                    <a:pt x="1390" y="1039"/>
                    <a:pt x="1249" y="1074"/>
                    <a:pt x="1106" y="1074"/>
                  </a:cubicBezTo>
                  <a:cubicBezTo>
                    <a:pt x="987" y="1074"/>
                    <a:pt x="866" y="1050"/>
                    <a:pt x="768" y="1015"/>
                  </a:cubicBezTo>
                  <a:cubicBezTo>
                    <a:pt x="562" y="940"/>
                    <a:pt x="288" y="758"/>
                    <a:pt x="325" y="511"/>
                  </a:cubicBezTo>
                  <a:cubicBezTo>
                    <a:pt x="349" y="369"/>
                    <a:pt x="457" y="285"/>
                    <a:pt x="589" y="245"/>
                  </a:cubicBezTo>
                  <a:cubicBezTo>
                    <a:pt x="650" y="227"/>
                    <a:pt x="717" y="218"/>
                    <a:pt x="783" y="218"/>
                  </a:cubicBezTo>
                  <a:cubicBezTo>
                    <a:pt x="881" y="218"/>
                    <a:pt x="977" y="237"/>
                    <a:pt x="1052" y="271"/>
                  </a:cubicBezTo>
                  <a:cubicBezTo>
                    <a:pt x="1057" y="274"/>
                    <a:pt x="1062" y="275"/>
                    <a:pt x="1067" y="275"/>
                  </a:cubicBezTo>
                  <a:cubicBezTo>
                    <a:pt x="1089" y="275"/>
                    <a:pt x="1095" y="242"/>
                    <a:pt x="1093" y="210"/>
                  </a:cubicBezTo>
                  <a:cubicBezTo>
                    <a:pt x="1089" y="190"/>
                    <a:pt x="1086" y="167"/>
                    <a:pt x="1075" y="160"/>
                  </a:cubicBezTo>
                  <a:cubicBezTo>
                    <a:pt x="962" y="54"/>
                    <a:pt x="806" y="1"/>
                    <a:pt x="6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441877" y="4543867"/>
              <a:ext cx="79942" cy="48713"/>
            </a:xfrm>
            <a:custGeom>
              <a:avLst/>
              <a:gdLst/>
              <a:ahLst/>
              <a:cxnLst/>
              <a:rect l="l" t="t" r="r" b="b"/>
              <a:pathLst>
                <a:path w="1646" h="1003" extrusionOk="0">
                  <a:moveTo>
                    <a:pt x="601" y="1"/>
                  </a:moveTo>
                  <a:cubicBezTo>
                    <a:pt x="407" y="1"/>
                    <a:pt x="210" y="85"/>
                    <a:pt x="131" y="257"/>
                  </a:cubicBezTo>
                  <a:cubicBezTo>
                    <a:pt x="0" y="541"/>
                    <a:pt x="290" y="770"/>
                    <a:pt x="524" y="868"/>
                  </a:cubicBezTo>
                  <a:cubicBezTo>
                    <a:pt x="653" y="924"/>
                    <a:pt x="910" y="1002"/>
                    <a:pt x="1134" y="1002"/>
                  </a:cubicBezTo>
                  <a:cubicBezTo>
                    <a:pt x="1302" y="1002"/>
                    <a:pt x="1451" y="958"/>
                    <a:pt x="1513" y="828"/>
                  </a:cubicBezTo>
                  <a:cubicBezTo>
                    <a:pt x="1646" y="561"/>
                    <a:pt x="1315" y="189"/>
                    <a:pt x="1067" y="138"/>
                  </a:cubicBezTo>
                  <a:cubicBezTo>
                    <a:pt x="1063" y="137"/>
                    <a:pt x="1059" y="137"/>
                    <a:pt x="1055" y="137"/>
                  </a:cubicBezTo>
                  <a:cubicBezTo>
                    <a:pt x="1031" y="137"/>
                    <a:pt x="1020" y="163"/>
                    <a:pt x="1017" y="193"/>
                  </a:cubicBezTo>
                  <a:cubicBezTo>
                    <a:pt x="1017" y="223"/>
                    <a:pt x="1027" y="257"/>
                    <a:pt x="1041" y="271"/>
                  </a:cubicBezTo>
                  <a:cubicBezTo>
                    <a:pt x="1112" y="331"/>
                    <a:pt x="1436" y="575"/>
                    <a:pt x="1290" y="703"/>
                  </a:cubicBezTo>
                  <a:cubicBezTo>
                    <a:pt x="1247" y="742"/>
                    <a:pt x="1167" y="753"/>
                    <a:pt x="1087" y="753"/>
                  </a:cubicBezTo>
                  <a:cubicBezTo>
                    <a:pt x="1015" y="753"/>
                    <a:pt x="943" y="745"/>
                    <a:pt x="895" y="740"/>
                  </a:cubicBezTo>
                  <a:cubicBezTo>
                    <a:pt x="788" y="726"/>
                    <a:pt x="672" y="696"/>
                    <a:pt x="571" y="656"/>
                  </a:cubicBezTo>
                  <a:cubicBezTo>
                    <a:pt x="406" y="591"/>
                    <a:pt x="196" y="446"/>
                    <a:pt x="429" y="294"/>
                  </a:cubicBezTo>
                  <a:cubicBezTo>
                    <a:pt x="512" y="240"/>
                    <a:pt x="599" y="222"/>
                    <a:pt x="687" y="222"/>
                  </a:cubicBezTo>
                  <a:cubicBezTo>
                    <a:pt x="765" y="222"/>
                    <a:pt x="843" y="236"/>
                    <a:pt x="922" y="250"/>
                  </a:cubicBezTo>
                  <a:cubicBezTo>
                    <a:pt x="926" y="251"/>
                    <a:pt x="929" y="251"/>
                    <a:pt x="933" y="251"/>
                  </a:cubicBezTo>
                  <a:cubicBezTo>
                    <a:pt x="971" y="251"/>
                    <a:pt x="979" y="216"/>
                    <a:pt x="973" y="179"/>
                  </a:cubicBezTo>
                  <a:cubicBezTo>
                    <a:pt x="966" y="145"/>
                    <a:pt x="953" y="115"/>
                    <a:pt x="936" y="101"/>
                  </a:cubicBezTo>
                  <a:cubicBezTo>
                    <a:pt x="845" y="34"/>
                    <a:pt x="724" y="1"/>
                    <a:pt x="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341733" y="4593550"/>
              <a:ext cx="121467" cy="66440"/>
            </a:xfrm>
            <a:custGeom>
              <a:avLst/>
              <a:gdLst/>
              <a:ahLst/>
              <a:cxnLst/>
              <a:rect l="l" t="t" r="r" b="b"/>
              <a:pathLst>
                <a:path w="2501" h="1368" extrusionOk="0">
                  <a:moveTo>
                    <a:pt x="1040" y="0"/>
                  </a:moveTo>
                  <a:cubicBezTo>
                    <a:pt x="770" y="0"/>
                    <a:pt x="483" y="82"/>
                    <a:pt x="318" y="257"/>
                  </a:cubicBezTo>
                  <a:cubicBezTo>
                    <a:pt x="0" y="595"/>
                    <a:pt x="450" y="1042"/>
                    <a:pt x="741" y="1204"/>
                  </a:cubicBezTo>
                  <a:cubicBezTo>
                    <a:pt x="927" y="1306"/>
                    <a:pt x="1180" y="1368"/>
                    <a:pt x="1431" y="1368"/>
                  </a:cubicBezTo>
                  <a:cubicBezTo>
                    <a:pt x="1710" y="1368"/>
                    <a:pt x="1986" y="1292"/>
                    <a:pt x="2163" y="1113"/>
                  </a:cubicBezTo>
                  <a:cubicBezTo>
                    <a:pt x="2501" y="768"/>
                    <a:pt x="2197" y="265"/>
                    <a:pt x="1808" y="126"/>
                  </a:cubicBezTo>
                  <a:cubicBezTo>
                    <a:pt x="1799" y="123"/>
                    <a:pt x="1791" y="122"/>
                    <a:pt x="1784" y="122"/>
                  </a:cubicBezTo>
                  <a:cubicBezTo>
                    <a:pt x="1749" y="122"/>
                    <a:pt x="1738" y="154"/>
                    <a:pt x="1738" y="190"/>
                  </a:cubicBezTo>
                  <a:cubicBezTo>
                    <a:pt x="1738" y="231"/>
                    <a:pt x="1751" y="274"/>
                    <a:pt x="1778" y="295"/>
                  </a:cubicBezTo>
                  <a:cubicBezTo>
                    <a:pt x="1846" y="338"/>
                    <a:pt x="1923" y="379"/>
                    <a:pt x="1974" y="444"/>
                  </a:cubicBezTo>
                  <a:cubicBezTo>
                    <a:pt x="2095" y="589"/>
                    <a:pt x="2116" y="849"/>
                    <a:pt x="1944" y="971"/>
                  </a:cubicBezTo>
                  <a:cubicBezTo>
                    <a:pt x="1825" y="1055"/>
                    <a:pt x="1670" y="1093"/>
                    <a:pt x="1524" y="1109"/>
                  </a:cubicBezTo>
                  <a:cubicBezTo>
                    <a:pt x="1458" y="1117"/>
                    <a:pt x="1391" y="1121"/>
                    <a:pt x="1324" y="1121"/>
                  </a:cubicBezTo>
                  <a:cubicBezTo>
                    <a:pt x="1053" y="1121"/>
                    <a:pt x="779" y="1049"/>
                    <a:pt x="582" y="849"/>
                  </a:cubicBezTo>
                  <a:cubicBezTo>
                    <a:pt x="171" y="430"/>
                    <a:pt x="824" y="196"/>
                    <a:pt x="1247" y="196"/>
                  </a:cubicBezTo>
                  <a:cubicBezTo>
                    <a:pt x="1319" y="196"/>
                    <a:pt x="1384" y="203"/>
                    <a:pt x="1437" y="217"/>
                  </a:cubicBezTo>
                  <a:cubicBezTo>
                    <a:pt x="1442" y="218"/>
                    <a:pt x="1447" y="219"/>
                    <a:pt x="1451" y="219"/>
                  </a:cubicBezTo>
                  <a:cubicBezTo>
                    <a:pt x="1488" y="219"/>
                    <a:pt x="1493" y="168"/>
                    <a:pt x="1481" y="126"/>
                  </a:cubicBezTo>
                  <a:cubicBezTo>
                    <a:pt x="1471" y="99"/>
                    <a:pt x="1460" y="75"/>
                    <a:pt x="1440" y="68"/>
                  </a:cubicBezTo>
                  <a:cubicBezTo>
                    <a:pt x="1326" y="24"/>
                    <a:pt x="1185" y="0"/>
                    <a:pt x="10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41;p2"/>
          <p:cNvGrpSpPr/>
          <p:nvPr/>
        </p:nvGrpSpPr>
        <p:grpSpPr>
          <a:xfrm flipH="1">
            <a:off x="830000" y="137100"/>
            <a:ext cx="1469422" cy="1228432"/>
            <a:chOff x="-304950" y="1799125"/>
            <a:chExt cx="1469422" cy="1228432"/>
          </a:xfrm>
        </p:grpSpPr>
        <p:sp>
          <p:nvSpPr>
            <p:cNvPr id="42" name="Google Shape;42;p2"/>
            <p:cNvSpPr/>
            <p:nvPr/>
          </p:nvSpPr>
          <p:spPr>
            <a:xfrm>
              <a:off x="-304950" y="2353565"/>
              <a:ext cx="1181737" cy="673993"/>
            </a:xfrm>
            <a:custGeom>
              <a:avLst/>
              <a:gdLst/>
              <a:ahLst/>
              <a:cxnLst/>
              <a:rect l="l" t="t" r="r" b="b"/>
              <a:pathLst>
                <a:path w="22071" h="12588" extrusionOk="0">
                  <a:moveTo>
                    <a:pt x="7465" y="0"/>
                  </a:moveTo>
                  <a:lnTo>
                    <a:pt x="7154" y="254"/>
                  </a:lnTo>
                  <a:cubicBezTo>
                    <a:pt x="7161" y="278"/>
                    <a:pt x="7161" y="312"/>
                    <a:pt x="7140" y="328"/>
                  </a:cubicBezTo>
                  <a:cubicBezTo>
                    <a:pt x="6028" y="1251"/>
                    <a:pt x="4971" y="2251"/>
                    <a:pt x="3843" y="3167"/>
                  </a:cubicBezTo>
                  <a:cubicBezTo>
                    <a:pt x="2714" y="4083"/>
                    <a:pt x="1491" y="5367"/>
                    <a:pt x="136" y="5935"/>
                  </a:cubicBezTo>
                  <a:cubicBezTo>
                    <a:pt x="129" y="5937"/>
                    <a:pt x="124" y="5938"/>
                    <a:pt x="119" y="5938"/>
                  </a:cubicBezTo>
                  <a:cubicBezTo>
                    <a:pt x="109" y="5938"/>
                    <a:pt x="101" y="5935"/>
                    <a:pt x="95" y="5928"/>
                  </a:cubicBezTo>
                  <a:lnTo>
                    <a:pt x="0" y="6002"/>
                  </a:lnTo>
                  <a:cubicBezTo>
                    <a:pt x="0" y="6002"/>
                    <a:pt x="2126" y="9831"/>
                    <a:pt x="10169" y="11930"/>
                  </a:cubicBezTo>
                  <a:cubicBezTo>
                    <a:pt x="12055" y="12423"/>
                    <a:pt x="14007" y="12588"/>
                    <a:pt x="15770" y="12588"/>
                  </a:cubicBezTo>
                  <a:cubicBezTo>
                    <a:pt x="19297" y="12588"/>
                    <a:pt x="22071" y="11930"/>
                    <a:pt x="22071" y="11930"/>
                  </a:cubicBezTo>
                  <a:lnTo>
                    <a:pt x="21921" y="10973"/>
                  </a:lnTo>
                  <a:cubicBezTo>
                    <a:pt x="21912" y="10980"/>
                    <a:pt x="21901" y="10984"/>
                    <a:pt x="21890" y="10984"/>
                  </a:cubicBezTo>
                  <a:cubicBezTo>
                    <a:pt x="21871" y="10984"/>
                    <a:pt x="21851" y="10971"/>
                    <a:pt x="21840" y="10943"/>
                  </a:cubicBezTo>
                  <a:cubicBezTo>
                    <a:pt x="21364" y="9530"/>
                    <a:pt x="21232" y="7969"/>
                    <a:pt x="21009" y="6502"/>
                  </a:cubicBezTo>
                  <a:cubicBezTo>
                    <a:pt x="20881" y="5685"/>
                    <a:pt x="20762" y="4863"/>
                    <a:pt x="20664" y="4039"/>
                  </a:cubicBezTo>
                  <a:cubicBezTo>
                    <a:pt x="20634" y="3803"/>
                    <a:pt x="20472" y="3191"/>
                    <a:pt x="20624" y="2937"/>
                  </a:cubicBezTo>
                  <a:cubicBezTo>
                    <a:pt x="17805" y="2876"/>
                    <a:pt x="15552" y="2623"/>
                    <a:pt x="13555" y="2177"/>
                  </a:cubicBezTo>
                  <a:lnTo>
                    <a:pt x="13555" y="2187"/>
                  </a:lnTo>
                  <a:cubicBezTo>
                    <a:pt x="13217" y="3617"/>
                    <a:pt x="12585" y="5012"/>
                    <a:pt x="12081" y="6387"/>
                  </a:cubicBezTo>
                  <a:cubicBezTo>
                    <a:pt x="11530" y="7888"/>
                    <a:pt x="10899" y="9368"/>
                    <a:pt x="10351" y="10865"/>
                  </a:cubicBezTo>
                  <a:cubicBezTo>
                    <a:pt x="10342" y="10890"/>
                    <a:pt x="10328" y="10901"/>
                    <a:pt x="10314" y="10901"/>
                  </a:cubicBezTo>
                  <a:cubicBezTo>
                    <a:pt x="10281" y="10901"/>
                    <a:pt x="10246" y="10847"/>
                    <a:pt x="10263" y="10804"/>
                  </a:cubicBezTo>
                  <a:cubicBezTo>
                    <a:pt x="10807" y="9321"/>
                    <a:pt x="11273" y="7797"/>
                    <a:pt x="11818" y="6309"/>
                  </a:cubicBezTo>
                  <a:cubicBezTo>
                    <a:pt x="12321" y="4935"/>
                    <a:pt x="12736" y="3455"/>
                    <a:pt x="13402" y="2146"/>
                  </a:cubicBezTo>
                  <a:cubicBezTo>
                    <a:pt x="11264" y="1657"/>
                    <a:pt x="9414" y="944"/>
                    <a:pt x="74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20901" y="2114387"/>
              <a:ext cx="51454" cy="33036"/>
            </a:xfrm>
            <a:custGeom>
              <a:avLst/>
              <a:gdLst/>
              <a:ahLst/>
              <a:cxnLst/>
              <a:rect l="l" t="t" r="r" b="b"/>
              <a:pathLst>
                <a:path w="961" h="617" extrusionOk="0">
                  <a:moveTo>
                    <a:pt x="586" y="0"/>
                  </a:moveTo>
                  <a:cubicBezTo>
                    <a:pt x="511" y="4"/>
                    <a:pt x="433" y="0"/>
                    <a:pt x="366" y="17"/>
                  </a:cubicBezTo>
                  <a:cubicBezTo>
                    <a:pt x="204" y="51"/>
                    <a:pt x="1" y="197"/>
                    <a:pt x="65" y="389"/>
                  </a:cubicBezTo>
                  <a:cubicBezTo>
                    <a:pt x="119" y="547"/>
                    <a:pt x="387" y="616"/>
                    <a:pt x="596" y="616"/>
                  </a:cubicBezTo>
                  <a:cubicBezTo>
                    <a:pt x="674" y="616"/>
                    <a:pt x="744" y="606"/>
                    <a:pt x="792" y="588"/>
                  </a:cubicBezTo>
                  <a:cubicBezTo>
                    <a:pt x="960" y="524"/>
                    <a:pt x="946" y="355"/>
                    <a:pt x="869" y="220"/>
                  </a:cubicBezTo>
                  <a:cubicBezTo>
                    <a:pt x="795" y="91"/>
                    <a:pt x="700" y="30"/>
                    <a:pt x="5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21690" y="2290491"/>
              <a:ext cx="51026" cy="24951"/>
            </a:xfrm>
            <a:custGeom>
              <a:avLst/>
              <a:gdLst/>
              <a:ahLst/>
              <a:cxnLst/>
              <a:rect l="l" t="t" r="r" b="b"/>
              <a:pathLst>
                <a:path w="953" h="466" extrusionOk="0">
                  <a:moveTo>
                    <a:pt x="440" y="0"/>
                  </a:moveTo>
                  <a:cubicBezTo>
                    <a:pt x="277" y="0"/>
                    <a:pt x="68" y="57"/>
                    <a:pt x="41" y="212"/>
                  </a:cubicBezTo>
                  <a:cubicBezTo>
                    <a:pt x="0" y="439"/>
                    <a:pt x="423" y="466"/>
                    <a:pt x="561" y="466"/>
                  </a:cubicBezTo>
                  <a:cubicBezTo>
                    <a:pt x="700" y="466"/>
                    <a:pt x="953" y="411"/>
                    <a:pt x="848" y="222"/>
                  </a:cubicBezTo>
                  <a:cubicBezTo>
                    <a:pt x="778" y="97"/>
                    <a:pt x="636" y="43"/>
                    <a:pt x="491" y="2"/>
                  </a:cubicBezTo>
                  <a:cubicBezTo>
                    <a:pt x="474" y="1"/>
                    <a:pt x="457" y="0"/>
                    <a:pt x="4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39544" y="2338519"/>
              <a:ext cx="64947" cy="39943"/>
            </a:xfrm>
            <a:custGeom>
              <a:avLst/>
              <a:gdLst/>
              <a:ahLst/>
              <a:cxnLst/>
              <a:rect l="l" t="t" r="r" b="b"/>
              <a:pathLst>
                <a:path w="1213" h="746" extrusionOk="0">
                  <a:moveTo>
                    <a:pt x="800" y="1"/>
                  </a:moveTo>
                  <a:cubicBezTo>
                    <a:pt x="546" y="15"/>
                    <a:pt x="259" y="116"/>
                    <a:pt x="144" y="333"/>
                  </a:cubicBezTo>
                  <a:cubicBezTo>
                    <a:pt x="0" y="606"/>
                    <a:pt x="500" y="745"/>
                    <a:pt x="746" y="745"/>
                  </a:cubicBezTo>
                  <a:cubicBezTo>
                    <a:pt x="770" y="745"/>
                    <a:pt x="792" y="744"/>
                    <a:pt x="810" y="741"/>
                  </a:cubicBezTo>
                  <a:cubicBezTo>
                    <a:pt x="1030" y="707"/>
                    <a:pt x="1212" y="521"/>
                    <a:pt x="1212" y="295"/>
                  </a:cubicBezTo>
                  <a:cubicBezTo>
                    <a:pt x="1212" y="204"/>
                    <a:pt x="1178" y="127"/>
                    <a:pt x="1104" y="72"/>
                  </a:cubicBezTo>
                  <a:cubicBezTo>
                    <a:pt x="1013" y="8"/>
                    <a:pt x="902" y="25"/>
                    <a:pt x="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216496" y="2018117"/>
              <a:ext cx="1366458" cy="435193"/>
            </a:xfrm>
            <a:custGeom>
              <a:avLst/>
              <a:gdLst/>
              <a:ahLst/>
              <a:cxnLst/>
              <a:rect l="l" t="t" r="r" b="b"/>
              <a:pathLst>
                <a:path w="25521" h="8128" extrusionOk="0">
                  <a:moveTo>
                    <a:pt x="4138" y="1493"/>
                  </a:moveTo>
                  <a:cubicBezTo>
                    <a:pt x="4230" y="1493"/>
                    <a:pt x="4330" y="1525"/>
                    <a:pt x="4404" y="1561"/>
                  </a:cubicBezTo>
                  <a:cubicBezTo>
                    <a:pt x="4552" y="1633"/>
                    <a:pt x="4677" y="1747"/>
                    <a:pt x="4769" y="1883"/>
                  </a:cubicBezTo>
                  <a:cubicBezTo>
                    <a:pt x="4891" y="2065"/>
                    <a:pt x="4972" y="2335"/>
                    <a:pt x="4827" y="2528"/>
                  </a:cubicBezTo>
                  <a:cubicBezTo>
                    <a:pt x="4721" y="2670"/>
                    <a:pt x="4541" y="2716"/>
                    <a:pt x="4358" y="2716"/>
                  </a:cubicBezTo>
                  <a:cubicBezTo>
                    <a:pt x="4217" y="2716"/>
                    <a:pt x="4074" y="2689"/>
                    <a:pt x="3961" y="2656"/>
                  </a:cubicBezTo>
                  <a:cubicBezTo>
                    <a:pt x="3617" y="2555"/>
                    <a:pt x="3252" y="2265"/>
                    <a:pt x="3428" y="1869"/>
                  </a:cubicBezTo>
                  <a:cubicBezTo>
                    <a:pt x="3525" y="1643"/>
                    <a:pt x="3768" y="1528"/>
                    <a:pt x="4016" y="1518"/>
                  </a:cubicBezTo>
                  <a:cubicBezTo>
                    <a:pt x="4052" y="1500"/>
                    <a:pt x="4094" y="1493"/>
                    <a:pt x="4138" y="1493"/>
                  </a:cubicBezTo>
                  <a:close/>
                  <a:moveTo>
                    <a:pt x="12348" y="4862"/>
                  </a:moveTo>
                  <a:cubicBezTo>
                    <a:pt x="12607" y="4862"/>
                    <a:pt x="12888" y="5063"/>
                    <a:pt x="12987" y="5289"/>
                  </a:cubicBezTo>
                  <a:cubicBezTo>
                    <a:pt x="13138" y="5630"/>
                    <a:pt x="12838" y="5802"/>
                    <a:pt x="12535" y="5802"/>
                  </a:cubicBezTo>
                  <a:cubicBezTo>
                    <a:pt x="12531" y="5802"/>
                    <a:pt x="12528" y="5802"/>
                    <a:pt x="12524" y="5802"/>
                  </a:cubicBezTo>
                  <a:cubicBezTo>
                    <a:pt x="12210" y="5802"/>
                    <a:pt x="11663" y="5644"/>
                    <a:pt x="11724" y="5225"/>
                  </a:cubicBezTo>
                  <a:cubicBezTo>
                    <a:pt x="11744" y="5086"/>
                    <a:pt x="11842" y="4978"/>
                    <a:pt x="11967" y="4924"/>
                  </a:cubicBezTo>
                  <a:cubicBezTo>
                    <a:pt x="12030" y="4895"/>
                    <a:pt x="12092" y="4884"/>
                    <a:pt x="12151" y="4884"/>
                  </a:cubicBezTo>
                  <a:cubicBezTo>
                    <a:pt x="12167" y="4884"/>
                    <a:pt x="12184" y="4885"/>
                    <a:pt x="12200" y="4887"/>
                  </a:cubicBezTo>
                  <a:cubicBezTo>
                    <a:pt x="12247" y="4870"/>
                    <a:pt x="12297" y="4862"/>
                    <a:pt x="12348" y="4862"/>
                  </a:cubicBezTo>
                  <a:close/>
                  <a:moveTo>
                    <a:pt x="20574" y="5778"/>
                  </a:moveTo>
                  <a:cubicBezTo>
                    <a:pt x="20861" y="5778"/>
                    <a:pt x="21106" y="5988"/>
                    <a:pt x="21149" y="6282"/>
                  </a:cubicBezTo>
                  <a:cubicBezTo>
                    <a:pt x="21182" y="6526"/>
                    <a:pt x="21063" y="6772"/>
                    <a:pt x="20848" y="6894"/>
                  </a:cubicBezTo>
                  <a:cubicBezTo>
                    <a:pt x="20741" y="6955"/>
                    <a:pt x="20621" y="6981"/>
                    <a:pt x="20498" y="6981"/>
                  </a:cubicBezTo>
                  <a:cubicBezTo>
                    <a:pt x="20271" y="6981"/>
                    <a:pt x="20036" y="6892"/>
                    <a:pt x="19861" y="6769"/>
                  </a:cubicBezTo>
                  <a:cubicBezTo>
                    <a:pt x="19600" y="6587"/>
                    <a:pt x="19509" y="6265"/>
                    <a:pt x="19756" y="6029"/>
                  </a:cubicBezTo>
                  <a:cubicBezTo>
                    <a:pt x="19924" y="5868"/>
                    <a:pt x="20150" y="5796"/>
                    <a:pt x="20376" y="5796"/>
                  </a:cubicBezTo>
                  <a:cubicBezTo>
                    <a:pt x="20405" y="5796"/>
                    <a:pt x="20434" y="5797"/>
                    <a:pt x="20462" y="5799"/>
                  </a:cubicBezTo>
                  <a:cubicBezTo>
                    <a:pt x="20469" y="5796"/>
                    <a:pt x="20469" y="5786"/>
                    <a:pt x="20475" y="5786"/>
                  </a:cubicBezTo>
                  <a:cubicBezTo>
                    <a:pt x="20509" y="5781"/>
                    <a:pt x="20542" y="5778"/>
                    <a:pt x="20574" y="5778"/>
                  </a:cubicBezTo>
                  <a:close/>
                  <a:moveTo>
                    <a:pt x="3776" y="0"/>
                  </a:moveTo>
                  <a:cubicBezTo>
                    <a:pt x="3554" y="0"/>
                    <a:pt x="3332" y="6"/>
                    <a:pt x="3110" y="20"/>
                  </a:cubicBezTo>
                  <a:cubicBezTo>
                    <a:pt x="2363" y="72"/>
                    <a:pt x="1484" y="166"/>
                    <a:pt x="886" y="666"/>
                  </a:cubicBezTo>
                  <a:cubicBezTo>
                    <a:pt x="1" y="1407"/>
                    <a:pt x="440" y="2305"/>
                    <a:pt x="1221" y="2917"/>
                  </a:cubicBezTo>
                  <a:cubicBezTo>
                    <a:pt x="2964" y="4282"/>
                    <a:pt x="5381" y="5141"/>
                    <a:pt x="7458" y="5827"/>
                  </a:cubicBezTo>
                  <a:cubicBezTo>
                    <a:pt x="10105" y="6699"/>
                    <a:pt x="12848" y="7239"/>
                    <a:pt x="15606" y="7607"/>
                  </a:cubicBezTo>
                  <a:cubicBezTo>
                    <a:pt x="17347" y="7842"/>
                    <a:pt x="19174" y="8128"/>
                    <a:pt x="20973" y="8128"/>
                  </a:cubicBezTo>
                  <a:cubicBezTo>
                    <a:pt x="21741" y="8128"/>
                    <a:pt x="22504" y="8076"/>
                    <a:pt x="23253" y="7945"/>
                  </a:cubicBezTo>
                  <a:cubicBezTo>
                    <a:pt x="24003" y="7817"/>
                    <a:pt x="25521" y="7505"/>
                    <a:pt x="25078" y="6438"/>
                  </a:cubicBezTo>
                  <a:cubicBezTo>
                    <a:pt x="24724" y="5579"/>
                    <a:pt x="23548" y="4968"/>
                    <a:pt x="22780" y="4535"/>
                  </a:cubicBezTo>
                  <a:cubicBezTo>
                    <a:pt x="22114" y="4160"/>
                    <a:pt x="21422" y="3843"/>
                    <a:pt x="20689" y="3633"/>
                  </a:cubicBezTo>
                  <a:cubicBezTo>
                    <a:pt x="20682" y="3647"/>
                    <a:pt x="20675" y="3664"/>
                    <a:pt x="20651" y="3670"/>
                  </a:cubicBezTo>
                  <a:cubicBezTo>
                    <a:pt x="19356" y="4080"/>
                    <a:pt x="17946" y="4264"/>
                    <a:pt x="16537" y="4264"/>
                  </a:cubicBezTo>
                  <a:cubicBezTo>
                    <a:pt x="15295" y="4264"/>
                    <a:pt x="14054" y="4121"/>
                    <a:pt x="12892" y="3863"/>
                  </a:cubicBezTo>
                  <a:cubicBezTo>
                    <a:pt x="10950" y="3430"/>
                    <a:pt x="8168" y="2491"/>
                    <a:pt x="7073" y="663"/>
                  </a:cubicBezTo>
                  <a:cubicBezTo>
                    <a:pt x="7045" y="677"/>
                    <a:pt x="7013" y="683"/>
                    <a:pt x="6980" y="683"/>
                  </a:cubicBezTo>
                  <a:cubicBezTo>
                    <a:pt x="6868" y="683"/>
                    <a:pt x="6751" y="607"/>
                    <a:pt x="6769" y="484"/>
                  </a:cubicBezTo>
                  <a:cubicBezTo>
                    <a:pt x="6789" y="359"/>
                    <a:pt x="6827" y="237"/>
                    <a:pt x="6867" y="115"/>
                  </a:cubicBezTo>
                  <a:lnTo>
                    <a:pt x="6867" y="115"/>
                  </a:lnTo>
                  <a:cubicBezTo>
                    <a:pt x="6823" y="116"/>
                    <a:pt x="6779" y="116"/>
                    <a:pt x="6734" y="116"/>
                  </a:cubicBezTo>
                  <a:cubicBezTo>
                    <a:pt x="5747" y="116"/>
                    <a:pt x="4762" y="0"/>
                    <a:pt x="37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89067" y="2438216"/>
              <a:ext cx="176423" cy="24362"/>
            </a:xfrm>
            <a:custGeom>
              <a:avLst/>
              <a:gdLst/>
              <a:ahLst/>
              <a:cxnLst/>
              <a:rect l="l" t="t" r="r" b="b"/>
              <a:pathLst>
                <a:path w="3295" h="455" extrusionOk="0">
                  <a:moveTo>
                    <a:pt x="1" y="1"/>
                  </a:moveTo>
                  <a:lnTo>
                    <a:pt x="1" y="1"/>
                  </a:lnTo>
                  <a:cubicBezTo>
                    <a:pt x="1227" y="221"/>
                    <a:pt x="2325" y="366"/>
                    <a:pt x="3295" y="454"/>
                  </a:cubicBezTo>
                  <a:cubicBezTo>
                    <a:pt x="2342" y="339"/>
                    <a:pt x="1409" y="194"/>
                    <a:pt x="524" y="76"/>
                  </a:cubicBezTo>
                  <a:cubicBezTo>
                    <a:pt x="348" y="52"/>
                    <a:pt x="172" y="2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229507" y="1799125"/>
              <a:ext cx="1393979" cy="673618"/>
            </a:xfrm>
            <a:custGeom>
              <a:avLst/>
              <a:gdLst/>
              <a:ahLst/>
              <a:cxnLst/>
              <a:rect l="l" t="t" r="r" b="b"/>
              <a:pathLst>
                <a:path w="26035" h="12581" extrusionOk="0">
                  <a:moveTo>
                    <a:pt x="13867" y="419"/>
                  </a:moveTo>
                  <a:cubicBezTo>
                    <a:pt x="13999" y="419"/>
                    <a:pt x="14132" y="424"/>
                    <a:pt x="14264" y="434"/>
                  </a:cubicBezTo>
                  <a:cubicBezTo>
                    <a:pt x="16100" y="570"/>
                    <a:pt x="17752" y="1401"/>
                    <a:pt x="18954" y="2789"/>
                  </a:cubicBezTo>
                  <a:cubicBezTo>
                    <a:pt x="19546" y="3475"/>
                    <a:pt x="19874" y="4121"/>
                    <a:pt x="20191" y="4976"/>
                  </a:cubicBezTo>
                  <a:cubicBezTo>
                    <a:pt x="20520" y="5857"/>
                    <a:pt x="20611" y="6642"/>
                    <a:pt x="20763" y="7537"/>
                  </a:cubicBezTo>
                  <a:cubicBezTo>
                    <a:pt x="19285" y="7770"/>
                    <a:pt x="17839" y="7952"/>
                    <a:pt x="16384" y="7952"/>
                  </a:cubicBezTo>
                  <a:cubicBezTo>
                    <a:pt x="15433" y="7952"/>
                    <a:pt x="14478" y="7875"/>
                    <a:pt x="13508" y="7682"/>
                  </a:cubicBezTo>
                  <a:cubicBezTo>
                    <a:pt x="12365" y="7459"/>
                    <a:pt x="11257" y="7094"/>
                    <a:pt x="10206" y="6591"/>
                  </a:cubicBezTo>
                  <a:cubicBezTo>
                    <a:pt x="9253" y="6135"/>
                    <a:pt x="8050" y="5587"/>
                    <a:pt x="7486" y="4648"/>
                  </a:cubicBezTo>
                  <a:cubicBezTo>
                    <a:pt x="7475" y="4628"/>
                    <a:pt x="7458" y="4614"/>
                    <a:pt x="7445" y="4600"/>
                  </a:cubicBezTo>
                  <a:cubicBezTo>
                    <a:pt x="8175" y="3479"/>
                    <a:pt x="8821" y="2488"/>
                    <a:pt x="9976" y="1721"/>
                  </a:cubicBezTo>
                  <a:cubicBezTo>
                    <a:pt x="11125" y="959"/>
                    <a:pt x="12476" y="419"/>
                    <a:pt x="13867" y="419"/>
                  </a:cubicBezTo>
                  <a:close/>
                  <a:moveTo>
                    <a:pt x="4019" y="4090"/>
                  </a:moveTo>
                  <a:cubicBezTo>
                    <a:pt x="5005" y="4090"/>
                    <a:pt x="5990" y="4206"/>
                    <a:pt x="6977" y="4206"/>
                  </a:cubicBezTo>
                  <a:cubicBezTo>
                    <a:pt x="7022" y="4206"/>
                    <a:pt x="7066" y="4206"/>
                    <a:pt x="7110" y="4205"/>
                  </a:cubicBezTo>
                  <a:lnTo>
                    <a:pt x="7110" y="4205"/>
                  </a:lnTo>
                  <a:cubicBezTo>
                    <a:pt x="7070" y="4327"/>
                    <a:pt x="7032" y="4449"/>
                    <a:pt x="7012" y="4574"/>
                  </a:cubicBezTo>
                  <a:cubicBezTo>
                    <a:pt x="6994" y="4697"/>
                    <a:pt x="7111" y="4773"/>
                    <a:pt x="7223" y="4773"/>
                  </a:cubicBezTo>
                  <a:cubicBezTo>
                    <a:pt x="7256" y="4773"/>
                    <a:pt x="7288" y="4767"/>
                    <a:pt x="7316" y="4753"/>
                  </a:cubicBezTo>
                  <a:cubicBezTo>
                    <a:pt x="8411" y="6581"/>
                    <a:pt x="11193" y="7520"/>
                    <a:pt x="13135" y="7953"/>
                  </a:cubicBezTo>
                  <a:cubicBezTo>
                    <a:pt x="14297" y="8211"/>
                    <a:pt x="15538" y="8354"/>
                    <a:pt x="16780" y="8354"/>
                  </a:cubicBezTo>
                  <a:cubicBezTo>
                    <a:pt x="18189" y="8354"/>
                    <a:pt x="19599" y="8170"/>
                    <a:pt x="20894" y="7760"/>
                  </a:cubicBezTo>
                  <a:cubicBezTo>
                    <a:pt x="20918" y="7754"/>
                    <a:pt x="20925" y="7737"/>
                    <a:pt x="20932" y="7723"/>
                  </a:cubicBezTo>
                  <a:cubicBezTo>
                    <a:pt x="21665" y="7933"/>
                    <a:pt x="22357" y="8250"/>
                    <a:pt x="23023" y="8625"/>
                  </a:cubicBezTo>
                  <a:cubicBezTo>
                    <a:pt x="23791" y="9058"/>
                    <a:pt x="24967" y="9669"/>
                    <a:pt x="25321" y="10528"/>
                  </a:cubicBezTo>
                  <a:cubicBezTo>
                    <a:pt x="25764" y="11595"/>
                    <a:pt x="24246" y="11907"/>
                    <a:pt x="23496" y="12035"/>
                  </a:cubicBezTo>
                  <a:cubicBezTo>
                    <a:pt x="22747" y="12166"/>
                    <a:pt x="21984" y="12218"/>
                    <a:pt x="21216" y="12218"/>
                  </a:cubicBezTo>
                  <a:cubicBezTo>
                    <a:pt x="19417" y="12218"/>
                    <a:pt x="17590" y="11932"/>
                    <a:pt x="15849" y="11697"/>
                  </a:cubicBezTo>
                  <a:cubicBezTo>
                    <a:pt x="13091" y="11329"/>
                    <a:pt x="10348" y="10789"/>
                    <a:pt x="7701" y="9917"/>
                  </a:cubicBezTo>
                  <a:cubicBezTo>
                    <a:pt x="5624" y="9231"/>
                    <a:pt x="3207" y="8372"/>
                    <a:pt x="1464" y="7007"/>
                  </a:cubicBezTo>
                  <a:cubicBezTo>
                    <a:pt x="683" y="6395"/>
                    <a:pt x="244" y="5497"/>
                    <a:pt x="1129" y="4756"/>
                  </a:cubicBezTo>
                  <a:cubicBezTo>
                    <a:pt x="1727" y="4256"/>
                    <a:pt x="2606" y="4162"/>
                    <a:pt x="3353" y="4110"/>
                  </a:cubicBezTo>
                  <a:cubicBezTo>
                    <a:pt x="3575" y="4096"/>
                    <a:pt x="3797" y="4090"/>
                    <a:pt x="4019" y="4090"/>
                  </a:cubicBezTo>
                  <a:close/>
                  <a:moveTo>
                    <a:pt x="13880" y="1"/>
                  </a:moveTo>
                  <a:cubicBezTo>
                    <a:pt x="12554" y="1"/>
                    <a:pt x="11270" y="398"/>
                    <a:pt x="10114" y="1089"/>
                  </a:cubicBezTo>
                  <a:cubicBezTo>
                    <a:pt x="9094" y="1694"/>
                    <a:pt x="7709" y="2763"/>
                    <a:pt x="7191" y="3982"/>
                  </a:cubicBezTo>
                  <a:lnTo>
                    <a:pt x="7191" y="3979"/>
                  </a:lnTo>
                  <a:cubicBezTo>
                    <a:pt x="6430" y="3945"/>
                    <a:pt x="5018" y="3713"/>
                    <a:pt x="3660" y="3713"/>
                  </a:cubicBezTo>
                  <a:cubicBezTo>
                    <a:pt x="2040" y="3713"/>
                    <a:pt x="498" y="4044"/>
                    <a:pt x="233" y="5436"/>
                  </a:cubicBezTo>
                  <a:cubicBezTo>
                    <a:pt x="1" y="6668"/>
                    <a:pt x="1545" y="7497"/>
                    <a:pt x="2430" y="7977"/>
                  </a:cubicBezTo>
                  <a:cubicBezTo>
                    <a:pt x="3630" y="8622"/>
                    <a:pt x="4870" y="9196"/>
                    <a:pt x="6140" y="9686"/>
                  </a:cubicBezTo>
                  <a:cubicBezTo>
                    <a:pt x="9084" y="10819"/>
                    <a:pt x="12173" y="11491"/>
                    <a:pt x="15289" y="11937"/>
                  </a:cubicBezTo>
                  <a:cubicBezTo>
                    <a:pt x="15460" y="11960"/>
                    <a:pt x="15636" y="11988"/>
                    <a:pt x="15812" y="12012"/>
                  </a:cubicBezTo>
                  <a:cubicBezTo>
                    <a:pt x="16697" y="12130"/>
                    <a:pt x="17630" y="12275"/>
                    <a:pt x="18583" y="12390"/>
                  </a:cubicBezTo>
                  <a:cubicBezTo>
                    <a:pt x="19496" y="12500"/>
                    <a:pt x="20425" y="12580"/>
                    <a:pt x="21342" y="12580"/>
                  </a:cubicBezTo>
                  <a:cubicBezTo>
                    <a:pt x="22402" y="12580"/>
                    <a:pt x="23445" y="12472"/>
                    <a:pt x="24426" y="12177"/>
                  </a:cubicBezTo>
                  <a:cubicBezTo>
                    <a:pt x="25169" y="11954"/>
                    <a:pt x="26035" y="11488"/>
                    <a:pt x="25723" y="10582"/>
                  </a:cubicBezTo>
                  <a:cubicBezTo>
                    <a:pt x="25460" y="9819"/>
                    <a:pt x="24656" y="9271"/>
                    <a:pt x="24017" y="8862"/>
                  </a:cubicBezTo>
                  <a:cubicBezTo>
                    <a:pt x="23047" y="8237"/>
                    <a:pt x="22047" y="7676"/>
                    <a:pt x="20891" y="7520"/>
                  </a:cubicBezTo>
                  <a:cubicBezTo>
                    <a:pt x="21432" y="3915"/>
                    <a:pt x="18255" y="562"/>
                    <a:pt x="14829" y="69"/>
                  </a:cubicBezTo>
                  <a:cubicBezTo>
                    <a:pt x="14511" y="23"/>
                    <a:pt x="14194" y="1"/>
                    <a:pt x="138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38143" y="2057953"/>
              <a:ext cx="581150" cy="144832"/>
            </a:xfrm>
            <a:custGeom>
              <a:avLst/>
              <a:gdLst/>
              <a:ahLst/>
              <a:cxnLst/>
              <a:rect l="l" t="t" r="r" b="b"/>
              <a:pathLst>
                <a:path w="10854" h="2705" extrusionOk="0">
                  <a:moveTo>
                    <a:pt x="28" y="1"/>
                  </a:moveTo>
                  <a:cubicBezTo>
                    <a:pt x="9" y="1"/>
                    <a:pt x="0" y="42"/>
                    <a:pt x="15" y="54"/>
                  </a:cubicBezTo>
                  <a:cubicBezTo>
                    <a:pt x="2191" y="1722"/>
                    <a:pt x="5067" y="2705"/>
                    <a:pt x="7880" y="2705"/>
                  </a:cubicBezTo>
                  <a:cubicBezTo>
                    <a:pt x="8864" y="2705"/>
                    <a:pt x="9839" y="2585"/>
                    <a:pt x="10775" y="2332"/>
                  </a:cubicBezTo>
                  <a:cubicBezTo>
                    <a:pt x="10854" y="2309"/>
                    <a:pt x="10808" y="2145"/>
                    <a:pt x="10738" y="2145"/>
                  </a:cubicBezTo>
                  <a:cubicBezTo>
                    <a:pt x="10736" y="2145"/>
                    <a:pt x="10734" y="2146"/>
                    <a:pt x="10731" y="2146"/>
                  </a:cubicBezTo>
                  <a:cubicBezTo>
                    <a:pt x="9681" y="2269"/>
                    <a:pt x="8590" y="2407"/>
                    <a:pt x="7517" y="2407"/>
                  </a:cubicBezTo>
                  <a:cubicBezTo>
                    <a:pt x="7182" y="2407"/>
                    <a:pt x="6848" y="2393"/>
                    <a:pt x="6517" y="2362"/>
                  </a:cubicBezTo>
                  <a:cubicBezTo>
                    <a:pt x="4182" y="2143"/>
                    <a:pt x="2040" y="1156"/>
                    <a:pt x="35" y="3"/>
                  </a:cubicBezTo>
                  <a:cubicBezTo>
                    <a:pt x="33" y="2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42426" y="2098003"/>
              <a:ext cx="92147" cy="65536"/>
            </a:xfrm>
            <a:custGeom>
              <a:avLst/>
              <a:gdLst/>
              <a:ahLst/>
              <a:cxnLst/>
              <a:rect l="l" t="t" r="r" b="b"/>
              <a:pathLst>
                <a:path w="1721" h="1224" extrusionOk="0">
                  <a:moveTo>
                    <a:pt x="988" y="306"/>
                  </a:moveTo>
                  <a:cubicBezTo>
                    <a:pt x="1102" y="336"/>
                    <a:pt x="1197" y="397"/>
                    <a:pt x="1271" y="526"/>
                  </a:cubicBezTo>
                  <a:cubicBezTo>
                    <a:pt x="1348" y="661"/>
                    <a:pt x="1362" y="830"/>
                    <a:pt x="1194" y="894"/>
                  </a:cubicBezTo>
                  <a:cubicBezTo>
                    <a:pt x="1146" y="912"/>
                    <a:pt x="1076" y="922"/>
                    <a:pt x="998" y="922"/>
                  </a:cubicBezTo>
                  <a:cubicBezTo>
                    <a:pt x="789" y="922"/>
                    <a:pt x="521" y="853"/>
                    <a:pt x="467" y="695"/>
                  </a:cubicBezTo>
                  <a:cubicBezTo>
                    <a:pt x="403" y="503"/>
                    <a:pt x="606" y="357"/>
                    <a:pt x="768" y="323"/>
                  </a:cubicBezTo>
                  <a:cubicBezTo>
                    <a:pt x="835" y="306"/>
                    <a:pt x="913" y="310"/>
                    <a:pt x="988" y="306"/>
                  </a:cubicBezTo>
                  <a:close/>
                  <a:moveTo>
                    <a:pt x="887" y="1"/>
                  </a:moveTo>
                  <a:cubicBezTo>
                    <a:pt x="843" y="1"/>
                    <a:pt x="801" y="8"/>
                    <a:pt x="765" y="26"/>
                  </a:cubicBezTo>
                  <a:cubicBezTo>
                    <a:pt x="517" y="36"/>
                    <a:pt x="274" y="151"/>
                    <a:pt x="177" y="377"/>
                  </a:cubicBezTo>
                  <a:cubicBezTo>
                    <a:pt x="1" y="773"/>
                    <a:pt x="366" y="1063"/>
                    <a:pt x="710" y="1164"/>
                  </a:cubicBezTo>
                  <a:cubicBezTo>
                    <a:pt x="823" y="1197"/>
                    <a:pt x="966" y="1224"/>
                    <a:pt x="1107" y="1224"/>
                  </a:cubicBezTo>
                  <a:cubicBezTo>
                    <a:pt x="1290" y="1224"/>
                    <a:pt x="1470" y="1178"/>
                    <a:pt x="1576" y="1036"/>
                  </a:cubicBezTo>
                  <a:cubicBezTo>
                    <a:pt x="1721" y="843"/>
                    <a:pt x="1640" y="573"/>
                    <a:pt x="1518" y="391"/>
                  </a:cubicBezTo>
                  <a:cubicBezTo>
                    <a:pt x="1426" y="255"/>
                    <a:pt x="1301" y="141"/>
                    <a:pt x="1153" y="69"/>
                  </a:cubicBezTo>
                  <a:cubicBezTo>
                    <a:pt x="1079" y="33"/>
                    <a:pt x="979" y="1"/>
                    <a:pt x="8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07929" y="2278443"/>
              <a:ext cx="79029" cy="50383"/>
            </a:xfrm>
            <a:custGeom>
              <a:avLst/>
              <a:gdLst/>
              <a:ahLst/>
              <a:cxnLst/>
              <a:rect l="l" t="t" r="r" b="b"/>
              <a:pathLst>
                <a:path w="1476" h="941" extrusionOk="0">
                  <a:moveTo>
                    <a:pt x="697" y="225"/>
                  </a:moveTo>
                  <a:cubicBezTo>
                    <a:pt x="714" y="225"/>
                    <a:pt x="731" y="226"/>
                    <a:pt x="748" y="227"/>
                  </a:cubicBezTo>
                  <a:cubicBezTo>
                    <a:pt x="893" y="268"/>
                    <a:pt x="1035" y="322"/>
                    <a:pt x="1105" y="447"/>
                  </a:cubicBezTo>
                  <a:cubicBezTo>
                    <a:pt x="1210" y="636"/>
                    <a:pt x="957" y="691"/>
                    <a:pt x="818" y="691"/>
                  </a:cubicBezTo>
                  <a:cubicBezTo>
                    <a:pt x="680" y="691"/>
                    <a:pt x="257" y="664"/>
                    <a:pt x="298" y="437"/>
                  </a:cubicBezTo>
                  <a:cubicBezTo>
                    <a:pt x="325" y="282"/>
                    <a:pt x="534" y="225"/>
                    <a:pt x="697" y="225"/>
                  </a:cubicBezTo>
                  <a:close/>
                  <a:moveTo>
                    <a:pt x="686" y="0"/>
                  </a:moveTo>
                  <a:cubicBezTo>
                    <a:pt x="635" y="0"/>
                    <a:pt x="585" y="8"/>
                    <a:pt x="538" y="25"/>
                  </a:cubicBezTo>
                  <a:cubicBezTo>
                    <a:pt x="522" y="23"/>
                    <a:pt x="505" y="22"/>
                    <a:pt x="489" y="22"/>
                  </a:cubicBezTo>
                  <a:cubicBezTo>
                    <a:pt x="430" y="22"/>
                    <a:pt x="368" y="33"/>
                    <a:pt x="305" y="62"/>
                  </a:cubicBezTo>
                  <a:cubicBezTo>
                    <a:pt x="180" y="116"/>
                    <a:pt x="82" y="224"/>
                    <a:pt x="62" y="363"/>
                  </a:cubicBezTo>
                  <a:cubicBezTo>
                    <a:pt x="1" y="782"/>
                    <a:pt x="548" y="940"/>
                    <a:pt x="862" y="940"/>
                  </a:cubicBezTo>
                  <a:cubicBezTo>
                    <a:pt x="866" y="940"/>
                    <a:pt x="869" y="940"/>
                    <a:pt x="873" y="940"/>
                  </a:cubicBezTo>
                  <a:cubicBezTo>
                    <a:pt x="1176" y="940"/>
                    <a:pt x="1476" y="768"/>
                    <a:pt x="1325" y="427"/>
                  </a:cubicBezTo>
                  <a:cubicBezTo>
                    <a:pt x="1226" y="201"/>
                    <a:pt x="945" y="0"/>
                    <a:pt x="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828086" y="2327435"/>
              <a:ext cx="89577" cy="64465"/>
            </a:xfrm>
            <a:custGeom>
              <a:avLst/>
              <a:gdLst/>
              <a:ahLst/>
              <a:cxnLst/>
              <a:rect l="l" t="t" r="r" b="b"/>
              <a:pathLst>
                <a:path w="1673" h="1204" extrusionOk="0">
                  <a:moveTo>
                    <a:pt x="1014" y="208"/>
                  </a:moveTo>
                  <a:cubicBezTo>
                    <a:pt x="1116" y="232"/>
                    <a:pt x="1227" y="215"/>
                    <a:pt x="1318" y="279"/>
                  </a:cubicBezTo>
                  <a:cubicBezTo>
                    <a:pt x="1392" y="334"/>
                    <a:pt x="1426" y="411"/>
                    <a:pt x="1426" y="502"/>
                  </a:cubicBezTo>
                  <a:cubicBezTo>
                    <a:pt x="1426" y="728"/>
                    <a:pt x="1244" y="914"/>
                    <a:pt x="1024" y="948"/>
                  </a:cubicBezTo>
                  <a:cubicBezTo>
                    <a:pt x="1006" y="951"/>
                    <a:pt x="984" y="952"/>
                    <a:pt x="960" y="952"/>
                  </a:cubicBezTo>
                  <a:cubicBezTo>
                    <a:pt x="714" y="952"/>
                    <a:pt x="214" y="813"/>
                    <a:pt x="358" y="540"/>
                  </a:cubicBezTo>
                  <a:cubicBezTo>
                    <a:pt x="473" y="323"/>
                    <a:pt x="760" y="222"/>
                    <a:pt x="1014" y="208"/>
                  </a:cubicBezTo>
                  <a:close/>
                  <a:moveTo>
                    <a:pt x="1065" y="1"/>
                  </a:moveTo>
                  <a:cubicBezTo>
                    <a:pt x="1033" y="1"/>
                    <a:pt x="1000" y="4"/>
                    <a:pt x="966" y="9"/>
                  </a:cubicBezTo>
                  <a:cubicBezTo>
                    <a:pt x="960" y="9"/>
                    <a:pt x="960" y="19"/>
                    <a:pt x="953" y="22"/>
                  </a:cubicBezTo>
                  <a:cubicBezTo>
                    <a:pt x="925" y="20"/>
                    <a:pt x="896" y="19"/>
                    <a:pt x="867" y="19"/>
                  </a:cubicBezTo>
                  <a:cubicBezTo>
                    <a:pt x="641" y="19"/>
                    <a:pt x="415" y="91"/>
                    <a:pt x="247" y="252"/>
                  </a:cubicBezTo>
                  <a:cubicBezTo>
                    <a:pt x="0" y="488"/>
                    <a:pt x="91" y="810"/>
                    <a:pt x="352" y="992"/>
                  </a:cubicBezTo>
                  <a:cubicBezTo>
                    <a:pt x="527" y="1115"/>
                    <a:pt x="762" y="1204"/>
                    <a:pt x="989" y="1204"/>
                  </a:cubicBezTo>
                  <a:cubicBezTo>
                    <a:pt x="1112" y="1204"/>
                    <a:pt x="1232" y="1178"/>
                    <a:pt x="1339" y="1117"/>
                  </a:cubicBezTo>
                  <a:cubicBezTo>
                    <a:pt x="1554" y="995"/>
                    <a:pt x="1673" y="749"/>
                    <a:pt x="1640" y="505"/>
                  </a:cubicBezTo>
                  <a:cubicBezTo>
                    <a:pt x="1597" y="211"/>
                    <a:pt x="1352" y="1"/>
                    <a:pt x="1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43658" y="2462900"/>
              <a:ext cx="177333" cy="474333"/>
            </a:xfrm>
            <a:custGeom>
              <a:avLst/>
              <a:gdLst/>
              <a:ahLst/>
              <a:cxnLst/>
              <a:rect l="l" t="t" r="r" b="b"/>
              <a:pathLst>
                <a:path w="3312" h="8859" extrusionOk="0">
                  <a:moveTo>
                    <a:pt x="3226" y="1"/>
                  </a:moveTo>
                  <a:cubicBezTo>
                    <a:pt x="3213" y="1"/>
                    <a:pt x="3201" y="9"/>
                    <a:pt x="3190" y="30"/>
                  </a:cubicBezTo>
                  <a:cubicBezTo>
                    <a:pt x="3177" y="54"/>
                    <a:pt x="3167" y="81"/>
                    <a:pt x="3156" y="104"/>
                  </a:cubicBezTo>
                  <a:cubicBezTo>
                    <a:pt x="2490" y="1413"/>
                    <a:pt x="2075" y="2893"/>
                    <a:pt x="1572" y="4267"/>
                  </a:cubicBezTo>
                  <a:cubicBezTo>
                    <a:pt x="1027" y="5755"/>
                    <a:pt x="561" y="7279"/>
                    <a:pt x="17" y="8762"/>
                  </a:cubicBezTo>
                  <a:cubicBezTo>
                    <a:pt x="0" y="8805"/>
                    <a:pt x="35" y="8859"/>
                    <a:pt x="68" y="8859"/>
                  </a:cubicBezTo>
                  <a:cubicBezTo>
                    <a:pt x="82" y="8859"/>
                    <a:pt x="96" y="8848"/>
                    <a:pt x="105" y="8823"/>
                  </a:cubicBezTo>
                  <a:cubicBezTo>
                    <a:pt x="653" y="7326"/>
                    <a:pt x="1284" y="5846"/>
                    <a:pt x="1835" y="4345"/>
                  </a:cubicBezTo>
                  <a:cubicBezTo>
                    <a:pt x="2339" y="2970"/>
                    <a:pt x="2971" y="1575"/>
                    <a:pt x="3309" y="145"/>
                  </a:cubicBezTo>
                  <a:lnTo>
                    <a:pt x="3309" y="135"/>
                  </a:lnTo>
                  <a:cubicBezTo>
                    <a:pt x="3311" y="89"/>
                    <a:pt x="3266" y="1"/>
                    <a:pt x="3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791194" y="2507394"/>
              <a:ext cx="78868" cy="434283"/>
            </a:xfrm>
            <a:custGeom>
              <a:avLst/>
              <a:gdLst/>
              <a:ahLst/>
              <a:cxnLst/>
              <a:rect l="l" t="t" r="r" b="b"/>
              <a:pathLst>
                <a:path w="1473" h="8111" extrusionOk="0">
                  <a:moveTo>
                    <a:pt x="208" y="1"/>
                  </a:moveTo>
                  <a:cubicBezTo>
                    <a:pt x="201" y="1"/>
                    <a:pt x="193" y="3"/>
                    <a:pt x="186" y="10"/>
                  </a:cubicBezTo>
                  <a:cubicBezTo>
                    <a:pt x="172" y="24"/>
                    <a:pt x="166" y="47"/>
                    <a:pt x="152" y="64"/>
                  </a:cubicBezTo>
                  <a:cubicBezTo>
                    <a:pt x="0" y="318"/>
                    <a:pt x="162" y="930"/>
                    <a:pt x="192" y="1166"/>
                  </a:cubicBezTo>
                  <a:cubicBezTo>
                    <a:pt x="290" y="1990"/>
                    <a:pt x="409" y="2812"/>
                    <a:pt x="537" y="3629"/>
                  </a:cubicBezTo>
                  <a:cubicBezTo>
                    <a:pt x="760" y="5096"/>
                    <a:pt x="892" y="6657"/>
                    <a:pt x="1368" y="8070"/>
                  </a:cubicBezTo>
                  <a:cubicBezTo>
                    <a:pt x="1379" y="8098"/>
                    <a:pt x="1399" y="8111"/>
                    <a:pt x="1418" y="8111"/>
                  </a:cubicBezTo>
                  <a:cubicBezTo>
                    <a:pt x="1429" y="8111"/>
                    <a:pt x="1440" y="8107"/>
                    <a:pt x="1449" y="8100"/>
                  </a:cubicBezTo>
                  <a:cubicBezTo>
                    <a:pt x="1463" y="8087"/>
                    <a:pt x="1473" y="8070"/>
                    <a:pt x="1473" y="8046"/>
                  </a:cubicBezTo>
                  <a:cubicBezTo>
                    <a:pt x="1426" y="6664"/>
                    <a:pt x="1101" y="5278"/>
                    <a:pt x="895" y="3913"/>
                  </a:cubicBezTo>
                  <a:cubicBezTo>
                    <a:pt x="760" y="3028"/>
                    <a:pt x="625" y="2143"/>
                    <a:pt x="493" y="1257"/>
                  </a:cubicBezTo>
                  <a:cubicBezTo>
                    <a:pt x="436" y="869"/>
                    <a:pt x="436" y="385"/>
                    <a:pt x="247" y="30"/>
                  </a:cubicBezTo>
                  <a:cubicBezTo>
                    <a:pt x="239" y="14"/>
                    <a:pt x="224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301523" y="2365398"/>
              <a:ext cx="379991" cy="306156"/>
            </a:xfrm>
            <a:custGeom>
              <a:avLst/>
              <a:gdLst/>
              <a:ahLst/>
              <a:cxnLst/>
              <a:rect l="l" t="t" r="r" b="b"/>
              <a:pathLst>
                <a:path w="7097" h="5718" extrusionOk="0">
                  <a:moveTo>
                    <a:pt x="7059" y="1"/>
                  </a:moveTo>
                  <a:cubicBezTo>
                    <a:pt x="7053" y="1"/>
                    <a:pt x="7047" y="3"/>
                    <a:pt x="7039" y="10"/>
                  </a:cubicBezTo>
                  <a:cubicBezTo>
                    <a:pt x="5941" y="922"/>
                    <a:pt x="4755" y="1760"/>
                    <a:pt x="3643" y="2666"/>
                  </a:cubicBezTo>
                  <a:cubicBezTo>
                    <a:pt x="2450" y="3639"/>
                    <a:pt x="1271" y="4673"/>
                    <a:pt x="34" y="5586"/>
                  </a:cubicBezTo>
                  <a:cubicBezTo>
                    <a:pt x="0" y="5609"/>
                    <a:pt x="0" y="5680"/>
                    <a:pt x="31" y="5707"/>
                  </a:cubicBezTo>
                  <a:cubicBezTo>
                    <a:pt x="37" y="5714"/>
                    <a:pt x="45" y="5717"/>
                    <a:pt x="55" y="5717"/>
                  </a:cubicBezTo>
                  <a:cubicBezTo>
                    <a:pt x="60" y="5717"/>
                    <a:pt x="65" y="5716"/>
                    <a:pt x="72" y="5714"/>
                  </a:cubicBezTo>
                  <a:cubicBezTo>
                    <a:pt x="1427" y="5146"/>
                    <a:pt x="2650" y="3862"/>
                    <a:pt x="3779" y="2946"/>
                  </a:cubicBezTo>
                  <a:cubicBezTo>
                    <a:pt x="4907" y="2030"/>
                    <a:pt x="5964" y="1030"/>
                    <a:pt x="7076" y="107"/>
                  </a:cubicBezTo>
                  <a:cubicBezTo>
                    <a:pt x="7097" y="91"/>
                    <a:pt x="7097" y="57"/>
                    <a:pt x="7090" y="33"/>
                  </a:cubicBezTo>
                  <a:cubicBezTo>
                    <a:pt x="7083" y="14"/>
                    <a:pt x="7073" y="1"/>
                    <a:pt x="70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184780" y="3279159"/>
            <a:ext cx="1214145" cy="735845"/>
            <a:chOff x="478326" y="2825649"/>
            <a:chExt cx="1012293" cy="613511"/>
          </a:xfrm>
        </p:grpSpPr>
        <p:sp>
          <p:nvSpPr>
            <p:cNvPr id="57" name="Google Shape;57;p2"/>
            <p:cNvSpPr/>
            <p:nvPr/>
          </p:nvSpPr>
          <p:spPr>
            <a:xfrm>
              <a:off x="564423" y="2973101"/>
              <a:ext cx="778453" cy="442090"/>
            </a:xfrm>
            <a:custGeom>
              <a:avLst/>
              <a:gdLst/>
              <a:ahLst/>
              <a:cxnLst/>
              <a:rect l="l" t="t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78326" y="2825649"/>
              <a:ext cx="1012293" cy="589710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679232" y="3102020"/>
              <a:ext cx="581396" cy="301932"/>
            </a:xfrm>
            <a:custGeom>
              <a:avLst/>
              <a:gdLst/>
              <a:ahLst/>
              <a:cxnLst/>
              <a:rect l="l" t="t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663416" y="3082230"/>
              <a:ext cx="636957" cy="337093"/>
            </a:xfrm>
            <a:custGeom>
              <a:avLst/>
              <a:gdLst/>
              <a:ahLst/>
              <a:cxnLst/>
              <a:rect l="l" t="t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47390" y="2947350"/>
              <a:ext cx="830810" cy="491810"/>
            </a:xfrm>
            <a:custGeom>
              <a:avLst/>
              <a:gdLst/>
              <a:ahLst/>
              <a:cxnLst/>
              <a:rect l="l" t="t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Google Shape;62;p2"/>
          <p:cNvSpPr/>
          <p:nvPr/>
        </p:nvSpPr>
        <p:spPr>
          <a:xfrm>
            <a:off x="2530199" y="544675"/>
            <a:ext cx="250089" cy="241830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225365" y="232622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0" y="1954050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 rot="10800000">
            <a:off x="3796204" y="-3"/>
            <a:ext cx="1508696" cy="48712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" name="Google Shape;66;p2"/>
          <p:cNvGrpSpPr/>
          <p:nvPr/>
        </p:nvGrpSpPr>
        <p:grpSpPr>
          <a:xfrm>
            <a:off x="184775" y="4068600"/>
            <a:ext cx="581394" cy="933655"/>
            <a:chOff x="304350" y="3911000"/>
            <a:chExt cx="581394" cy="933655"/>
          </a:xfrm>
        </p:grpSpPr>
        <p:sp>
          <p:nvSpPr>
            <p:cNvPr id="67" name="Google Shape;67;p2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77;p2"/>
          <p:cNvGrpSpPr/>
          <p:nvPr/>
        </p:nvGrpSpPr>
        <p:grpSpPr>
          <a:xfrm>
            <a:off x="492100" y="1547800"/>
            <a:ext cx="442250" cy="453124"/>
            <a:chOff x="918850" y="1629150"/>
            <a:chExt cx="442250" cy="453124"/>
          </a:xfrm>
        </p:grpSpPr>
        <p:sp>
          <p:nvSpPr>
            <p:cNvPr id="78" name="Google Shape;78;p2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90;p2"/>
          <p:cNvSpPr/>
          <p:nvPr/>
        </p:nvSpPr>
        <p:spPr>
          <a:xfrm rot="4884482">
            <a:off x="268424" y="963544"/>
            <a:ext cx="308207" cy="434310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830010" y="4237485"/>
            <a:ext cx="267320" cy="241825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297475" y="2875325"/>
            <a:ext cx="250092" cy="181358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 rot="10800000">
            <a:off x="8665675" y="3393663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" name="Google Shape;94;p2"/>
          <p:cNvGrpSpPr/>
          <p:nvPr/>
        </p:nvGrpSpPr>
        <p:grpSpPr>
          <a:xfrm>
            <a:off x="1517975" y="4132611"/>
            <a:ext cx="698732" cy="933635"/>
            <a:chOff x="1517975" y="4132611"/>
            <a:chExt cx="698732" cy="933635"/>
          </a:xfrm>
        </p:grpSpPr>
        <p:sp>
          <p:nvSpPr>
            <p:cNvPr id="95" name="Google Shape;95;p2"/>
            <p:cNvSpPr/>
            <p:nvPr/>
          </p:nvSpPr>
          <p:spPr>
            <a:xfrm>
              <a:off x="1598013" y="4490272"/>
              <a:ext cx="137847" cy="138040"/>
            </a:xfrm>
            <a:custGeom>
              <a:avLst/>
              <a:gdLst/>
              <a:ahLst/>
              <a:cxnLst/>
              <a:rect l="l" t="t" r="r" b="b"/>
              <a:pathLst>
                <a:path w="2859" h="2863" extrusionOk="0">
                  <a:moveTo>
                    <a:pt x="1429" y="0"/>
                  </a:moveTo>
                  <a:cubicBezTo>
                    <a:pt x="638" y="0"/>
                    <a:pt x="0" y="642"/>
                    <a:pt x="0" y="1429"/>
                  </a:cubicBezTo>
                  <a:cubicBezTo>
                    <a:pt x="0" y="2220"/>
                    <a:pt x="638" y="2862"/>
                    <a:pt x="1429" y="2862"/>
                  </a:cubicBezTo>
                  <a:cubicBezTo>
                    <a:pt x="2220" y="2862"/>
                    <a:pt x="2859" y="2220"/>
                    <a:pt x="2859" y="1429"/>
                  </a:cubicBezTo>
                  <a:cubicBezTo>
                    <a:pt x="2859" y="642"/>
                    <a:pt x="2220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932629" y="4188492"/>
              <a:ext cx="106796" cy="106748"/>
            </a:xfrm>
            <a:custGeom>
              <a:avLst/>
              <a:gdLst/>
              <a:ahLst/>
              <a:cxnLst/>
              <a:rect l="l" t="t" r="r" b="b"/>
              <a:pathLst>
                <a:path w="2215" h="2214" extrusionOk="0">
                  <a:moveTo>
                    <a:pt x="1106" y="0"/>
                  </a:moveTo>
                  <a:cubicBezTo>
                    <a:pt x="495" y="0"/>
                    <a:pt x="1" y="494"/>
                    <a:pt x="1" y="1106"/>
                  </a:cubicBezTo>
                  <a:cubicBezTo>
                    <a:pt x="1" y="1717"/>
                    <a:pt x="495" y="2214"/>
                    <a:pt x="1106" y="2214"/>
                  </a:cubicBezTo>
                  <a:cubicBezTo>
                    <a:pt x="1718" y="2214"/>
                    <a:pt x="2214" y="1717"/>
                    <a:pt x="2214" y="1106"/>
                  </a:cubicBezTo>
                  <a:cubicBezTo>
                    <a:pt x="2214" y="494"/>
                    <a:pt x="1718" y="0"/>
                    <a:pt x="11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539335" y="4751068"/>
              <a:ext cx="151250" cy="63885"/>
            </a:xfrm>
            <a:custGeom>
              <a:avLst/>
              <a:gdLst/>
              <a:ahLst/>
              <a:cxnLst/>
              <a:rect l="l" t="t" r="r" b="b"/>
              <a:pathLst>
                <a:path w="3137" h="1325" extrusionOk="0">
                  <a:moveTo>
                    <a:pt x="1252" y="0"/>
                  </a:moveTo>
                  <a:cubicBezTo>
                    <a:pt x="1197" y="0"/>
                    <a:pt x="1141" y="4"/>
                    <a:pt x="1085" y="11"/>
                  </a:cubicBezTo>
                  <a:cubicBezTo>
                    <a:pt x="1" y="156"/>
                    <a:pt x="400" y="992"/>
                    <a:pt x="1524" y="1228"/>
                  </a:cubicBezTo>
                  <a:cubicBezTo>
                    <a:pt x="1869" y="1299"/>
                    <a:pt x="2154" y="1324"/>
                    <a:pt x="2383" y="1324"/>
                  </a:cubicBezTo>
                  <a:cubicBezTo>
                    <a:pt x="2901" y="1324"/>
                    <a:pt x="3137" y="1198"/>
                    <a:pt x="3137" y="1198"/>
                  </a:cubicBezTo>
                  <a:cubicBezTo>
                    <a:pt x="3137" y="1198"/>
                    <a:pt x="2267" y="0"/>
                    <a:pt x="12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829882" y="4540367"/>
              <a:ext cx="125455" cy="87848"/>
            </a:xfrm>
            <a:custGeom>
              <a:avLst/>
              <a:gdLst/>
              <a:ahLst/>
              <a:cxnLst/>
              <a:rect l="l" t="t" r="r" b="b"/>
              <a:pathLst>
                <a:path w="2602" h="1822" extrusionOk="0">
                  <a:moveTo>
                    <a:pt x="755" y="1"/>
                  </a:moveTo>
                  <a:cubicBezTo>
                    <a:pt x="0" y="1"/>
                    <a:pt x="177" y="798"/>
                    <a:pt x="1068" y="1323"/>
                  </a:cubicBezTo>
                  <a:cubicBezTo>
                    <a:pt x="1820" y="1769"/>
                    <a:pt x="2317" y="1822"/>
                    <a:pt x="2511" y="1822"/>
                  </a:cubicBezTo>
                  <a:cubicBezTo>
                    <a:pt x="2571" y="1822"/>
                    <a:pt x="2601" y="1817"/>
                    <a:pt x="2601" y="1817"/>
                  </a:cubicBezTo>
                  <a:cubicBezTo>
                    <a:pt x="2601" y="1817"/>
                    <a:pt x="2119" y="242"/>
                    <a:pt x="1044" y="32"/>
                  </a:cubicBezTo>
                  <a:cubicBezTo>
                    <a:pt x="936" y="11"/>
                    <a:pt x="840" y="1"/>
                    <a:pt x="7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42853" y="4814857"/>
              <a:ext cx="125841" cy="87462"/>
            </a:xfrm>
            <a:custGeom>
              <a:avLst/>
              <a:gdLst/>
              <a:ahLst/>
              <a:cxnLst/>
              <a:rect l="l" t="t" r="r" b="b"/>
              <a:pathLst>
                <a:path w="2610" h="1814" extrusionOk="0">
                  <a:moveTo>
                    <a:pt x="1846" y="0"/>
                  </a:moveTo>
                  <a:cubicBezTo>
                    <a:pt x="1763" y="0"/>
                    <a:pt x="1670" y="10"/>
                    <a:pt x="1565" y="30"/>
                  </a:cubicBezTo>
                  <a:cubicBezTo>
                    <a:pt x="490" y="236"/>
                    <a:pt x="0" y="1807"/>
                    <a:pt x="0" y="1807"/>
                  </a:cubicBezTo>
                  <a:cubicBezTo>
                    <a:pt x="0" y="1807"/>
                    <a:pt x="34" y="1813"/>
                    <a:pt x="99" y="1813"/>
                  </a:cubicBezTo>
                  <a:cubicBezTo>
                    <a:pt x="297" y="1813"/>
                    <a:pt x="791" y="1759"/>
                    <a:pt x="1535" y="1324"/>
                  </a:cubicBezTo>
                  <a:cubicBezTo>
                    <a:pt x="2431" y="800"/>
                    <a:pt x="2609" y="0"/>
                    <a:pt x="18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983641" y="4683036"/>
              <a:ext cx="125841" cy="87462"/>
            </a:xfrm>
            <a:custGeom>
              <a:avLst/>
              <a:gdLst/>
              <a:ahLst/>
              <a:cxnLst/>
              <a:rect l="l" t="t" r="r" b="b"/>
              <a:pathLst>
                <a:path w="2610" h="1814" extrusionOk="0">
                  <a:moveTo>
                    <a:pt x="1849" y="1"/>
                  </a:moveTo>
                  <a:cubicBezTo>
                    <a:pt x="1766" y="1"/>
                    <a:pt x="1671" y="10"/>
                    <a:pt x="1566" y="30"/>
                  </a:cubicBezTo>
                  <a:cubicBezTo>
                    <a:pt x="491" y="236"/>
                    <a:pt x="0" y="1807"/>
                    <a:pt x="0" y="1807"/>
                  </a:cubicBezTo>
                  <a:cubicBezTo>
                    <a:pt x="0" y="1807"/>
                    <a:pt x="34" y="1813"/>
                    <a:pt x="98" y="1813"/>
                  </a:cubicBezTo>
                  <a:cubicBezTo>
                    <a:pt x="296" y="1813"/>
                    <a:pt x="791" y="1759"/>
                    <a:pt x="1535" y="1321"/>
                  </a:cubicBezTo>
                  <a:cubicBezTo>
                    <a:pt x="2431" y="797"/>
                    <a:pt x="2610" y="1"/>
                    <a:pt x="18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517975" y="4132611"/>
              <a:ext cx="698732" cy="933635"/>
            </a:xfrm>
            <a:custGeom>
              <a:avLst/>
              <a:gdLst/>
              <a:ahLst/>
              <a:cxnLst/>
              <a:rect l="l" t="t" r="r" b="b"/>
              <a:pathLst>
                <a:path w="14492" h="19364" extrusionOk="0">
                  <a:moveTo>
                    <a:pt x="9912" y="0"/>
                  </a:moveTo>
                  <a:cubicBezTo>
                    <a:pt x="9056" y="0"/>
                    <a:pt x="8186" y="459"/>
                    <a:pt x="7688" y="1146"/>
                  </a:cubicBezTo>
                  <a:cubicBezTo>
                    <a:pt x="6969" y="2143"/>
                    <a:pt x="7270" y="3674"/>
                    <a:pt x="8401" y="4232"/>
                  </a:cubicBezTo>
                  <a:cubicBezTo>
                    <a:pt x="8764" y="4408"/>
                    <a:pt x="9190" y="4493"/>
                    <a:pt x="9619" y="4493"/>
                  </a:cubicBezTo>
                  <a:cubicBezTo>
                    <a:pt x="9643" y="4493"/>
                    <a:pt x="9666" y="4492"/>
                    <a:pt x="9689" y="4492"/>
                  </a:cubicBezTo>
                  <a:lnTo>
                    <a:pt x="9689" y="4492"/>
                  </a:lnTo>
                  <a:cubicBezTo>
                    <a:pt x="9602" y="5597"/>
                    <a:pt x="9625" y="6705"/>
                    <a:pt x="9521" y="7810"/>
                  </a:cubicBezTo>
                  <a:cubicBezTo>
                    <a:pt x="9412" y="9000"/>
                    <a:pt x="9345" y="10189"/>
                    <a:pt x="9223" y="11375"/>
                  </a:cubicBezTo>
                  <a:cubicBezTo>
                    <a:pt x="8986" y="13657"/>
                    <a:pt x="8777" y="15940"/>
                    <a:pt x="8733" y="18232"/>
                  </a:cubicBezTo>
                  <a:cubicBezTo>
                    <a:pt x="8480" y="18229"/>
                    <a:pt x="8228" y="18227"/>
                    <a:pt x="7979" y="18227"/>
                  </a:cubicBezTo>
                  <a:cubicBezTo>
                    <a:pt x="7876" y="18227"/>
                    <a:pt x="7774" y="18227"/>
                    <a:pt x="7671" y="18228"/>
                  </a:cubicBezTo>
                  <a:cubicBezTo>
                    <a:pt x="6698" y="18242"/>
                    <a:pt x="5725" y="18232"/>
                    <a:pt x="4756" y="18286"/>
                  </a:cubicBezTo>
                  <a:cubicBezTo>
                    <a:pt x="4404" y="16025"/>
                    <a:pt x="4289" y="13727"/>
                    <a:pt x="3904" y="11467"/>
                  </a:cubicBezTo>
                  <a:cubicBezTo>
                    <a:pt x="5104" y="11257"/>
                    <a:pt x="5941" y="10483"/>
                    <a:pt x="5979" y="9057"/>
                  </a:cubicBezTo>
                  <a:cubicBezTo>
                    <a:pt x="6012" y="7678"/>
                    <a:pt x="4926" y="6282"/>
                    <a:pt x="3504" y="6282"/>
                  </a:cubicBezTo>
                  <a:cubicBezTo>
                    <a:pt x="3481" y="6282"/>
                    <a:pt x="3457" y="6282"/>
                    <a:pt x="3434" y="6283"/>
                  </a:cubicBezTo>
                  <a:cubicBezTo>
                    <a:pt x="3276" y="6289"/>
                    <a:pt x="3373" y="6515"/>
                    <a:pt x="3488" y="6529"/>
                  </a:cubicBezTo>
                  <a:cubicBezTo>
                    <a:pt x="4708" y="6637"/>
                    <a:pt x="5577" y="7841"/>
                    <a:pt x="5563" y="9017"/>
                  </a:cubicBezTo>
                  <a:cubicBezTo>
                    <a:pt x="5550" y="10368"/>
                    <a:pt x="4661" y="11112"/>
                    <a:pt x="3326" y="11115"/>
                  </a:cubicBezTo>
                  <a:cubicBezTo>
                    <a:pt x="3318" y="11115"/>
                    <a:pt x="3310" y="11115"/>
                    <a:pt x="3303" y="11115"/>
                  </a:cubicBezTo>
                  <a:cubicBezTo>
                    <a:pt x="2056" y="11115"/>
                    <a:pt x="750" y="10529"/>
                    <a:pt x="656" y="9131"/>
                  </a:cubicBezTo>
                  <a:cubicBezTo>
                    <a:pt x="565" y="7746"/>
                    <a:pt x="1258" y="6715"/>
                    <a:pt x="2684" y="6506"/>
                  </a:cubicBezTo>
                  <a:cubicBezTo>
                    <a:pt x="2860" y="6482"/>
                    <a:pt x="2724" y="6252"/>
                    <a:pt x="2599" y="6245"/>
                  </a:cubicBezTo>
                  <a:cubicBezTo>
                    <a:pt x="2548" y="6243"/>
                    <a:pt x="2498" y="6241"/>
                    <a:pt x="2449" y="6241"/>
                  </a:cubicBezTo>
                  <a:cubicBezTo>
                    <a:pt x="1058" y="6241"/>
                    <a:pt x="300" y="7287"/>
                    <a:pt x="169" y="8635"/>
                  </a:cubicBezTo>
                  <a:cubicBezTo>
                    <a:pt x="1" y="10416"/>
                    <a:pt x="1319" y="11456"/>
                    <a:pt x="3015" y="11520"/>
                  </a:cubicBezTo>
                  <a:cubicBezTo>
                    <a:pt x="3071" y="11522"/>
                    <a:pt x="3126" y="11523"/>
                    <a:pt x="3180" y="11523"/>
                  </a:cubicBezTo>
                  <a:cubicBezTo>
                    <a:pt x="3346" y="11523"/>
                    <a:pt x="3506" y="11514"/>
                    <a:pt x="3664" y="11497"/>
                  </a:cubicBezTo>
                  <a:lnTo>
                    <a:pt x="3664" y="11497"/>
                  </a:lnTo>
                  <a:cubicBezTo>
                    <a:pt x="3559" y="12740"/>
                    <a:pt x="3941" y="14129"/>
                    <a:pt x="4073" y="15360"/>
                  </a:cubicBezTo>
                  <a:cubicBezTo>
                    <a:pt x="4168" y="16221"/>
                    <a:pt x="4036" y="17478"/>
                    <a:pt x="4431" y="18313"/>
                  </a:cubicBezTo>
                  <a:cubicBezTo>
                    <a:pt x="4195" y="18330"/>
                    <a:pt x="3961" y="18347"/>
                    <a:pt x="3728" y="18373"/>
                  </a:cubicBezTo>
                  <a:cubicBezTo>
                    <a:pt x="2748" y="18489"/>
                    <a:pt x="1504" y="18553"/>
                    <a:pt x="595" y="18952"/>
                  </a:cubicBezTo>
                  <a:cubicBezTo>
                    <a:pt x="527" y="18981"/>
                    <a:pt x="560" y="19121"/>
                    <a:pt x="635" y="19121"/>
                  </a:cubicBezTo>
                  <a:cubicBezTo>
                    <a:pt x="638" y="19121"/>
                    <a:pt x="640" y="19121"/>
                    <a:pt x="643" y="19120"/>
                  </a:cubicBezTo>
                  <a:cubicBezTo>
                    <a:pt x="2905" y="18774"/>
                    <a:pt x="5224" y="18541"/>
                    <a:pt x="7535" y="18541"/>
                  </a:cubicBezTo>
                  <a:cubicBezTo>
                    <a:pt x="9846" y="18541"/>
                    <a:pt x="12151" y="18774"/>
                    <a:pt x="14387" y="19361"/>
                  </a:cubicBezTo>
                  <a:cubicBezTo>
                    <a:pt x="14394" y="19362"/>
                    <a:pt x="14401" y="19363"/>
                    <a:pt x="14408" y="19363"/>
                  </a:cubicBezTo>
                  <a:cubicBezTo>
                    <a:pt x="14491" y="19363"/>
                    <a:pt x="14466" y="19210"/>
                    <a:pt x="14396" y="19181"/>
                  </a:cubicBezTo>
                  <a:cubicBezTo>
                    <a:pt x="12761" y="18512"/>
                    <a:pt x="10899" y="18292"/>
                    <a:pt x="9101" y="18242"/>
                  </a:cubicBezTo>
                  <a:cubicBezTo>
                    <a:pt x="9148" y="15917"/>
                    <a:pt x="9375" y="13605"/>
                    <a:pt x="9594" y="11291"/>
                  </a:cubicBezTo>
                  <a:cubicBezTo>
                    <a:pt x="9808" y="9054"/>
                    <a:pt x="10115" y="6729"/>
                    <a:pt x="9889" y="4478"/>
                  </a:cubicBezTo>
                  <a:cubicBezTo>
                    <a:pt x="10659" y="4411"/>
                    <a:pt x="11402" y="4056"/>
                    <a:pt x="11778" y="3397"/>
                  </a:cubicBezTo>
                  <a:cubicBezTo>
                    <a:pt x="12345" y="2407"/>
                    <a:pt x="12041" y="838"/>
                    <a:pt x="10821" y="568"/>
                  </a:cubicBezTo>
                  <a:cubicBezTo>
                    <a:pt x="10810" y="566"/>
                    <a:pt x="10799" y="564"/>
                    <a:pt x="10790" y="564"/>
                  </a:cubicBezTo>
                  <a:cubicBezTo>
                    <a:pt x="10669" y="564"/>
                    <a:pt x="10710" y="751"/>
                    <a:pt x="10798" y="798"/>
                  </a:cubicBezTo>
                  <a:cubicBezTo>
                    <a:pt x="11642" y="1261"/>
                    <a:pt x="11778" y="2650"/>
                    <a:pt x="11230" y="3377"/>
                  </a:cubicBezTo>
                  <a:cubicBezTo>
                    <a:pt x="10874" y="3847"/>
                    <a:pt x="10212" y="4095"/>
                    <a:pt x="9571" y="4095"/>
                  </a:cubicBezTo>
                  <a:cubicBezTo>
                    <a:pt x="9178" y="4095"/>
                    <a:pt x="8792" y="4002"/>
                    <a:pt x="8490" y="3809"/>
                  </a:cubicBezTo>
                  <a:cubicBezTo>
                    <a:pt x="7668" y="3285"/>
                    <a:pt x="7554" y="2099"/>
                    <a:pt x="8097" y="1345"/>
                  </a:cubicBezTo>
                  <a:cubicBezTo>
                    <a:pt x="8585" y="670"/>
                    <a:pt x="9386" y="333"/>
                    <a:pt x="10197" y="333"/>
                  </a:cubicBezTo>
                  <a:cubicBezTo>
                    <a:pt x="10410" y="333"/>
                    <a:pt x="10623" y="356"/>
                    <a:pt x="10831" y="403"/>
                  </a:cubicBezTo>
                  <a:cubicBezTo>
                    <a:pt x="10838" y="404"/>
                    <a:pt x="10844" y="405"/>
                    <a:pt x="10850" y="405"/>
                  </a:cubicBezTo>
                  <a:cubicBezTo>
                    <a:pt x="10942" y="405"/>
                    <a:pt x="10908" y="235"/>
                    <a:pt x="10842" y="203"/>
                  </a:cubicBezTo>
                  <a:cubicBezTo>
                    <a:pt x="10547" y="64"/>
                    <a:pt x="10231" y="0"/>
                    <a:pt x="99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" name="Google Shape;102;p2"/>
          <p:cNvGrpSpPr/>
          <p:nvPr/>
        </p:nvGrpSpPr>
        <p:grpSpPr>
          <a:xfrm>
            <a:off x="830000" y="2346230"/>
            <a:ext cx="468336" cy="446495"/>
            <a:chOff x="984375" y="2346230"/>
            <a:chExt cx="468336" cy="446495"/>
          </a:xfrm>
        </p:grpSpPr>
        <p:sp>
          <p:nvSpPr>
            <p:cNvPr id="103" name="Google Shape;103;p2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" name="Google Shape;107;p2"/>
          <p:cNvSpPr/>
          <p:nvPr/>
        </p:nvSpPr>
        <p:spPr>
          <a:xfrm>
            <a:off x="2501326" y="447580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"/>
          <p:cNvSpPr/>
          <p:nvPr/>
        </p:nvSpPr>
        <p:spPr>
          <a:xfrm>
            <a:off x="8362925" y="3105600"/>
            <a:ext cx="212090" cy="245454"/>
          </a:xfrm>
          <a:custGeom>
            <a:avLst/>
            <a:gdLst/>
            <a:ahLst/>
            <a:cxnLst/>
            <a:rect l="l" t="t" r="r" b="b"/>
            <a:pathLst>
              <a:path w="6128" h="7092" extrusionOk="0">
                <a:moveTo>
                  <a:pt x="2717" y="1"/>
                </a:moveTo>
                <a:cubicBezTo>
                  <a:pt x="2679" y="1"/>
                  <a:pt x="2638" y="7"/>
                  <a:pt x="2596" y="20"/>
                </a:cubicBezTo>
                <a:cubicBezTo>
                  <a:pt x="2167" y="152"/>
                  <a:pt x="2528" y="1263"/>
                  <a:pt x="1886" y="2413"/>
                </a:cubicBezTo>
                <a:cubicBezTo>
                  <a:pt x="1247" y="3562"/>
                  <a:pt x="1" y="3646"/>
                  <a:pt x="54" y="4082"/>
                </a:cubicBezTo>
                <a:cubicBezTo>
                  <a:pt x="109" y="4521"/>
                  <a:pt x="1859" y="4082"/>
                  <a:pt x="2406" y="5014"/>
                </a:cubicBezTo>
                <a:cubicBezTo>
                  <a:pt x="2938" y="5923"/>
                  <a:pt x="3005" y="7092"/>
                  <a:pt x="3364" y="7092"/>
                </a:cubicBezTo>
                <a:cubicBezTo>
                  <a:pt x="3373" y="7092"/>
                  <a:pt x="3381" y="7091"/>
                  <a:pt x="3390" y="7090"/>
                </a:cubicBezTo>
                <a:cubicBezTo>
                  <a:pt x="3772" y="7036"/>
                  <a:pt x="3552" y="4903"/>
                  <a:pt x="4427" y="4356"/>
                </a:cubicBezTo>
                <a:cubicBezTo>
                  <a:pt x="5303" y="3812"/>
                  <a:pt x="6127" y="3886"/>
                  <a:pt x="6070" y="3366"/>
                </a:cubicBezTo>
                <a:cubicBezTo>
                  <a:pt x="6015" y="2845"/>
                  <a:pt x="4306" y="2825"/>
                  <a:pt x="3870" y="2169"/>
                </a:cubicBezTo>
                <a:cubicBezTo>
                  <a:pt x="3457" y="1549"/>
                  <a:pt x="3322" y="1"/>
                  <a:pt x="2717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"/>
          <p:cNvSpPr/>
          <p:nvPr/>
        </p:nvSpPr>
        <p:spPr>
          <a:xfrm>
            <a:off x="8579172" y="3353100"/>
            <a:ext cx="134425" cy="155572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"/>
          <p:cNvSpPr/>
          <p:nvPr/>
        </p:nvSpPr>
        <p:spPr>
          <a:xfrm>
            <a:off x="7197175" y="4475800"/>
            <a:ext cx="308250" cy="434350"/>
          </a:xfrm>
          <a:custGeom>
            <a:avLst/>
            <a:gdLst/>
            <a:ahLst/>
            <a:cxnLst/>
            <a:rect l="l" t="t" r="r" b="b"/>
            <a:pathLst>
              <a:path w="12330" h="17374" extrusionOk="0">
                <a:moveTo>
                  <a:pt x="5744" y="2943"/>
                </a:moveTo>
                <a:cubicBezTo>
                  <a:pt x="6000" y="2943"/>
                  <a:pt x="6253" y="3008"/>
                  <a:pt x="6486" y="3160"/>
                </a:cubicBezTo>
                <a:cubicBezTo>
                  <a:pt x="7064" y="3542"/>
                  <a:pt x="6932" y="4475"/>
                  <a:pt x="6557" y="4917"/>
                </a:cubicBezTo>
                <a:cubicBezTo>
                  <a:pt x="6236" y="5296"/>
                  <a:pt x="5799" y="5401"/>
                  <a:pt x="5317" y="5451"/>
                </a:cubicBezTo>
                <a:cubicBezTo>
                  <a:pt x="5119" y="5474"/>
                  <a:pt x="4907" y="5486"/>
                  <a:pt x="4688" y="5486"/>
                </a:cubicBezTo>
                <a:cubicBezTo>
                  <a:pt x="4214" y="5486"/>
                  <a:pt x="3705" y="5430"/>
                  <a:pt x="3224" y="5303"/>
                </a:cubicBezTo>
                <a:cubicBezTo>
                  <a:pt x="3411" y="4721"/>
                  <a:pt x="3711" y="4174"/>
                  <a:pt x="4087" y="3762"/>
                </a:cubicBezTo>
                <a:cubicBezTo>
                  <a:pt x="4479" y="3328"/>
                  <a:pt x="5119" y="2943"/>
                  <a:pt x="5744" y="2943"/>
                </a:cubicBezTo>
                <a:close/>
                <a:moveTo>
                  <a:pt x="7668" y="7415"/>
                </a:moveTo>
                <a:cubicBezTo>
                  <a:pt x="7916" y="7415"/>
                  <a:pt x="8150" y="7471"/>
                  <a:pt x="8341" y="7611"/>
                </a:cubicBezTo>
                <a:cubicBezTo>
                  <a:pt x="9486" y="8449"/>
                  <a:pt x="7439" y="9199"/>
                  <a:pt x="6911" y="9307"/>
                </a:cubicBezTo>
                <a:cubicBezTo>
                  <a:pt x="6670" y="9357"/>
                  <a:pt x="6423" y="9382"/>
                  <a:pt x="6177" y="9382"/>
                </a:cubicBezTo>
                <a:cubicBezTo>
                  <a:pt x="5805" y="9382"/>
                  <a:pt x="5435" y="9325"/>
                  <a:pt x="5083" y="9216"/>
                </a:cubicBezTo>
                <a:cubicBezTo>
                  <a:pt x="5330" y="8726"/>
                  <a:pt x="5685" y="8290"/>
                  <a:pt x="6117" y="7972"/>
                </a:cubicBezTo>
                <a:cubicBezTo>
                  <a:pt x="6485" y="7701"/>
                  <a:pt x="7111" y="7415"/>
                  <a:pt x="7668" y="7415"/>
                </a:cubicBezTo>
                <a:close/>
                <a:moveTo>
                  <a:pt x="9861" y="12548"/>
                </a:moveTo>
                <a:cubicBezTo>
                  <a:pt x="10332" y="12548"/>
                  <a:pt x="10823" y="12858"/>
                  <a:pt x="10639" y="13386"/>
                </a:cubicBezTo>
                <a:cubicBezTo>
                  <a:pt x="10386" y="14119"/>
                  <a:pt x="9312" y="14414"/>
                  <a:pt x="8609" y="14414"/>
                </a:cubicBezTo>
                <a:cubicBezTo>
                  <a:pt x="8589" y="14414"/>
                  <a:pt x="8570" y="14413"/>
                  <a:pt x="8550" y="14413"/>
                </a:cubicBezTo>
                <a:cubicBezTo>
                  <a:pt x="8527" y="14413"/>
                  <a:pt x="8503" y="14410"/>
                  <a:pt x="8483" y="14410"/>
                </a:cubicBezTo>
                <a:cubicBezTo>
                  <a:pt x="8513" y="14102"/>
                  <a:pt x="8588" y="13801"/>
                  <a:pt x="8716" y="13524"/>
                </a:cubicBezTo>
                <a:cubicBezTo>
                  <a:pt x="8872" y="13187"/>
                  <a:pt x="9098" y="12828"/>
                  <a:pt x="9439" y="12646"/>
                </a:cubicBezTo>
                <a:cubicBezTo>
                  <a:pt x="9563" y="12580"/>
                  <a:pt x="9711" y="12548"/>
                  <a:pt x="9861" y="12548"/>
                </a:cubicBezTo>
                <a:close/>
                <a:moveTo>
                  <a:pt x="3123" y="0"/>
                </a:moveTo>
                <a:cubicBezTo>
                  <a:pt x="3122" y="0"/>
                  <a:pt x="3121" y="0"/>
                  <a:pt x="3120" y="0"/>
                </a:cubicBezTo>
                <a:cubicBezTo>
                  <a:pt x="1112" y="48"/>
                  <a:pt x="1" y="3069"/>
                  <a:pt x="1214" y="4546"/>
                </a:cubicBezTo>
                <a:cubicBezTo>
                  <a:pt x="1549" y="4951"/>
                  <a:pt x="2065" y="5289"/>
                  <a:pt x="2664" y="5532"/>
                </a:cubicBezTo>
                <a:cubicBezTo>
                  <a:pt x="2464" y="6468"/>
                  <a:pt x="2563" y="7455"/>
                  <a:pt x="3049" y="8209"/>
                </a:cubicBezTo>
                <a:cubicBezTo>
                  <a:pt x="3411" y="8766"/>
                  <a:pt x="3931" y="9175"/>
                  <a:pt x="4522" y="9439"/>
                </a:cubicBezTo>
                <a:cubicBezTo>
                  <a:pt x="4174" y="10389"/>
                  <a:pt x="4181" y="11466"/>
                  <a:pt x="4671" y="12362"/>
                </a:cubicBezTo>
                <a:cubicBezTo>
                  <a:pt x="5313" y="13544"/>
                  <a:pt x="6648" y="14488"/>
                  <a:pt x="8034" y="14714"/>
                </a:cubicBezTo>
                <a:cubicBezTo>
                  <a:pt x="8047" y="15312"/>
                  <a:pt x="8220" y="15904"/>
                  <a:pt x="8571" y="16367"/>
                </a:cubicBezTo>
                <a:cubicBezTo>
                  <a:pt x="9169" y="17154"/>
                  <a:pt x="9912" y="17373"/>
                  <a:pt x="10724" y="17373"/>
                </a:cubicBezTo>
                <a:cubicBezTo>
                  <a:pt x="11173" y="17373"/>
                  <a:pt x="11643" y="17306"/>
                  <a:pt x="12122" y="17231"/>
                </a:cubicBezTo>
                <a:cubicBezTo>
                  <a:pt x="12329" y="17199"/>
                  <a:pt x="12214" y="16934"/>
                  <a:pt x="12047" y="16934"/>
                </a:cubicBezTo>
                <a:cubicBezTo>
                  <a:pt x="12042" y="16934"/>
                  <a:pt x="12037" y="16934"/>
                  <a:pt x="12031" y="16934"/>
                </a:cubicBezTo>
                <a:cubicBezTo>
                  <a:pt x="11605" y="16982"/>
                  <a:pt x="11179" y="17046"/>
                  <a:pt x="10767" y="17046"/>
                </a:cubicBezTo>
                <a:cubicBezTo>
                  <a:pt x="10208" y="17046"/>
                  <a:pt x="9674" y="16927"/>
                  <a:pt x="9196" y="16484"/>
                </a:cubicBezTo>
                <a:cubicBezTo>
                  <a:pt x="8713" y="16042"/>
                  <a:pt x="8480" y="15403"/>
                  <a:pt x="8466" y="14761"/>
                </a:cubicBezTo>
                <a:lnTo>
                  <a:pt x="8466" y="14761"/>
                </a:lnTo>
                <a:cubicBezTo>
                  <a:pt x="8527" y="14764"/>
                  <a:pt x="8589" y="14765"/>
                  <a:pt x="8650" y="14765"/>
                </a:cubicBezTo>
                <a:cubicBezTo>
                  <a:pt x="9094" y="14765"/>
                  <a:pt x="9533" y="14686"/>
                  <a:pt x="9946" y="14508"/>
                </a:cubicBezTo>
                <a:cubicBezTo>
                  <a:pt x="10713" y="14183"/>
                  <a:pt x="11609" y="13196"/>
                  <a:pt x="10798" y="12393"/>
                </a:cubicBezTo>
                <a:cubicBezTo>
                  <a:pt x="10589" y="12183"/>
                  <a:pt x="10331" y="12098"/>
                  <a:pt x="10064" y="12098"/>
                </a:cubicBezTo>
                <a:cubicBezTo>
                  <a:pt x="9562" y="12098"/>
                  <a:pt x="9026" y="12399"/>
                  <a:pt x="8713" y="12747"/>
                </a:cubicBezTo>
                <a:cubicBezTo>
                  <a:pt x="8318" y="13183"/>
                  <a:pt x="8101" y="13764"/>
                  <a:pt x="8047" y="14359"/>
                </a:cubicBezTo>
                <a:cubicBezTo>
                  <a:pt x="6682" y="14119"/>
                  <a:pt x="5276" y="13071"/>
                  <a:pt x="4846" y="11791"/>
                </a:cubicBezTo>
                <a:cubicBezTo>
                  <a:pt x="4607" y="11081"/>
                  <a:pt x="4661" y="10297"/>
                  <a:pt x="4924" y="9590"/>
                </a:cubicBezTo>
                <a:cubicBezTo>
                  <a:pt x="5343" y="9725"/>
                  <a:pt x="5787" y="9793"/>
                  <a:pt x="6231" y="9793"/>
                </a:cubicBezTo>
                <a:cubicBezTo>
                  <a:pt x="6987" y="9793"/>
                  <a:pt x="7743" y="9596"/>
                  <a:pt x="8371" y="9196"/>
                </a:cubicBezTo>
                <a:cubicBezTo>
                  <a:pt x="8929" y="8837"/>
                  <a:pt x="9426" y="8097"/>
                  <a:pt x="8865" y="7516"/>
                </a:cubicBezTo>
                <a:cubicBezTo>
                  <a:pt x="8558" y="7195"/>
                  <a:pt x="8089" y="7075"/>
                  <a:pt x="7622" y="7075"/>
                </a:cubicBezTo>
                <a:cubicBezTo>
                  <a:pt x="7296" y="7075"/>
                  <a:pt x="6971" y="7133"/>
                  <a:pt x="6702" y="7222"/>
                </a:cubicBezTo>
                <a:cubicBezTo>
                  <a:pt x="5796" y="7519"/>
                  <a:pt x="5094" y="8219"/>
                  <a:pt x="4681" y="9063"/>
                </a:cubicBezTo>
                <a:cubicBezTo>
                  <a:pt x="3968" y="8736"/>
                  <a:pt x="3387" y="8161"/>
                  <a:pt x="3140" y="7347"/>
                </a:cubicBezTo>
                <a:cubicBezTo>
                  <a:pt x="2985" y="6830"/>
                  <a:pt x="2998" y="6252"/>
                  <a:pt x="3120" y="5691"/>
                </a:cubicBezTo>
                <a:lnTo>
                  <a:pt x="3120" y="5691"/>
                </a:lnTo>
                <a:cubicBezTo>
                  <a:pt x="3657" y="5856"/>
                  <a:pt x="4233" y="5947"/>
                  <a:pt x="4783" y="5947"/>
                </a:cubicBezTo>
                <a:cubicBezTo>
                  <a:pt x="5500" y="5947"/>
                  <a:pt x="6175" y="5792"/>
                  <a:pt x="6668" y="5445"/>
                </a:cubicBezTo>
                <a:cubicBezTo>
                  <a:pt x="7334" y="4972"/>
                  <a:pt x="7567" y="3961"/>
                  <a:pt x="7117" y="3261"/>
                </a:cubicBezTo>
                <a:cubicBezTo>
                  <a:pt x="6808" y="2776"/>
                  <a:pt x="6260" y="2579"/>
                  <a:pt x="5700" y="2579"/>
                </a:cubicBezTo>
                <a:cubicBezTo>
                  <a:pt x="5336" y="2579"/>
                  <a:pt x="4966" y="2663"/>
                  <a:pt x="4654" y="2805"/>
                </a:cubicBezTo>
                <a:cubicBezTo>
                  <a:pt x="3745" y="3221"/>
                  <a:pt x="3076" y="4133"/>
                  <a:pt x="2765" y="5150"/>
                </a:cubicBezTo>
                <a:cubicBezTo>
                  <a:pt x="2170" y="4921"/>
                  <a:pt x="1660" y="4552"/>
                  <a:pt x="1370" y="4008"/>
                </a:cubicBezTo>
                <a:cubicBezTo>
                  <a:pt x="707" y="2762"/>
                  <a:pt x="1674" y="376"/>
                  <a:pt x="3208" y="298"/>
                </a:cubicBezTo>
                <a:cubicBezTo>
                  <a:pt x="3426" y="288"/>
                  <a:pt x="3294" y="0"/>
                  <a:pt x="3123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"/>
          <p:cNvSpPr/>
          <p:nvPr/>
        </p:nvSpPr>
        <p:spPr>
          <a:xfrm>
            <a:off x="3817653" y="4668300"/>
            <a:ext cx="1508696" cy="48712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"/>
          <p:cNvSpPr/>
          <p:nvPr/>
        </p:nvSpPr>
        <p:spPr>
          <a:xfrm>
            <a:off x="8622825" y="2542127"/>
            <a:ext cx="394302" cy="520333"/>
          </a:xfrm>
          <a:custGeom>
            <a:avLst/>
            <a:gdLst/>
            <a:ahLst/>
            <a:cxnLst/>
            <a:rect l="l" t="t" r="r" b="b"/>
            <a:pathLst>
              <a:path w="9852" h="13001" extrusionOk="0">
                <a:moveTo>
                  <a:pt x="9327" y="222"/>
                </a:moveTo>
                <a:cubicBezTo>
                  <a:pt x="9344" y="3338"/>
                  <a:pt x="9324" y="6524"/>
                  <a:pt x="7479" y="9201"/>
                </a:cubicBezTo>
                <a:cubicBezTo>
                  <a:pt x="5989" y="11357"/>
                  <a:pt x="3580" y="12283"/>
                  <a:pt x="1069" y="12618"/>
                </a:cubicBezTo>
                <a:cubicBezTo>
                  <a:pt x="1302" y="11526"/>
                  <a:pt x="1691" y="10458"/>
                  <a:pt x="2177" y="9434"/>
                </a:cubicBezTo>
                <a:cubicBezTo>
                  <a:pt x="3046" y="9386"/>
                  <a:pt x="3904" y="9150"/>
                  <a:pt x="4749" y="8957"/>
                </a:cubicBezTo>
                <a:cubicBezTo>
                  <a:pt x="5573" y="8775"/>
                  <a:pt x="6387" y="8542"/>
                  <a:pt x="7101" y="8079"/>
                </a:cubicBezTo>
                <a:cubicBezTo>
                  <a:pt x="7132" y="8060"/>
                  <a:pt x="7123" y="7979"/>
                  <a:pt x="7086" y="7979"/>
                </a:cubicBezTo>
                <a:cubicBezTo>
                  <a:pt x="7083" y="7979"/>
                  <a:pt x="7080" y="7980"/>
                  <a:pt x="7077" y="7981"/>
                </a:cubicBezTo>
                <a:cubicBezTo>
                  <a:pt x="5570" y="8458"/>
                  <a:pt x="3948" y="8957"/>
                  <a:pt x="2352" y="9082"/>
                </a:cubicBezTo>
                <a:cubicBezTo>
                  <a:pt x="2803" y="8177"/>
                  <a:pt x="3316" y="7302"/>
                  <a:pt x="3857" y="6477"/>
                </a:cubicBezTo>
                <a:cubicBezTo>
                  <a:pt x="4096" y="6109"/>
                  <a:pt x="4350" y="5757"/>
                  <a:pt x="4603" y="5403"/>
                </a:cubicBezTo>
                <a:cubicBezTo>
                  <a:pt x="5344" y="5321"/>
                  <a:pt x="6091" y="5017"/>
                  <a:pt x="6790" y="4781"/>
                </a:cubicBezTo>
                <a:cubicBezTo>
                  <a:pt x="7340" y="4595"/>
                  <a:pt x="7817" y="4399"/>
                  <a:pt x="8237" y="3993"/>
                </a:cubicBezTo>
                <a:cubicBezTo>
                  <a:pt x="8257" y="3973"/>
                  <a:pt x="8260" y="3911"/>
                  <a:pt x="8231" y="3911"/>
                </a:cubicBezTo>
                <a:cubicBezTo>
                  <a:pt x="8227" y="3911"/>
                  <a:pt x="8222" y="3913"/>
                  <a:pt x="8216" y="3916"/>
                </a:cubicBezTo>
                <a:cubicBezTo>
                  <a:pt x="7655" y="4223"/>
                  <a:pt x="7053" y="4419"/>
                  <a:pt x="6438" y="4592"/>
                </a:cubicBezTo>
                <a:cubicBezTo>
                  <a:pt x="5952" y="4730"/>
                  <a:pt x="5374" y="4818"/>
                  <a:pt x="4877" y="5011"/>
                </a:cubicBezTo>
                <a:cubicBezTo>
                  <a:pt x="5222" y="4548"/>
                  <a:pt x="5576" y="4091"/>
                  <a:pt x="5941" y="3639"/>
                </a:cubicBezTo>
                <a:cubicBezTo>
                  <a:pt x="6682" y="2726"/>
                  <a:pt x="7588" y="1999"/>
                  <a:pt x="8374" y="1131"/>
                </a:cubicBezTo>
                <a:cubicBezTo>
                  <a:pt x="8386" y="1120"/>
                  <a:pt x="8386" y="1082"/>
                  <a:pt x="8369" y="1082"/>
                </a:cubicBezTo>
                <a:cubicBezTo>
                  <a:pt x="8366" y="1082"/>
                  <a:pt x="8363" y="1084"/>
                  <a:pt x="8358" y="1087"/>
                </a:cubicBezTo>
                <a:cubicBezTo>
                  <a:pt x="7563" y="1733"/>
                  <a:pt x="6833" y="2395"/>
                  <a:pt x="6151" y="3091"/>
                </a:cubicBezTo>
                <a:cubicBezTo>
                  <a:pt x="6164" y="2909"/>
                  <a:pt x="6148" y="2726"/>
                  <a:pt x="6151" y="2544"/>
                </a:cubicBezTo>
                <a:cubicBezTo>
                  <a:pt x="6158" y="2236"/>
                  <a:pt x="6178" y="1925"/>
                  <a:pt x="6209" y="1625"/>
                </a:cubicBezTo>
                <a:cubicBezTo>
                  <a:pt x="6211" y="1595"/>
                  <a:pt x="6193" y="1576"/>
                  <a:pt x="6175" y="1576"/>
                </a:cubicBezTo>
                <a:cubicBezTo>
                  <a:pt x="6162" y="1576"/>
                  <a:pt x="6150" y="1585"/>
                  <a:pt x="6144" y="1608"/>
                </a:cubicBezTo>
                <a:cubicBezTo>
                  <a:pt x="6060" y="1952"/>
                  <a:pt x="6013" y="2300"/>
                  <a:pt x="5992" y="2655"/>
                </a:cubicBezTo>
                <a:cubicBezTo>
                  <a:pt x="5982" y="2845"/>
                  <a:pt x="5908" y="3101"/>
                  <a:pt x="5966" y="3291"/>
                </a:cubicBezTo>
                <a:cubicBezTo>
                  <a:pt x="5256" y="4038"/>
                  <a:pt x="4600" y="4832"/>
                  <a:pt x="3992" y="5693"/>
                </a:cubicBezTo>
                <a:cubicBezTo>
                  <a:pt x="3938" y="5399"/>
                  <a:pt x="3820" y="5098"/>
                  <a:pt x="3756" y="4824"/>
                </a:cubicBezTo>
                <a:cubicBezTo>
                  <a:pt x="3667" y="4443"/>
                  <a:pt x="3654" y="3987"/>
                  <a:pt x="3495" y="3625"/>
                </a:cubicBezTo>
                <a:lnTo>
                  <a:pt x="3492" y="3625"/>
                </a:lnTo>
                <a:cubicBezTo>
                  <a:pt x="3343" y="3905"/>
                  <a:pt x="3424" y="4321"/>
                  <a:pt x="3464" y="4622"/>
                </a:cubicBezTo>
                <a:cubicBezTo>
                  <a:pt x="3525" y="5058"/>
                  <a:pt x="3606" y="5538"/>
                  <a:pt x="3820" y="5933"/>
                </a:cubicBezTo>
                <a:cubicBezTo>
                  <a:pt x="3610" y="6237"/>
                  <a:pt x="3404" y="6548"/>
                  <a:pt x="3204" y="6869"/>
                </a:cubicBezTo>
                <a:cubicBezTo>
                  <a:pt x="2917" y="7335"/>
                  <a:pt x="2630" y="7822"/>
                  <a:pt x="2360" y="8319"/>
                </a:cubicBezTo>
                <a:cubicBezTo>
                  <a:pt x="2296" y="8025"/>
                  <a:pt x="2177" y="7734"/>
                  <a:pt x="2123" y="7444"/>
                </a:cubicBezTo>
                <a:cubicBezTo>
                  <a:pt x="2045" y="7055"/>
                  <a:pt x="1995" y="6660"/>
                  <a:pt x="1992" y="6261"/>
                </a:cubicBezTo>
                <a:cubicBezTo>
                  <a:pt x="1992" y="6230"/>
                  <a:pt x="1974" y="6210"/>
                  <a:pt x="1956" y="6210"/>
                </a:cubicBezTo>
                <a:cubicBezTo>
                  <a:pt x="1942" y="6210"/>
                  <a:pt x="1928" y="6222"/>
                  <a:pt x="1920" y="6248"/>
                </a:cubicBezTo>
                <a:cubicBezTo>
                  <a:pt x="1741" y="6953"/>
                  <a:pt x="1914" y="7927"/>
                  <a:pt x="2211" y="8606"/>
                </a:cubicBezTo>
                <a:cubicBezTo>
                  <a:pt x="2116" y="8785"/>
                  <a:pt x="2025" y="8968"/>
                  <a:pt x="1934" y="9150"/>
                </a:cubicBezTo>
                <a:cubicBezTo>
                  <a:pt x="1914" y="9171"/>
                  <a:pt x="1900" y="9194"/>
                  <a:pt x="1900" y="9224"/>
                </a:cubicBezTo>
                <a:cubicBezTo>
                  <a:pt x="1417" y="10225"/>
                  <a:pt x="1025" y="11269"/>
                  <a:pt x="812" y="12334"/>
                </a:cubicBezTo>
                <a:cubicBezTo>
                  <a:pt x="275" y="11100"/>
                  <a:pt x="464" y="9363"/>
                  <a:pt x="680" y="8123"/>
                </a:cubicBezTo>
                <a:cubicBezTo>
                  <a:pt x="933" y="6663"/>
                  <a:pt x="1532" y="5264"/>
                  <a:pt x="2397" y="4064"/>
                </a:cubicBezTo>
                <a:cubicBezTo>
                  <a:pt x="4086" y="1712"/>
                  <a:pt x="6509" y="523"/>
                  <a:pt x="9327" y="222"/>
                </a:cubicBezTo>
                <a:close/>
                <a:moveTo>
                  <a:pt x="9392" y="1"/>
                </a:moveTo>
                <a:cubicBezTo>
                  <a:pt x="9378" y="1"/>
                  <a:pt x="9365" y="4"/>
                  <a:pt x="9355" y="12"/>
                </a:cubicBezTo>
                <a:cubicBezTo>
                  <a:pt x="9237" y="7"/>
                  <a:pt x="9119" y="4"/>
                  <a:pt x="9002" y="4"/>
                </a:cubicBezTo>
                <a:cubicBezTo>
                  <a:pt x="5921" y="4"/>
                  <a:pt x="3055" y="2028"/>
                  <a:pt x="1535" y="4626"/>
                </a:cubicBezTo>
                <a:cubicBezTo>
                  <a:pt x="755" y="5957"/>
                  <a:pt x="284" y="7450"/>
                  <a:pt x="173" y="8991"/>
                </a:cubicBezTo>
                <a:cubicBezTo>
                  <a:pt x="86" y="10222"/>
                  <a:pt x="1" y="11705"/>
                  <a:pt x="690" y="12789"/>
                </a:cubicBezTo>
                <a:cubicBezTo>
                  <a:pt x="697" y="12886"/>
                  <a:pt x="800" y="13000"/>
                  <a:pt x="930" y="13000"/>
                </a:cubicBezTo>
                <a:cubicBezTo>
                  <a:pt x="937" y="13000"/>
                  <a:pt x="943" y="13000"/>
                  <a:pt x="950" y="13000"/>
                </a:cubicBezTo>
                <a:cubicBezTo>
                  <a:pt x="3600" y="12776"/>
                  <a:pt x="6242" y="11698"/>
                  <a:pt x="7807" y="9461"/>
                </a:cubicBezTo>
                <a:cubicBezTo>
                  <a:pt x="9733" y="6707"/>
                  <a:pt x="9851" y="3344"/>
                  <a:pt x="9530" y="120"/>
                </a:cubicBezTo>
                <a:cubicBezTo>
                  <a:pt x="9525" y="59"/>
                  <a:pt x="9448" y="1"/>
                  <a:pt x="93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" name="Google Shape;113;p2"/>
          <p:cNvGrpSpPr/>
          <p:nvPr/>
        </p:nvGrpSpPr>
        <p:grpSpPr>
          <a:xfrm rot="8999956">
            <a:off x="8178284" y="72684"/>
            <a:ext cx="581381" cy="933635"/>
            <a:chOff x="304350" y="3911000"/>
            <a:chExt cx="581394" cy="933655"/>
          </a:xfrm>
        </p:grpSpPr>
        <p:sp>
          <p:nvSpPr>
            <p:cNvPr id="114" name="Google Shape;114;p2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124;p2"/>
          <p:cNvGrpSpPr/>
          <p:nvPr/>
        </p:nvGrpSpPr>
        <p:grpSpPr>
          <a:xfrm>
            <a:off x="6412996" y="206415"/>
            <a:ext cx="698711" cy="666171"/>
            <a:chOff x="984375" y="2346230"/>
            <a:chExt cx="468336" cy="446495"/>
          </a:xfrm>
        </p:grpSpPr>
        <p:sp>
          <p:nvSpPr>
            <p:cNvPr id="125" name="Google Shape;125;p2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2"/>
          <p:cNvGrpSpPr/>
          <p:nvPr/>
        </p:nvGrpSpPr>
        <p:grpSpPr>
          <a:xfrm>
            <a:off x="7409316" y="1960758"/>
            <a:ext cx="1165712" cy="731889"/>
            <a:chOff x="6925510" y="205316"/>
            <a:chExt cx="905688" cy="530354"/>
          </a:xfrm>
        </p:grpSpPr>
        <p:sp>
          <p:nvSpPr>
            <p:cNvPr id="130" name="Google Shape;130;p2"/>
            <p:cNvSpPr/>
            <p:nvPr/>
          </p:nvSpPr>
          <p:spPr>
            <a:xfrm>
              <a:off x="7093437" y="213374"/>
              <a:ext cx="568549" cy="515598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7077360" y="205316"/>
              <a:ext cx="624386" cy="530354"/>
            </a:xfrm>
            <a:custGeom>
              <a:avLst/>
              <a:gdLst/>
              <a:ahLst/>
              <a:cxnLst/>
              <a:rect l="l" t="t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6925510" y="360379"/>
              <a:ext cx="905688" cy="259660"/>
            </a:xfrm>
            <a:custGeom>
              <a:avLst/>
              <a:gdLst/>
              <a:ahLst/>
              <a:cxnLst/>
              <a:rect l="l" t="t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7368361" y="296401"/>
              <a:ext cx="63222" cy="55523"/>
            </a:xfrm>
            <a:custGeom>
              <a:avLst/>
              <a:gdLst/>
              <a:ahLst/>
              <a:cxnLst/>
              <a:rect l="l" t="t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lnTo>
                    <a:pt x="870" y="434"/>
                  </a:ln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lnTo>
                    <a:pt x="870" y="434"/>
                  </a:ln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7477926" y="310939"/>
              <a:ext cx="82855" cy="61609"/>
            </a:xfrm>
            <a:custGeom>
              <a:avLst/>
              <a:gdLst/>
              <a:ahLst/>
              <a:cxnLst/>
              <a:rect l="l" t="t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7504540" y="416781"/>
              <a:ext cx="57999" cy="46590"/>
            </a:xfrm>
            <a:custGeom>
              <a:avLst/>
              <a:gdLst/>
              <a:ahLst/>
              <a:cxnLst/>
              <a:rect l="l" t="t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" name="Google Shape;136;p2"/>
          <p:cNvSpPr/>
          <p:nvPr/>
        </p:nvSpPr>
        <p:spPr>
          <a:xfrm>
            <a:off x="7520150" y="3045500"/>
            <a:ext cx="250092" cy="181358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"/>
          <p:cNvSpPr/>
          <p:nvPr/>
        </p:nvSpPr>
        <p:spPr>
          <a:xfrm>
            <a:off x="6637301" y="4234771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"/>
          <p:cNvSpPr/>
          <p:nvPr/>
        </p:nvSpPr>
        <p:spPr>
          <a:xfrm>
            <a:off x="6260060" y="4658960"/>
            <a:ext cx="267320" cy="241825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"/>
          <p:cNvSpPr/>
          <p:nvPr/>
        </p:nvSpPr>
        <p:spPr>
          <a:xfrm>
            <a:off x="5648726" y="415883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"/>
          <p:cNvSpPr txBox="1">
            <a:spLocks noGrp="1"/>
          </p:cNvSpPr>
          <p:nvPr>
            <p:ph type="ctrTitle"/>
          </p:nvPr>
        </p:nvSpPr>
        <p:spPr>
          <a:xfrm>
            <a:off x="2173675" y="1384100"/>
            <a:ext cx="4753800" cy="210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1" name="Google Shape;141;p2"/>
          <p:cNvSpPr txBox="1">
            <a:spLocks noGrp="1"/>
          </p:cNvSpPr>
          <p:nvPr>
            <p:ph type="subTitle" idx="1"/>
          </p:nvPr>
        </p:nvSpPr>
        <p:spPr>
          <a:xfrm>
            <a:off x="2646600" y="3508675"/>
            <a:ext cx="3807900" cy="50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ONE_COLUMN_TEXT_4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24"/>
          <p:cNvSpPr txBox="1">
            <a:spLocks noGrp="1"/>
          </p:cNvSpPr>
          <p:nvPr>
            <p:ph type="subTitle" idx="1"/>
          </p:nvPr>
        </p:nvSpPr>
        <p:spPr>
          <a:xfrm>
            <a:off x="713225" y="3191850"/>
            <a:ext cx="2817900" cy="8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0" name="Google Shape;900;p24"/>
          <p:cNvSpPr txBox="1">
            <a:spLocks noGrp="1"/>
          </p:cNvSpPr>
          <p:nvPr>
            <p:ph type="title"/>
          </p:nvPr>
        </p:nvSpPr>
        <p:spPr>
          <a:xfrm>
            <a:off x="713225" y="1062900"/>
            <a:ext cx="3059700" cy="20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1" name="Google Shape;901;p24"/>
          <p:cNvSpPr/>
          <p:nvPr/>
        </p:nvSpPr>
        <p:spPr>
          <a:xfrm flipH="1">
            <a:off x="783813" y="22946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24"/>
          <p:cNvSpPr/>
          <p:nvPr/>
        </p:nvSpPr>
        <p:spPr>
          <a:xfrm rot="-2209237" flipH="1">
            <a:off x="205787" y="571836"/>
            <a:ext cx="160797" cy="15894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24"/>
          <p:cNvSpPr/>
          <p:nvPr/>
        </p:nvSpPr>
        <p:spPr>
          <a:xfrm>
            <a:off x="512346" y="528885"/>
            <a:ext cx="271485" cy="393487"/>
          </a:xfrm>
          <a:custGeom>
            <a:avLst/>
            <a:gdLst/>
            <a:ahLst/>
            <a:cxnLst/>
            <a:rect l="l" t="t" r="r" b="b"/>
            <a:pathLst>
              <a:path w="3973" h="5922" extrusionOk="0">
                <a:moveTo>
                  <a:pt x="972" y="0"/>
                </a:moveTo>
                <a:lnTo>
                  <a:pt x="972" y="0"/>
                </a:lnTo>
                <a:cubicBezTo>
                  <a:pt x="1216" y="859"/>
                  <a:pt x="1850" y="2785"/>
                  <a:pt x="1" y="3666"/>
                </a:cubicBezTo>
                <a:cubicBezTo>
                  <a:pt x="216" y="3593"/>
                  <a:pt x="422" y="3559"/>
                  <a:pt x="618" y="3559"/>
                </a:cubicBezTo>
                <a:cubicBezTo>
                  <a:pt x="1697" y="3559"/>
                  <a:pt x="2484" y="4595"/>
                  <a:pt x="2989" y="5922"/>
                </a:cubicBezTo>
                <a:cubicBezTo>
                  <a:pt x="2466" y="3666"/>
                  <a:pt x="2765" y="2961"/>
                  <a:pt x="3972" y="2411"/>
                </a:cubicBezTo>
                <a:lnTo>
                  <a:pt x="3972" y="2411"/>
                </a:lnTo>
                <a:cubicBezTo>
                  <a:pt x="3768" y="2471"/>
                  <a:pt x="3576" y="2498"/>
                  <a:pt x="3395" y="2498"/>
                </a:cubicBezTo>
                <a:cubicBezTo>
                  <a:pt x="2162" y="2498"/>
                  <a:pt x="1461" y="1207"/>
                  <a:pt x="972" y="0"/>
                </a:cubicBezTo>
                <a:close/>
              </a:path>
            </a:pathLst>
          </a:custGeom>
          <a:solidFill>
            <a:srgbClr val="FFDA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24"/>
          <p:cNvSpPr/>
          <p:nvPr/>
        </p:nvSpPr>
        <p:spPr>
          <a:xfrm>
            <a:off x="7879304" y="241122"/>
            <a:ext cx="261195" cy="225876"/>
          </a:xfrm>
          <a:custGeom>
            <a:avLst/>
            <a:gdLst/>
            <a:ahLst/>
            <a:cxnLst/>
            <a:rect l="l" t="t" r="r" b="b"/>
            <a:pathLst>
              <a:path w="5733" h="5077" extrusionOk="0">
                <a:moveTo>
                  <a:pt x="2553" y="0"/>
                </a:moveTo>
                <a:cubicBezTo>
                  <a:pt x="1127" y="0"/>
                  <a:pt x="0" y="982"/>
                  <a:pt x="370" y="2553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1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3"/>
                  <a:pt x="4563" y="1233"/>
                </a:cubicBezTo>
                <a:cubicBezTo>
                  <a:pt x="5440" y="2399"/>
                  <a:pt x="4880" y="4332"/>
                  <a:pt x="3380" y="4640"/>
                </a:cubicBezTo>
                <a:cubicBezTo>
                  <a:pt x="3273" y="4662"/>
                  <a:pt x="3167" y="4673"/>
                  <a:pt x="3064" y="4673"/>
                </a:cubicBezTo>
                <a:cubicBezTo>
                  <a:pt x="2388" y="4673"/>
                  <a:pt x="1816" y="4217"/>
                  <a:pt x="1658" y="3519"/>
                </a:cubicBezTo>
                <a:cubicBezTo>
                  <a:pt x="1587" y="3201"/>
                  <a:pt x="1594" y="2893"/>
                  <a:pt x="1781" y="2606"/>
                </a:cubicBezTo>
                <a:cubicBezTo>
                  <a:pt x="1979" y="2315"/>
                  <a:pt x="2252" y="2170"/>
                  <a:pt x="2600" y="2170"/>
                </a:cubicBezTo>
                <a:cubicBezTo>
                  <a:pt x="2726" y="2170"/>
                  <a:pt x="2862" y="2189"/>
                  <a:pt x="3008" y="2227"/>
                </a:cubicBezTo>
                <a:cubicBezTo>
                  <a:pt x="3681" y="2937"/>
                  <a:pt x="3659" y="3292"/>
                  <a:pt x="2942" y="3292"/>
                </a:cubicBezTo>
                <a:cubicBezTo>
                  <a:pt x="2771" y="3292"/>
                  <a:pt x="2561" y="3272"/>
                  <a:pt x="2311" y="3231"/>
                </a:cubicBezTo>
                <a:cubicBezTo>
                  <a:pt x="2294" y="3218"/>
                  <a:pt x="2279" y="3213"/>
                  <a:pt x="2267" y="3213"/>
                </a:cubicBezTo>
                <a:cubicBezTo>
                  <a:pt x="2209" y="3213"/>
                  <a:pt x="2208" y="3343"/>
                  <a:pt x="2248" y="3388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59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79"/>
                </a:cubicBezTo>
                <a:cubicBezTo>
                  <a:pt x="2094" y="4897"/>
                  <a:pt x="2569" y="5077"/>
                  <a:pt x="3048" y="5077"/>
                </a:cubicBezTo>
                <a:cubicBezTo>
                  <a:pt x="4068" y="5077"/>
                  <a:pt x="5100" y="4259"/>
                  <a:pt x="5355" y="3201"/>
                </a:cubicBezTo>
                <a:cubicBezTo>
                  <a:pt x="5732" y="1640"/>
                  <a:pt x="4610" y="303"/>
                  <a:pt x="3103" y="47"/>
                </a:cubicBezTo>
                <a:cubicBezTo>
                  <a:pt x="2917" y="16"/>
                  <a:pt x="2733" y="0"/>
                  <a:pt x="255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24"/>
          <p:cNvSpPr/>
          <p:nvPr/>
        </p:nvSpPr>
        <p:spPr>
          <a:xfrm>
            <a:off x="8058608" y="4472410"/>
            <a:ext cx="271485" cy="393487"/>
          </a:xfrm>
          <a:custGeom>
            <a:avLst/>
            <a:gdLst/>
            <a:ahLst/>
            <a:cxnLst/>
            <a:rect l="l" t="t" r="r" b="b"/>
            <a:pathLst>
              <a:path w="3973" h="5922" extrusionOk="0">
                <a:moveTo>
                  <a:pt x="972" y="0"/>
                </a:moveTo>
                <a:lnTo>
                  <a:pt x="972" y="0"/>
                </a:lnTo>
                <a:cubicBezTo>
                  <a:pt x="1216" y="859"/>
                  <a:pt x="1850" y="2785"/>
                  <a:pt x="1" y="3666"/>
                </a:cubicBezTo>
                <a:cubicBezTo>
                  <a:pt x="216" y="3593"/>
                  <a:pt x="422" y="3559"/>
                  <a:pt x="618" y="3559"/>
                </a:cubicBezTo>
                <a:cubicBezTo>
                  <a:pt x="1697" y="3559"/>
                  <a:pt x="2484" y="4595"/>
                  <a:pt x="2989" y="5922"/>
                </a:cubicBezTo>
                <a:cubicBezTo>
                  <a:pt x="2466" y="3666"/>
                  <a:pt x="2765" y="2961"/>
                  <a:pt x="3972" y="2411"/>
                </a:cubicBezTo>
                <a:lnTo>
                  <a:pt x="3972" y="2411"/>
                </a:lnTo>
                <a:cubicBezTo>
                  <a:pt x="3768" y="2471"/>
                  <a:pt x="3576" y="2498"/>
                  <a:pt x="3395" y="2498"/>
                </a:cubicBezTo>
                <a:cubicBezTo>
                  <a:pt x="2162" y="2498"/>
                  <a:pt x="1461" y="1207"/>
                  <a:pt x="972" y="0"/>
                </a:cubicBezTo>
                <a:close/>
              </a:path>
            </a:pathLst>
          </a:custGeom>
          <a:solidFill>
            <a:srgbClr val="FFDA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24"/>
          <p:cNvSpPr/>
          <p:nvPr/>
        </p:nvSpPr>
        <p:spPr>
          <a:xfrm>
            <a:off x="8375912" y="3997899"/>
            <a:ext cx="317506" cy="273400"/>
          </a:xfrm>
          <a:custGeom>
            <a:avLst/>
            <a:gdLst/>
            <a:ahLst/>
            <a:cxnLst/>
            <a:rect l="l" t="t" r="r" b="b"/>
            <a:pathLst>
              <a:path w="5734" h="5078" extrusionOk="0">
                <a:moveTo>
                  <a:pt x="2554" y="0"/>
                </a:moveTo>
                <a:cubicBezTo>
                  <a:pt x="1127" y="0"/>
                  <a:pt x="0" y="982"/>
                  <a:pt x="370" y="2554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2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4"/>
                  <a:pt x="4563" y="1233"/>
                </a:cubicBezTo>
                <a:cubicBezTo>
                  <a:pt x="5441" y="2400"/>
                  <a:pt x="4881" y="4333"/>
                  <a:pt x="3381" y="4641"/>
                </a:cubicBezTo>
                <a:cubicBezTo>
                  <a:pt x="3274" y="4663"/>
                  <a:pt x="3168" y="4673"/>
                  <a:pt x="3065" y="4673"/>
                </a:cubicBezTo>
                <a:cubicBezTo>
                  <a:pt x="2388" y="4673"/>
                  <a:pt x="1816" y="4217"/>
                  <a:pt x="1659" y="3521"/>
                </a:cubicBezTo>
                <a:cubicBezTo>
                  <a:pt x="1587" y="3201"/>
                  <a:pt x="1594" y="2894"/>
                  <a:pt x="1781" y="2606"/>
                </a:cubicBezTo>
                <a:cubicBezTo>
                  <a:pt x="1979" y="2316"/>
                  <a:pt x="2252" y="2170"/>
                  <a:pt x="2601" y="2170"/>
                </a:cubicBezTo>
                <a:cubicBezTo>
                  <a:pt x="2727" y="2170"/>
                  <a:pt x="2863" y="2189"/>
                  <a:pt x="3009" y="2227"/>
                </a:cubicBezTo>
                <a:cubicBezTo>
                  <a:pt x="3681" y="2937"/>
                  <a:pt x="3660" y="3292"/>
                  <a:pt x="2944" y="3292"/>
                </a:cubicBezTo>
                <a:cubicBezTo>
                  <a:pt x="2773" y="3292"/>
                  <a:pt x="2562" y="3272"/>
                  <a:pt x="2312" y="3231"/>
                </a:cubicBezTo>
                <a:cubicBezTo>
                  <a:pt x="2295" y="3219"/>
                  <a:pt x="2280" y="3213"/>
                  <a:pt x="2268" y="3213"/>
                </a:cubicBezTo>
                <a:cubicBezTo>
                  <a:pt x="2209" y="3213"/>
                  <a:pt x="2208" y="3343"/>
                  <a:pt x="2247" y="3389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60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80"/>
                </a:cubicBezTo>
                <a:cubicBezTo>
                  <a:pt x="2094" y="4898"/>
                  <a:pt x="2569" y="5077"/>
                  <a:pt x="3048" y="5077"/>
                </a:cubicBezTo>
                <a:cubicBezTo>
                  <a:pt x="4068" y="5077"/>
                  <a:pt x="5100" y="4260"/>
                  <a:pt x="5355" y="3201"/>
                </a:cubicBezTo>
                <a:cubicBezTo>
                  <a:pt x="5733" y="1641"/>
                  <a:pt x="4610" y="304"/>
                  <a:pt x="3104" y="48"/>
                </a:cubicBezTo>
                <a:cubicBezTo>
                  <a:pt x="2918" y="16"/>
                  <a:pt x="2734" y="0"/>
                  <a:pt x="2554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24"/>
          <p:cNvSpPr/>
          <p:nvPr/>
        </p:nvSpPr>
        <p:spPr>
          <a:xfrm>
            <a:off x="8510275" y="860738"/>
            <a:ext cx="292795" cy="225879"/>
          </a:xfrm>
          <a:custGeom>
            <a:avLst/>
            <a:gdLst/>
            <a:ahLst/>
            <a:cxnLst/>
            <a:rect l="l" t="t" r="r" b="b"/>
            <a:pathLst>
              <a:path w="7855" h="6232" extrusionOk="0">
                <a:moveTo>
                  <a:pt x="6497" y="1"/>
                </a:moveTo>
                <a:cubicBezTo>
                  <a:pt x="6111" y="1"/>
                  <a:pt x="5698" y="160"/>
                  <a:pt x="5348" y="444"/>
                </a:cubicBezTo>
                <a:cubicBezTo>
                  <a:pt x="4471" y="1154"/>
                  <a:pt x="4429" y="2700"/>
                  <a:pt x="4429" y="2700"/>
                </a:cubicBezTo>
                <a:cubicBezTo>
                  <a:pt x="4429" y="2700"/>
                  <a:pt x="3081" y="1547"/>
                  <a:pt x="1900" y="1547"/>
                </a:cubicBezTo>
                <a:cubicBezTo>
                  <a:pt x="1471" y="1547"/>
                  <a:pt x="1065" y="1700"/>
                  <a:pt x="753" y="2115"/>
                </a:cubicBezTo>
                <a:cubicBezTo>
                  <a:pt x="1" y="3116"/>
                  <a:pt x="878" y="4835"/>
                  <a:pt x="2590" y="5417"/>
                </a:cubicBezTo>
                <a:cubicBezTo>
                  <a:pt x="4303" y="6000"/>
                  <a:pt x="6308" y="6231"/>
                  <a:pt x="6308" y="6231"/>
                </a:cubicBezTo>
                <a:cubicBezTo>
                  <a:pt x="6308" y="6231"/>
                  <a:pt x="7854" y="3252"/>
                  <a:pt x="7771" y="1535"/>
                </a:cubicBezTo>
                <a:cubicBezTo>
                  <a:pt x="7719" y="456"/>
                  <a:pt x="7148" y="1"/>
                  <a:pt x="64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24"/>
          <p:cNvSpPr/>
          <p:nvPr/>
        </p:nvSpPr>
        <p:spPr>
          <a:xfrm>
            <a:off x="8621925" y="1641346"/>
            <a:ext cx="390736" cy="550606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4_1"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3" name="Google Shape;963;p27"/>
          <p:cNvGrpSpPr/>
          <p:nvPr/>
        </p:nvGrpSpPr>
        <p:grpSpPr>
          <a:xfrm>
            <a:off x="7842664" y="539498"/>
            <a:ext cx="860132" cy="881281"/>
            <a:chOff x="918850" y="1629150"/>
            <a:chExt cx="442250" cy="453124"/>
          </a:xfrm>
        </p:grpSpPr>
        <p:sp>
          <p:nvSpPr>
            <p:cNvPr id="964" name="Google Shape;964;p27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7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7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7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7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7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7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7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7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7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7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6" name="Google Shape;976;p27"/>
          <p:cNvSpPr/>
          <p:nvPr/>
        </p:nvSpPr>
        <p:spPr>
          <a:xfrm>
            <a:off x="8195000" y="22946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27"/>
          <p:cNvSpPr/>
          <p:nvPr/>
        </p:nvSpPr>
        <p:spPr>
          <a:xfrm rot="2209237">
            <a:off x="8773029" y="571836"/>
            <a:ext cx="160797" cy="15894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27"/>
          <p:cNvSpPr/>
          <p:nvPr/>
        </p:nvSpPr>
        <p:spPr>
          <a:xfrm rot="2209237">
            <a:off x="7501079" y="1050061"/>
            <a:ext cx="160797" cy="15894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27"/>
          <p:cNvSpPr/>
          <p:nvPr/>
        </p:nvSpPr>
        <p:spPr>
          <a:xfrm>
            <a:off x="7535850" y="442263"/>
            <a:ext cx="268173" cy="194470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27"/>
          <p:cNvSpPr/>
          <p:nvPr/>
        </p:nvSpPr>
        <p:spPr>
          <a:xfrm rot="10800000" flipH="1">
            <a:off x="-4385" y="4061805"/>
            <a:ext cx="640745" cy="985667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27"/>
          <p:cNvSpPr/>
          <p:nvPr/>
        </p:nvSpPr>
        <p:spPr>
          <a:xfrm flipH="1">
            <a:off x="383795" y="38145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27"/>
          <p:cNvSpPr/>
          <p:nvPr/>
        </p:nvSpPr>
        <p:spPr>
          <a:xfrm flipH="1">
            <a:off x="628438" y="4824038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27"/>
          <p:cNvSpPr/>
          <p:nvPr/>
        </p:nvSpPr>
        <p:spPr>
          <a:xfrm flipH="1">
            <a:off x="1657613" y="45994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27"/>
          <p:cNvSpPr/>
          <p:nvPr/>
        </p:nvSpPr>
        <p:spPr>
          <a:xfrm flipH="1">
            <a:off x="383795" y="2922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27"/>
          <p:cNvSpPr/>
          <p:nvPr/>
        </p:nvSpPr>
        <p:spPr>
          <a:xfrm flipH="1">
            <a:off x="8773026" y="45994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1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28"/>
          <p:cNvSpPr/>
          <p:nvPr/>
        </p:nvSpPr>
        <p:spPr>
          <a:xfrm>
            <a:off x="8449228" y="1205097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28"/>
          <p:cNvSpPr/>
          <p:nvPr/>
        </p:nvSpPr>
        <p:spPr>
          <a:xfrm>
            <a:off x="2530199" y="544675"/>
            <a:ext cx="250089" cy="241830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28"/>
          <p:cNvSpPr/>
          <p:nvPr/>
        </p:nvSpPr>
        <p:spPr>
          <a:xfrm>
            <a:off x="225365" y="232622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28"/>
          <p:cNvSpPr/>
          <p:nvPr/>
        </p:nvSpPr>
        <p:spPr>
          <a:xfrm>
            <a:off x="0" y="1420650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28"/>
          <p:cNvSpPr/>
          <p:nvPr/>
        </p:nvSpPr>
        <p:spPr>
          <a:xfrm rot="10800000">
            <a:off x="5688479" y="-3"/>
            <a:ext cx="1508696" cy="48712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2" name="Google Shape;992;p28"/>
          <p:cNvGrpSpPr/>
          <p:nvPr/>
        </p:nvGrpSpPr>
        <p:grpSpPr>
          <a:xfrm>
            <a:off x="184775" y="4068600"/>
            <a:ext cx="581394" cy="933655"/>
            <a:chOff x="304350" y="3911000"/>
            <a:chExt cx="581394" cy="933655"/>
          </a:xfrm>
        </p:grpSpPr>
        <p:sp>
          <p:nvSpPr>
            <p:cNvPr id="993" name="Google Shape;993;p28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8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8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8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8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8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3" name="Google Shape;1003;p28"/>
          <p:cNvGrpSpPr/>
          <p:nvPr/>
        </p:nvGrpSpPr>
        <p:grpSpPr>
          <a:xfrm>
            <a:off x="8425263" y="4599425"/>
            <a:ext cx="442250" cy="453124"/>
            <a:chOff x="918850" y="1629150"/>
            <a:chExt cx="442250" cy="453124"/>
          </a:xfrm>
        </p:grpSpPr>
        <p:sp>
          <p:nvSpPr>
            <p:cNvPr id="1004" name="Google Shape;1004;p28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8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8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8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8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8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8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8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6" name="Google Shape;1016;p28"/>
          <p:cNvSpPr/>
          <p:nvPr/>
        </p:nvSpPr>
        <p:spPr>
          <a:xfrm rot="4884482">
            <a:off x="1482574" y="322344"/>
            <a:ext cx="308207" cy="434310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28"/>
          <p:cNvSpPr/>
          <p:nvPr/>
        </p:nvSpPr>
        <p:spPr>
          <a:xfrm>
            <a:off x="579560" y="3387410"/>
            <a:ext cx="267320" cy="241825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28"/>
          <p:cNvSpPr/>
          <p:nvPr/>
        </p:nvSpPr>
        <p:spPr>
          <a:xfrm rot="10800000">
            <a:off x="8665675" y="3393663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9" name="Google Shape;1019;p28"/>
          <p:cNvGrpSpPr/>
          <p:nvPr/>
        </p:nvGrpSpPr>
        <p:grpSpPr>
          <a:xfrm>
            <a:off x="835688" y="2346230"/>
            <a:ext cx="468336" cy="446495"/>
            <a:chOff x="984375" y="2346230"/>
            <a:chExt cx="468336" cy="446495"/>
          </a:xfrm>
        </p:grpSpPr>
        <p:sp>
          <p:nvSpPr>
            <p:cNvPr id="1020" name="Google Shape;1020;p28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4" name="Google Shape;1024;p28"/>
          <p:cNvSpPr/>
          <p:nvPr/>
        </p:nvSpPr>
        <p:spPr>
          <a:xfrm>
            <a:off x="1788828" y="4656375"/>
            <a:ext cx="1508696" cy="48712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28"/>
          <p:cNvSpPr/>
          <p:nvPr/>
        </p:nvSpPr>
        <p:spPr>
          <a:xfrm>
            <a:off x="8622825" y="2542127"/>
            <a:ext cx="394302" cy="520333"/>
          </a:xfrm>
          <a:custGeom>
            <a:avLst/>
            <a:gdLst/>
            <a:ahLst/>
            <a:cxnLst/>
            <a:rect l="l" t="t" r="r" b="b"/>
            <a:pathLst>
              <a:path w="9852" h="13001" extrusionOk="0">
                <a:moveTo>
                  <a:pt x="9327" y="222"/>
                </a:moveTo>
                <a:cubicBezTo>
                  <a:pt x="9344" y="3338"/>
                  <a:pt x="9324" y="6524"/>
                  <a:pt x="7479" y="9201"/>
                </a:cubicBezTo>
                <a:cubicBezTo>
                  <a:pt x="5989" y="11357"/>
                  <a:pt x="3580" y="12283"/>
                  <a:pt x="1069" y="12618"/>
                </a:cubicBezTo>
                <a:cubicBezTo>
                  <a:pt x="1302" y="11526"/>
                  <a:pt x="1691" y="10458"/>
                  <a:pt x="2177" y="9434"/>
                </a:cubicBezTo>
                <a:cubicBezTo>
                  <a:pt x="3046" y="9386"/>
                  <a:pt x="3904" y="9150"/>
                  <a:pt x="4749" y="8957"/>
                </a:cubicBezTo>
                <a:cubicBezTo>
                  <a:pt x="5573" y="8775"/>
                  <a:pt x="6387" y="8542"/>
                  <a:pt x="7101" y="8079"/>
                </a:cubicBezTo>
                <a:cubicBezTo>
                  <a:pt x="7132" y="8060"/>
                  <a:pt x="7123" y="7979"/>
                  <a:pt x="7086" y="7979"/>
                </a:cubicBezTo>
                <a:cubicBezTo>
                  <a:pt x="7083" y="7979"/>
                  <a:pt x="7080" y="7980"/>
                  <a:pt x="7077" y="7981"/>
                </a:cubicBezTo>
                <a:cubicBezTo>
                  <a:pt x="5570" y="8458"/>
                  <a:pt x="3948" y="8957"/>
                  <a:pt x="2352" y="9082"/>
                </a:cubicBezTo>
                <a:cubicBezTo>
                  <a:pt x="2803" y="8177"/>
                  <a:pt x="3316" y="7302"/>
                  <a:pt x="3857" y="6477"/>
                </a:cubicBezTo>
                <a:cubicBezTo>
                  <a:pt x="4096" y="6109"/>
                  <a:pt x="4350" y="5757"/>
                  <a:pt x="4603" y="5403"/>
                </a:cubicBezTo>
                <a:cubicBezTo>
                  <a:pt x="5344" y="5321"/>
                  <a:pt x="6091" y="5017"/>
                  <a:pt x="6790" y="4781"/>
                </a:cubicBezTo>
                <a:cubicBezTo>
                  <a:pt x="7340" y="4595"/>
                  <a:pt x="7817" y="4399"/>
                  <a:pt x="8237" y="3993"/>
                </a:cubicBezTo>
                <a:cubicBezTo>
                  <a:pt x="8257" y="3973"/>
                  <a:pt x="8260" y="3911"/>
                  <a:pt x="8231" y="3911"/>
                </a:cubicBezTo>
                <a:cubicBezTo>
                  <a:pt x="8227" y="3911"/>
                  <a:pt x="8222" y="3913"/>
                  <a:pt x="8216" y="3916"/>
                </a:cubicBezTo>
                <a:cubicBezTo>
                  <a:pt x="7655" y="4223"/>
                  <a:pt x="7053" y="4419"/>
                  <a:pt x="6438" y="4592"/>
                </a:cubicBezTo>
                <a:cubicBezTo>
                  <a:pt x="5952" y="4730"/>
                  <a:pt x="5374" y="4818"/>
                  <a:pt x="4877" y="5011"/>
                </a:cubicBezTo>
                <a:cubicBezTo>
                  <a:pt x="5222" y="4548"/>
                  <a:pt x="5576" y="4091"/>
                  <a:pt x="5941" y="3639"/>
                </a:cubicBezTo>
                <a:cubicBezTo>
                  <a:pt x="6682" y="2726"/>
                  <a:pt x="7588" y="1999"/>
                  <a:pt x="8374" y="1131"/>
                </a:cubicBezTo>
                <a:cubicBezTo>
                  <a:pt x="8386" y="1120"/>
                  <a:pt x="8386" y="1082"/>
                  <a:pt x="8369" y="1082"/>
                </a:cubicBezTo>
                <a:cubicBezTo>
                  <a:pt x="8366" y="1082"/>
                  <a:pt x="8363" y="1084"/>
                  <a:pt x="8358" y="1087"/>
                </a:cubicBezTo>
                <a:cubicBezTo>
                  <a:pt x="7563" y="1733"/>
                  <a:pt x="6833" y="2395"/>
                  <a:pt x="6151" y="3091"/>
                </a:cubicBezTo>
                <a:cubicBezTo>
                  <a:pt x="6164" y="2909"/>
                  <a:pt x="6148" y="2726"/>
                  <a:pt x="6151" y="2544"/>
                </a:cubicBezTo>
                <a:cubicBezTo>
                  <a:pt x="6158" y="2236"/>
                  <a:pt x="6178" y="1925"/>
                  <a:pt x="6209" y="1625"/>
                </a:cubicBezTo>
                <a:cubicBezTo>
                  <a:pt x="6211" y="1595"/>
                  <a:pt x="6193" y="1576"/>
                  <a:pt x="6175" y="1576"/>
                </a:cubicBezTo>
                <a:cubicBezTo>
                  <a:pt x="6162" y="1576"/>
                  <a:pt x="6150" y="1585"/>
                  <a:pt x="6144" y="1608"/>
                </a:cubicBezTo>
                <a:cubicBezTo>
                  <a:pt x="6060" y="1952"/>
                  <a:pt x="6013" y="2300"/>
                  <a:pt x="5992" y="2655"/>
                </a:cubicBezTo>
                <a:cubicBezTo>
                  <a:pt x="5982" y="2845"/>
                  <a:pt x="5908" y="3101"/>
                  <a:pt x="5966" y="3291"/>
                </a:cubicBezTo>
                <a:cubicBezTo>
                  <a:pt x="5256" y="4038"/>
                  <a:pt x="4600" y="4832"/>
                  <a:pt x="3992" y="5693"/>
                </a:cubicBezTo>
                <a:cubicBezTo>
                  <a:pt x="3938" y="5399"/>
                  <a:pt x="3820" y="5098"/>
                  <a:pt x="3756" y="4824"/>
                </a:cubicBezTo>
                <a:cubicBezTo>
                  <a:pt x="3667" y="4443"/>
                  <a:pt x="3654" y="3987"/>
                  <a:pt x="3495" y="3625"/>
                </a:cubicBezTo>
                <a:lnTo>
                  <a:pt x="3492" y="3625"/>
                </a:lnTo>
                <a:cubicBezTo>
                  <a:pt x="3343" y="3905"/>
                  <a:pt x="3424" y="4321"/>
                  <a:pt x="3464" y="4622"/>
                </a:cubicBezTo>
                <a:cubicBezTo>
                  <a:pt x="3525" y="5058"/>
                  <a:pt x="3606" y="5538"/>
                  <a:pt x="3820" y="5933"/>
                </a:cubicBezTo>
                <a:cubicBezTo>
                  <a:pt x="3610" y="6237"/>
                  <a:pt x="3404" y="6548"/>
                  <a:pt x="3204" y="6869"/>
                </a:cubicBezTo>
                <a:cubicBezTo>
                  <a:pt x="2917" y="7335"/>
                  <a:pt x="2630" y="7822"/>
                  <a:pt x="2360" y="8319"/>
                </a:cubicBezTo>
                <a:cubicBezTo>
                  <a:pt x="2296" y="8025"/>
                  <a:pt x="2177" y="7734"/>
                  <a:pt x="2123" y="7444"/>
                </a:cubicBezTo>
                <a:cubicBezTo>
                  <a:pt x="2045" y="7055"/>
                  <a:pt x="1995" y="6660"/>
                  <a:pt x="1992" y="6261"/>
                </a:cubicBezTo>
                <a:cubicBezTo>
                  <a:pt x="1992" y="6230"/>
                  <a:pt x="1974" y="6210"/>
                  <a:pt x="1956" y="6210"/>
                </a:cubicBezTo>
                <a:cubicBezTo>
                  <a:pt x="1942" y="6210"/>
                  <a:pt x="1928" y="6222"/>
                  <a:pt x="1920" y="6248"/>
                </a:cubicBezTo>
                <a:cubicBezTo>
                  <a:pt x="1741" y="6953"/>
                  <a:pt x="1914" y="7927"/>
                  <a:pt x="2211" y="8606"/>
                </a:cubicBezTo>
                <a:cubicBezTo>
                  <a:pt x="2116" y="8785"/>
                  <a:pt x="2025" y="8968"/>
                  <a:pt x="1934" y="9150"/>
                </a:cubicBezTo>
                <a:cubicBezTo>
                  <a:pt x="1914" y="9171"/>
                  <a:pt x="1900" y="9194"/>
                  <a:pt x="1900" y="9224"/>
                </a:cubicBezTo>
                <a:cubicBezTo>
                  <a:pt x="1417" y="10225"/>
                  <a:pt x="1025" y="11269"/>
                  <a:pt x="812" y="12334"/>
                </a:cubicBezTo>
                <a:cubicBezTo>
                  <a:pt x="275" y="11100"/>
                  <a:pt x="464" y="9363"/>
                  <a:pt x="680" y="8123"/>
                </a:cubicBezTo>
                <a:cubicBezTo>
                  <a:pt x="933" y="6663"/>
                  <a:pt x="1532" y="5264"/>
                  <a:pt x="2397" y="4064"/>
                </a:cubicBezTo>
                <a:cubicBezTo>
                  <a:pt x="4086" y="1712"/>
                  <a:pt x="6509" y="523"/>
                  <a:pt x="9327" y="222"/>
                </a:cubicBezTo>
                <a:close/>
                <a:moveTo>
                  <a:pt x="9392" y="1"/>
                </a:moveTo>
                <a:cubicBezTo>
                  <a:pt x="9378" y="1"/>
                  <a:pt x="9365" y="4"/>
                  <a:pt x="9355" y="12"/>
                </a:cubicBezTo>
                <a:cubicBezTo>
                  <a:pt x="9237" y="7"/>
                  <a:pt x="9119" y="4"/>
                  <a:pt x="9002" y="4"/>
                </a:cubicBezTo>
                <a:cubicBezTo>
                  <a:pt x="5921" y="4"/>
                  <a:pt x="3055" y="2028"/>
                  <a:pt x="1535" y="4626"/>
                </a:cubicBezTo>
                <a:cubicBezTo>
                  <a:pt x="755" y="5957"/>
                  <a:pt x="284" y="7450"/>
                  <a:pt x="173" y="8991"/>
                </a:cubicBezTo>
                <a:cubicBezTo>
                  <a:pt x="86" y="10222"/>
                  <a:pt x="1" y="11705"/>
                  <a:pt x="690" y="12789"/>
                </a:cubicBezTo>
                <a:cubicBezTo>
                  <a:pt x="697" y="12886"/>
                  <a:pt x="800" y="13000"/>
                  <a:pt x="930" y="13000"/>
                </a:cubicBezTo>
                <a:cubicBezTo>
                  <a:pt x="937" y="13000"/>
                  <a:pt x="943" y="13000"/>
                  <a:pt x="950" y="13000"/>
                </a:cubicBezTo>
                <a:cubicBezTo>
                  <a:pt x="3600" y="12776"/>
                  <a:pt x="6242" y="11698"/>
                  <a:pt x="7807" y="9461"/>
                </a:cubicBezTo>
                <a:cubicBezTo>
                  <a:pt x="9733" y="6707"/>
                  <a:pt x="9851" y="3344"/>
                  <a:pt x="9530" y="120"/>
                </a:cubicBezTo>
                <a:cubicBezTo>
                  <a:pt x="9525" y="59"/>
                  <a:pt x="9448" y="1"/>
                  <a:pt x="93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6" name="Google Shape;1026;p28"/>
          <p:cNvGrpSpPr/>
          <p:nvPr/>
        </p:nvGrpSpPr>
        <p:grpSpPr>
          <a:xfrm rot="8999956">
            <a:off x="8178284" y="72684"/>
            <a:ext cx="581381" cy="933635"/>
            <a:chOff x="304350" y="3911000"/>
            <a:chExt cx="581394" cy="933655"/>
          </a:xfrm>
        </p:grpSpPr>
        <p:sp>
          <p:nvSpPr>
            <p:cNvPr id="1027" name="Google Shape;1027;p28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8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7" name="Google Shape;1037;p28"/>
          <p:cNvSpPr/>
          <p:nvPr/>
        </p:nvSpPr>
        <p:spPr>
          <a:xfrm>
            <a:off x="6887410" y="702048"/>
            <a:ext cx="267320" cy="241825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28"/>
          <p:cNvSpPr/>
          <p:nvPr/>
        </p:nvSpPr>
        <p:spPr>
          <a:xfrm>
            <a:off x="4255863" y="541971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ONE_COLUMN_TEXT_1_2_1"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29"/>
          <p:cNvSpPr/>
          <p:nvPr/>
        </p:nvSpPr>
        <p:spPr>
          <a:xfrm flipH="1">
            <a:off x="8382696" y="357350"/>
            <a:ext cx="761305" cy="1171125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29"/>
          <p:cNvSpPr/>
          <p:nvPr/>
        </p:nvSpPr>
        <p:spPr>
          <a:xfrm rot="10800000" flipH="1">
            <a:off x="-4385" y="4061805"/>
            <a:ext cx="640745" cy="985667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29"/>
          <p:cNvSpPr/>
          <p:nvPr/>
        </p:nvSpPr>
        <p:spPr>
          <a:xfrm flipH="1">
            <a:off x="8687009" y="185323"/>
            <a:ext cx="297142" cy="293755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3" name="Google Shape;1043;p29"/>
          <p:cNvSpPr/>
          <p:nvPr/>
        </p:nvSpPr>
        <p:spPr>
          <a:xfrm flipH="1">
            <a:off x="8143478" y="1017363"/>
            <a:ext cx="191046" cy="188864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29"/>
          <p:cNvSpPr/>
          <p:nvPr/>
        </p:nvSpPr>
        <p:spPr>
          <a:xfrm flipH="1">
            <a:off x="8658430" y="1399716"/>
            <a:ext cx="191046" cy="188864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p29"/>
          <p:cNvSpPr/>
          <p:nvPr/>
        </p:nvSpPr>
        <p:spPr>
          <a:xfrm flipH="1">
            <a:off x="383795" y="38145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29"/>
          <p:cNvSpPr/>
          <p:nvPr/>
        </p:nvSpPr>
        <p:spPr>
          <a:xfrm flipH="1">
            <a:off x="8704363" y="4728450"/>
            <a:ext cx="149925" cy="139300"/>
          </a:xfrm>
          <a:custGeom>
            <a:avLst/>
            <a:gdLst/>
            <a:ahLst/>
            <a:cxnLst/>
            <a:rect l="l" t="t" r="r" b="b"/>
            <a:pathLst>
              <a:path w="5997" h="5572" extrusionOk="0">
                <a:moveTo>
                  <a:pt x="2361" y="0"/>
                </a:moveTo>
                <a:cubicBezTo>
                  <a:pt x="2319" y="0"/>
                  <a:pt x="2277" y="6"/>
                  <a:pt x="2234" y="18"/>
                </a:cubicBezTo>
                <a:cubicBezTo>
                  <a:pt x="1874" y="119"/>
                  <a:pt x="2093" y="1897"/>
                  <a:pt x="2093" y="1897"/>
                </a:cubicBezTo>
                <a:cubicBezTo>
                  <a:pt x="2093" y="1897"/>
                  <a:pt x="1" y="2502"/>
                  <a:pt x="35" y="2820"/>
                </a:cubicBezTo>
                <a:cubicBezTo>
                  <a:pt x="72" y="3140"/>
                  <a:pt x="2059" y="3566"/>
                  <a:pt x="2059" y="3566"/>
                </a:cubicBezTo>
                <a:cubicBezTo>
                  <a:pt x="2059" y="3566"/>
                  <a:pt x="1704" y="5341"/>
                  <a:pt x="2093" y="5553"/>
                </a:cubicBezTo>
                <a:cubicBezTo>
                  <a:pt x="2115" y="5565"/>
                  <a:pt x="2140" y="5571"/>
                  <a:pt x="2167" y="5571"/>
                </a:cubicBezTo>
                <a:cubicBezTo>
                  <a:pt x="2608" y="5571"/>
                  <a:pt x="3583" y="4026"/>
                  <a:pt x="3583" y="4026"/>
                </a:cubicBezTo>
                <a:cubicBezTo>
                  <a:pt x="3583" y="4026"/>
                  <a:pt x="4679" y="4585"/>
                  <a:pt x="5273" y="4585"/>
                </a:cubicBezTo>
                <a:cubicBezTo>
                  <a:pt x="5428" y="4585"/>
                  <a:pt x="5549" y="4547"/>
                  <a:pt x="5608" y="4452"/>
                </a:cubicBezTo>
                <a:cubicBezTo>
                  <a:pt x="5891" y="3992"/>
                  <a:pt x="4647" y="2792"/>
                  <a:pt x="4647" y="2792"/>
                </a:cubicBezTo>
                <a:cubicBezTo>
                  <a:pt x="4647" y="2792"/>
                  <a:pt x="5996" y="1543"/>
                  <a:pt x="5820" y="1225"/>
                </a:cubicBezTo>
                <a:cubicBezTo>
                  <a:pt x="5786" y="1163"/>
                  <a:pt x="5689" y="1138"/>
                  <a:pt x="5554" y="1138"/>
                </a:cubicBezTo>
                <a:cubicBezTo>
                  <a:pt x="4989" y="1138"/>
                  <a:pt x="3762" y="1579"/>
                  <a:pt x="3762" y="1579"/>
                </a:cubicBezTo>
                <a:cubicBezTo>
                  <a:pt x="3762" y="1579"/>
                  <a:pt x="3067" y="0"/>
                  <a:pt x="236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47" name="Google Shape;1047;p29"/>
          <p:cNvGrpSpPr/>
          <p:nvPr/>
        </p:nvGrpSpPr>
        <p:grpSpPr>
          <a:xfrm rot="-932503">
            <a:off x="7539588" y="370388"/>
            <a:ext cx="1146642" cy="694934"/>
            <a:chOff x="478326" y="2825649"/>
            <a:chExt cx="1012293" cy="613511"/>
          </a:xfrm>
        </p:grpSpPr>
        <p:sp>
          <p:nvSpPr>
            <p:cNvPr id="1048" name="Google Shape;1048;p29"/>
            <p:cNvSpPr/>
            <p:nvPr/>
          </p:nvSpPr>
          <p:spPr>
            <a:xfrm>
              <a:off x="564423" y="2973101"/>
              <a:ext cx="778453" cy="442090"/>
            </a:xfrm>
            <a:custGeom>
              <a:avLst/>
              <a:gdLst/>
              <a:ahLst/>
              <a:cxnLst/>
              <a:rect l="l" t="t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9"/>
            <p:cNvSpPr/>
            <p:nvPr/>
          </p:nvSpPr>
          <p:spPr>
            <a:xfrm>
              <a:off x="478326" y="2825649"/>
              <a:ext cx="1012293" cy="589710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9"/>
            <p:cNvSpPr/>
            <p:nvPr/>
          </p:nvSpPr>
          <p:spPr>
            <a:xfrm>
              <a:off x="679232" y="3102020"/>
              <a:ext cx="581396" cy="301932"/>
            </a:xfrm>
            <a:custGeom>
              <a:avLst/>
              <a:gdLst/>
              <a:ahLst/>
              <a:cxnLst/>
              <a:rect l="l" t="t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9"/>
            <p:cNvSpPr/>
            <p:nvPr/>
          </p:nvSpPr>
          <p:spPr>
            <a:xfrm>
              <a:off x="663416" y="3082230"/>
              <a:ext cx="636957" cy="337093"/>
            </a:xfrm>
            <a:custGeom>
              <a:avLst/>
              <a:gdLst/>
              <a:ahLst/>
              <a:cxnLst/>
              <a:rect l="l" t="t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547390" y="2947350"/>
              <a:ext cx="830810" cy="491810"/>
            </a:xfrm>
            <a:custGeom>
              <a:avLst/>
              <a:gdLst/>
              <a:ahLst/>
              <a:cxnLst/>
              <a:rect l="l" t="t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3" name="Google Shape;1053;p29"/>
          <p:cNvSpPr/>
          <p:nvPr/>
        </p:nvSpPr>
        <p:spPr>
          <a:xfrm flipH="1">
            <a:off x="628438" y="4824038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29"/>
          <p:cNvSpPr/>
          <p:nvPr/>
        </p:nvSpPr>
        <p:spPr>
          <a:xfrm flipH="1">
            <a:off x="1657613" y="45994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29"/>
          <p:cNvSpPr/>
          <p:nvPr/>
        </p:nvSpPr>
        <p:spPr>
          <a:xfrm flipH="1">
            <a:off x="783813" y="22946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29"/>
          <p:cNvSpPr/>
          <p:nvPr/>
        </p:nvSpPr>
        <p:spPr>
          <a:xfrm rot="-2209237" flipH="1">
            <a:off x="205787" y="571836"/>
            <a:ext cx="160797" cy="15894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7" name="Google Shape;1057;p29"/>
          <p:cNvGrpSpPr/>
          <p:nvPr/>
        </p:nvGrpSpPr>
        <p:grpSpPr>
          <a:xfrm flipH="1">
            <a:off x="617852" y="733926"/>
            <a:ext cx="903988" cy="755732"/>
            <a:chOff x="-304950" y="1799125"/>
            <a:chExt cx="1469422" cy="1228432"/>
          </a:xfrm>
        </p:grpSpPr>
        <p:sp>
          <p:nvSpPr>
            <p:cNvPr id="1058" name="Google Shape;1058;p29"/>
            <p:cNvSpPr/>
            <p:nvPr/>
          </p:nvSpPr>
          <p:spPr>
            <a:xfrm>
              <a:off x="-304950" y="2353565"/>
              <a:ext cx="1181737" cy="673993"/>
            </a:xfrm>
            <a:custGeom>
              <a:avLst/>
              <a:gdLst/>
              <a:ahLst/>
              <a:cxnLst/>
              <a:rect l="l" t="t" r="r" b="b"/>
              <a:pathLst>
                <a:path w="22071" h="12588" extrusionOk="0">
                  <a:moveTo>
                    <a:pt x="7465" y="0"/>
                  </a:moveTo>
                  <a:lnTo>
                    <a:pt x="7154" y="254"/>
                  </a:lnTo>
                  <a:cubicBezTo>
                    <a:pt x="7161" y="278"/>
                    <a:pt x="7161" y="312"/>
                    <a:pt x="7140" y="328"/>
                  </a:cubicBezTo>
                  <a:cubicBezTo>
                    <a:pt x="6028" y="1251"/>
                    <a:pt x="4971" y="2251"/>
                    <a:pt x="3843" y="3167"/>
                  </a:cubicBezTo>
                  <a:cubicBezTo>
                    <a:pt x="2714" y="4083"/>
                    <a:pt x="1491" y="5367"/>
                    <a:pt x="136" y="5935"/>
                  </a:cubicBezTo>
                  <a:cubicBezTo>
                    <a:pt x="129" y="5937"/>
                    <a:pt x="124" y="5938"/>
                    <a:pt x="119" y="5938"/>
                  </a:cubicBezTo>
                  <a:cubicBezTo>
                    <a:pt x="109" y="5938"/>
                    <a:pt x="101" y="5935"/>
                    <a:pt x="95" y="5928"/>
                  </a:cubicBezTo>
                  <a:lnTo>
                    <a:pt x="0" y="6002"/>
                  </a:lnTo>
                  <a:cubicBezTo>
                    <a:pt x="0" y="6002"/>
                    <a:pt x="2126" y="9831"/>
                    <a:pt x="10169" y="11930"/>
                  </a:cubicBezTo>
                  <a:cubicBezTo>
                    <a:pt x="12055" y="12423"/>
                    <a:pt x="14007" y="12588"/>
                    <a:pt x="15770" y="12588"/>
                  </a:cubicBezTo>
                  <a:cubicBezTo>
                    <a:pt x="19297" y="12588"/>
                    <a:pt x="22071" y="11930"/>
                    <a:pt x="22071" y="11930"/>
                  </a:cubicBezTo>
                  <a:lnTo>
                    <a:pt x="21921" y="10973"/>
                  </a:lnTo>
                  <a:cubicBezTo>
                    <a:pt x="21912" y="10980"/>
                    <a:pt x="21901" y="10984"/>
                    <a:pt x="21890" y="10984"/>
                  </a:cubicBezTo>
                  <a:cubicBezTo>
                    <a:pt x="21871" y="10984"/>
                    <a:pt x="21851" y="10971"/>
                    <a:pt x="21840" y="10943"/>
                  </a:cubicBezTo>
                  <a:cubicBezTo>
                    <a:pt x="21364" y="9530"/>
                    <a:pt x="21232" y="7969"/>
                    <a:pt x="21009" y="6502"/>
                  </a:cubicBezTo>
                  <a:cubicBezTo>
                    <a:pt x="20881" y="5685"/>
                    <a:pt x="20762" y="4863"/>
                    <a:pt x="20664" y="4039"/>
                  </a:cubicBezTo>
                  <a:cubicBezTo>
                    <a:pt x="20634" y="3803"/>
                    <a:pt x="20472" y="3191"/>
                    <a:pt x="20624" y="2937"/>
                  </a:cubicBezTo>
                  <a:cubicBezTo>
                    <a:pt x="17805" y="2876"/>
                    <a:pt x="15552" y="2623"/>
                    <a:pt x="13555" y="2177"/>
                  </a:cubicBezTo>
                  <a:lnTo>
                    <a:pt x="13555" y="2187"/>
                  </a:lnTo>
                  <a:cubicBezTo>
                    <a:pt x="13217" y="3617"/>
                    <a:pt x="12585" y="5012"/>
                    <a:pt x="12081" y="6387"/>
                  </a:cubicBezTo>
                  <a:cubicBezTo>
                    <a:pt x="11530" y="7888"/>
                    <a:pt x="10899" y="9368"/>
                    <a:pt x="10351" y="10865"/>
                  </a:cubicBezTo>
                  <a:cubicBezTo>
                    <a:pt x="10342" y="10890"/>
                    <a:pt x="10328" y="10901"/>
                    <a:pt x="10314" y="10901"/>
                  </a:cubicBezTo>
                  <a:cubicBezTo>
                    <a:pt x="10281" y="10901"/>
                    <a:pt x="10246" y="10847"/>
                    <a:pt x="10263" y="10804"/>
                  </a:cubicBezTo>
                  <a:cubicBezTo>
                    <a:pt x="10807" y="9321"/>
                    <a:pt x="11273" y="7797"/>
                    <a:pt x="11818" y="6309"/>
                  </a:cubicBezTo>
                  <a:cubicBezTo>
                    <a:pt x="12321" y="4935"/>
                    <a:pt x="12736" y="3455"/>
                    <a:pt x="13402" y="2146"/>
                  </a:cubicBezTo>
                  <a:cubicBezTo>
                    <a:pt x="11264" y="1657"/>
                    <a:pt x="9414" y="944"/>
                    <a:pt x="74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9"/>
            <p:cNvSpPr/>
            <p:nvPr/>
          </p:nvSpPr>
          <p:spPr>
            <a:xfrm>
              <a:off x="-20901" y="2114387"/>
              <a:ext cx="51454" cy="33036"/>
            </a:xfrm>
            <a:custGeom>
              <a:avLst/>
              <a:gdLst/>
              <a:ahLst/>
              <a:cxnLst/>
              <a:rect l="l" t="t" r="r" b="b"/>
              <a:pathLst>
                <a:path w="961" h="617" extrusionOk="0">
                  <a:moveTo>
                    <a:pt x="586" y="0"/>
                  </a:moveTo>
                  <a:cubicBezTo>
                    <a:pt x="511" y="4"/>
                    <a:pt x="433" y="0"/>
                    <a:pt x="366" y="17"/>
                  </a:cubicBezTo>
                  <a:cubicBezTo>
                    <a:pt x="204" y="51"/>
                    <a:pt x="1" y="197"/>
                    <a:pt x="65" y="389"/>
                  </a:cubicBezTo>
                  <a:cubicBezTo>
                    <a:pt x="119" y="547"/>
                    <a:pt x="387" y="616"/>
                    <a:pt x="596" y="616"/>
                  </a:cubicBezTo>
                  <a:cubicBezTo>
                    <a:pt x="674" y="616"/>
                    <a:pt x="744" y="606"/>
                    <a:pt x="792" y="588"/>
                  </a:cubicBezTo>
                  <a:cubicBezTo>
                    <a:pt x="960" y="524"/>
                    <a:pt x="946" y="355"/>
                    <a:pt x="869" y="220"/>
                  </a:cubicBezTo>
                  <a:cubicBezTo>
                    <a:pt x="795" y="91"/>
                    <a:pt x="700" y="30"/>
                    <a:pt x="5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9"/>
            <p:cNvSpPr/>
            <p:nvPr/>
          </p:nvSpPr>
          <p:spPr>
            <a:xfrm>
              <a:off x="421690" y="2290491"/>
              <a:ext cx="51026" cy="24951"/>
            </a:xfrm>
            <a:custGeom>
              <a:avLst/>
              <a:gdLst/>
              <a:ahLst/>
              <a:cxnLst/>
              <a:rect l="l" t="t" r="r" b="b"/>
              <a:pathLst>
                <a:path w="953" h="466" extrusionOk="0">
                  <a:moveTo>
                    <a:pt x="440" y="0"/>
                  </a:moveTo>
                  <a:cubicBezTo>
                    <a:pt x="277" y="0"/>
                    <a:pt x="68" y="57"/>
                    <a:pt x="41" y="212"/>
                  </a:cubicBezTo>
                  <a:cubicBezTo>
                    <a:pt x="0" y="439"/>
                    <a:pt x="423" y="466"/>
                    <a:pt x="561" y="466"/>
                  </a:cubicBezTo>
                  <a:cubicBezTo>
                    <a:pt x="700" y="466"/>
                    <a:pt x="953" y="411"/>
                    <a:pt x="848" y="222"/>
                  </a:cubicBezTo>
                  <a:cubicBezTo>
                    <a:pt x="778" y="97"/>
                    <a:pt x="636" y="43"/>
                    <a:pt x="491" y="2"/>
                  </a:cubicBezTo>
                  <a:cubicBezTo>
                    <a:pt x="474" y="1"/>
                    <a:pt x="457" y="0"/>
                    <a:pt x="4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9"/>
            <p:cNvSpPr/>
            <p:nvPr/>
          </p:nvSpPr>
          <p:spPr>
            <a:xfrm>
              <a:off x="839544" y="2338519"/>
              <a:ext cx="64947" cy="39943"/>
            </a:xfrm>
            <a:custGeom>
              <a:avLst/>
              <a:gdLst/>
              <a:ahLst/>
              <a:cxnLst/>
              <a:rect l="l" t="t" r="r" b="b"/>
              <a:pathLst>
                <a:path w="1213" h="746" extrusionOk="0">
                  <a:moveTo>
                    <a:pt x="800" y="1"/>
                  </a:moveTo>
                  <a:cubicBezTo>
                    <a:pt x="546" y="15"/>
                    <a:pt x="259" y="116"/>
                    <a:pt x="144" y="333"/>
                  </a:cubicBezTo>
                  <a:cubicBezTo>
                    <a:pt x="0" y="606"/>
                    <a:pt x="500" y="745"/>
                    <a:pt x="746" y="745"/>
                  </a:cubicBezTo>
                  <a:cubicBezTo>
                    <a:pt x="770" y="745"/>
                    <a:pt x="792" y="744"/>
                    <a:pt x="810" y="741"/>
                  </a:cubicBezTo>
                  <a:cubicBezTo>
                    <a:pt x="1030" y="707"/>
                    <a:pt x="1212" y="521"/>
                    <a:pt x="1212" y="295"/>
                  </a:cubicBezTo>
                  <a:cubicBezTo>
                    <a:pt x="1212" y="204"/>
                    <a:pt x="1178" y="127"/>
                    <a:pt x="1104" y="72"/>
                  </a:cubicBezTo>
                  <a:cubicBezTo>
                    <a:pt x="1013" y="8"/>
                    <a:pt x="902" y="25"/>
                    <a:pt x="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9"/>
            <p:cNvSpPr/>
            <p:nvPr/>
          </p:nvSpPr>
          <p:spPr>
            <a:xfrm>
              <a:off x="-216496" y="2018117"/>
              <a:ext cx="1366458" cy="435193"/>
            </a:xfrm>
            <a:custGeom>
              <a:avLst/>
              <a:gdLst/>
              <a:ahLst/>
              <a:cxnLst/>
              <a:rect l="l" t="t" r="r" b="b"/>
              <a:pathLst>
                <a:path w="25521" h="8128" extrusionOk="0">
                  <a:moveTo>
                    <a:pt x="4138" y="1493"/>
                  </a:moveTo>
                  <a:cubicBezTo>
                    <a:pt x="4230" y="1493"/>
                    <a:pt x="4330" y="1525"/>
                    <a:pt x="4404" y="1561"/>
                  </a:cubicBezTo>
                  <a:cubicBezTo>
                    <a:pt x="4552" y="1633"/>
                    <a:pt x="4677" y="1747"/>
                    <a:pt x="4769" y="1883"/>
                  </a:cubicBezTo>
                  <a:cubicBezTo>
                    <a:pt x="4891" y="2065"/>
                    <a:pt x="4972" y="2335"/>
                    <a:pt x="4827" y="2528"/>
                  </a:cubicBezTo>
                  <a:cubicBezTo>
                    <a:pt x="4721" y="2670"/>
                    <a:pt x="4541" y="2716"/>
                    <a:pt x="4358" y="2716"/>
                  </a:cubicBezTo>
                  <a:cubicBezTo>
                    <a:pt x="4217" y="2716"/>
                    <a:pt x="4074" y="2689"/>
                    <a:pt x="3961" y="2656"/>
                  </a:cubicBezTo>
                  <a:cubicBezTo>
                    <a:pt x="3617" y="2555"/>
                    <a:pt x="3252" y="2265"/>
                    <a:pt x="3428" y="1869"/>
                  </a:cubicBezTo>
                  <a:cubicBezTo>
                    <a:pt x="3525" y="1643"/>
                    <a:pt x="3768" y="1528"/>
                    <a:pt x="4016" y="1518"/>
                  </a:cubicBezTo>
                  <a:cubicBezTo>
                    <a:pt x="4052" y="1500"/>
                    <a:pt x="4094" y="1493"/>
                    <a:pt x="4138" y="1493"/>
                  </a:cubicBezTo>
                  <a:close/>
                  <a:moveTo>
                    <a:pt x="12348" y="4862"/>
                  </a:moveTo>
                  <a:cubicBezTo>
                    <a:pt x="12607" y="4862"/>
                    <a:pt x="12888" y="5063"/>
                    <a:pt x="12987" y="5289"/>
                  </a:cubicBezTo>
                  <a:cubicBezTo>
                    <a:pt x="13138" y="5630"/>
                    <a:pt x="12838" y="5802"/>
                    <a:pt x="12535" y="5802"/>
                  </a:cubicBezTo>
                  <a:cubicBezTo>
                    <a:pt x="12531" y="5802"/>
                    <a:pt x="12528" y="5802"/>
                    <a:pt x="12524" y="5802"/>
                  </a:cubicBezTo>
                  <a:cubicBezTo>
                    <a:pt x="12210" y="5802"/>
                    <a:pt x="11663" y="5644"/>
                    <a:pt x="11724" y="5225"/>
                  </a:cubicBezTo>
                  <a:cubicBezTo>
                    <a:pt x="11744" y="5086"/>
                    <a:pt x="11842" y="4978"/>
                    <a:pt x="11967" y="4924"/>
                  </a:cubicBezTo>
                  <a:cubicBezTo>
                    <a:pt x="12030" y="4895"/>
                    <a:pt x="12092" y="4884"/>
                    <a:pt x="12151" y="4884"/>
                  </a:cubicBezTo>
                  <a:cubicBezTo>
                    <a:pt x="12167" y="4884"/>
                    <a:pt x="12184" y="4885"/>
                    <a:pt x="12200" y="4887"/>
                  </a:cubicBezTo>
                  <a:cubicBezTo>
                    <a:pt x="12247" y="4870"/>
                    <a:pt x="12297" y="4862"/>
                    <a:pt x="12348" y="4862"/>
                  </a:cubicBezTo>
                  <a:close/>
                  <a:moveTo>
                    <a:pt x="20574" y="5778"/>
                  </a:moveTo>
                  <a:cubicBezTo>
                    <a:pt x="20861" y="5778"/>
                    <a:pt x="21106" y="5988"/>
                    <a:pt x="21149" y="6282"/>
                  </a:cubicBezTo>
                  <a:cubicBezTo>
                    <a:pt x="21182" y="6526"/>
                    <a:pt x="21063" y="6772"/>
                    <a:pt x="20848" y="6894"/>
                  </a:cubicBezTo>
                  <a:cubicBezTo>
                    <a:pt x="20741" y="6955"/>
                    <a:pt x="20621" y="6981"/>
                    <a:pt x="20498" y="6981"/>
                  </a:cubicBezTo>
                  <a:cubicBezTo>
                    <a:pt x="20271" y="6981"/>
                    <a:pt x="20036" y="6892"/>
                    <a:pt x="19861" y="6769"/>
                  </a:cubicBezTo>
                  <a:cubicBezTo>
                    <a:pt x="19600" y="6587"/>
                    <a:pt x="19509" y="6265"/>
                    <a:pt x="19756" y="6029"/>
                  </a:cubicBezTo>
                  <a:cubicBezTo>
                    <a:pt x="19924" y="5868"/>
                    <a:pt x="20150" y="5796"/>
                    <a:pt x="20376" y="5796"/>
                  </a:cubicBezTo>
                  <a:cubicBezTo>
                    <a:pt x="20405" y="5796"/>
                    <a:pt x="20434" y="5797"/>
                    <a:pt x="20462" y="5799"/>
                  </a:cubicBezTo>
                  <a:cubicBezTo>
                    <a:pt x="20469" y="5796"/>
                    <a:pt x="20469" y="5786"/>
                    <a:pt x="20475" y="5786"/>
                  </a:cubicBezTo>
                  <a:cubicBezTo>
                    <a:pt x="20509" y="5781"/>
                    <a:pt x="20542" y="5778"/>
                    <a:pt x="20574" y="5778"/>
                  </a:cubicBezTo>
                  <a:close/>
                  <a:moveTo>
                    <a:pt x="3776" y="0"/>
                  </a:moveTo>
                  <a:cubicBezTo>
                    <a:pt x="3554" y="0"/>
                    <a:pt x="3332" y="6"/>
                    <a:pt x="3110" y="20"/>
                  </a:cubicBezTo>
                  <a:cubicBezTo>
                    <a:pt x="2363" y="72"/>
                    <a:pt x="1484" y="166"/>
                    <a:pt x="886" y="666"/>
                  </a:cubicBezTo>
                  <a:cubicBezTo>
                    <a:pt x="1" y="1407"/>
                    <a:pt x="440" y="2305"/>
                    <a:pt x="1221" y="2917"/>
                  </a:cubicBezTo>
                  <a:cubicBezTo>
                    <a:pt x="2964" y="4282"/>
                    <a:pt x="5381" y="5141"/>
                    <a:pt x="7458" y="5827"/>
                  </a:cubicBezTo>
                  <a:cubicBezTo>
                    <a:pt x="10105" y="6699"/>
                    <a:pt x="12848" y="7239"/>
                    <a:pt x="15606" y="7607"/>
                  </a:cubicBezTo>
                  <a:cubicBezTo>
                    <a:pt x="17347" y="7842"/>
                    <a:pt x="19174" y="8128"/>
                    <a:pt x="20973" y="8128"/>
                  </a:cubicBezTo>
                  <a:cubicBezTo>
                    <a:pt x="21741" y="8128"/>
                    <a:pt x="22504" y="8076"/>
                    <a:pt x="23253" y="7945"/>
                  </a:cubicBezTo>
                  <a:cubicBezTo>
                    <a:pt x="24003" y="7817"/>
                    <a:pt x="25521" y="7505"/>
                    <a:pt x="25078" y="6438"/>
                  </a:cubicBezTo>
                  <a:cubicBezTo>
                    <a:pt x="24724" y="5579"/>
                    <a:pt x="23548" y="4968"/>
                    <a:pt x="22780" y="4535"/>
                  </a:cubicBezTo>
                  <a:cubicBezTo>
                    <a:pt x="22114" y="4160"/>
                    <a:pt x="21422" y="3843"/>
                    <a:pt x="20689" y="3633"/>
                  </a:cubicBezTo>
                  <a:cubicBezTo>
                    <a:pt x="20682" y="3647"/>
                    <a:pt x="20675" y="3664"/>
                    <a:pt x="20651" y="3670"/>
                  </a:cubicBezTo>
                  <a:cubicBezTo>
                    <a:pt x="19356" y="4080"/>
                    <a:pt x="17946" y="4264"/>
                    <a:pt x="16537" y="4264"/>
                  </a:cubicBezTo>
                  <a:cubicBezTo>
                    <a:pt x="15295" y="4264"/>
                    <a:pt x="14054" y="4121"/>
                    <a:pt x="12892" y="3863"/>
                  </a:cubicBezTo>
                  <a:cubicBezTo>
                    <a:pt x="10950" y="3430"/>
                    <a:pt x="8168" y="2491"/>
                    <a:pt x="7073" y="663"/>
                  </a:cubicBezTo>
                  <a:cubicBezTo>
                    <a:pt x="7045" y="677"/>
                    <a:pt x="7013" y="683"/>
                    <a:pt x="6980" y="683"/>
                  </a:cubicBezTo>
                  <a:cubicBezTo>
                    <a:pt x="6868" y="683"/>
                    <a:pt x="6751" y="607"/>
                    <a:pt x="6769" y="484"/>
                  </a:cubicBezTo>
                  <a:cubicBezTo>
                    <a:pt x="6789" y="359"/>
                    <a:pt x="6827" y="237"/>
                    <a:pt x="6867" y="115"/>
                  </a:cubicBezTo>
                  <a:lnTo>
                    <a:pt x="6867" y="115"/>
                  </a:lnTo>
                  <a:cubicBezTo>
                    <a:pt x="6823" y="116"/>
                    <a:pt x="6779" y="116"/>
                    <a:pt x="6734" y="116"/>
                  </a:cubicBezTo>
                  <a:cubicBezTo>
                    <a:pt x="5747" y="116"/>
                    <a:pt x="4762" y="0"/>
                    <a:pt x="37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9"/>
            <p:cNvSpPr/>
            <p:nvPr/>
          </p:nvSpPr>
          <p:spPr>
            <a:xfrm>
              <a:off x="589067" y="2438216"/>
              <a:ext cx="176423" cy="24362"/>
            </a:xfrm>
            <a:custGeom>
              <a:avLst/>
              <a:gdLst/>
              <a:ahLst/>
              <a:cxnLst/>
              <a:rect l="l" t="t" r="r" b="b"/>
              <a:pathLst>
                <a:path w="3295" h="455" extrusionOk="0">
                  <a:moveTo>
                    <a:pt x="1" y="1"/>
                  </a:moveTo>
                  <a:lnTo>
                    <a:pt x="1" y="1"/>
                  </a:lnTo>
                  <a:cubicBezTo>
                    <a:pt x="1227" y="221"/>
                    <a:pt x="2325" y="366"/>
                    <a:pt x="3295" y="454"/>
                  </a:cubicBezTo>
                  <a:cubicBezTo>
                    <a:pt x="2342" y="339"/>
                    <a:pt x="1409" y="194"/>
                    <a:pt x="524" y="76"/>
                  </a:cubicBezTo>
                  <a:cubicBezTo>
                    <a:pt x="348" y="52"/>
                    <a:pt x="172" y="2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9"/>
            <p:cNvSpPr/>
            <p:nvPr/>
          </p:nvSpPr>
          <p:spPr>
            <a:xfrm>
              <a:off x="-229507" y="1799125"/>
              <a:ext cx="1393979" cy="673618"/>
            </a:xfrm>
            <a:custGeom>
              <a:avLst/>
              <a:gdLst/>
              <a:ahLst/>
              <a:cxnLst/>
              <a:rect l="l" t="t" r="r" b="b"/>
              <a:pathLst>
                <a:path w="26035" h="12581" extrusionOk="0">
                  <a:moveTo>
                    <a:pt x="13867" y="419"/>
                  </a:moveTo>
                  <a:cubicBezTo>
                    <a:pt x="13999" y="419"/>
                    <a:pt x="14132" y="424"/>
                    <a:pt x="14264" y="434"/>
                  </a:cubicBezTo>
                  <a:cubicBezTo>
                    <a:pt x="16100" y="570"/>
                    <a:pt x="17752" y="1401"/>
                    <a:pt x="18954" y="2789"/>
                  </a:cubicBezTo>
                  <a:cubicBezTo>
                    <a:pt x="19546" y="3475"/>
                    <a:pt x="19874" y="4121"/>
                    <a:pt x="20191" y="4976"/>
                  </a:cubicBezTo>
                  <a:cubicBezTo>
                    <a:pt x="20520" y="5857"/>
                    <a:pt x="20611" y="6642"/>
                    <a:pt x="20763" y="7537"/>
                  </a:cubicBezTo>
                  <a:cubicBezTo>
                    <a:pt x="19285" y="7770"/>
                    <a:pt x="17839" y="7952"/>
                    <a:pt x="16384" y="7952"/>
                  </a:cubicBezTo>
                  <a:cubicBezTo>
                    <a:pt x="15433" y="7952"/>
                    <a:pt x="14478" y="7875"/>
                    <a:pt x="13508" y="7682"/>
                  </a:cubicBezTo>
                  <a:cubicBezTo>
                    <a:pt x="12365" y="7459"/>
                    <a:pt x="11257" y="7094"/>
                    <a:pt x="10206" y="6591"/>
                  </a:cubicBezTo>
                  <a:cubicBezTo>
                    <a:pt x="9253" y="6135"/>
                    <a:pt x="8050" y="5587"/>
                    <a:pt x="7486" y="4648"/>
                  </a:cubicBezTo>
                  <a:cubicBezTo>
                    <a:pt x="7475" y="4628"/>
                    <a:pt x="7458" y="4614"/>
                    <a:pt x="7445" y="4600"/>
                  </a:cubicBezTo>
                  <a:cubicBezTo>
                    <a:pt x="8175" y="3479"/>
                    <a:pt x="8821" y="2488"/>
                    <a:pt x="9976" y="1721"/>
                  </a:cubicBezTo>
                  <a:cubicBezTo>
                    <a:pt x="11125" y="959"/>
                    <a:pt x="12476" y="419"/>
                    <a:pt x="13867" y="419"/>
                  </a:cubicBezTo>
                  <a:close/>
                  <a:moveTo>
                    <a:pt x="4019" y="4090"/>
                  </a:moveTo>
                  <a:cubicBezTo>
                    <a:pt x="5005" y="4090"/>
                    <a:pt x="5990" y="4206"/>
                    <a:pt x="6977" y="4206"/>
                  </a:cubicBezTo>
                  <a:cubicBezTo>
                    <a:pt x="7022" y="4206"/>
                    <a:pt x="7066" y="4206"/>
                    <a:pt x="7110" y="4205"/>
                  </a:cubicBezTo>
                  <a:lnTo>
                    <a:pt x="7110" y="4205"/>
                  </a:lnTo>
                  <a:cubicBezTo>
                    <a:pt x="7070" y="4327"/>
                    <a:pt x="7032" y="4449"/>
                    <a:pt x="7012" y="4574"/>
                  </a:cubicBezTo>
                  <a:cubicBezTo>
                    <a:pt x="6994" y="4697"/>
                    <a:pt x="7111" y="4773"/>
                    <a:pt x="7223" y="4773"/>
                  </a:cubicBezTo>
                  <a:cubicBezTo>
                    <a:pt x="7256" y="4773"/>
                    <a:pt x="7288" y="4767"/>
                    <a:pt x="7316" y="4753"/>
                  </a:cubicBezTo>
                  <a:cubicBezTo>
                    <a:pt x="8411" y="6581"/>
                    <a:pt x="11193" y="7520"/>
                    <a:pt x="13135" y="7953"/>
                  </a:cubicBezTo>
                  <a:cubicBezTo>
                    <a:pt x="14297" y="8211"/>
                    <a:pt x="15538" y="8354"/>
                    <a:pt x="16780" y="8354"/>
                  </a:cubicBezTo>
                  <a:cubicBezTo>
                    <a:pt x="18189" y="8354"/>
                    <a:pt x="19599" y="8170"/>
                    <a:pt x="20894" y="7760"/>
                  </a:cubicBezTo>
                  <a:cubicBezTo>
                    <a:pt x="20918" y="7754"/>
                    <a:pt x="20925" y="7737"/>
                    <a:pt x="20932" y="7723"/>
                  </a:cubicBezTo>
                  <a:cubicBezTo>
                    <a:pt x="21665" y="7933"/>
                    <a:pt x="22357" y="8250"/>
                    <a:pt x="23023" y="8625"/>
                  </a:cubicBezTo>
                  <a:cubicBezTo>
                    <a:pt x="23791" y="9058"/>
                    <a:pt x="24967" y="9669"/>
                    <a:pt x="25321" y="10528"/>
                  </a:cubicBezTo>
                  <a:cubicBezTo>
                    <a:pt x="25764" y="11595"/>
                    <a:pt x="24246" y="11907"/>
                    <a:pt x="23496" y="12035"/>
                  </a:cubicBezTo>
                  <a:cubicBezTo>
                    <a:pt x="22747" y="12166"/>
                    <a:pt x="21984" y="12218"/>
                    <a:pt x="21216" y="12218"/>
                  </a:cubicBezTo>
                  <a:cubicBezTo>
                    <a:pt x="19417" y="12218"/>
                    <a:pt x="17590" y="11932"/>
                    <a:pt x="15849" y="11697"/>
                  </a:cubicBezTo>
                  <a:cubicBezTo>
                    <a:pt x="13091" y="11329"/>
                    <a:pt x="10348" y="10789"/>
                    <a:pt x="7701" y="9917"/>
                  </a:cubicBezTo>
                  <a:cubicBezTo>
                    <a:pt x="5624" y="9231"/>
                    <a:pt x="3207" y="8372"/>
                    <a:pt x="1464" y="7007"/>
                  </a:cubicBezTo>
                  <a:cubicBezTo>
                    <a:pt x="683" y="6395"/>
                    <a:pt x="244" y="5497"/>
                    <a:pt x="1129" y="4756"/>
                  </a:cubicBezTo>
                  <a:cubicBezTo>
                    <a:pt x="1727" y="4256"/>
                    <a:pt x="2606" y="4162"/>
                    <a:pt x="3353" y="4110"/>
                  </a:cubicBezTo>
                  <a:cubicBezTo>
                    <a:pt x="3575" y="4096"/>
                    <a:pt x="3797" y="4090"/>
                    <a:pt x="4019" y="4090"/>
                  </a:cubicBezTo>
                  <a:close/>
                  <a:moveTo>
                    <a:pt x="13880" y="1"/>
                  </a:moveTo>
                  <a:cubicBezTo>
                    <a:pt x="12554" y="1"/>
                    <a:pt x="11270" y="398"/>
                    <a:pt x="10114" y="1089"/>
                  </a:cubicBezTo>
                  <a:cubicBezTo>
                    <a:pt x="9094" y="1694"/>
                    <a:pt x="7709" y="2763"/>
                    <a:pt x="7191" y="3982"/>
                  </a:cubicBezTo>
                  <a:lnTo>
                    <a:pt x="7191" y="3979"/>
                  </a:lnTo>
                  <a:cubicBezTo>
                    <a:pt x="6430" y="3945"/>
                    <a:pt x="5018" y="3713"/>
                    <a:pt x="3660" y="3713"/>
                  </a:cubicBezTo>
                  <a:cubicBezTo>
                    <a:pt x="2040" y="3713"/>
                    <a:pt x="498" y="4044"/>
                    <a:pt x="233" y="5436"/>
                  </a:cubicBezTo>
                  <a:cubicBezTo>
                    <a:pt x="1" y="6668"/>
                    <a:pt x="1545" y="7497"/>
                    <a:pt x="2430" y="7977"/>
                  </a:cubicBezTo>
                  <a:cubicBezTo>
                    <a:pt x="3630" y="8622"/>
                    <a:pt x="4870" y="9196"/>
                    <a:pt x="6140" y="9686"/>
                  </a:cubicBezTo>
                  <a:cubicBezTo>
                    <a:pt x="9084" y="10819"/>
                    <a:pt x="12173" y="11491"/>
                    <a:pt x="15289" y="11937"/>
                  </a:cubicBezTo>
                  <a:cubicBezTo>
                    <a:pt x="15460" y="11960"/>
                    <a:pt x="15636" y="11988"/>
                    <a:pt x="15812" y="12012"/>
                  </a:cubicBezTo>
                  <a:cubicBezTo>
                    <a:pt x="16697" y="12130"/>
                    <a:pt x="17630" y="12275"/>
                    <a:pt x="18583" y="12390"/>
                  </a:cubicBezTo>
                  <a:cubicBezTo>
                    <a:pt x="19496" y="12500"/>
                    <a:pt x="20425" y="12580"/>
                    <a:pt x="21342" y="12580"/>
                  </a:cubicBezTo>
                  <a:cubicBezTo>
                    <a:pt x="22402" y="12580"/>
                    <a:pt x="23445" y="12472"/>
                    <a:pt x="24426" y="12177"/>
                  </a:cubicBezTo>
                  <a:cubicBezTo>
                    <a:pt x="25169" y="11954"/>
                    <a:pt x="26035" y="11488"/>
                    <a:pt x="25723" y="10582"/>
                  </a:cubicBezTo>
                  <a:cubicBezTo>
                    <a:pt x="25460" y="9819"/>
                    <a:pt x="24656" y="9271"/>
                    <a:pt x="24017" y="8862"/>
                  </a:cubicBezTo>
                  <a:cubicBezTo>
                    <a:pt x="23047" y="8237"/>
                    <a:pt x="22047" y="7676"/>
                    <a:pt x="20891" y="7520"/>
                  </a:cubicBezTo>
                  <a:cubicBezTo>
                    <a:pt x="21432" y="3915"/>
                    <a:pt x="18255" y="562"/>
                    <a:pt x="14829" y="69"/>
                  </a:cubicBezTo>
                  <a:cubicBezTo>
                    <a:pt x="14511" y="23"/>
                    <a:pt x="14194" y="1"/>
                    <a:pt x="138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9"/>
            <p:cNvSpPr/>
            <p:nvPr/>
          </p:nvSpPr>
          <p:spPr>
            <a:xfrm>
              <a:off x="238143" y="2057953"/>
              <a:ext cx="581150" cy="144832"/>
            </a:xfrm>
            <a:custGeom>
              <a:avLst/>
              <a:gdLst/>
              <a:ahLst/>
              <a:cxnLst/>
              <a:rect l="l" t="t" r="r" b="b"/>
              <a:pathLst>
                <a:path w="10854" h="2705" extrusionOk="0">
                  <a:moveTo>
                    <a:pt x="28" y="1"/>
                  </a:moveTo>
                  <a:cubicBezTo>
                    <a:pt x="9" y="1"/>
                    <a:pt x="0" y="42"/>
                    <a:pt x="15" y="54"/>
                  </a:cubicBezTo>
                  <a:cubicBezTo>
                    <a:pt x="2191" y="1722"/>
                    <a:pt x="5067" y="2705"/>
                    <a:pt x="7880" y="2705"/>
                  </a:cubicBezTo>
                  <a:cubicBezTo>
                    <a:pt x="8864" y="2705"/>
                    <a:pt x="9839" y="2585"/>
                    <a:pt x="10775" y="2332"/>
                  </a:cubicBezTo>
                  <a:cubicBezTo>
                    <a:pt x="10854" y="2309"/>
                    <a:pt x="10808" y="2145"/>
                    <a:pt x="10738" y="2145"/>
                  </a:cubicBezTo>
                  <a:cubicBezTo>
                    <a:pt x="10736" y="2145"/>
                    <a:pt x="10734" y="2146"/>
                    <a:pt x="10731" y="2146"/>
                  </a:cubicBezTo>
                  <a:cubicBezTo>
                    <a:pt x="9681" y="2269"/>
                    <a:pt x="8590" y="2407"/>
                    <a:pt x="7517" y="2407"/>
                  </a:cubicBezTo>
                  <a:cubicBezTo>
                    <a:pt x="7182" y="2407"/>
                    <a:pt x="6848" y="2393"/>
                    <a:pt x="6517" y="2362"/>
                  </a:cubicBezTo>
                  <a:cubicBezTo>
                    <a:pt x="4182" y="2143"/>
                    <a:pt x="2040" y="1156"/>
                    <a:pt x="35" y="3"/>
                  </a:cubicBezTo>
                  <a:cubicBezTo>
                    <a:pt x="33" y="2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-42426" y="2098003"/>
              <a:ext cx="92147" cy="65536"/>
            </a:xfrm>
            <a:custGeom>
              <a:avLst/>
              <a:gdLst/>
              <a:ahLst/>
              <a:cxnLst/>
              <a:rect l="l" t="t" r="r" b="b"/>
              <a:pathLst>
                <a:path w="1721" h="1224" extrusionOk="0">
                  <a:moveTo>
                    <a:pt x="988" y="306"/>
                  </a:moveTo>
                  <a:cubicBezTo>
                    <a:pt x="1102" y="336"/>
                    <a:pt x="1197" y="397"/>
                    <a:pt x="1271" y="526"/>
                  </a:cubicBezTo>
                  <a:cubicBezTo>
                    <a:pt x="1348" y="661"/>
                    <a:pt x="1362" y="830"/>
                    <a:pt x="1194" y="894"/>
                  </a:cubicBezTo>
                  <a:cubicBezTo>
                    <a:pt x="1146" y="912"/>
                    <a:pt x="1076" y="922"/>
                    <a:pt x="998" y="922"/>
                  </a:cubicBezTo>
                  <a:cubicBezTo>
                    <a:pt x="789" y="922"/>
                    <a:pt x="521" y="853"/>
                    <a:pt x="467" y="695"/>
                  </a:cubicBezTo>
                  <a:cubicBezTo>
                    <a:pt x="403" y="503"/>
                    <a:pt x="606" y="357"/>
                    <a:pt x="768" y="323"/>
                  </a:cubicBezTo>
                  <a:cubicBezTo>
                    <a:pt x="835" y="306"/>
                    <a:pt x="913" y="310"/>
                    <a:pt x="988" y="306"/>
                  </a:cubicBezTo>
                  <a:close/>
                  <a:moveTo>
                    <a:pt x="887" y="1"/>
                  </a:moveTo>
                  <a:cubicBezTo>
                    <a:pt x="843" y="1"/>
                    <a:pt x="801" y="8"/>
                    <a:pt x="765" y="26"/>
                  </a:cubicBezTo>
                  <a:cubicBezTo>
                    <a:pt x="517" y="36"/>
                    <a:pt x="274" y="151"/>
                    <a:pt x="177" y="377"/>
                  </a:cubicBezTo>
                  <a:cubicBezTo>
                    <a:pt x="1" y="773"/>
                    <a:pt x="366" y="1063"/>
                    <a:pt x="710" y="1164"/>
                  </a:cubicBezTo>
                  <a:cubicBezTo>
                    <a:pt x="823" y="1197"/>
                    <a:pt x="966" y="1224"/>
                    <a:pt x="1107" y="1224"/>
                  </a:cubicBezTo>
                  <a:cubicBezTo>
                    <a:pt x="1290" y="1224"/>
                    <a:pt x="1470" y="1178"/>
                    <a:pt x="1576" y="1036"/>
                  </a:cubicBezTo>
                  <a:cubicBezTo>
                    <a:pt x="1721" y="843"/>
                    <a:pt x="1640" y="573"/>
                    <a:pt x="1518" y="391"/>
                  </a:cubicBezTo>
                  <a:cubicBezTo>
                    <a:pt x="1426" y="255"/>
                    <a:pt x="1301" y="141"/>
                    <a:pt x="1153" y="69"/>
                  </a:cubicBezTo>
                  <a:cubicBezTo>
                    <a:pt x="1079" y="33"/>
                    <a:pt x="979" y="1"/>
                    <a:pt x="8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9"/>
            <p:cNvSpPr/>
            <p:nvPr/>
          </p:nvSpPr>
          <p:spPr>
            <a:xfrm>
              <a:off x="407929" y="2278443"/>
              <a:ext cx="79029" cy="50383"/>
            </a:xfrm>
            <a:custGeom>
              <a:avLst/>
              <a:gdLst/>
              <a:ahLst/>
              <a:cxnLst/>
              <a:rect l="l" t="t" r="r" b="b"/>
              <a:pathLst>
                <a:path w="1476" h="941" extrusionOk="0">
                  <a:moveTo>
                    <a:pt x="697" y="225"/>
                  </a:moveTo>
                  <a:cubicBezTo>
                    <a:pt x="714" y="225"/>
                    <a:pt x="731" y="226"/>
                    <a:pt x="748" y="227"/>
                  </a:cubicBezTo>
                  <a:cubicBezTo>
                    <a:pt x="893" y="268"/>
                    <a:pt x="1035" y="322"/>
                    <a:pt x="1105" y="447"/>
                  </a:cubicBezTo>
                  <a:cubicBezTo>
                    <a:pt x="1210" y="636"/>
                    <a:pt x="957" y="691"/>
                    <a:pt x="818" y="691"/>
                  </a:cubicBezTo>
                  <a:cubicBezTo>
                    <a:pt x="680" y="691"/>
                    <a:pt x="257" y="664"/>
                    <a:pt x="298" y="437"/>
                  </a:cubicBezTo>
                  <a:cubicBezTo>
                    <a:pt x="325" y="282"/>
                    <a:pt x="534" y="225"/>
                    <a:pt x="697" y="225"/>
                  </a:cubicBezTo>
                  <a:close/>
                  <a:moveTo>
                    <a:pt x="686" y="0"/>
                  </a:moveTo>
                  <a:cubicBezTo>
                    <a:pt x="635" y="0"/>
                    <a:pt x="585" y="8"/>
                    <a:pt x="538" y="25"/>
                  </a:cubicBezTo>
                  <a:cubicBezTo>
                    <a:pt x="522" y="23"/>
                    <a:pt x="505" y="22"/>
                    <a:pt x="489" y="22"/>
                  </a:cubicBezTo>
                  <a:cubicBezTo>
                    <a:pt x="430" y="22"/>
                    <a:pt x="368" y="33"/>
                    <a:pt x="305" y="62"/>
                  </a:cubicBezTo>
                  <a:cubicBezTo>
                    <a:pt x="180" y="116"/>
                    <a:pt x="82" y="224"/>
                    <a:pt x="62" y="363"/>
                  </a:cubicBezTo>
                  <a:cubicBezTo>
                    <a:pt x="1" y="782"/>
                    <a:pt x="548" y="940"/>
                    <a:pt x="862" y="940"/>
                  </a:cubicBezTo>
                  <a:cubicBezTo>
                    <a:pt x="866" y="940"/>
                    <a:pt x="869" y="940"/>
                    <a:pt x="873" y="940"/>
                  </a:cubicBezTo>
                  <a:cubicBezTo>
                    <a:pt x="1176" y="940"/>
                    <a:pt x="1476" y="768"/>
                    <a:pt x="1325" y="427"/>
                  </a:cubicBezTo>
                  <a:cubicBezTo>
                    <a:pt x="1226" y="201"/>
                    <a:pt x="945" y="0"/>
                    <a:pt x="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828086" y="2327435"/>
              <a:ext cx="89577" cy="64465"/>
            </a:xfrm>
            <a:custGeom>
              <a:avLst/>
              <a:gdLst/>
              <a:ahLst/>
              <a:cxnLst/>
              <a:rect l="l" t="t" r="r" b="b"/>
              <a:pathLst>
                <a:path w="1673" h="1204" extrusionOk="0">
                  <a:moveTo>
                    <a:pt x="1014" y="208"/>
                  </a:moveTo>
                  <a:cubicBezTo>
                    <a:pt x="1116" y="232"/>
                    <a:pt x="1227" y="215"/>
                    <a:pt x="1318" y="279"/>
                  </a:cubicBezTo>
                  <a:cubicBezTo>
                    <a:pt x="1392" y="334"/>
                    <a:pt x="1426" y="411"/>
                    <a:pt x="1426" y="502"/>
                  </a:cubicBezTo>
                  <a:cubicBezTo>
                    <a:pt x="1426" y="728"/>
                    <a:pt x="1244" y="914"/>
                    <a:pt x="1024" y="948"/>
                  </a:cubicBezTo>
                  <a:cubicBezTo>
                    <a:pt x="1006" y="951"/>
                    <a:pt x="984" y="952"/>
                    <a:pt x="960" y="952"/>
                  </a:cubicBezTo>
                  <a:cubicBezTo>
                    <a:pt x="714" y="952"/>
                    <a:pt x="214" y="813"/>
                    <a:pt x="358" y="540"/>
                  </a:cubicBezTo>
                  <a:cubicBezTo>
                    <a:pt x="473" y="323"/>
                    <a:pt x="760" y="222"/>
                    <a:pt x="1014" y="208"/>
                  </a:cubicBezTo>
                  <a:close/>
                  <a:moveTo>
                    <a:pt x="1065" y="1"/>
                  </a:moveTo>
                  <a:cubicBezTo>
                    <a:pt x="1033" y="1"/>
                    <a:pt x="1000" y="4"/>
                    <a:pt x="966" y="9"/>
                  </a:cubicBezTo>
                  <a:cubicBezTo>
                    <a:pt x="960" y="9"/>
                    <a:pt x="960" y="19"/>
                    <a:pt x="953" y="22"/>
                  </a:cubicBezTo>
                  <a:cubicBezTo>
                    <a:pt x="925" y="20"/>
                    <a:pt x="896" y="19"/>
                    <a:pt x="867" y="19"/>
                  </a:cubicBezTo>
                  <a:cubicBezTo>
                    <a:pt x="641" y="19"/>
                    <a:pt x="415" y="91"/>
                    <a:pt x="247" y="252"/>
                  </a:cubicBezTo>
                  <a:cubicBezTo>
                    <a:pt x="0" y="488"/>
                    <a:pt x="91" y="810"/>
                    <a:pt x="352" y="992"/>
                  </a:cubicBezTo>
                  <a:cubicBezTo>
                    <a:pt x="527" y="1115"/>
                    <a:pt x="762" y="1204"/>
                    <a:pt x="989" y="1204"/>
                  </a:cubicBezTo>
                  <a:cubicBezTo>
                    <a:pt x="1112" y="1204"/>
                    <a:pt x="1232" y="1178"/>
                    <a:pt x="1339" y="1117"/>
                  </a:cubicBezTo>
                  <a:cubicBezTo>
                    <a:pt x="1554" y="995"/>
                    <a:pt x="1673" y="749"/>
                    <a:pt x="1640" y="505"/>
                  </a:cubicBezTo>
                  <a:cubicBezTo>
                    <a:pt x="1597" y="211"/>
                    <a:pt x="1352" y="1"/>
                    <a:pt x="1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243658" y="2462900"/>
              <a:ext cx="177333" cy="474333"/>
            </a:xfrm>
            <a:custGeom>
              <a:avLst/>
              <a:gdLst/>
              <a:ahLst/>
              <a:cxnLst/>
              <a:rect l="l" t="t" r="r" b="b"/>
              <a:pathLst>
                <a:path w="3312" h="8859" extrusionOk="0">
                  <a:moveTo>
                    <a:pt x="3226" y="1"/>
                  </a:moveTo>
                  <a:cubicBezTo>
                    <a:pt x="3213" y="1"/>
                    <a:pt x="3201" y="9"/>
                    <a:pt x="3190" y="30"/>
                  </a:cubicBezTo>
                  <a:cubicBezTo>
                    <a:pt x="3177" y="54"/>
                    <a:pt x="3167" y="81"/>
                    <a:pt x="3156" y="104"/>
                  </a:cubicBezTo>
                  <a:cubicBezTo>
                    <a:pt x="2490" y="1413"/>
                    <a:pt x="2075" y="2893"/>
                    <a:pt x="1572" y="4267"/>
                  </a:cubicBezTo>
                  <a:cubicBezTo>
                    <a:pt x="1027" y="5755"/>
                    <a:pt x="561" y="7279"/>
                    <a:pt x="17" y="8762"/>
                  </a:cubicBezTo>
                  <a:cubicBezTo>
                    <a:pt x="0" y="8805"/>
                    <a:pt x="35" y="8859"/>
                    <a:pt x="68" y="8859"/>
                  </a:cubicBezTo>
                  <a:cubicBezTo>
                    <a:pt x="82" y="8859"/>
                    <a:pt x="96" y="8848"/>
                    <a:pt x="105" y="8823"/>
                  </a:cubicBezTo>
                  <a:cubicBezTo>
                    <a:pt x="653" y="7326"/>
                    <a:pt x="1284" y="5846"/>
                    <a:pt x="1835" y="4345"/>
                  </a:cubicBezTo>
                  <a:cubicBezTo>
                    <a:pt x="2339" y="2970"/>
                    <a:pt x="2971" y="1575"/>
                    <a:pt x="3309" y="145"/>
                  </a:cubicBezTo>
                  <a:lnTo>
                    <a:pt x="3309" y="135"/>
                  </a:lnTo>
                  <a:cubicBezTo>
                    <a:pt x="3311" y="89"/>
                    <a:pt x="3266" y="1"/>
                    <a:pt x="3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9"/>
            <p:cNvSpPr/>
            <p:nvPr/>
          </p:nvSpPr>
          <p:spPr>
            <a:xfrm>
              <a:off x="791194" y="2507394"/>
              <a:ext cx="78868" cy="434283"/>
            </a:xfrm>
            <a:custGeom>
              <a:avLst/>
              <a:gdLst/>
              <a:ahLst/>
              <a:cxnLst/>
              <a:rect l="l" t="t" r="r" b="b"/>
              <a:pathLst>
                <a:path w="1473" h="8111" extrusionOk="0">
                  <a:moveTo>
                    <a:pt x="208" y="1"/>
                  </a:moveTo>
                  <a:cubicBezTo>
                    <a:pt x="201" y="1"/>
                    <a:pt x="193" y="3"/>
                    <a:pt x="186" y="10"/>
                  </a:cubicBezTo>
                  <a:cubicBezTo>
                    <a:pt x="172" y="24"/>
                    <a:pt x="166" y="47"/>
                    <a:pt x="152" y="64"/>
                  </a:cubicBezTo>
                  <a:cubicBezTo>
                    <a:pt x="0" y="318"/>
                    <a:pt x="162" y="930"/>
                    <a:pt x="192" y="1166"/>
                  </a:cubicBezTo>
                  <a:cubicBezTo>
                    <a:pt x="290" y="1990"/>
                    <a:pt x="409" y="2812"/>
                    <a:pt x="537" y="3629"/>
                  </a:cubicBezTo>
                  <a:cubicBezTo>
                    <a:pt x="760" y="5096"/>
                    <a:pt x="892" y="6657"/>
                    <a:pt x="1368" y="8070"/>
                  </a:cubicBezTo>
                  <a:cubicBezTo>
                    <a:pt x="1379" y="8098"/>
                    <a:pt x="1399" y="8111"/>
                    <a:pt x="1418" y="8111"/>
                  </a:cubicBezTo>
                  <a:cubicBezTo>
                    <a:pt x="1429" y="8111"/>
                    <a:pt x="1440" y="8107"/>
                    <a:pt x="1449" y="8100"/>
                  </a:cubicBezTo>
                  <a:cubicBezTo>
                    <a:pt x="1463" y="8087"/>
                    <a:pt x="1473" y="8070"/>
                    <a:pt x="1473" y="8046"/>
                  </a:cubicBezTo>
                  <a:cubicBezTo>
                    <a:pt x="1426" y="6664"/>
                    <a:pt x="1101" y="5278"/>
                    <a:pt x="895" y="3913"/>
                  </a:cubicBezTo>
                  <a:cubicBezTo>
                    <a:pt x="760" y="3028"/>
                    <a:pt x="625" y="2143"/>
                    <a:pt x="493" y="1257"/>
                  </a:cubicBezTo>
                  <a:cubicBezTo>
                    <a:pt x="436" y="869"/>
                    <a:pt x="436" y="385"/>
                    <a:pt x="247" y="30"/>
                  </a:cubicBezTo>
                  <a:cubicBezTo>
                    <a:pt x="239" y="14"/>
                    <a:pt x="224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9"/>
            <p:cNvSpPr/>
            <p:nvPr/>
          </p:nvSpPr>
          <p:spPr>
            <a:xfrm>
              <a:off x="-301523" y="2365398"/>
              <a:ext cx="379991" cy="306156"/>
            </a:xfrm>
            <a:custGeom>
              <a:avLst/>
              <a:gdLst/>
              <a:ahLst/>
              <a:cxnLst/>
              <a:rect l="l" t="t" r="r" b="b"/>
              <a:pathLst>
                <a:path w="7097" h="5718" extrusionOk="0">
                  <a:moveTo>
                    <a:pt x="7059" y="1"/>
                  </a:moveTo>
                  <a:cubicBezTo>
                    <a:pt x="7053" y="1"/>
                    <a:pt x="7047" y="3"/>
                    <a:pt x="7039" y="10"/>
                  </a:cubicBezTo>
                  <a:cubicBezTo>
                    <a:pt x="5941" y="922"/>
                    <a:pt x="4755" y="1760"/>
                    <a:pt x="3643" y="2666"/>
                  </a:cubicBezTo>
                  <a:cubicBezTo>
                    <a:pt x="2450" y="3639"/>
                    <a:pt x="1271" y="4673"/>
                    <a:pt x="34" y="5586"/>
                  </a:cubicBezTo>
                  <a:cubicBezTo>
                    <a:pt x="0" y="5609"/>
                    <a:pt x="0" y="5680"/>
                    <a:pt x="31" y="5707"/>
                  </a:cubicBezTo>
                  <a:cubicBezTo>
                    <a:pt x="37" y="5714"/>
                    <a:pt x="45" y="5717"/>
                    <a:pt x="55" y="5717"/>
                  </a:cubicBezTo>
                  <a:cubicBezTo>
                    <a:pt x="60" y="5717"/>
                    <a:pt x="65" y="5716"/>
                    <a:pt x="72" y="5714"/>
                  </a:cubicBezTo>
                  <a:cubicBezTo>
                    <a:pt x="1427" y="5146"/>
                    <a:pt x="2650" y="3862"/>
                    <a:pt x="3779" y="2946"/>
                  </a:cubicBezTo>
                  <a:cubicBezTo>
                    <a:pt x="4907" y="2030"/>
                    <a:pt x="5964" y="1030"/>
                    <a:pt x="7076" y="107"/>
                  </a:cubicBezTo>
                  <a:cubicBezTo>
                    <a:pt x="7097" y="91"/>
                    <a:pt x="7097" y="57"/>
                    <a:pt x="7090" y="33"/>
                  </a:cubicBezTo>
                  <a:cubicBezTo>
                    <a:pt x="7083" y="14"/>
                    <a:pt x="7073" y="1"/>
                    <a:pt x="70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2" name="Google Shape;1072;p29"/>
          <p:cNvGrpSpPr/>
          <p:nvPr/>
        </p:nvGrpSpPr>
        <p:grpSpPr>
          <a:xfrm>
            <a:off x="713222" y="3764704"/>
            <a:ext cx="976966" cy="613408"/>
            <a:chOff x="6925510" y="205316"/>
            <a:chExt cx="905688" cy="530354"/>
          </a:xfrm>
        </p:grpSpPr>
        <p:sp>
          <p:nvSpPr>
            <p:cNvPr id="1073" name="Google Shape;1073;p29"/>
            <p:cNvSpPr/>
            <p:nvPr/>
          </p:nvSpPr>
          <p:spPr>
            <a:xfrm>
              <a:off x="7093437" y="213374"/>
              <a:ext cx="568549" cy="515598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9"/>
            <p:cNvSpPr/>
            <p:nvPr/>
          </p:nvSpPr>
          <p:spPr>
            <a:xfrm>
              <a:off x="7077360" y="205316"/>
              <a:ext cx="624386" cy="530354"/>
            </a:xfrm>
            <a:custGeom>
              <a:avLst/>
              <a:gdLst/>
              <a:ahLst/>
              <a:cxnLst/>
              <a:rect l="l" t="t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9"/>
            <p:cNvSpPr/>
            <p:nvPr/>
          </p:nvSpPr>
          <p:spPr>
            <a:xfrm>
              <a:off x="6925510" y="360379"/>
              <a:ext cx="905688" cy="259660"/>
            </a:xfrm>
            <a:custGeom>
              <a:avLst/>
              <a:gdLst/>
              <a:ahLst/>
              <a:cxnLst/>
              <a:rect l="l" t="t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9"/>
            <p:cNvSpPr/>
            <p:nvPr/>
          </p:nvSpPr>
          <p:spPr>
            <a:xfrm>
              <a:off x="7368361" y="296401"/>
              <a:ext cx="63222" cy="55523"/>
            </a:xfrm>
            <a:custGeom>
              <a:avLst/>
              <a:gdLst/>
              <a:ahLst/>
              <a:cxnLst/>
              <a:rect l="l" t="t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lnTo>
                    <a:pt x="870" y="434"/>
                  </a:ln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lnTo>
                    <a:pt x="870" y="434"/>
                  </a:ln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9"/>
            <p:cNvSpPr/>
            <p:nvPr/>
          </p:nvSpPr>
          <p:spPr>
            <a:xfrm>
              <a:off x="7477926" y="310939"/>
              <a:ext cx="82855" cy="61609"/>
            </a:xfrm>
            <a:custGeom>
              <a:avLst/>
              <a:gdLst/>
              <a:ahLst/>
              <a:cxnLst/>
              <a:rect l="l" t="t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9"/>
            <p:cNvSpPr/>
            <p:nvPr/>
          </p:nvSpPr>
          <p:spPr>
            <a:xfrm>
              <a:off x="7504540" y="416781"/>
              <a:ext cx="57999" cy="46590"/>
            </a:xfrm>
            <a:custGeom>
              <a:avLst/>
              <a:gdLst/>
              <a:ahLst/>
              <a:cxnLst/>
              <a:rect l="l" t="t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text 1">
  <p:cSld name="ONE_COLUMN_TEXT_5"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30"/>
          <p:cNvSpPr txBox="1">
            <a:spLocks noGrp="1"/>
          </p:cNvSpPr>
          <p:nvPr>
            <p:ph type="subTitle" idx="1"/>
          </p:nvPr>
        </p:nvSpPr>
        <p:spPr>
          <a:xfrm>
            <a:off x="1069850" y="2212525"/>
            <a:ext cx="2721000" cy="18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1" name="Google Shape;1081;p30"/>
          <p:cNvSpPr txBox="1">
            <a:spLocks noGrp="1"/>
          </p:cNvSpPr>
          <p:nvPr>
            <p:ph type="title"/>
          </p:nvPr>
        </p:nvSpPr>
        <p:spPr>
          <a:xfrm>
            <a:off x="1527050" y="1452875"/>
            <a:ext cx="40329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82" name="Google Shape;1082;p30"/>
          <p:cNvSpPr/>
          <p:nvPr/>
        </p:nvSpPr>
        <p:spPr>
          <a:xfrm>
            <a:off x="1404901" y="4387633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3" name="Google Shape;1083;p30"/>
          <p:cNvGrpSpPr/>
          <p:nvPr/>
        </p:nvGrpSpPr>
        <p:grpSpPr>
          <a:xfrm>
            <a:off x="202650" y="4092004"/>
            <a:ext cx="795393" cy="838490"/>
            <a:chOff x="2553549" y="1320203"/>
            <a:chExt cx="470564" cy="580913"/>
          </a:xfrm>
        </p:grpSpPr>
        <p:sp>
          <p:nvSpPr>
            <p:cNvPr id="1084" name="Google Shape;1084;p30"/>
            <p:cNvSpPr/>
            <p:nvPr/>
          </p:nvSpPr>
          <p:spPr>
            <a:xfrm>
              <a:off x="2563207" y="1336854"/>
              <a:ext cx="451246" cy="321575"/>
            </a:xfrm>
            <a:custGeom>
              <a:avLst/>
              <a:gdLst/>
              <a:ahLst/>
              <a:cxnLst/>
              <a:rect l="l" t="t" r="r" b="b"/>
              <a:pathLst>
                <a:path w="10021" h="7344" extrusionOk="0">
                  <a:moveTo>
                    <a:pt x="10021" y="0"/>
                  </a:moveTo>
                  <a:cubicBezTo>
                    <a:pt x="9716" y="85"/>
                    <a:pt x="1" y="1231"/>
                    <a:pt x="1" y="1231"/>
                  </a:cubicBezTo>
                  <a:lnTo>
                    <a:pt x="3216" y="3108"/>
                  </a:lnTo>
                  <a:lnTo>
                    <a:pt x="3333" y="6323"/>
                  </a:lnTo>
                  <a:lnTo>
                    <a:pt x="5212" y="5327"/>
                  </a:lnTo>
                  <a:lnTo>
                    <a:pt x="6776" y="7344"/>
                  </a:lnTo>
                  <a:lnTo>
                    <a:pt x="100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85" name="Google Shape;1085;p30"/>
            <p:cNvGrpSpPr/>
            <p:nvPr/>
          </p:nvGrpSpPr>
          <p:grpSpPr>
            <a:xfrm>
              <a:off x="2553549" y="1320203"/>
              <a:ext cx="470564" cy="580913"/>
              <a:chOff x="2555011" y="1332053"/>
              <a:chExt cx="470564" cy="580913"/>
            </a:xfrm>
          </p:grpSpPr>
          <p:grpSp>
            <p:nvGrpSpPr>
              <p:cNvPr id="1086" name="Google Shape;1086;p30"/>
              <p:cNvGrpSpPr/>
              <p:nvPr/>
            </p:nvGrpSpPr>
            <p:grpSpPr>
              <a:xfrm>
                <a:off x="2555011" y="1332053"/>
                <a:ext cx="470564" cy="342462"/>
                <a:chOff x="2555011" y="1332053"/>
                <a:chExt cx="470564" cy="342462"/>
              </a:xfrm>
            </p:grpSpPr>
            <p:sp>
              <p:nvSpPr>
                <p:cNvPr id="1087" name="Google Shape;1087;p30"/>
                <p:cNvSpPr/>
                <p:nvPr/>
              </p:nvSpPr>
              <p:spPr>
                <a:xfrm>
                  <a:off x="2770988" y="1547372"/>
                  <a:ext cx="103209" cy="126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2" h="2880" extrusionOk="0">
                      <a:moveTo>
                        <a:pt x="75" y="0"/>
                      </a:moveTo>
                      <a:cubicBezTo>
                        <a:pt x="31" y="0"/>
                        <a:pt x="0" y="74"/>
                        <a:pt x="30" y="127"/>
                      </a:cubicBezTo>
                      <a:cubicBezTo>
                        <a:pt x="323" y="629"/>
                        <a:pt x="733" y="1045"/>
                        <a:pt x="1088" y="1504"/>
                      </a:cubicBezTo>
                      <a:cubicBezTo>
                        <a:pt x="1429" y="1946"/>
                        <a:pt x="1727" y="2419"/>
                        <a:pt x="2102" y="2836"/>
                      </a:cubicBezTo>
                      <a:cubicBezTo>
                        <a:pt x="2130" y="2867"/>
                        <a:pt x="2157" y="2879"/>
                        <a:pt x="2181" y="2879"/>
                      </a:cubicBezTo>
                      <a:cubicBezTo>
                        <a:pt x="2251" y="2879"/>
                        <a:pt x="2291" y="2771"/>
                        <a:pt x="2222" y="2694"/>
                      </a:cubicBezTo>
                      <a:cubicBezTo>
                        <a:pt x="1846" y="2277"/>
                        <a:pt x="1550" y="1803"/>
                        <a:pt x="1206" y="1361"/>
                      </a:cubicBezTo>
                      <a:cubicBezTo>
                        <a:pt x="855" y="910"/>
                        <a:pt x="473" y="484"/>
                        <a:pt x="123" y="30"/>
                      </a:cubicBezTo>
                      <a:cubicBezTo>
                        <a:pt x="107" y="9"/>
                        <a:pt x="90" y="0"/>
                        <a:pt x="7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088" name="Google Shape;1088;p30"/>
                <p:cNvGrpSpPr/>
                <p:nvPr/>
              </p:nvGrpSpPr>
              <p:grpSpPr>
                <a:xfrm>
                  <a:off x="2555011" y="1332053"/>
                  <a:ext cx="470564" cy="342462"/>
                  <a:chOff x="2555011" y="1332053"/>
                  <a:chExt cx="470564" cy="342462"/>
                </a:xfrm>
              </p:grpSpPr>
              <p:sp>
                <p:nvSpPr>
                  <p:cNvPr id="1089" name="Google Shape;1089;p30"/>
                  <p:cNvSpPr/>
                  <p:nvPr/>
                </p:nvSpPr>
                <p:spPr>
                  <a:xfrm>
                    <a:off x="2765855" y="1336081"/>
                    <a:ext cx="250412" cy="2185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1" h="4991" extrusionOk="0">
                        <a:moveTo>
                          <a:pt x="5523" y="0"/>
                        </a:moveTo>
                        <a:cubicBezTo>
                          <a:pt x="5520" y="0"/>
                          <a:pt x="5517" y="1"/>
                          <a:pt x="5514" y="2"/>
                        </a:cubicBezTo>
                        <a:cubicBezTo>
                          <a:pt x="4834" y="215"/>
                          <a:pt x="4062" y="1273"/>
                          <a:pt x="3545" y="1751"/>
                        </a:cubicBezTo>
                        <a:cubicBezTo>
                          <a:pt x="2432" y="2780"/>
                          <a:pt x="1299" y="3833"/>
                          <a:pt x="93" y="4748"/>
                        </a:cubicBezTo>
                        <a:cubicBezTo>
                          <a:pt x="1" y="4818"/>
                          <a:pt x="102" y="4991"/>
                          <a:pt x="199" y="4991"/>
                        </a:cubicBezTo>
                        <a:cubicBezTo>
                          <a:pt x="216" y="4991"/>
                          <a:pt x="233" y="4986"/>
                          <a:pt x="249" y="4973"/>
                        </a:cubicBezTo>
                        <a:cubicBezTo>
                          <a:pt x="1455" y="4047"/>
                          <a:pt x="2585" y="2978"/>
                          <a:pt x="3694" y="1936"/>
                        </a:cubicBezTo>
                        <a:cubicBezTo>
                          <a:pt x="4245" y="1420"/>
                          <a:pt x="5230" y="772"/>
                          <a:pt x="5549" y="81"/>
                        </a:cubicBezTo>
                        <a:cubicBezTo>
                          <a:pt x="5561" y="59"/>
                          <a:pt x="5555" y="0"/>
                          <a:pt x="552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90" name="Google Shape;1090;p30"/>
                  <p:cNvSpPr/>
                  <p:nvPr/>
                </p:nvSpPr>
                <p:spPr>
                  <a:xfrm>
                    <a:off x="2858307" y="1334461"/>
                    <a:ext cx="163144" cy="3400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23" h="7766" extrusionOk="0">
                        <a:moveTo>
                          <a:pt x="3549" y="1"/>
                        </a:moveTo>
                        <a:cubicBezTo>
                          <a:pt x="3538" y="1"/>
                          <a:pt x="3526" y="8"/>
                          <a:pt x="3515" y="25"/>
                        </a:cubicBezTo>
                        <a:cubicBezTo>
                          <a:pt x="2735" y="1142"/>
                          <a:pt x="2298" y="2616"/>
                          <a:pt x="1729" y="3862"/>
                        </a:cubicBezTo>
                        <a:cubicBezTo>
                          <a:pt x="1169" y="5087"/>
                          <a:pt x="603" y="6311"/>
                          <a:pt x="43" y="7535"/>
                        </a:cubicBezTo>
                        <a:cubicBezTo>
                          <a:pt x="1" y="7627"/>
                          <a:pt x="105" y="7765"/>
                          <a:pt x="193" y="7765"/>
                        </a:cubicBezTo>
                        <a:cubicBezTo>
                          <a:pt x="221" y="7765"/>
                          <a:pt x="247" y="7752"/>
                          <a:pt x="267" y="7719"/>
                        </a:cubicBezTo>
                        <a:cubicBezTo>
                          <a:pt x="909" y="6629"/>
                          <a:pt x="1369" y="5409"/>
                          <a:pt x="1893" y="4259"/>
                        </a:cubicBezTo>
                        <a:cubicBezTo>
                          <a:pt x="2507" y="2912"/>
                          <a:pt x="3206" y="1570"/>
                          <a:pt x="3612" y="141"/>
                        </a:cubicBezTo>
                        <a:cubicBezTo>
                          <a:pt x="3622" y="104"/>
                          <a:pt x="3590" y="1"/>
                          <a:pt x="354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91" name="Google Shape;1091;p30"/>
                  <p:cNvSpPr/>
                  <p:nvPr/>
                </p:nvSpPr>
                <p:spPr>
                  <a:xfrm>
                    <a:off x="2555011" y="1332053"/>
                    <a:ext cx="470564" cy="1540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50" h="3518" extrusionOk="0">
                        <a:moveTo>
                          <a:pt x="9111" y="468"/>
                        </a:moveTo>
                        <a:lnTo>
                          <a:pt x="9111" y="468"/>
                        </a:lnTo>
                        <a:cubicBezTo>
                          <a:pt x="7421" y="1260"/>
                          <a:pt x="5759" y="2117"/>
                          <a:pt x="4083" y="2937"/>
                        </a:cubicBezTo>
                        <a:cubicBezTo>
                          <a:pt x="3940" y="3008"/>
                          <a:pt x="3386" y="3311"/>
                          <a:pt x="3388" y="3311"/>
                        </a:cubicBezTo>
                        <a:cubicBezTo>
                          <a:pt x="3367" y="3311"/>
                          <a:pt x="2790" y="2946"/>
                          <a:pt x="2617" y="2845"/>
                        </a:cubicBezTo>
                        <a:cubicBezTo>
                          <a:pt x="1945" y="2455"/>
                          <a:pt x="1273" y="2064"/>
                          <a:pt x="602" y="1673"/>
                        </a:cubicBezTo>
                        <a:lnTo>
                          <a:pt x="602" y="1673"/>
                        </a:lnTo>
                        <a:cubicBezTo>
                          <a:pt x="2247" y="1508"/>
                          <a:pt x="3892" y="1213"/>
                          <a:pt x="5527" y="983"/>
                        </a:cubicBezTo>
                        <a:cubicBezTo>
                          <a:pt x="6572" y="835"/>
                          <a:pt x="7617" y="690"/>
                          <a:pt x="8660" y="530"/>
                        </a:cubicBezTo>
                        <a:cubicBezTo>
                          <a:pt x="8807" y="507"/>
                          <a:pt x="8958" y="488"/>
                          <a:pt x="9111" y="468"/>
                        </a:cubicBezTo>
                        <a:close/>
                        <a:moveTo>
                          <a:pt x="10155" y="1"/>
                        </a:moveTo>
                        <a:cubicBezTo>
                          <a:pt x="10137" y="1"/>
                          <a:pt x="10120" y="4"/>
                          <a:pt x="10103" y="12"/>
                        </a:cubicBezTo>
                        <a:cubicBezTo>
                          <a:pt x="10011" y="53"/>
                          <a:pt x="9919" y="95"/>
                          <a:pt x="9828" y="136"/>
                        </a:cubicBezTo>
                        <a:lnTo>
                          <a:pt x="9828" y="136"/>
                        </a:lnTo>
                        <a:cubicBezTo>
                          <a:pt x="6634" y="664"/>
                          <a:pt x="3353" y="1152"/>
                          <a:pt x="135" y="1429"/>
                        </a:cubicBezTo>
                        <a:cubicBezTo>
                          <a:pt x="0" y="1442"/>
                          <a:pt x="45" y="1627"/>
                          <a:pt x="129" y="1676"/>
                        </a:cubicBezTo>
                        <a:cubicBezTo>
                          <a:pt x="949" y="2157"/>
                          <a:pt x="1769" y="2638"/>
                          <a:pt x="2589" y="3118"/>
                        </a:cubicBezTo>
                        <a:cubicBezTo>
                          <a:pt x="3000" y="3359"/>
                          <a:pt x="3179" y="3518"/>
                          <a:pt x="3425" y="3518"/>
                        </a:cubicBezTo>
                        <a:cubicBezTo>
                          <a:pt x="3563" y="3518"/>
                          <a:pt x="3721" y="3468"/>
                          <a:pt x="3952" y="3356"/>
                        </a:cubicBezTo>
                        <a:cubicBezTo>
                          <a:pt x="6070" y="2335"/>
                          <a:pt x="8157" y="1241"/>
                          <a:pt x="10304" y="280"/>
                        </a:cubicBezTo>
                        <a:cubicBezTo>
                          <a:pt x="10449" y="214"/>
                          <a:pt x="10297" y="1"/>
                          <a:pt x="101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92" name="Google Shape;1092;p30"/>
                  <p:cNvSpPr/>
                  <p:nvPr/>
                </p:nvSpPr>
                <p:spPr>
                  <a:xfrm>
                    <a:off x="2699927" y="1480240"/>
                    <a:ext cx="81820" cy="1478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17" h="3377" extrusionOk="0">
                        <a:moveTo>
                          <a:pt x="173" y="1"/>
                        </a:moveTo>
                        <a:cubicBezTo>
                          <a:pt x="161" y="1"/>
                          <a:pt x="149" y="9"/>
                          <a:pt x="143" y="31"/>
                        </a:cubicBezTo>
                        <a:cubicBezTo>
                          <a:pt x="0" y="550"/>
                          <a:pt x="85" y="1162"/>
                          <a:pt x="96" y="1693"/>
                        </a:cubicBezTo>
                        <a:cubicBezTo>
                          <a:pt x="105" y="2197"/>
                          <a:pt x="115" y="2701"/>
                          <a:pt x="124" y="3206"/>
                        </a:cubicBezTo>
                        <a:cubicBezTo>
                          <a:pt x="125" y="3269"/>
                          <a:pt x="215" y="3377"/>
                          <a:pt x="293" y="3377"/>
                        </a:cubicBezTo>
                        <a:cubicBezTo>
                          <a:pt x="314" y="3377"/>
                          <a:pt x="334" y="3369"/>
                          <a:pt x="352" y="3349"/>
                        </a:cubicBezTo>
                        <a:cubicBezTo>
                          <a:pt x="837" y="2800"/>
                          <a:pt x="1314" y="2249"/>
                          <a:pt x="1751" y="1660"/>
                        </a:cubicBezTo>
                        <a:cubicBezTo>
                          <a:pt x="1816" y="1572"/>
                          <a:pt x="1702" y="1437"/>
                          <a:pt x="1600" y="1437"/>
                        </a:cubicBezTo>
                        <a:cubicBezTo>
                          <a:pt x="1570" y="1437"/>
                          <a:pt x="1541" y="1449"/>
                          <a:pt x="1518" y="1478"/>
                        </a:cubicBezTo>
                        <a:cubicBezTo>
                          <a:pt x="1144" y="1946"/>
                          <a:pt x="768" y="2408"/>
                          <a:pt x="380" y="2862"/>
                        </a:cubicBezTo>
                        <a:lnTo>
                          <a:pt x="380" y="2862"/>
                        </a:lnTo>
                        <a:cubicBezTo>
                          <a:pt x="385" y="1932"/>
                          <a:pt x="455" y="915"/>
                          <a:pt x="219" y="44"/>
                        </a:cubicBezTo>
                        <a:cubicBezTo>
                          <a:pt x="212" y="20"/>
                          <a:pt x="192" y="1"/>
                          <a:pt x="17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93" name="Google Shape;1093;p30"/>
                  <p:cNvSpPr/>
                  <p:nvPr/>
                </p:nvSpPr>
                <p:spPr>
                  <a:xfrm>
                    <a:off x="2707988" y="1577894"/>
                    <a:ext cx="91861" cy="50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0" h="1153" extrusionOk="0">
                        <a:moveTo>
                          <a:pt x="1999" y="1"/>
                        </a:moveTo>
                        <a:cubicBezTo>
                          <a:pt x="1996" y="1"/>
                          <a:pt x="1993" y="1"/>
                          <a:pt x="1990" y="2"/>
                        </a:cubicBezTo>
                        <a:cubicBezTo>
                          <a:pt x="1776" y="48"/>
                          <a:pt x="1565" y="188"/>
                          <a:pt x="1371" y="284"/>
                        </a:cubicBezTo>
                        <a:cubicBezTo>
                          <a:pt x="936" y="498"/>
                          <a:pt x="507" y="721"/>
                          <a:pt x="80" y="948"/>
                        </a:cubicBezTo>
                        <a:cubicBezTo>
                          <a:pt x="1" y="991"/>
                          <a:pt x="57" y="1152"/>
                          <a:pt x="129" y="1152"/>
                        </a:cubicBezTo>
                        <a:cubicBezTo>
                          <a:pt x="137" y="1152"/>
                          <a:pt x="146" y="1150"/>
                          <a:pt x="155" y="1146"/>
                        </a:cubicBezTo>
                        <a:cubicBezTo>
                          <a:pt x="599" y="895"/>
                          <a:pt x="1053" y="664"/>
                          <a:pt x="1497" y="415"/>
                        </a:cubicBezTo>
                        <a:cubicBezTo>
                          <a:pt x="1665" y="322"/>
                          <a:pt x="1874" y="234"/>
                          <a:pt x="2012" y="97"/>
                        </a:cubicBezTo>
                        <a:cubicBezTo>
                          <a:pt x="2033" y="75"/>
                          <a:pt x="2040" y="1"/>
                          <a:pt x="199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1094" name="Google Shape;1094;p30"/>
              <p:cNvSpPr/>
              <p:nvPr/>
            </p:nvSpPr>
            <p:spPr>
              <a:xfrm>
                <a:off x="2749147" y="1675022"/>
                <a:ext cx="248385" cy="157372"/>
              </a:xfrm>
              <a:custGeom>
                <a:avLst/>
                <a:gdLst/>
                <a:ahLst/>
                <a:cxnLst/>
                <a:rect l="l" t="t" r="r" b="b"/>
                <a:pathLst>
                  <a:path w="5516" h="3594" extrusionOk="0">
                    <a:moveTo>
                      <a:pt x="845" y="1"/>
                    </a:moveTo>
                    <a:cubicBezTo>
                      <a:pt x="839" y="1"/>
                      <a:pt x="832" y="4"/>
                      <a:pt x="824" y="13"/>
                    </a:cubicBezTo>
                    <a:cubicBezTo>
                      <a:pt x="1" y="956"/>
                      <a:pt x="643" y="2582"/>
                      <a:pt x="1600" y="3159"/>
                    </a:cubicBezTo>
                    <a:cubicBezTo>
                      <a:pt x="2042" y="3425"/>
                      <a:pt x="2647" y="3593"/>
                      <a:pt x="3238" y="3593"/>
                    </a:cubicBezTo>
                    <a:cubicBezTo>
                      <a:pt x="3970" y="3593"/>
                      <a:pt x="4680" y="3335"/>
                      <a:pt x="5036" y="2684"/>
                    </a:cubicBezTo>
                    <a:cubicBezTo>
                      <a:pt x="5515" y="1808"/>
                      <a:pt x="4860" y="662"/>
                      <a:pt x="3905" y="662"/>
                    </a:cubicBezTo>
                    <a:cubicBezTo>
                      <a:pt x="3799" y="662"/>
                      <a:pt x="3689" y="676"/>
                      <a:pt x="3576" y="707"/>
                    </a:cubicBezTo>
                    <a:cubicBezTo>
                      <a:pt x="2331" y="1043"/>
                      <a:pt x="2730" y="2643"/>
                      <a:pt x="3503" y="2643"/>
                    </a:cubicBezTo>
                    <a:cubicBezTo>
                      <a:pt x="3621" y="2643"/>
                      <a:pt x="3747" y="2606"/>
                      <a:pt x="3878" y="2521"/>
                    </a:cubicBezTo>
                    <a:cubicBezTo>
                      <a:pt x="3934" y="2484"/>
                      <a:pt x="3901" y="2359"/>
                      <a:pt x="3832" y="2359"/>
                    </a:cubicBezTo>
                    <a:cubicBezTo>
                      <a:pt x="3830" y="2359"/>
                      <a:pt x="3828" y="2359"/>
                      <a:pt x="3827" y="2359"/>
                    </a:cubicBezTo>
                    <a:cubicBezTo>
                      <a:pt x="2994" y="1721"/>
                      <a:pt x="2967" y="1269"/>
                      <a:pt x="3746" y="1006"/>
                    </a:cubicBezTo>
                    <a:lnTo>
                      <a:pt x="3746" y="1006"/>
                    </a:lnTo>
                    <a:cubicBezTo>
                      <a:pt x="4493" y="1009"/>
                      <a:pt x="4867" y="1330"/>
                      <a:pt x="4871" y="1971"/>
                    </a:cubicBezTo>
                    <a:cubicBezTo>
                      <a:pt x="4871" y="2324"/>
                      <a:pt x="4689" y="2646"/>
                      <a:pt x="4419" y="2867"/>
                    </a:cubicBezTo>
                    <a:cubicBezTo>
                      <a:pt x="4057" y="3164"/>
                      <a:pt x="3599" y="3279"/>
                      <a:pt x="3141" y="3279"/>
                    </a:cubicBezTo>
                    <a:cubicBezTo>
                      <a:pt x="2996" y="3279"/>
                      <a:pt x="2850" y="3267"/>
                      <a:pt x="2708" y="3246"/>
                    </a:cubicBezTo>
                    <a:cubicBezTo>
                      <a:pt x="1165" y="3017"/>
                      <a:pt x="293" y="1551"/>
                      <a:pt x="882" y="96"/>
                    </a:cubicBezTo>
                    <a:cubicBezTo>
                      <a:pt x="892" y="72"/>
                      <a:pt x="874" y="1"/>
                      <a:pt x="8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30"/>
              <p:cNvSpPr/>
              <p:nvPr/>
            </p:nvSpPr>
            <p:spPr>
              <a:xfrm>
                <a:off x="2696099" y="1718462"/>
                <a:ext cx="174311" cy="194504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442" extrusionOk="0">
                    <a:moveTo>
                      <a:pt x="958" y="0"/>
                    </a:moveTo>
                    <a:cubicBezTo>
                      <a:pt x="953" y="0"/>
                      <a:pt x="947" y="1"/>
                      <a:pt x="941" y="4"/>
                    </a:cubicBezTo>
                    <a:cubicBezTo>
                      <a:pt x="0" y="409"/>
                      <a:pt x="299" y="2448"/>
                      <a:pt x="707" y="3131"/>
                    </a:cubicBezTo>
                    <a:cubicBezTo>
                      <a:pt x="1156" y="3886"/>
                      <a:pt x="2056" y="4441"/>
                      <a:pt x="2947" y="4441"/>
                    </a:cubicBezTo>
                    <a:cubicBezTo>
                      <a:pt x="3222" y="4441"/>
                      <a:pt x="3497" y="4388"/>
                      <a:pt x="3757" y="4271"/>
                    </a:cubicBezTo>
                    <a:cubicBezTo>
                      <a:pt x="3871" y="4219"/>
                      <a:pt x="3743" y="4037"/>
                      <a:pt x="3647" y="4037"/>
                    </a:cubicBezTo>
                    <a:cubicBezTo>
                      <a:pt x="3645" y="4037"/>
                      <a:pt x="3642" y="4037"/>
                      <a:pt x="3639" y="4038"/>
                    </a:cubicBezTo>
                    <a:cubicBezTo>
                      <a:pt x="3498" y="4055"/>
                      <a:pt x="3359" y="4063"/>
                      <a:pt x="3221" y="4063"/>
                    </a:cubicBezTo>
                    <a:cubicBezTo>
                      <a:pt x="2054" y="4063"/>
                      <a:pt x="1017" y="3453"/>
                      <a:pt x="764" y="2198"/>
                    </a:cubicBezTo>
                    <a:cubicBezTo>
                      <a:pt x="615" y="1458"/>
                      <a:pt x="753" y="796"/>
                      <a:pt x="1005" y="102"/>
                    </a:cubicBezTo>
                    <a:cubicBezTo>
                      <a:pt x="1018" y="69"/>
                      <a:pt x="998" y="0"/>
                      <a:pt x="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96" name="Google Shape;1096;p30"/>
          <p:cNvSpPr/>
          <p:nvPr/>
        </p:nvSpPr>
        <p:spPr>
          <a:xfrm>
            <a:off x="347113" y="3430428"/>
            <a:ext cx="171075" cy="169123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7" name="Google Shape;1097;p30"/>
          <p:cNvSpPr/>
          <p:nvPr/>
        </p:nvSpPr>
        <p:spPr>
          <a:xfrm rot="10800000">
            <a:off x="8665675" y="1616870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8" name="Google Shape;1098;p30"/>
          <p:cNvSpPr/>
          <p:nvPr/>
        </p:nvSpPr>
        <p:spPr>
          <a:xfrm>
            <a:off x="8362925" y="1328808"/>
            <a:ext cx="212090" cy="245454"/>
          </a:xfrm>
          <a:custGeom>
            <a:avLst/>
            <a:gdLst/>
            <a:ahLst/>
            <a:cxnLst/>
            <a:rect l="l" t="t" r="r" b="b"/>
            <a:pathLst>
              <a:path w="6128" h="7092" extrusionOk="0">
                <a:moveTo>
                  <a:pt x="2717" y="1"/>
                </a:moveTo>
                <a:cubicBezTo>
                  <a:pt x="2679" y="1"/>
                  <a:pt x="2638" y="7"/>
                  <a:pt x="2596" y="20"/>
                </a:cubicBezTo>
                <a:cubicBezTo>
                  <a:pt x="2167" y="152"/>
                  <a:pt x="2528" y="1263"/>
                  <a:pt x="1886" y="2413"/>
                </a:cubicBezTo>
                <a:cubicBezTo>
                  <a:pt x="1247" y="3562"/>
                  <a:pt x="1" y="3646"/>
                  <a:pt x="54" y="4082"/>
                </a:cubicBezTo>
                <a:cubicBezTo>
                  <a:pt x="109" y="4521"/>
                  <a:pt x="1859" y="4082"/>
                  <a:pt x="2406" y="5014"/>
                </a:cubicBezTo>
                <a:cubicBezTo>
                  <a:pt x="2938" y="5923"/>
                  <a:pt x="3005" y="7092"/>
                  <a:pt x="3364" y="7092"/>
                </a:cubicBezTo>
                <a:cubicBezTo>
                  <a:pt x="3373" y="7092"/>
                  <a:pt x="3381" y="7091"/>
                  <a:pt x="3390" y="7090"/>
                </a:cubicBezTo>
                <a:cubicBezTo>
                  <a:pt x="3772" y="7036"/>
                  <a:pt x="3552" y="4903"/>
                  <a:pt x="4427" y="4356"/>
                </a:cubicBezTo>
                <a:cubicBezTo>
                  <a:pt x="5303" y="3812"/>
                  <a:pt x="6127" y="3886"/>
                  <a:pt x="6070" y="3366"/>
                </a:cubicBezTo>
                <a:cubicBezTo>
                  <a:pt x="6015" y="2845"/>
                  <a:pt x="4306" y="2825"/>
                  <a:pt x="3870" y="2169"/>
                </a:cubicBezTo>
                <a:cubicBezTo>
                  <a:pt x="3457" y="1549"/>
                  <a:pt x="3322" y="1"/>
                  <a:pt x="2717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30"/>
          <p:cNvSpPr/>
          <p:nvPr/>
        </p:nvSpPr>
        <p:spPr>
          <a:xfrm>
            <a:off x="8579172" y="1576308"/>
            <a:ext cx="134425" cy="155572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0" name="Google Shape;1100;p30"/>
          <p:cNvGrpSpPr/>
          <p:nvPr/>
        </p:nvGrpSpPr>
        <p:grpSpPr>
          <a:xfrm>
            <a:off x="7682691" y="326616"/>
            <a:ext cx="1165712" cy="731889"/>
            <a:chOff x="6925510" y="205316"/>
            <a:chExt cx="905688" cy="530354"/>
          </a:xfrm>
        </p:grpSpPr>
        <p:sp>
          <p:nvSpPr>
            <p:cNvPr id="1101" name="Google Shape;1101;p30"/>
            <p:cNvSpPr/>
            <p:nvPr/>
          </p:nvSpPr>
          <p:spPr>
            <a:xfrm>
              <a:off x="7093437" y="213374"/>
              <a:ext cx="568549" cy="515598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7077360" y="205316"/>
              <a:ext cx="624386" cy="530354"/>
            </a:xfrm>
            <a:custGeom>
              <a:avLst/>
              <a:gdLst/>
              <a:ahLst/>
              <a:cxnLst/>
              <a:rect l="l" t="t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0"/>
            <p:cNvSpPr/>
            <p:nvPr/>
          </p:nvSpPr>
          <p:spPr>
            <a:xfrm>
              <a:off x="6925510" y="360379"/>
              <a:ext cx="905688" cy="259660"/>
            </a:xfrm>
            <a:custGeom>
              <a:avLst/>
              <a:gdLst/>
              <a:ahLst/>
              <a:cxnLst/>
              <a:rect l="l" t="t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0"/>
            <p:cNvSpPr/>
            <p:nvPr/>
          </p:nvSpPr>
          <p:spPr>
            <a:xfrm>
              <a:off x="7368361" y="296401"/>
              <a:ext cx="63222" cy="55523"/>
            </a:xfrm>
            <a:custGeom>
              <a:avLst/>
              <a:gdLst/>
              <a:ahLst/>
              <a:cxnLst/>
              <a:rect l="l" t="t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lnTo>
                    <a:pt x="870" y="434"/>
                  </a:ln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lnTo>
                    <a:pt x="870" y="434"/>
                  </a:ln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7477926" y="310939"/>
              <a:ext cx="82855" cy="61609"/>
            </a:xfrm>
            <a:custGeom>
              <a:avLst/>
              <a:gdLst/>
              <a:ahLst/>
              <a:cxnLst/>
              <a:rect l="l" t="t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7504540" y="416781"/>
              <a:ext cx="57999" cy="46590"/>
            </a:xfrm>
            <a:custGeom>
              <a:avLst/>
              <a:gdLst/>
              <a:ahLst/>
              <a:cxnLst/>
              <a:rect l="l" t="t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7" name="Google Shape;1107;p30"/>
          <p:cNvSpPr/>
          <p:nvPr/>
        </p:nvSpPr>
        <p:spPr>
          <a:xfrm>
            <a:off x="7167165" y="318572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B11DC3E-799C-469F-91FD-8F5D115FC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2B19E9F-4C5D-4501-9918-98618130E5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2D4B206-FC58-4CE9-8304-F2C85B92E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2562C-9CA3-4244-9EED-AB8790B1D134}" type="datetimeFigureOut">
              <a:rPr lang="ar-SA" smtClean="0"/>
              <a:t>19/08/44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E7273B8-22E8-4A33-997E-33EB31F0B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3862A05-A805-4F07-9898-007DDFCF5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E44-2FA6-48AC-8AAD-5374419F37E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3890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"/>
          <p:cNvSpPr txBox="1">
            <a:spLocks noGrp="1"/>
          </p:cNvSpPr>
          <p:nvPr>
            <p:ph type="title"/>
          </p:nvPr>
        </p:nvSpPr>
        <p:spPr>
          <a:xfrm>
            <a:off x="2073700" y="2801075"/>
            <a:ext cx="4996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4" name="Google Shape;144;p3"/>
          <p:cNvSpPr txBox="1">
            <a:spLocks noGrp="1"/>
          </p:cNvSpPr>
          <p:nvPr>
            <p:ph type="subTitle" idx="1"/>
          </p:nvPr>
        </p:nvSpPr>
        <p:spPr>
          <a:xfrm>
            <a:off x="3031050" y="3550875"/>
            <a:ext cx="30819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3"/>
          <p:cNvSpPr/>
          <p:nvPr/>
        </p:nvSpPr>
        <p:spPr>
          <a:xfrm>
            <a:off x="7650038" y="1996712"/>
            <a:ext cx="250106" cy="247213"/>
          </a:xfrm>
          <a:custGeom>
            <a:avLst/>
            <a:gdLst/>
            <a:ahLst/>
            <a:cxnLst/>
            <a:rect l="l" t="t" r="r" b="b"/>
            <a:pathLst>
              <a:path w="7151" h="6469" extrusionOk="0">
                <a:moveTo>
                  <a:pt x="5487" y="0"/>
                </a:moveTo>
                <a:cubicBezTo>
                  <a:pt x="5187" y="0"/>
                  <a:pt x="4865" y="147"/>
                  <a:pt x="4607" y="332"/>
                </a:cubicBezTo>
                <a:cubicBezTo>
                  <a:pt x="4060" y="729"/>
                  <a:pt x="3856" y="1441"/>
                  <a:pt x="3757" y="2097"/>
                </a:cubicBezTo>
                <a:lnTo>
                  <a:pt x="3757" y="2097"/>
                </a:lnTo>
                <a:cubicBezTo>
                  <a:pt x="3783" y="1858"/>
                  <a:pt x="3368" y="1109"/>
                  <a:pt x="3265" y="897"/>
                </a:cubicBezTo>
                <a:cubicBezTo>
                  <a:pt x="3100" y="566"/>
                  <a:pt x="2863" y="346"/>
                  <a:pt x="2518" y="177"/>
                </a:cubicBezTo>
                <a:cubicBezTo>
                  <a:pt x="2324" y="80"/>
                  <a:pt x="2100" y="15"/>
                  <a:pt x="1884" y="15"/>
                </a:cubicBezTo>
                <a:cubicBezTo>
                  <a:pt x="1710" y="15"/>
                  <a:pt x="1542" y="57"/>
                  <a:pt x="1400" y="160"/>
                </a:cubicBezTo>
                <a:cubicBezTo>
                  <a:pt x="1133" y="352"/>
                  <a:pt x="1032" y="714"/>
                  <a:pt x="1048" y="1042"/>
                </a:cubicBezTo>
                <a:cubicBezTo>
                  <a:pt x="1082" y="1745"/>
                  <a:pt x="1616" y="2391"/>
                  <a:pt x="2298" y="2559"/>
                </a:cubicBezTo>
                <a:cubicBezTo>
                  <a:pt x="1589" y="2583"/>
                  <a:pt x="917" y="2718"/>
                  <a:pt x="376" y="3178"/>
                </a:cubicBezTo>
                <a:cubicBezTo>
                  <a:pt x="264" y="3269"/>
                  <a:pt x="102" y="3482"/>
                  <a:pt x="68" y="3634"/>
                </a:cubicBezTo>
                <a:cubicBezTo>
                  <a:pt x="1" y="3949"/>
                  <a:pt x="68" y="4289"/>
                  <a:pt x="318" y="4492"/>
                </a:cubicBezTo>
                <a:cubicBezTo>
                  <a:pt x="565" y="4699"/>
                  <a:pt x="899" y="4766"/>
                  <a:pt x="1221" y="4773"/>
                </a:cubicBezTo>
                <a:cubicBezTo>
                  <a:pt x="1232" y="4773"/>
                  <a:pt x="1243" y="4773"/>
                  <a:pt x="1254" y="4773"/>
                </a:cubicBezTo>
                <a:cubicBezTo>
                  <a:pt x="1544" y="4773"/>
                  <a:pt x="1829" y="4732"/>
                  <a:pt x="2106" y="4651"/>
                </a:cubicBezTo>
                <a:cubicBezTo>
                  <a:pt x="2380" y="4567"/>
                  <a:pt x="2616" y="4387"/>
                  <a:pt x="2880" y="4300"/>
                </a:cubicBezTo>
                <a:lnTo>
                  <a:pt x="2880" y="4300"/>
                </a:lnTo>
                <a:cubicBezTo>
                  <a:pt x="2751" y="4648"/>
                  <a:pt x="2643" y="4972"/>
                  <a:pt x="2633" y="5340"/>
                </a:cubicBezTo>
                <a:cubicBezTo>
                  <a:pt x="2623" y="5658"/>
                  <a:pt x="2728" y="5992"/>
                  <a:pt x="2968" y="6209"/>
                </a:cubicBezTo>
                <a:cubicBezTo>
                  <a:pt x="3161" y="6382"/>
                  <a:pt x="3419" y="6468"/>
                  <a:pt x="3677" y="6468"/>
                </a:cubicBezTo>
                <a:cubicBezTo>
                  <a:pt x="3798" y="6468"/>
                  <a:pt x="3918" y="6449"/>
                  <a:pt x="4032" y="6412"/>
                </a:cubicBezTo>
                <a:cubicBezTo>
                  <a:pt x="4154" y="6374"/>
                  <a:pt x="4268" y="6317"/>
                  <a:pt x="4370" y="6240"/>
                </a:cubicBezTo>
                <a:cubicBezTo>
                  <a:pt x="4607" y="6053"/>
                  <a:pt x="4745" y="5760"/>
                  <a:pt x="4779" y="5462"/>
                </a:cubicBezTo>
                <a:cubicBezTo>
                  <a:pt x="4809" y="5212"/>
                  <a:pt x="4772" y="4958"/>
                  <a:pt x="4698" y="4722"/>
                </a:cubicBezTo>
                <a:cubicBezTo>
                  <a:pt x="4633" y="4502"/>
                  <a:pt x="4573" y="4296"/>
                  <a:pt x="4454" y="4094"/>
                </a:cubicBezTo>
                <a:lnTo>
                  <a:pt x="4454" y="4094"/>
                </a:lnTo>
                <a:cubicBezTo>
                  <a:pt x="4917" y="4391"/>
                  <a:pt x="5256" y="4786"/>
                  <a:pt x="5837" y="4830"/>
                </a:cubicBezTo>
                <a:cubicBezTo>
                  <a:pt x="5871" y="4833"/>
                  <a:pt x="5906" y="4834"/>
                  <a:pt x="5940" y="4834"/>
                </a:cubicBezTo>
                <a:cubicBezTo>
                  <a:pt x="6370" y="4834"/>
                  <a:pt x="6779" y="4635"/>
                  <a:pt x="6952" y="4219"/>
                </a:cubicBezTo>
                <a:cubicBezTo>
                  <a:pt x="7151" y="3735"/>
                  <a:pt x="6912" y="3117"/>
                  <a:pt x="6441" y="2894"/>
                </a:cubicBezTo>
                <a:cubicBezTo>
                  <a:pt x="6276" y="2816"/>
                  <a:pt x="6093" y="2782"/>
                  <a:pt x="5914" y="2748"/>
                </a:cubicBezTo>
                <a:cubicBezTo>
                  <a:pt x="5715" y="2715"/>
                  <a:pt x="5516" y="2678"/>
                  <a:pt x="5316" y="2640"/>
                </a:cubicBezTo>
                <a:cubicBezTo>
                  <a:pt x="5861" y="2330"/>
                  <a:pt x="6238" y="1742"/>
                  <a:pt x="6293" y="1116"/>
                </a:cubicBezTo>
                <a:cubicBezTo>
                  <a:pt x="6316" y="883"/>
                  <a:pt x="6293" y="636"/>
                  <a:pt x="6178" y="434"/>
                </a:cubicBezTo>
                <a:cubicBezTo>
                  <a:pt x="6007" y="119"/>
                  <a:pt x="5756" y="0"/>
                  <a:pt x="54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3"/>
          <p:cNvSpPr/>
          <p:nvPr/>
        </p:nvSpPr>
        <p:spPr>
          <a:xfrm rot="-2401048">
            <a:off x="7614045" y="3132826"/>
            <a:ext cx="330404" cy="191602"/>
          </a:xfrm>
          <a:custGeom>
            <a:avLst/>
            <a:gdLst/>
            <a:ahLst/>
            <a:cxnLst/>
            <a:rect l="l" t="t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147;p3"/>
          <p:cNvGrpSpPr/>
          <p:nvPr/>
        </p:nvGrpSpPr>
        <p:grpSpPr>
          <a:xfrm rot="-640298">
            <a:off x="7143312" y="799894"/>
            <a:ext cx="948154" cy="903796"/>
            <a:chOff x="984375" y="2346230"/>
            <a:chExt cx="468336" cy="446495"/>
          </a:xfrm>
        </p:grpSpPr>
        <p:sp>
          <p:nvSpPr>
            <p:cNvPr id="148" name="Google Shape;148;p3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" name="Google Shape;152;p3"/>
          <p:cNvGrpSpPr/>
          <p:nvPr/>
        </p:nvGrpSpPr>
        <p:grpSpPr>
          <a:xfrm>
            <a:off x="7571778" y="3329054"/>
            <a:ext cx="1156401" cy="1545073"/>
            <a:chOff x="1517975" y="4132611"/>
            <a:chExt cx="698732" cy="933635"/>
          </a:xfrm>
        </p:grpSpPr>
        <p:sp>
          <p:nvSpPr>
            <p:cNvPr id="153" name="Google Shape;153;p3"/>
            <p:cNvSpPr/>
            <p:nvPr/>
          </p:nvSpPr>
          <p:spPr>
            <a:xfrm>
              <a:off x="1598013" y="4490272"/>
              <a:ext cx="137847" cy="138040"/>
            </a:xfrm>
            <a:custGeom>
              <a:avLst/>
              <a:gdLst/>
              <a:ahLst/>
              <a:cxnLst/>
              <a:rect l="l" t="t" r="r" b="b"/>
              <a:pathLst>
                <a:path w="2859" h="2863" extrusionOk="0">
                  <a:moveTo>
                    <a:pt x="1429" y="0"/>
                  </a:moveTo>
                  <a:cubicBezTo>
                    <a:pt x="638" y="0"/>
                    <a:pt x="0" y="642"/>
                    <a:pt x="0" y="1429"/>
                  </a:cubicBezTo>
                  <a:cubicBezTo>
                    <a:pt x="0" y="2220"/>
                    <a:pt x="638" y="2862"/>
                    <a:pt x="1429" y="2862"/>
                  </a:cubicBezTo>
                  <a:cubicBezTo>
                    <a:pt x="2220" y="2862"/>
                    <a:pt x="2859" y="2220"/>
                    <a:pt x="2859" y="1429"/>
                  </a:cubicBezTo>
                  <a:cubicBezTo>
                    <a:pt x="2859" y="642"/>
                    <a:pt x="2220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32629" y="4188492"/>
              <a:ext cx="106796" cy="106748"/>
            </a:xfrm>
            <a:custGeom>
              <a:avLst/>
              <a:gdLst/>
              <a:ahLst/>
              <a:cxnLst/>
              <a:rect l="l" t="t" r="r" b="b"/>
              <a:pathLst>
                <a:path w="2215" h="2214" extrusionOk="0">
                  <a:moveTo>
                    <a:pt x="1106" y="0"/>
                  </a:moveTo>
                  <a:cubicBezTo>
                    <a:pt x="495" y="0"/>
                    <a:pt x="1" y="494"/>
                    <a:pt x="1" y="1106"/>
                  </a:cubicBezTo>
                  <a:cubicBezTo>
                    <a:pt x="1" y="1717"/>
                    <a:pt x="495" y="2214"/>
                    <a:pt x="1106" y="2214"/>
                  </a:cubicBezTo>
                  <a:cubicBezTo>
                    <a:pt x="1718" y="2214"/>
                    <a:pt x="2214" y="1717"/>
                    <a:pt x="2214" y="1106"/>
                  </a:cubicBezTo>
                  <a:cubicBezTo>
                    <a:pt x="2214" y="494"/>
                    <a:pt x="1718" y="0"/>
                    <a:pt x="11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1539335" y="4751068"/>
              <a:ext cx="151250" cy="63885"/>
            </a:xfrm>
            <a:custGeom>
              <a:avLst/>
              <a:gdLst/>
              <a:ahLst/>
              <a:cxnLst/>
              <a:rect l="l" t="t" r="r" b="b"/>
              <a:pathLst>
                <a:path w="3137" h="1325" extrusionOk="0">
                  <a:moveTo>
                    <a:pt x="1252" y="0"/>
                  </a:moveTo>
                  <a:cubicBezTo>
                    <a:pt x="1197" y="0"/>
                    <a:pt x="1141" y="4"/>
                    <a:pt x="1085" y="11"/>
                  </a:cubicBezTo>
                  <a:cubicBezTo>
                    <a:pt x="1" y="156"/>
                    <a:pt x="400" y="992"/>
                    <a:pt x="1524" y="1228"/>
                  </a:cubicBezTo>
                  <a:cubicBezTo>
                    <a:pt x="1869" y="1299"/>
                    <a:pt x="2154" y="1324"/>
                    <a:pt x="2383" y="1324"/>
                  </a:cubicBezTo>
                  <a:cubicBezTo>
                    <a:pt x="2901" y="1324"/>
                    <a:pt x="3137" y="1198"/>
                    <a:pt x="3137" y="1198"/>
                  </a:cubicBezTo>
                  <a:cubicBezTo>
                    <a:pt x="3137" y="1198"/>
                    <a:pt x="2267" y="0"/>
                    <a:pt x="12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1829882" y="4540367"/>
              <a:ext cx="125455" cy="87848"/>
            </a:xfrm>
            <a:custGeom>
              <a:avLst/>
              <a:gdLst/>
              <a:ahLst/>
              <a:cxnLst/>
              <a:rect l="l" t="t" r="r" b="b"/>
              <a:pathLst>
                <a:path w="2602" h="1822" extrusionOk="0">
                  <a:moveTo>
                    <a:pt x="755" y="1"/>
                  </a:moveTo>
                  <a:cubicBezTo>
                    <a:pt x="0" y="1"/>
                    <a:pt x="177" y="798"/>
                    <a:pt x="1068" y="1323"/>
                  </a:cubicBezTo>
                  <a:cubicBezTo>
                    <a:pt x="1820" y="1769"/>
                    <a:pt x="2317" y="1822"/>
                    <a:pt x="2511" y="1822"/>
                  </a:cubicBezTo>
                  <a:cubicBezTo>
                    <a:pt x="2571" y="1822"/>
                    <a:pt x="2601" y="1817"/>
                    <a:pt x="2601" y="1817"/>
                  </a:cubicBezTo>
                  <a:cubicBezTo>
                    <a:pt x="2601" y="1817"/>
                    <a:pt x="2119" y="242"/>
                    <a:pt x="1044" y="32"/>
                  </a:cubicBezTo>
                  <a:cubicBezTo>
                    <a:pt x="936" y="11"/>
                    <a:pt x="840" y="1"/>
                    <a:pt x="7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1742853" y="4814857"/>
              <a:ext cx="125841" cy="87462"/>
            </a:xfrm>
            <a:custGeom>
              <a:avLst/>
              <a:gdLst/>
              <a:ahLst/>
              <a:cxnLst/>
              <a:rect l="l" t="t" r="r" b="b"/>
              <a:pathLst>
                <a:path w="2610" h="1814" extrusionOk="0">
                  <a:moveTo>
                    <a:pt x="1846" y="0"/>
                  </a:moveTo>
                  <a:cubicBezTo>
                    <a:pt x="1763" y="0"/>
                    <a:pt x="1670" y="10"/>
                    <a:pt x="1565" y="30"/>
                  </a:cubicBezTo>
                  <a:cubicBezTo>
                    <a:pt x="490" y="236"/>
                    <a:pt x="0" y="1807"/>
                    <a:pt x="0" y="1807"/>
                  </a:cubicBezTo>
                  <a:cubicBezTo>
                    <a:pt x="0" y="1807"/>
                    <a:pt x="34" y="1813"/>
                    <a:pt x="99" y="1813"/>
                  </a:cubicBezTo>
                  <a:cubicBezTo>
                    <a:pt x="297" y="1813"/>
                    <a:pt x="791" y="1759"/>
                    <a:pt x="1535" y="1324"/>
                  </a:cubicBezTo>
                  <a:cubicBezTo>
                    <a:pt x="2431" y="800"/>
                    <a:pt x="2609" y="0"/>
                    <a:pt x="18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1983641" y="4683036"/>
              <a:ext cx="125841" cy="87462"/>
            </a:xfrm>
            <a:custGeom>
              <a:avLst/>
              <a:gdLst/>
              <a:ahLst/>
              <a:cxnLst/>
              <a:rect l="l" t="t" r="r" b="b"/>
              <a:pathLst>
                <a:path w="2610" h="1814" extrusionOk="0">
                  <a:moveTo>
                    <a:pt x="1849" y="1"/>
                  </a:moveTo>
                  <a:cubicBezTo>
                    <a:pt x="1766" y="1"/>
                    <a:pt x="1671" y="10"/>
                    <a:pt x="1566" y="30"/>
                  </a:cubicBezTo>
                  <a:cubicBezTo>
                    <a:pt x="491" y="236"/>
                    <a:pt x="0" y="1807"/>
                    <a:pt x="0" y="1807"/>
                  </a:cubicBezTo>
                  <a:cubicBezTo>
                    <a:pt x="0" y="1807"/>
                    <a:pt x="34" y="1813"/>
                    <a:pt x="98" y="1813"/>
                  </a:cubicBezTo>
                  <a:cubicBezTo>
                    <a:pt x="296" y="1813"/>
                    <a:pt x="791" y="1759"/>
                    <a:pt x="1535" y="1321"/>
                  </a:cubicBezTo>
                  <a:cubicBezTo>
                    <a:pt x="2431" y="797"/>
                    <a:pt x="2610" y="1"/>
                    <a:pt x="18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1517975" y="4132611"/>
              <a:ext cx="698732" cy="933635"/>
            </a:xfrm>
            <a:custGeom>
              <a:avLst/>
              <a:gdLst/>
              <a:ahLst/>
              <a:cxnLst/>
              <a:rect l="l" t="t" r="r" b="b"/>
              <a:pathLst>
                <a:path w="14492" h="19364" extrusionOk="0">
                  <a:moveTo>
                    <a:pt x="9912" y="0"/>
                  </a:moveTo>
                  <a:cubicBezTo>
                    <a:pt x="9056" y="0"/>
                    <a:pt x="8186" y="459"/>
                    <a:pt x="7688" y="1146"/>
                  </a:cubicBezTo>
                  <a:cubicBezTo>
                    <a:pt x="6969" y="2143"/>
                    <a:pt x="7270" y="3674"/>
                    <a:pt x="8401" y="4232"/>
                  </a:cubicBezTo>
                  <a:cubicBezTo>
                    <a:pt x="8764" y="4408"/>
                    <a:pt x="9190" y="4493"/>
                    <a:pt x="9619" y="4493"/>
                  </a:cubicBezTo>
                  <a:cubicBezTo>
                    <a:pt x="9643" y="4493"/>
                    <a:pt x="9666" y="4492"/>
                    <a:pt x="9689" y="4492"/>
                  </a:cubicBezTo>
                  <a:lnTo>
                    <a:pt x="9689" y="4492"/>
                  </a:lnTo>
                  <a:cubicBezTo>
                    <a:pt x="9602" y="5597"/>
                    <a:pt x="9625" y="6705"/>
                    <a:pt x="9521" y="7810"/>
                  </a:cubicBezTo>
                  <a:cubicBezTo>
                    <a:pt x="9412" y="9000"/>
                    <a:pt x="9345" y="10189"/>
                    <a:pt x="9223" y="11375"/>
                  </a:cubicBezTo>
                  <a:cubicBezTo>
                    <a:pt x="8986" y="13657"/>
                    <a:pt x="8777" y="15940"/>
                    <a:pt x="8733" y="18232"/>
                  </a:cubicBezTo>
                  <a:cubicBezTo>
                    <a:pt x="8480" y="18229"/>
                    <a:pt x="8228" y="18227"/>
                    <a:pt x="7979" y="18227"/>
                  </a:cubicBezTo>
                  <a:cubicBezTo>
                    <a:pt x="7876" y="18227"/>
                    <a:pt x="7774" y="18227"/>
                    <a:pt x="7671" y="18228"/>
                  </a:cubicBezTo>
                  <a:cubicBezTo>
                    <a:pt x="6698" y="18242"/>
                    <a:pt x="5725" y="18232"/>
                    <a:pt x="4756" y="18286"/>
                  </a:cubicBezTo>
                  <a:cubicBezTo>
                    <a:pt x="4404" y="16025"/>
                    <a:pt x="4289" y="13727"/>
                    <a:pt x="3904" y="11467"/>
                  </a:cubicBezTo>
                  <a:cubicBezTo>
                    <a:pt x="5104" y="11257"/>
                    <a:pt x="5941" y="10483"/>
                    <a:pt x="5979" y="9057"/>
                  </a:cubicBezTo>
                  <a:cubicBezTo>
                    <a:pt x="6012" y="7678"/>
                    <a:pt x="4926" y="6282"/>
                    <a:pt x="3504" y="6282"/>
                  </a:cubicBezTo>
                  <a:cubicBezTo>
                    <a:pt x="3481" y="6282"/>
                    <a:pt x="3457" y="6282"/>
                    <a:pt x="3434" y="6283"/>
                  </a:cubicBezTo>
                  <a:cubicBezTo>
                    <a:pt x="3276" y="6289"/>
                    <a:pt x="3373" y="6515"/>
                    <a:pt x="3488" y="6529"/>
                  </a:cubicBezTo>
                  <a:cubicBezTo>
                    <a:pt x="4708" y="6637"/>
                    <a:pt x="5577" y="7841"/>
                    <a:pt x="5563" y="9017"/>
                  </a:cubicBezTo>
                  <a:cubicBezTo>
                    <a:pt x="5550" y="10368"/>
                    <a:pt x="4661" y="11112"/>
                    <a:pt x="3326" y="11115"/>
                  </a:cubicBezTo>
                  <a:cubicBezTo>
                    <a:pt x="3318" y="11115"/>
                    <a:pt x="3310" y="11115"/>
                    <a:pt x="3303" y="11115"/>
                  </a:cubicBezTo>
                  <a:cubicBezTo>
                    <a:pt x="2056" y="11115"/>
                    <a:pt x="750" y="10529"/>
                    <a:pt x="656" y="9131"/>
                  </a:cubicBezTo>
                  <a:cubicBezTo>
                    <a:pt x="565" y="7746"/>
                    <a:pt x="1258" y="6715"/>
                    <a:pt x="2684" y="6506"/>
                  </a:cubicBezTo>
                  <a:cubicBezTo>
                    <a:pt x="2860" y="6482"/>
                    <a:pt x="2724" y="6252"/>
                    <a:pt x="2599" y="6245"/>
                  </a:cubicBezTo>
                  <a:cubicBezTo>
                    <a:pt x="2548" y="6243"/>
                    <a:pt x="2498" y="6241"/>
                    <a:pt x="2449" y="6241"/>
                  </a:cubicBezTo>
                  <a:cubicBezTo>
                    <a:pt x="1058" y="6241"/>
                    <a:pt x="300" y="7287"/>
                    <a:pt x="169" y="8635"/>
                  </a:cubicBezTo>
                  <a:cubicBezTo>
                    <a:pt x="1" y="10416"/>
                    <a:pt x="1319" y="11456"/>
                    <a:pt x="3015" y="11520"/>
                  </a:cubicBezTo>
                  <a:cubicBezTo>
                    <a:pt x="3071" y="11522"/>
                    <a:pt x="3126" y="11523"/>
                    <a:pt x="3180" y="11523"/>
                  </a:cubicBezTo>
                  <a:cubicBezTo>
                    <a:pt x="3346" y="11523"/>
                    <a:pt x="3506" y="11514"/>
                    <a:pt x="3664" y="11497"/>
                  </a:cubicBezTo>
                  <a:lnTo>
                    <a:pt x="3664" y="11497"/>
                  </a:lnTo>
                  <a:cubicBezTo>
                    <a:pt x="3559" y="12740"/>
                    <a:pt x="3941" y="14129"/>
                    <a:pt x="4073" y="15360"/>
                  </a:cubicBezTo>
                  <a:cubicBezTo>
                    <a:pt x="4168" y="16221"/>
                    <a:pt x="4036" y="17478"/>
                    <a:pt x="4431" y="18313"/>
                  </a:cubicBezTo>
                  <a:cubicBezTo>
                    <a:pt x="4195" y="18330"/>
                    <a:pt x="3961" y="18347"/>
                    <a:pt x="3728" y="18373"/>
                  </a:cubicBezTo>
                  <a:cubicBezTo>
                    <a:pt x="2748" y="18489"/>
                    <a:pt x="1504" y="18553"/>
                    <a:pt x="595" y="18952"/>
                  </a:cubicBezTo>
                  <a:cubicBezTo>
                    <a:pt x="527" y="18981"/>
                    <a:pt x="560" y="19121"/>
                    <a:pt x="635" y="19121"/>
                  </a:cubicBezTo>
                  <a:cubicBezTo>
                    <a:pt x="638" y="19121"/>
                    <a:pt x="640" y="19121"/>
                    <a:pt x="643" y="19120"/>
                  </a:cubicBezTo>
                  <a:cubicBezTo>
                    <a:pt x="2905" y="18774"/>
                    <a:pt x="5224" y="18541"/>
                    <a:pt x="7535" y="18541"/>
                  </a:cubicBezTo>
                  <a:cubicBezTo>
                    <a:pt x="9846" y="18541"/>
                    <a:pt x="12151" y="18774"/>
                    <a:pt x="14387" y="19361"/>
                  </a:cubicBezTo>
                  <a:cubicBezTo>
                    <a:pt x="14394" y="19362"/>
                    <a:pt x="14401" y="19363"/>
                    <a:pt x="14408" y="19363"/>
                  </a:cubicBezTo>
                  <a:cubicBezTo>
                    <a:pt x="14491" y="19363"/>
                    <a:pt x="14466" y="19210"/>
                    <a:pt x="14396" y="19181"/>
                  </a:cubicBezTo>
                  <a:cubicBezTo>
                    <a:pt x="12761" y="18512"/>
                    <a:pt x="10899" y="18292"/>
                    <a:pt x="9101" y="18242"/>
                  </a:cubicBezTo>
                  <a:cubicBezTo>
                    <a:pt x="9148" y="15917"/>
                    <a:pt x="9375" y="13605"/>
                    <a:pt x="9594" y="11291"/>
                  </a:cubicBezTo>
                  <a:cubicBezTo>
                    <a:pt x="9808" y="9054"/>
                    <a:pt x="10115" y="6729"/>
                    <a:pt x="9889" y="4478"/>
                  </a:cubicBezTo>
                  <a:cubicBezTo>
                    <a:pt x="10659" y="4411"/>
                    <a:pt x="11402" y="4056"/>
                    <a:pt x="11778" y="3397"/>
                  </a:cubicBezTo>
                  <a:cubicBezTo>
                    <a:pt x="12345" y="2407"/>
                    <a:pt x="12041" y="838"/>
                    <a:pt x="10821" y="568"/>
                  </a:cubicBezTo>
                  <a:cubicBezTo>
                    <a:pt x="10810" y="566"/>
                    <a:pt x="10799" y="564"/>
                    <a:pt x="10790" y="564"/>
                  </a:cubicBezTo>
                  <a:cubicBezTo>
                    <a:pt x="10669" y="564"/>
                    <a:pt x="10710" y="751"/>
                    <a:pt x="10798" y="798"/>
                  </a:cubicBezTo>
                  <a:cubicBezTo>
                    <a:pt x="11642" y="1261"/>
                    <a:pt x="11778" y="2650"/>
                    <a:pt x="11230" y="3377"/>
                  </a:cubicBezTo>
                  <a:cubicBezTo>
                    <a:pt x="10874" y="3847"/>
                    <a:pt x="10212" y="4095"/>
                    <a:pt x="9571" y="4095"/>
                  </a:cubicBezTo>
                  <a:cubicBezTo>
                    <a:pt x="9178" y="4095"/>
                    <a:pt x="8792" y="4002"/>
                    <a:pt x="8490" y="3809"/>
                  </a:cubicBezTo>
                  <a:cubicBezTo>
                    <a:pt x="7668" y="3285"/>
                    <a:pt x="7554" y="2099"/>
                    <a:pt x="8097" y="1345"/>
                  </a:cubicBezTo>
                  <a:cubicBezTo>
                    <a:pt x="8585" y="670"/>
                    <a:pt x="9386" y="333"/>
                    <a:pt x="10197" y="333"/>
                  </a:cubicBezTo>
                  <a:cubicBezTo>
                    <a:pt x="10410" y="333"/>
                    <a:pt x="10623" y="356"/>
                    <a:pt x="10831" y="403"/>
                  </a:cubicBezTo>
                  <a:cubicBezTo>
                    <a:pt x="10838" y="404"/>
                    <a:pt x="10844" y="405"/>
                    <a:pt x="10850" y="405"/>
                  </a:cubicBezTo>
                  <a:cubicBezTo>
                    <a:pt x="10942" y="405"/>
                    <a:pt x="10908" y="235"/>
                    <a:pt x="10842" y="203"/>
                  </a:cubicBezTo>
                  <a:cubicBezTo>
                    <a:pt x="10547" y="64"/>
                    <a:pt x="10231" y="0"/>
                    <a:pt x="99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" name="Google Shape;160;p3"/>
          <p:cNvGrpSpPr/>
          <p:nvPr/>
        </p:nvGrpSpPr>
        <p:grpSpPr>
          <a:xfrm>
            <a:off x="430034" y="329700"/>
            <a:ext cx="1099080" cy="1113371"/>
            <a:chOff x="918850" y="1629150"/>
            <a:chExt cx="442250" cy="453124"/>
          </a:xfrm>
        </p:grpSpPr>
        <p:sp>
          <p:nvSpPr>
            <p:cNvPr id="161" name="Google Shape;161;p3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" name="Google Shape;173;p3"/>
          <p:cNvSpPr/>
          <p:nvPr/>
        </p:nvSpPr>
        <p:spPr>
          <a:xfrm>
            <a:off x="430078" y="3408216"/>
            <a:ext cx="181622" cy="179557"/>
          </a:xfrm>
          <a:custGeom>
            <a:avLst/>
            <a:gdLst/>
            <a:ahLst/>
            <a:cxnLst/>
            <a:rect l="l" t="t" r="r" b="b"/>
            <a:pathLst>
              <a:path w="7736" h="6918" extrusionOk="0">
                <a:moveTo>
                  <a:pt x="3151" y="1"/>
                </a:moveTo>
                <a:cubicBezTo>
                  <a:pt x="3143" y="1"/>
                  <a:pt x="3136" y="1"/>
                  <a:pt x="3129" y="2"/>
                </a:cubicBezTo>
                <a:cubicBezTo>
                  <a:pt x="2720" y="28"/>
                  <a:pt x="2867" y="2512"/>
                  <a:pt x="2740" y="2512"/>
                </a:cubicBezTo>
                <a:cubicBezTo>
                  <a:pt x="2739" y="2512"/>
                  <a:pt x="2738" y="2512"/>
                  <a:pt x="2737" y="2512"/>
                </a:cubicBezTo>
                <a:cubicBezTo>
                  <a:pt x="2735" y="2511"/>
                  <a:pt x="2731" y="2511"/>
                  <a:pt x="2727" y="2511"/>
                </a:cubicBezTo>
                <a:cubicBezTo>
                  <a:pt x="2509" y="2511"/>
                  <a:pt x="124" y="3290"/>
                  <a:pt x="64" y="3661"/>
                </a:cubicBezTo>
                <a:cubicBezTo>
                  <a:pt x="0" y="4043"/>
                  <a:pt x="2697" y="4422"/>
                  <a:pt x="2697" y="4422"/>
                </a:cubicBezTo>
                <a:cubicBezTo>
                  <a:pt x="2697" y="4422"/>
                  <a:pt x="2173" y="6736"/>
                  <a:pt x="2653" y="6908"/>
                </a:cubicBezTo>
                <a:cubicBezTo>
                  <a:pt x="2671" y="6915"/>
                  <a:pt x="2689" y="6918"/>
                  <a:pt x="2709" y="6918"/>
                </a:cubicBezTo>
                <a:cubicBezTo>
                  <a:pt x="3220" y="6918"/>
                  <a:pt x="4390" y="4813"/>
                  <a:pt x="4390" y="4813"/>
                </a:cubicBezTo>
                <a:cubicBezTo>
                  <a:pt x="4390" y="4813"/>
                  <a:pt x="6002" y="5796"/>
                  <a:pt x="6657" y="5796"/>
                </a:cubicBezTo>
                <a:cubicBezTo>
                  <a:pt x="6747" y="5796"/>
                  <a:pt x="6819" y="5778"/>
                  <a:pt x="6866" y="5736"/>
                </a:cubicBezTo>
                <a:cubicBezTo>
                  <a:pt x="7256" y="5388"/>
                  <a:pt x="5650" y="3661"/>
                  <a:pt x="5650" y="3661"/>
                </a:cubicBezTo>
                <a:cubicBezTo>
                  <a:pt x="5650" y="3661"/>
                  <a:pt x="7735" y="2218"/>
                  <a:pt x="7515" y="1782"/>
                </a:cubicBezTo>
                <a:cubicBezTo>
                  <a:pt x="7468" y="1687"/>
                  <a:pt x="7316" y="1650"/>
                  <a:pt x="7109" y="1650"/>
                </a:cubicBezTo>
                <a:cubicBezTo>
                  <a:pt x="6367" y="1650"/>
                  <a:pt x="4910" y="2120"/>
                  <a:pt x="4910" y="2120"/>
                </a:cubicBezTo>
                <a:cubicBezTo>
                  <a:pt x="4910" y="2120"/>
                  <a:pt x="3847" y="1"/>
                  <a:pt x="3151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3"/>
          <p:cNvSpPr/>
          <p:nvPr/>
        </p:nvSpPr>
        <p:spPr>
          <a:xfrm>
            <a:off x="-4374" y="1171632"/>
            <a:ext cx="723730" cy="1113355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"/>
          <p:cNvSpPr/>
          <p:nvPr/>
        </p:nvSpPr>
        <p:spPr>
          <a:xfrm>
            <a:off x="1022381" y="1609177"/>
            <a:ext cx="282477" cy="279259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3"/>
          <p:cNvSpPr/>
          <p:nvPr/>
        </p:nvSpPr>
        <p:spPr>
          <a:xfrm>
            <a:off x="719348" y="2178602"/>
            <a:ext cx="282501" cy="245514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"/>
          <p:cNvSpPr/>
          <p:nvPr/>
        </p:nvSpPr>
        <p:spPr>
          <a:xfrm>
            <a:off x="8381244" y="2954433"/>
            <a:ext cx="215369" cy="249248"/>
          </a:xfrm>
          <a:custGeom>
            <a:avLst/>
            <a:gdLst/>
            <a:ahLst/>
            <a:cxnLst/>
            <a:rect l="l" t="t" r="r" b="b"/>
            <a:pathLst>
              <a:path w="6128" h="7092" extrusionOk="0">
                <a:moveTo>
                  <a:pt x="2717" y="1"/>
                </a:moveTo>
                <a:cubicBezTo>
                  <a:pt x="2679" y="1"/>
                  <a:pt x="2638" y="7"/>
                  <a:pt x="2596" y="20"/>
                </a:cubicBezTo>
                <a:cubicBezTo>
                  <a:pt x="2167" y="152"/>
                  <a:pt x="2528" y="1263"/>
                  <a:pt x="1886" y="2413"/>
                </a:cubicBezTo>
                <a:cubicBezTo>
                  <a:pt x="1247" y="3562"/>
                  <a:pt x="1" y="3646"/>
                  <a:pt x="54" y="4082"/>
                </a:cubicBezTo>
                <a:cubicBezTo>
                  <a:pt x="109" y="4521"/>
                  <a:pt x="1859" y="4082"/>
                  <a:pt x="2406" y="5014"/>
                </a:cubicBezTo>
                <a:cubicBezTo>
                  <a:pt x="2938" y="5923"/>
                  <a:pt x="3005" y="7092"/>
                  <a:pt x="3364" y="7092"/>
                </a:cubicBezTo>
                <a:cubicBezTo>
                  <a:pt x="3373" y="7092"/>
                  <a:pt x="3381" y="7091"/>
                  <a:pt x="3390" y="7090"/>
                </a:cubicBezTo>
                <a:cubicBezTo>
                  <a:pt x="3772" y="7036"/>
                  <a:pt x="3552" y="4903"/>
                  <a:pt x="4427" y="4356"/>
                </a:cubicBezTo>
                <a:cubicBezTo>
                  <a:pt x="5303" y="3812"/>
                  <a:pt x="6127" y="3886"/>
                  <a:pt x="6070" y="3366"/>
                </a:cubicBezTo>
                <a:cubicBezTo>
                  <a:pt x="6015" y="2845"/>
                  <a:pt x="4306" y="2825"/>
                  <a:pt x="3870" y="2169"/>
                </a:cubicBezTo>
                <a:cubicBezTo>
                  <a:pt x="3457" y="1549"/>
                  <a:pt x="3322" y="1"/>
                  <a:pt x="2717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3"/>
          <p:cNvSpPr/>
          <p:nvPr/>
        </p:nvSpPr>
        <p:spPr>
          <a:xfrm>
            <a:off x="8600826" y="3205752"/>
            <a:ext cx="136503" cy="157977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3"/>
          <p:cNvSpPr/>
          <p:nvPr/>
        </p:nvSpPr>
        <p:spPr>
          <a:xfrm rot="737986">
            <a:off x="883061" y="2833044"/>
            <a:ext cx="373567" cy="493002"/>
          </a:xfrm>
          <a:custGeom>
            <a:avLst/>
            <a:gdLst/>
            <a:ahLst/>
            <a:cxnLst/>
            <a:rect l="l" t="t" r="r" b="b"/>
            <a:pathLst>
              <a:path w="9852" h="13001" extrusionOk="0">
                <a:moveTo>
                  <a:pt x="9327" y="222"/>
                </a:moveTo>
                <a:cubicBezTo>
                  <a:pt x="9344" y="3338"/>
                  <a:pt x="9324" y="6524"/>
                  <a:pt x="7479" y="9201"/>
                </a:cubicBezTo>
                <a:cubicBezTo>
                  <a:pt x="5989" y="11357"/>
                  <a:pt x="3580" y="12283"/>
                  <a:pt x="1069" y="12618"/>
                </a:cubicBezTo>
                <a:cubicBezTo>
                  <a:pt x="1302" y="11526"/>
                  <a:pt x="1691" y="10458"/>
                  <a:pt x="2177" y="9434"/>
                </a:cubicBezTo>
                <a:cubicBezTo>
                  <a:pt x="3046" y="9386"/>
                  <a:pt x="3904" y="9150"/>
                  <a:pt x="4749" y="8957"/>
                </a:cubicBezTo>
                <a:cubicBezTo>
                  <a:pt x="5573" y="8775"/>
                  <a:pt x="6387" y="8542"/>
                  <a:pt x="7101" y="8079"/>
                </a:cubicBezTo>
                <a:cubicBezTo>
                  <a:pt x="7132" y="8060"/>
                  <a:pt x="7123" y="7979"/>
                  <a:pt x="7086" y="7979"/>
                </a:cubicBezTo>
                <a:cubicBezTo>
                  <a:pt x="7083" y="7979"/>
                  <a:pt x="7080" y="7980"/>
                  <a:pt x="7077" y="7981"/>
                </a:cubicBezTo>
                <a:cubicBezTo>
                  <a:pt x="5570" y="8458"/>
                  <a:pt x="3948" y="8957"/>
                  <a:pt x="2352" y="9082"/>
                </a:cubicBezTo>
                <a:cubicBezTo>
                  <a:pt x="2803" y="8177"/>
                  <a:pt x="3316" y="7302"/>
                  <a:pt x="3857" y="6477"/>
                </a:cubicBezTo>
                <a:cubicBezTo>
                  <a:pt x="4096" y="6109"/>
                  <a:pt x="4350" y="5757"/>
                  <a:pt x="4603" y="5403"/>
                </a:cubicBezTo>
                <a:cubicBezTo>
                  <a:pt x="5344" y="5321"/>
                  <a:pt x="6091" y="5017"/>
                  <a:pt x="6790" y="4781"/>
                </a:cubicBezTo>
                <a:cubicBezTo>
                  <a:pt x="7340" y="4595"/>
                  <a:pt x="7817" y="4399"/>
                  <a:pt x="8237" y="3993"/>
                </a:cubicBezTo>
                <a:cubicBezTo>
                  <a:pt x="8257" y="3973"/>
                  <a:pt x="8260" y="3911"/>
                  <a:pt x="8231" y="3911"/>
                </a:cubicBezTo>
                <a:cubicBezTo>
                  <a:pt x="8227" y="3911"/>
                  <a:pt x="8222" y="3913"/>
                  <a:pt x="8216" y="3916"/>
                </a:cubicBezTo>
                <a:cubicBezTo>
                  <a:pt x="7655" y="4223"/>
                  <a:pt x="7053" y="4419"/>
                  <a:pt x="6438" y="4592"/>
                </a:cubicBezTo>
                <a:cubicBezTo>
                  <a:pt x="5952" y="4730"/>
                  <a:pt x="5374" y="4818"/>
                  <a:pt x="4877" y="5011"/>
                </a:cubicBezTo>
                <a:cubicBezTo>
                  <a:pt x="5222" y="4548"/>
                  <a:pt x="5576" y="4091"/>
                  <a:pt x="5941" y="3639"/>
                </a:cubicBezTo>
                <a:cubicBezTo>
                  <a:pt x="6682" y="2726"/>
                  <a:pt x="7588" y="1999"/>
                  <a:pt x="8374" y="1131"/>
                </a:cubicBezTo>
                <a:cubicBezTo>
                  <a:pt x="8386" y="1120"/>
                  <a:pt x="8386" y="1082"/>
                  <a:pt x="8369" y="1082"/>
                </a:cubicBezTo>
                <a:cubicBezTo>
                  <a:pt x="8366" y="1082"/>
                  <a:pt x="8363" y="1084"/>
                  <a:pt x="8358" y="1087"/>
                </a:cubicBezTo>
                <a:cubicBezTo>
                  <a:pt x="7563" y="1733"/>
                  <a:pt x="6833" y="2395"/>
                  <a:pt x="6151" y="3091"/>
                </a:cubicBezTo>
                <a:cubicBezTo>
                  <a:pt x="6164" y="2909"/>
                  <a:pt x="6148" y="2726"/>
                  <a:pt x="6151" y="2544"/>
                </a:cubicBezTo>
                <a:cubicBezTo>
                  <a:pt x="6158" y="2236"/>
                  <a:pt x="6178" y="1925"/>
                  <a:pt x="6209" y="1625"/>
                </a:cubicBezTo>
                <a:cubicBezTo>
                  <a:pt x="6211" y="1595"/>
                  <a:pt x="6193" y="1576"/>
                  <a:pt x="6175" y="1576"/>
                </a:cubicBezTo>
                <a:cubicBezTo>
                  <a:pt x="6162" y="1576"/>
                  <a:pt x="6150" y="1585"/>
                  <a:pt x="6144" y="1608"/>
                </a:cubicBezTo>
                <a:cubicBezTo>
                  <a:pt x="6060" y="1952"/>
                  <a:pt x="6013" y="2300"/>
                  <a:pt x="5992" y="2655"/>
                </a:cubicBezTo>
                <a:cubicBezTo>
                  <a:pt x="5982" y="2845"/>
                  <a:pt x="5908" y="3101"/>
                  <a:pt x="5966" y="3291"/>
                </a:cubicBezTo>
                <a:cubicBezTo>
                  <a:pt x="5256" y="4038"/>
                  <a:pt x="4600" y="4832"/>
                  <a:pt x="3992" y="5693"/>
                </a:cubicBezTo>
                <a:cubicBezTo>
                  <a:pt x="3938" y="5399"/>
                  <a:pt x="3820" y="5098"/>
                  <a:pt x="3756" y="4824"/>
                </a:cubicBezTo>
                <a:cubicBezTo>
                  <a:pt x="3667" y="4443"/>
                  <a:pt x="3654" y="3987"/>
                  <a:pt x="3495" y="3625"/>
                </a:cubicBezTo>
                <a:lnTo>
                  <a:pt x="3492" y="3625"/>
                </a:lnTo>
                <a:cubicBezTo>
                  <a:pt x="3343" y="3905"/>
                  <a:pt x="3424" y="4321"/>
                  <a:pt x="3464" y="4622"/>
                </a:cubicBezTo>
                <a:cubicBezTo>
                  <a:pt x="3525" y="5058"/>
                  <a:pt x="3606" y="5538"/>
                  <a:pt x="3820" y="5933"/>
                </a:cubicBezTo>
                <a:cubicBezTo>
                  <a:pt x="3610" y="6237"/>
                  <a:pt x="3404" y="6548"/>
                  <a:pt x="3204" y="6869"/>
                </a:cubicBezTo>
                <a:cubicBezTo>
                  <a:pt x="2917" y="7335"/>
                  <a:pt x="2630" y="7822"/>
                  <a:pt x="2360" y="8319"/>
                </a:cubicBezTo>
                <a:cubicBezTo>
                  <a:pt x="2296" y="8025"/>
                  <a:pt x="2177" y="7734"/>
                  <a:pt x="2123" y="7444"/>
                </a:cubicBezTo>
                <a:cubicBezTo>
                  <a:pt x="2045" y="7055"/>
                  <a:pt x="1995" y="6660"/>
                  <a:pt x="1992" y="6261"/>
                </a:cubicBezTo>
                <a:cubicBezTo>
                  <a:pt x="1992" y="6230"/>
                  <a:pt x="1974" y="6210"/>
                  <a:pt x="1956" y="6210"/>
                </a:cubicBezTo>
                <a:cubicBezTo>
                  <a:pt x="1942" y="6210"/>
                  <a:pt x="1928" y="6222"/>
                  <a:pt x="1920" y="6248"/>
                </a:cubicBezTo>
                <a:cubicBezTo>
                  <a:pt x="1741" y="6953"/>
                  <a:pt x="1914" y="7927"/>
                  <a:pt x="2211" y="8606"/>
                </a:cubicBezTo>
                <a:cubicBezTo>
                  <a:pt x="2116" y="8785"/>
                  <a:pt x="2025" y="8968"/>
                  <a:pt x="1934" y="9150"/>
                </a:cubicBezTo>
                <a:cubicBezTo>
                  <a:pt x="1914" y="9171"/>
                  <a:pt x="1900" y="9194"/>
                  <a:pt x="1900" y="9224"/>
                </a:cubicBezTo>
                <a:cubicBezTo>
                  <a:pt x="1417" y="10225"/>
                  <a:pt x="1025" y="11269"/>
                  <a:pt x="812" y="12334"/>
                </a:cubicBezTo>
                <a:cubicBezTo>
                  <a:pt x="275" y="11100"/>
                  <a:pt x="464" y="9363"/>
                  <a:pt x="680" y="8123"/>
                </a:cubicBezTo>
                <a:cubicBezTo>
                  <a:pt x="933" y="6663"/>
                  <a:pt x="1532" y="5264"/>
                  <a:pt x="2397" y="4064"/>
                </a:cubicBezTo>
                <a:cubicBezTo>
                  <a:pt x="4086" y="1712"/>
                  <a:pt x="6509" y="523"/>
                  <a:pt x="9327" y="222"/>
                </a:cubicBezTo>
                <a:close/>
                <a:moveTo>
                  <a:pt x="9392" y="1"/>
                </a:moveTo>
                <a:cubicBezTo>
                  <a:pt x="9378" y="1"/>
                  <a:pt x="9365" y="4"/>
                  <a:pt x="9355" y="12"/>
                </a:cubicBezTo>
                <a:cubicBezTo>
                  <a:pt x="9237" y="7"/>
                  <a:pt x="9119" y="4"/>
                  <a:pt x="9002" y="4"/>
                </a:cubicBezTo>
                <a:cubicBezTo>
                  <a:pt x="5921" y="4"/>
                  <a:pt x="3055" y="2028"/>
                  <a:pt x="1535" y="4626"/>
                </a:cubicBezTo>
                <a:cubicBezTo>
                  <a:pt x="755" y="5957"/>
                  <a:pt x="284" y="7450"/>
                  <a:pt x="173" y="8991"/>
                </a:cubicBezTo>
                <a:cubicBezTo>
                  <a:pt x="86" y="10222"/>
                  <a:pt x="1" y="11705"/>
                  <a:pt x="690" y="12789"/>
                </a:cubicBezTo>
                <a:cubicBezTo>
                  <a:pt x="697" y="12886"/>
                  <a:pt x="800" y="13000"/>
                  <a:pt x="930" y="13000"/>
                </a:cubicBezTo>
                <a:cubicBezTo>
                  <a:pt x="937" y="13000"/>
                  <a:pt x="943" y="13000"/>
                  <a:pt x="950" y="13000"/>
                </a:cubicBezTo>
                <a:cubicBezTo>
                  <a:pt x="3600" y="12776"/>
                  <a:pt x="6242" y="11698"/>
                  <a:pt x="7807" y="9461"/>
                </a:cubicBezTo>
                <a:cubicBezTo>
                  <a:pt x="9733" y="6707"/>
                  <a:pt x="9851" y="3344"/>
                  <a:pt x="9530" y="120"/>
                </a:cubicBezTo>
                <a:cubicBezTo>
                  <a:pt x="9525" y="59"/>
                  <a:pt x="9448" y="1"/>
                  <a:pt x="93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"/>
          <p:cNvSpPr/>
          <p:nvPr/>
        </p:nvSpPr>
        <p:spPr>
          <a:xfrm>
            <a:off x="180524" y="221400"/>
            <a:ext cx="181624" cy="179534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"/>
          <p:cNvSpPr/>
          <p:nvPr/>
        </p:nvSpPr>
        <p:spPr>
          <a:xfrm>
            <a:off x="7571851" y="267849"/>
            <a:ext cx="275031" cy="23902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" name="Google Shape;182;p3"/>
          <p:cNvGrpSpPr/>
          <p:nvPr/>
        </p:nvGrpSpPr>
        <p:grpSpPr>
          <a:xfrm rot="-3165896" flipH="1">
            <a:off x="8296524" y="1549870"/>
            <a:ext cx="445159" cy="715100"/>
            <a:chOff x="304350" y="3911000"/>
            <a:chExt cx="581394" cy="933655"/>
          </a:xfrm>
        </p:grpSpPr>
        <p:sp>
          <p:nvSpPr>
            <p:cNvPr id="183" name="Google Shape;183;p3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" name="Google Shape;193;p3"/>
          <p:cNvSpPr/>
          <p:nvPr/>
        </p:nvSpPr>
        <p:spPr>
          <a:xfrm>
            <a:off x="8129686" y="327349"/>
            <a:ext cx="181624" cy="179534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3"/>
          <p:cNvSpPr/>
          <p:nvPr/>
        </p:nvSpPr>
        <p:spPr>
          <a:xfrm rot="-2400990">
            <a:off x="8293721" y="775507"/>
            <a:ext cx="274116" cy="158960"/>
          </a:xfrm>
          <a:custGeom>
            <a:avLst/>
            <a:gdLst/>
            <a:ahLst/>
            <a:cxnLst/>
            <a:rect l="l" t="t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"/>
          <p:cNvSpPr/>
          <p:nvPr/>
        </p:nvSpPr>
        <p:spPr>
          <a:xfrm rot="-1269684">
            <a:off x="8200397" y="2273670"/>
            <a:ext cx="401241" cy="565383"/>
          </a:xfrm>
          <a:custGeom>
            <a:avLst/>
            <a:gdLst/>
            <a:ahLst/>
            <a:cxnLst/>
            <a:rect l="l" t="t" r="r" b="b"/>
            <a:pathLst>
              <a:path w="12330" h="17374" extrusionOk="0">
                <a:moveTo>
                  <a:pt x="5744" y="2943"/>
                </a:moveTo>
                <a:cubicBezTo>
                  <a:pt x="6000" y="2943"/>
                  <a:pt x="6253" y="3008"/>
                  <a:pt x="6486" y="3160"/>
                </a:cubicBezTo>
                <a:cubicBezTo>
                  <a:pt x="7064" y="3542"/>
                  <a:pt x="6932" y="4475"/>
                  <a:pt x="6557" y="4917"/>
                </a:cubicBezTo>
                <a:cubicBezTo>
                  <a:pt x="6236" y="5296"/>
                  <a:pt x="5799" y="5401"/>
                  <a:pt x="5317" y="5451"/>
                </a:cubicBezTo>
                <a:cubicBezTo>
                  <a:pt x="5119" y="5474"/>
                  <a:pt x="4907" y="5486"/>
                  <a:pt x="4688" y="5486"/>
                </a:cubicBezTo>
                <a:cubicBezTo>
                  <a:pt x="4214" y="5486"/>
                  <a:pt x="3705" y="5430"/>
                  <a:pt x="3224" y="5303"/>
                </a:cubicBezTo>
                <a:cubicBezTo>
                  <a:pt x="3411" y="4721"/>
                  <a:pt x="3711" y="4174"/>
                  <a:pt x="4087" y="3762"/>
                </a:cubicBezTo>
                <a:cubicBezTo>
                  <a:pt x="4479" y="3328"/>
                  <a:pt x="5119" y="2943"/>
                  <a:pt x="5744" y="2943"/>
                </a:cubicBezTo>
                <a:close/>
                <a:moveTo>
                  <a:pt x="7668" y="7415"/>
                </a:moveTo>
                <a:cubicBezTo>
                  <a:pt x="7916" y="7415"/>
                  <a:pt x="8150" y="7471"/>
                  <a:pt x="8341" y="7611"/>
                </a:cubicBezTo>
                <a:cubicBezTo>
                  <a:pt x="9486" y="8449"/>
                  <a:pt x="7439" y="9199"/>
                  <a:pt x="6911" y="9307"/>
                </a:cubicBezTo>
                <a:cubicBezTo>
                  <a:pt x="6670" y="9357"/>
                  <a:pt x="6423" y="9382"/>
                  <a:pt x="6177" y="9382"/>
                </a:cubicBezTo>
                <a:cubicBezTo>
                  <a:pt x="5805" y="9382"/>
                  <a:pt x="5435" y="9325"/>
                  <a:pt x="5083" y="9216"/>
                </a:cubicBezTo>
                <a:cubicBezTo>
                  <a:pt x="5330" y="8726"/>
                  <a:pt x="5685" y="8290"/>
                  <a:pt x="6117" y="7972"/>
                </a:cubicBezTo>
                <a:cubicBezTo>
                  <a:pt x="6485" y="7701"/>
                  <a:pt x="7111" y="7415"/>
                  <a:pt x="7668" y="7415"/>
                </a:cubicBezTo>
                <a:close/>
                <a:moveTo>
                  <a:pt x="9861" y="12548"/>
                </a:moveTo>
                <a:cubicBezTo>
                  <a:pt x="10332" y="12548"/>
                  <a:pt x="10823" y="12858"/>
                  <a:pt x="10639" y="13386"/>
                </a:cubicBezTo>
                <a:cubicBezTo>
                  <a:pt x="10386" y="14119"/>
                  <a:pt x="9312" y="14414"/>
                  <a:pt x="8609" y="14414"/>
                </a:cubicBezTo>
                <a:cubicBezTo>
                  <a:pt x="8589" y="14414"/>
                  <a:pt x="8570" y="14413"/>
                  <a:pt x="8550" y="14413"/>
                </a:cubicBezTo>
                <a:cubicBezTo>
                  <a:pt x="8527" y="14413"/>
                  <a:pt x="8503" y="14410"/>
                  <a:pt x="8483" y="14410"/>
                </a:cubicBezTo>
                <a:cubicBezTo>
                  <a:pt x="8513" y="14102"/>
                  <a:pt x="8588" y="13801"/>
                  <a:pt x="8716" y="13524"/>
                </a:cubicBezTo>
                <a:cubicBezTo>
                  <a:pt x="8872" y="13187"/>
                  <a:pt x="9098" y="12828"/>
                  <a:pt x="9439" y="12646"/>
                </a:cubicBezTo>
                <a:cubicBezTo>
                  <a:pt x="9563" y="12580"/>
                  <a:pt x="9711" y="12548"/>
                  <a:pt x="9861" y="12548"/>
                </a:cubicBezTo>
                <a:close/>
                <a:moveTo>
                  <a:pt x="3123" y="0"/>
                </a:moveTo>
                <a:cubicBezTo>
                  <a:pt x="3122" y="0"/>
                  <a:pt x="3121" y="0"/>
                  <a:pt x="3120" y="0"/>
                </a:cubicBezTo>
                <a:cubicBezTo>
                  <a:pt x="1112" y="48"/>
                  <a:pt x="1" y="3069"/>
                  <a:pt x="1214" y="4546"/>
                </a:cubicBezTo>
                <a:cubicBezTo>
                  <a:pt x="1549" y="4951"/>
                  <a:pt x="2065" y="5289"/>
                  <a:pt x="2664" y="5532"/>
                </a:cubicBezTo>
                <a:cubicBezTo>
                  <a:pt x="2464" y="6468"/>
                  <a:pt x="2563" y="7455"/>
                  <a:pt x="3049" y="8209"/>
                </a:cubicBezTo>
                <a:cubicBezTo>
                  <a:pt x="3411" y="8766"/>
                  <a:pt x="3931" y="9175"/>
                  <a:pt x="4522" y="9439"/>
                </a:cubicBezTo>
                <a:cubicBezTo>
                  <a:pt x="4174" y="10389"/>
                  <a:pt x="4181" y="11466"/>
                  <a:pt x="4671" y="12362"/>
                </a:cubicBezTo>
                <a:cubicBezTo>
                  <a:pt x="5313" y="13544"/>
                  <a:pt x="6648" y="14488"/>
                  <a:pt x="8034" y="14714"/>
                </a:cubicBezTo>
                <a:cubicBezTo>
                  <a:pt x="8047" y="15312"/>
                  <a:pt x="8220" y="15904"/>
                  <a:pt x="8571" y="16367"/>
                </a:cubicBezTo>
                <a:cubicBezTo>
                  <a:pt x="9169" y="17154"/>
                  <a:pt x="9912" y="17373"/>
                  <a:pt x="10724" y="17373"/>
                </a:cubicBezTo>
                <a:cubicBezTo>
                  <a:pt x="11173" y="17373"/>
                  <a:pt x="11643" y="17306"/>
                  <a:pt x="12122" y="17231"/>
                </a:cubicBezTo>
                <a:cubicBezTo>
                  <a:pt x="12329" y="17199"/>
                  <a:pt x="12214" y="16934"/>
                  <a:pt x="12047" y="16934"/>
                </a:cubicBezTo>
                <a:cubicBezTo>
                  <a:pt x="12042" y="16934"/>
                  <a:pt x="12037" y="16934"/>
                  <a:pt x="12031" y="16934"/>
                </a:cubicBezTo>
                <a:cubicBezTo>
                  <a:pt x="11605" y="16982"/>
                  <a:pt x="11179" y="17046"/>
                  <a:pt x="10767" y="17046"/>
                </a:cubicBezTo>
                <a:cubicBezTo>
                  <a:pt x="10208" y="17046"/>
                  <a:pt x="9674" y="16927"/>
                  <a:pt x="9196" y="16484"/>
                </a:cubicBezTo>
                <a:cubicBezTo>
                  <a:pt x="8713" y="16042"/>
                  <a:pt x="8480" y="15403"/>
                  <a:pt x="8466" y="14761"/>
                </a:cubicBezTo>
                <a:lnTo>
                  <a:pt x="8466" y="14761"/>
                </a:lnTo>
                <a:cubicBezTo>
                  <a:pt x="8527" y="14764"/>
                  <a:pt x="8589" y="14765"/>
                  <a:pt x="8650" y="14765"/>
                </a:cubicBezTo>
                <a:cubicBezTo>
                  <a:pt x="9094" y="14765"/>
                  <a:pt x="9533" y="14686"/>
                  <a:pt x="9946" y="14508"/>
                </a:cubicBezTo>
                <a:cubicBezTo>
                  <a:pt x="10713" y="14183"/>
                  <a:pt x="11609" y="13196"/>
                  <a:pt x="10798" y="12393"/>
                </a:cubicBezTo>
                <a:cubicBezTo>
                  <a:pt x="10589" y="12183"/>
                  <a:pt x="10331" y="12098"/>
                  <a:pt x="10064" y="12098"/>
                </a:cubicBezTo>
                <a:cubicBezTo>
                  <a:pt x="9562" y="12098"/>
                  <a:pt x="9026" y="12399"/>
                  <a:pt x="8713" y="12747"/>
                </a:cubicBezTo>
                <a:cubicBezTo>
                  <a:pt x="8318" y="13183"/>
                  <a:pt x="8101" y="13764"/>
                  <a:pt x="8047" y="14359"/>
                </a:cubicBezTo>
                <a:cubicBezTo>
                  <a:pt x="6682" y="14119"/>
                  <a:pt x="5276" y="13071"/>
                  <a:pt x="4846" y="11791"/>
                </a:cubicBezTo>
                <a:cubicBezTo>
                  <a:pt x="4607" y="11081"/>
                  <a:pt x="4661" y="10297"/>
                  <a:pt x="4924" y="9590"/>
                </a:cubicBezTo>
                <a:cubicBezTo>
                  <a:pt x="5343" y="9725"/>
                  <a:pt x="5787" y="9793"/>
                  <a:pt x="6231" y="9793"/>
                </a:cubicBezTo>
                <a:cubicBezTo>
                  <a:pt x="6987" y="9793"/>
                  <a:pt x="7743" y="9596"/>
                  <a:pt x="8371" y="9196"/>
                </a:cubicBezTo>
                <a:cubicBezTo>
                  <a:pt x="8929" y="8837"/>
                  <a:pt x="9426" y="8097"/>
                  <a:pt x="8865" y="7516"/>
                </a:cubicBezTo>
                <a:cubicBezTo>
                  <a:pt x="8558" y="7195"/>
                  <a:pt x="8089" y="7075"/>
                  <a:pt x="7622" y="7075"/>
                </a:cubicBezTo>
                <a:cubicBezTo>
                  <a:pt x="7296" y="7075"/>
                  <a:pt x="6971" y="7133"/>
                  <a:pt x="6702" y="7222"/>
                </a:cubicBezTo>
                <a:cubicBezTo>
                  <a:pt x="5796" y="7519"/>
                  <a:pt x="5094" y="8219"/>
                  <a:pt x="4681" y="9063"/>
                </a:cubicBezTo>
                <a:cubicBezTo>
                  <a:pt x="3968" y="8736"/>
                  <a:pt x="3387" y="8161"/>
                  <a:pt x="3140" y="7347"/>
                </a:cubicBezTo>
                <a:cubicBezTo>
                  <a:pt x="2985" y="6830"/>
                  <a:pt x="2998" y="6252"/>
                  <a:pt x="3120" y="5691"/>
                </a:cubicBezTo>
                <a:lnTo>
                  <a:pt x="3120" y="5691"/>
                </a:lnTo>
                <a:cubicBezTo>
                  <a:pt x="3657" y="5856"/>
                  <a:pt x="4233" y="5947"/>
                  <a:pt x="4783" y="5947"/>
                </a:cubicBezTo>
                <a:cubicBezTo>
                  <a:pt x="5500" y="5947"/>
                  <a:pt x="6175" y="5792"/>
                  <a:pt x="6668" y="5445"/>
                </a:cubicBezTo>
                <a:cubicBezTo>
                  <a:pt x="7334" y="4972"/>
                  <a:pt x="7567" y="3961"/>
                  <a:pt x="7117" y="3261"/>
                </a:cubicBezTo>
                <a:cubicBezTo>
                  <a:pt x="6808" y="2776"/>
                  <a:pt x="6260" y="2579"/>
                  <a:pt x="5700" y="2579"/>
                </a:cubicBezTo>
                <a:cubicBezTo>
                  <a:pt x="5336" y="2579"/>
                  <a:pt x="4966" y="2663"/>
                  <a:pt x="4654" y="2805"/>
                </a:cubicBezTo>
                <a:cubicBezTo>
                  <a:pt x="3745" y="3221"/>
                  <a:pt x="3076" y="4133"/>
                  <a:pt x="2765" y="5150"/>
                </a:cubicBezTo>
                <a:cubicBezTo>
                  <a:pt x="2170" y="4921"/>
                  <a:pt x="1660" y="4552"/>
                  <a:pt x="1370" y="4008"/>
                </a:cubicBezTo>
                <a:cubicBezTo>
                  <a:pt x="707" y="2762"/>
                  <a:pt x="1674" y="376"/>
                  <a:pt x="3208" y="298"/>
                </a:cubicBezTo>
                <a:cubicBezTo>
                  <a:pt x="3426" y="288"/>
                  <a:pt x="3294" y="0"/>
                  <a:pt x="3123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"/>
          <p:cNvSpPr/>
          <p:nvPr/>
        </p:nvSpPr>
        <p:spPr>
          <a:xfrm>
            <a:off x="232439" y="4150249"/>
            <a:ext cx="250093" cy="226164"/>
          </a:xfrm>
          <a:custGeom>
            <a:avLst/>
            <a:gdLst/>
            <a:ahLst/>
            <a:cxnLst/>
            <a:rect l="l" t="t" r="r" b="b"/>
            <a:pathLst>
              <a:path w="6135" h="5548" extrusionOk="0">
                <a:moveTo>
                  <a:pt x="4708" y="0"/>
                </a:moveTo>
                <a:cubicBezTo>
                  <a:pt x="4451" y="0"/>
                  <a:pt x="4174" y="126"/>
                  <a:pt x="3951" y="285"/>
                </a:cubicBezTo>
                <a:cubicBezTo>
                  <a:pt x="3481" y="624"/>
                  <a:pt x="3308" y="1237"/>
                  <a:pt x="3223" y="1798"/>
                </a:cubicBezTo>
                <a:lnTo>
                  <a:pt x="3223" y="1798"/>
                </a:lnTo>
                <a:cubicBezTo>
                  <a:pt x="3245" y="1595"/>
                  <a:pt x="2892" y="950"/>
                  <a:pt x="2799" y="768"/>
                </a:cubicBezTo>
                <a:cubicBezTo>
                  <a:pt x="2657" y="484"/>
                  <a:pt x="2454" y="295"/>
                  <a:pt x="2160" y="150"/>
                </a:cubicBezTo>
                <a:cubicBezTo>
                  <a:pt x="1994" y="68"/>
                  <a:pt x="1802" y="12"/>
                  <a:pt x="1617" y="12"/>
                </a:cubicBezTo>
                <a:cubicBezTo>
                  <a:pt x="1468" y="12"/>
                  <a:pt x="1323" y="49"/>
                  <a:pt x="1200" y="136"/>
                </a:cubicBezTo>
                <a:cubicBezTo>
                  <a:pt x="971" y="302"/>
                  <a:pt x="883" y="612"/>
                  <a:pt x="900" y="893"/>
                </a:cubicBezTo>
                <a:cubicBezTo>
                  <a:pt x="930" y="1495"/>
                  <a:pt x="1387" y="2049"/>
                  <a:pt x="1971" y="2194"/>
                </a:cubicBezTo>
                <a:cubicBezTo>
                  <a:pt x="1362" y="2214"/>
                  <a:pt x="788" y="2333"/>
                  <a:pt x="322" y="2725"/>
                </a:cubicBezTo>
                <a:cubicBezTo>
                  <a:pt x="227" y="2802"/>
                  <a:pt x="89" y="2985"/>
                  <a:pt x="58" y="3117"/>
                </a:cubicBezTo>
                <a:cubicBezTo>
                  <a:pt x="1" y="3387"/>
                  <a:pt x="58" y="3681"/>
                  <a:pt x="275" y="3853"/>
                </a:cubicBezTo>
                <a:cubicBezTo>
                  <a:pt x="487" y="4029"/>
                  <a:pt x="771" y="4087"/>
                  <a:pt x="1048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7"/>
                  <a:pt x="1805" y="3989"/>
                </a:cubicBezTo>
                <a:cubicBezTo>
                  <a:pt x="2042" y="3917"/>
                  <a:pt x="2245" y="3763"/>
                  <a:pt x="2471" y="3688"/>
                </a:cubicBezTo>
                <a:lnTo>
                  <a:pt x="2471" y="3688"/>
                </a:lnTo>
                <a:cubicBezTo>
                  <a:pt x="2360" y="3986"/>
                  <a:pt x="2268" y="4262"/>
                  <a:pt x="2258" y="4580"/>
                </a:cubicBezTo>
                <a:cubicBezTo>
                  <a:pt x="2248" y="4854"/>
                  <a:pt x="2340" y="5141"/>
                  <a:pt x="2546" y="5324"/>
                </a:cubicBezTo>
                <a:cubicBezTo>
                  <a:pt x="2713" y="5473"/>
                  <a:pt x="2935" y="5548"/>
                  <a:pt x="3156" y="5548"/>
                </a:cubicBezTo>
                <a:cubicBezTo>
                  <a:pt x="3260" y="5548"/>
                  <a:pt x="3363" y="5531"/>
                  <a:pt x="3461" y="5499"/>
                </a:cubicBezTo>
                <a:cubicBezTo>
                  <a:pt x="3563" y="5466"/>
                  <a:pt x="3661" y="5418"/>
                  <a:pt x="3748" y="5351"/>
                </a:cubicBezTo>
                <a:cubicBezTo>
                  <a:pt x="3951" y="5192"/>
                  <a:pt x="4069" y="4942"/>
                  <a:pt x="4099" y="4685"/>
                </a:cubicBezTo>
                <a:cubicBezTo>
                  <a:pt x="4124" y="4472"/>
                  <a:pt x="4093" y="4252"/>
                  <a:pt x="4032" y="4050"/>
                </a:cubicBezTo>
                <a:cubicBezTo>
                  <a:pt x="3975" y="3861"/>
                  <a:pt x="3921" y="3685"/>
                  <a:pt x="3823" y="3509"/>
                </a:cubicBezTo>
                <a:lnTo>
                  <a:pt x="3823" y="3509"/>
                </a:lnTo>
                <a:cubicBezTo>
                  <a:pt x="4218" y="3766"/>
                  <a:pt x="4505" y="4104"/>
                  <a:pt x="5005" y="4140"/>
                </a:cubicBezTo>
                <a:cubicBezTo>
                  <a:pt x="5036" y="4143"/>
                  <a:pt x="5067" y="4144"/>
                  <a:pt x="5098" y="4144"/>
                </a:cubicBezTo>
                <a:cubicBezTo>
                  <a:pt x="5467" y="4144"/>
                  <a:pt x="5815" y="3973"/>
                  <a:pt x="5962" y="3617"/>
                </a:cubicBezTo>
                <a:cubicBezTo>
                  <a:pt x="6134" y="3205"/>
                  <a:pt x="5928" y="2671"/>
                  <a:pt x="5523" y="2482"/>
                </a:cubicBezTo>
                <a:cubicBezTo>
                  <a:pt x="5384" y="2414"/>
                  <a:pt x="5228" y="2387"/>
                  <a:pt x="5073" y="2356"/>
                </a:cubicBezTo>
                <a:cubicBezTo>
                  <a:pt x="4901" y="2326"/>
                  <a:pt x="4732" y="2295"/>
                  <a:pt x="4559" y="2265"/>
                </a:cubicBezTo>
                <a:cubicBezTo>
                  <a:pt x="5026" y="1999"/>
                  <a:pt x="5350" y="1492"/>
                  <a:pt x="5397" y="957"/>
                </a:cubicBezTo>
                <a:cubicBezTo>
                  <a:pt x="5417" y="754"/>
                  <a:pt x="5397" y="545"/>
                  <a:pt x="5300" y="369"/>
                </a:cubicBezTo>
                <a:cubicBezTo>
                  <a:pt x="5153" y="101"/>
                  <a:pt x="4938" y="0"/>
                  <a:pt x="47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3"/>
          <p:cNvSpPr/>
          <p:nvPr/>
        </p:nvSpPr>
        <p:spPr>
          <a:xfrm rot="-2401089">
            <a:off x="289995" y="2838395"/>
            <a:ext cx="336282" cy="195011"/>
          </a:xfrm>
          <a:custGeom>
            <a:avLst/>
            <a:gdLst/>
            <a:ahLst/>
            <a:cxnLst/>
            <a:rect l="l" t="t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" name="Google Shape;198;p3"/>
          <p:cNvGrpSpPr/>
          <p:nvPr/>
        </p:nvGrpSpPr>
        <p:grpSpPr>
          <a:xfrm>
            <a:off x="584943" y="3766648"/>
            <a:ext cx="881836" cy="929636"/>
            <a:chOff x="2553549" y="1320203"/>
            <a:chExt cx="470564" cy="580913"/>
          </a:xfrm>
        </p:grpSpPr>
        <p:sp>
          <p:nvSpPr>
            <p:cNvPr id="199" name="Google Shape;199;p3"/>
            <p:cNvSpPr/>
            <p:nvPr/>
          </p:nvSpPr>
          <p:spPr>
            <a:xfrm>
              <a:off x="2563207" y="1336854"/>
              <a:ext cx="451246" cy="321575"/>
            </a:xfrm>
            <a:custGeom>
              <a:avLst/>
              <a:gdLst/>
              <a:ahLst/>
              <a:cxnLst/>
              <a:rect l="l" t="t" r="r" b="b"/>
              <a:pathLst>
                <a:path w="10021" h="7344" extrusionOk="0">
                  <a:moveTo>
                    <a:pt x="10021" y="0"/>
                  </a:moveTo>
                  <a:cubicBezTo>
                    <a:pt x="9716" y="85"/>
                    <a:pt x="1" y="1231"/>
                    <a:pt x="1" y="1231"/>
                  </a:cubicBezTo>
                  <a:lnTo>
                    <a:pt x="3216" y="3108"/>
                  </a:lnTo>
                  <a:lnTo>
                    <a:pt x="3333" y="6323"/>
                  </a:lnTo>
                  <a:lnTo>
                    <a:pt x="5212" y="5327"/>
                  </a:lnTo>
                  <a:lnTo>
                    <a:pt x="6776" y="7344"/>
                  </a:lnTo>
                  <a:lnTo>
                    <a:pt x="100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0" name="Google Shape;200;p3"/>
            <p:cNvGrpSpPr/>
            <p:nvPr/>
          </p:nvGrpSpPr>
          <p:grpSpPr>
            <a:xfrm>
              <a:off x="2553549" y="1320203"/>
              <a:ext cx="470564" cy="580913"/>
              <a:chOff x="2555011" y="1332053"/>
              <a:chExt cx="470564" cy="580913"/>
            </a:xfrm>
          </p:grpSpPr>
          <p:grpSp>
            <p:nvGrpSpPr>
              <p:cNvPr id="201" name="Google Shape;201;p3"/>
              <p:cNvGrpSpPr/>
              <p:nvPr/>
            </p:nvGrpSpPr>
            <p:grpSpPr>
              <a:xfrm>
                <a:off x="2555011" y="1332053"/>
                <a:ext cx="470564" cy="342462"/>
                <a:chOff x="2555011" y="1332053"/>
                <a:chExt cx="470564" cy="342462"/>
              </a:xfrm>
            </p:grpSpPr>
            <p:sp>
              <p:nvSpPr>
                <p:cNvPr id="202" name="Google Shape;202;p3"/>
                <p:cNvSpPr/>
                <p:nvPr/>
              </p:nvSpPr>
              <p:spPr>
                <a:xfrm>
                  <a:off x="2770988" y="1547372"/>
                  <a:ext cx="103209" cy="126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2" h="2880" extrusionOk="0">
                      <a:moveTo>
                        <a:pt x="75" y="0"/>
                      </a:moveTo>
                      <a:cubicBezTo>
                        <a:pt x="31" y="0"/>
                        <a:pt x="0" y="74"/>
                        <a:pt x="30" y="127"/>
                      </a:cubicBezTo>
                      <a:cubicBezTo>
                        <a:pt x="323" y="629"/>
                        <a:pt x="733" y="1045"/>
                        <a:pt x="1088" y="1504"/>
                      </a:cubicBezTo>
                      <a:cubicBezTo>
                        <a:pt x="1429" y="1946"/>
                        <a:pt x="1727" y="2419"/>
                        <a:pt x="2102" y="2836"/>
                      </a:cubicBezTo>
                      <a:cubicBezTo>
                        <a:pt x="2130" y="2867"/>
                        <a:pt x="2157" y="2879"/>
                        <a:pt x="2181" y="2879"/>
                      </a:cubicBezTo>
                      <a:cubicBezTo>
                        <a:pt x="2251" y="2879"/>
                        <a:pt x="2291" y="2771"/>
                        <a:pt x="2222" y="2694"/>
                      </a:cubicBezTo>
                      <a:cubicBezTo>
                        <a:pt x="1846" y="2277"/>
                        <a:pt x="1550" y="1803"/>
                        <a:pt x="1206" y="1361"/>
                      </a:cubicBezTo>
                      <a:cubicBezTo>
                        <a:pt x="855" y="910"/>
                        <a:pt x="473" y="484"/>
                        <a:pt x="123" y="30"/>
                      </a:cubicBezTo>
                      <a:cubicBezTo>
                        <a:pt x="107" y="9"/>
                        <a:pt x="90" y="0"/>
                        <a:pt x="7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03" name="Google Shape;203;p3"/>
                <p:cNvGrpSpPr/>
                <p:nvPr/>
              </p:nvGrpSpPr>
              <p:grpSpPr>
                <a:xfrm>
                  <a:off x="2555011" y="1332053"/>
                  <a:ext cx="470564" cy="342462"/>
                  <a:chOff x="2555011" y="1332053"/>
                  <a:chExt cx="470564" cy="342462"/>
                </a:xfrm>
              </p:grpSpPr>
              <p:sp>
                <p:nvSpPr>
                  <p:cNvPr id="204" name="Google Shape;204;p3"/>
                  <p:cNvSpPr/>
                  <p:nvPr/>
                </p:nvSpPr>
                <p:spPr>
                  <a:xfrm>
                    <a:off x="2765855" y="1336081"/>
                    <a:ext cx="250412" cy="2185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1" h="4991" extrusionOk="0">
                        <a:moveTo>
                          <a:pt x="5523" y="0"/>
                        </a:moveTo>
                        <a:cubicBezTo>
                          <a:pt x="5520" y="0"/>
                          <a:pt x="5517" y="1"/>
                          <a:pt x="5514" y="2"/>
                        </a:cubicBezTo>
                        <a:cubicBezTo>
                          <a:pt x="4834" y="215"/>
                          <a:pt x="4062" y="1273"/>
                          <a:pt x="3545" y="1751"/>
                        </a:cubicBezTo>
                        <a:cubicBezTo>
                          <a:pt x="2432" y="2780"/>
                          <a:pt x="1299" y="3833"/>
                          <a:pt x="93" y="4748"/>
                        </a:cubicBezTo>
                        <a:cubicBezTo>
                          <a:pt x="1" y="4818"/>
                          <a:pt x="102" y="4991"/>
                          <a:pt x="199" y="4991"/>
                        </a:cubicBezTo>
                        <a:cubicBezTo>
                          <a:pt x="216" y="4991"/>
                          <a:pt x="233" y="4986"/>
                          <a:pt x="249" y="4973"/>
                        </a:cubicBezTo>
                        <a:cubicBezTo>
                          <a:pt x="1455" y="4047"/>
                          <a:pt x="2585" y="2978"/>
                          <a:pt x="3694" y="1936"/>
                        </a:cubicBezTo>
                        <a:cubicBezTo>
                          <a:pt x="4245" y="1420"/>
                          <a:pt x="5230" y="772"/>
                          <a:pt x="5549" y="81"/>
                        </a:cubicBezTo>
                        <a:cubicBezTo>
                          <a:pt x="5561" y="59"/>
                          <a:pt x="5555" y="0"/>
                          <a:pt x="552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5" name="Google Shape;205;p3"/>
                  <p:cNvSpPr/>
                  <p:nvPr/>
                </p:nvSpPr>
                <p:spPr>
                  <a:xfrm>
                    <a:off x="2858307" y="1334461"/>
                    <a:ext cx="163144" cy="3400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23" h="7766" extrusionOk="0">
                        <a:moveTo>
                          <a:pt x="3549" y="1"/>
                        </a:moveTo>
                        <a:cubicBezTo>
                          <a:pt x="3538" y="1"/>
                          <a:pt x="3526" y="8"/>
                          <a:pt x="3515" y="25"/>
                        </a:cubicBezTo>
                        <a:cubicBezTo>
                          <a:pt x="2735" y="1142"/>
                          <a:pt x="2298" y="2616"/>
                          <a:pt x="1729" y="3862"/>
                        </a:cubicBezTo>
                        <a:cubicBezTo>
                          <a:pt x="1169" y="5087"/>
                          <a:pt x="603" y="6311"/>
                          <a:pt x="43" y="7535"/>
                        </a:cubicBezTo>
                        <a:cubicBezTo>
                          <a:pt x="1" y="7627"/>
                          <a:pt x="105" y="7765"/>
                          <a:pt x="193" y="7765"/>
                        </a:cubicBezTo>
                        <a:cubicBezTo>
                          <a:pt x="221" y="7765"/>
                          <a:pt x="247" y="7752"/>
                          <a:pt x="267" y="7719"/>
                        </a:cubicBezTo>
                        <a:cubicBezTo>
                          <a:pt x="909" y="6629"/>
                          <a:pt x="1369" y="5409"/>
                          <a:pt x="1893" y="4259"/>
                        </a:cubicBezTo>
                        <a:cubicBezTo>
                          <a:pt x="2507" y="2912"/>
                          <a:pt x="3206" y="1570"/>
                          <a:pt x="3612" y="141"/>
                        </a:cubicBezTo>
                        <a:cubicBezTo>
                          <a:pt x="3622" y="104"/>
                          <a:pt x="3590" y="1"/>
                          <a:pt x="354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6" name="Google Shape;206;p3"/>
                  <p:cNvSpPr/>
                  <p:nvPr/>
                </p:nvSpPr>
                <p:spPr>
                  <a:xfrm>
                    <a:off x="2555011" y="1332053"/>
                    <a:ext cx="470564" cy="1540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50" h="3518" extrusionOk="0">
                        <a:moveTo>
                          <a:pt x="9111" y="468"/>
                        </a:moveTo>
                        <a:lnTo>
                          <a:pt x="9111" y="468"/>
                        </a:lnTo>
                        <a:cubicBezTo>
                          <a:pt x="7421" y="1260"/>
                          <a:pt x="5759" y="2117"/>
                          <a:pt x="4083" y="2937"/>
                        </a:cubicBezTo>
                        <a:cubicBezTo>
                          <a:pt x="3940" y="3008"/>
                          <a:pt x="3386" y="3311"/>
                          <a:pt x="3388" y="3311"/>
                        </a:cubicBezTo>
                        <a:cubicBezTo>
                          <a:pt x="3367" y="3311"/>
                          <a:pt x="2790" y="2946"/>
                          <a:pt x="2617" y="2845"/>
                        </a:cubicBezTo>
                        <a:cubicBezTo>
                          <a:pt x="1945" y="2455"/>
                          <a:pt x="1273" y="2064"/>
                          <a:pt x="602" y="1673"/>
                        </a:cubicBezTo>
                        <a:lnTo>
                          <a:pt x="602" y="1673"/>
                        </a:lnTo>
                        <a:cubicBezTo>
                          <a:pt x="2247" y="1508"/>
                          <a:pt x="3892" y="1213"/>
                          <a:pt x="5527" y="983"/>
                        </a:cubicBezTo>
                        <a:cubicBezTo>
                          <a:pt x="6572" y="835"/>
                          <a:pt x="7617" y="690"/>
                          <a:pt x="8660" y="530"/>
                        </a:cubicBezTo>
                        <a:cubicBezTo>
                          <a:pt x="8807" y="507"/>
                          <a:pt x="8958" y="488"/>
                          <a:pt x="9111" y="468"/>
                        </a:cubicBezTo>
                        <a:close/>
                        <a:moveTo>
                          <a:pt x="10155" y="1"/>
                        </a:moveTo>
                        <a:cubicBezTo>
                          <a:pt x="10137" y="1"/>
                          <a:pt x="10120" y="4"/>
                          <a:pt x="10103" y="12"/>
                        </a:cubicBezTo>
                        <a:cubicBezTo>
                          <a:pt x="10011" y="53"/>
                          <a:pt x="9919" y="95"/>
                          <a:pt x="9828" y="136"/>
                        </a:cubicBezTo>
                        <a:lnTo>
                          <a:pt x="9828" y="136"/>
                        </a:lnTo>
                        <a:cubicBezTo>
                          <a:pt x="6634" y="664"/>
                          <a:pt x="3353" y="1152"/>
                          <a:pt x="135" y="1429"/>
                        </a:cubicBezTo>
                        <a:cubicBezTo>
                          <a:pt x="0" y="1442"/>
                          <a:pt x="45" y="1627"/>
                          <a:pt x="129" y="1676"/>
                        </a:cubicBezTo>
                        <a:cubicBezTo>
                          <a:pt x="949" y="2157"/>
                          <a:pt x="1769" y="2638"/>
                          <a:pt x="2589" y="3118"/>
                        </a:cubicBezTo>
                        <a:cubicBezTo>
                          <a:pt x="3000" y="3359"/>
                          <a:pt x="3179" y="3518"/>
                          <a:pt x="3425" y="3518"/>
                        </a:cubicBezTo>
                        <a:cubicBezTo>
                          <a:pt x="3563" y="3518"/>
                          <a:pt x="3721" y="3468"/>
                          <a:pt x="3952" y="3356"/>
                        </a:cubicBezTo>
                        <a:cubicBezTo>
                          <a:pt x="6070" y="2335"/>
                          <a:pt x="8157" y="1241"/>
                          <a:pt x="10304" y="280"/>
                        </a:cubicBezTo>
                        <a:cubicBezTo>
                          <a:pt x="10449" y="214"/>
                          <a:pt x="10297" y="1"/>
                          <a:pt x="101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7" name="Google Shape;207;p3"/>
                  <p:cNvSpPr/>
                  <p:nvPr/>
                </p:nvSpPr>
                <p:spPr>
                  <a:xfrm>
                    <a:off x="2699927" y="1480240"/>
                    <a:ext cx="81820" cy="1478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17" h="3377" extrusionOk="0">
                        <a:moveTo>
                          <a:pt x="173" y="1"/>
                        </a:moveTo>
                        <a:cubicBezTo>
                          <a:pt x="161" y="1"/>
                          <a:pt x="149" y="9"/>
                          <a:pt x="143" y="31"/>
                        </a:cubicBezTo>
                        <a:cubicBezTo>
                          <a:pt x="0" y="550"/>
                          <a:pt x="85" y="1162"/>
                          <a:pt x="96" y="1693"/>
                        </a:cubicBezTo>
                        <a:cubicBezTo>
                          <a:pt x="105" y="2197"/>
                          <a:pt x="115" y="2701"/>
                          <a:pt x="124" y="3206"/>
                        </a:cubicBezTo>
                        <a:cubicBezTo>
                          <a:pt x="125" y="3269"/>
                          <a:pt x="215" y="3377"/>
                          <a:pt x="293" y="3377"/>
                        </a:cubicBezTo>
                        <a:cubicBezTo>
                          <a:pt x="314" y="3377"/>
                          <a:pt x="334" y="3369"/>
                          <a:pt x="352" y="3349"/>
                        </a:cubicBezTo>
                        <a:cubicBezTo>
                          <a:pt x="837" y="2800"/>
                          <a:pt x="1314" y="2249"/>
                          <a:pt x="1751" y="1660"/>
                        </a:cubicBezTo>
                        <a:cubicBezTo>
                          <a:pt x="1816" y="1572"/>
                          <a:pt x="1702" y="1437"/>
                          <a:pt x="1600" y="1437"/>
                        </a:cubicBezTo>
                        <a:cubicBezTo>
                          <a:pt x="1570" y="1437"/>
                          <a:pt x="1541" y="1449"/>
                          <a:pt x="1518" y="1478"/>
                        </a:cubicBezTo>
                        <a:cubicBezTo>
                          <a:pt x="1144" y="1946"/>
                          <a:pt x="768" y="2408"/>
                          <a:pt x="380" y="2862"/>
                        </a:cubicBezTo>
                        <a:lnTo>
                          <a:pt x="380" y="2862"/>
                        </a:lnTo>
                        <a:cubicBezTo>
                          <a:pt x="385" y="1932"/>
                          <a:pt x="455" y="915"/>
                          <a:pt x="219" y="44"/>
                        </a:cubicBezTo>
                        <a:cubicBezTo>
                          <a:pt x="212" y="20"/>
                          <a:pt x="192" y="1"/>
                          <a:pt x="17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8" name="Google Shape;208;p3"/>
                  <p:cNvSpPr/>
                  <p:nvPr/>
                </p:nvSpPr>
                <p:spPr>
                  <a:xfrm>
                    <a:off x="2707988" y="1577894"/>
                    <a:ext cx="91861" cy="50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0" h="1153" extrusionOk="0">
                        <a:moveTo>
                          <a:pt x="1999" y="1"/>
                        </a:moveTo>
                        <a:cubicBezTo>
                          <a:pt x="1996" y="1"/>
                          <a:pt x="1993" y="1"/>
                          <a:pt x="1990" y="2"/>
                        </a:cubicBezTo>
                        <a:cubicBezTo>
                          <a:pt x="1776" y="48"/>
                          <a:pt x="1565" y="188"/>
                          <a:pt x="1371" y="284"/>
                        </a:cubicBezTo>
                        <a:cubicBezTo>
                          <a:pt x="936" y="498"/>
                          <a:pt x="507" y="721"/>
                          <a:pt x="80" y="948"/>
                        </a:cubicBezTo>
                        <a:cubicBezTo>
                          <a:pt x="1" y="991"/>
                          <a:pt x="57" y="1152"/>
                          <a:pt x="129" y="1152"/>
                        </a:cubicBezTo>
                        <a:cubicBezTo>
                          <a:pt x="137" y="1152"/>
                          <a:pt x="146" y="1150"/>
                          <a:pt x="155" y="1146"/>
                        </a:cubicBezTo>
                        <a:cubicBezTo>
                          <a:pt x="599" y="895"/>
                          <a:pt x="1053" y="664"/>
                          <a:pt x="1497" y="415"/>
                        </a:cubicBezTo>
                        <a:cubicBezTo>
                          <a:pt x="1665" y="322"/>
                          <a:pt x="1874" y="234"/>
                          <a:pt x="2012" y="97"/>
                        </a:cubicBezTo>
                        <a:cubicBezTo>
                          <a:pt x="2033" y="75"/>
                          <a:pt x="2040" y="1"/>
                          <a:pt x="199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209" name="Google Shape;209;p3"/>
              <p:cNvSpPr/>
              <p:nvPr/>
            </p:nvSpPr>
            <p:spPr>
              <a:xfrm>
                <a:off x="2749147" y="1675022"/>
                <a:ext cx="248385" cy="157372"/>
              </a:xfrm>
              <a:custGeom>
                <a:avLst/>
                <a:gdLst/>
                <a:ahLst/>
                <a:cxnLst/>
                <a:rect l="l" t="t" r="r" b="b"/>
                <a:pathLst>
                  <a:path w="5516" h="3594" extrusionOk="0">
                    <a:moveTo>
                      <a:pt x="845" y="1"/>
                    </a:moveTo>
                    <a:cubicBezTo>
                      <a:pt x="839" y="1"/>
                      <a:pt x="832" y="4"/>
                      <a:pt x="824" y="13"/>
                    </a:cubicBezTo>
                    <a:cubicBezTo>
                      <a:pt x="1" y="956"/>
                      <a:pt x="643" y="2582"/>
                      <a:pt x="1600" y="3159"/>
                    </a:cubicBezTo>
                    <a:cubicBezTo>
                      <a:pt x="2042" y="3425"/>
                      <a:pt x="2647" y="3593"/>
                      <a:pt x="3238" y="3593"/>
                    </a:cubicBezTo>
                    <a:cubicBezTo>
                      <a:pt x="3970" y="3593"/>
                      <a:pt x="4680" y="3335"/>
                      <a:pt x="5036" y="2684"/>
                    </a:cubicBezTo>
                    <a:cubicBezTo>
                      <a:pt x="5515" y="1808"/>
                      <a:pt x="4860" y="662"/>
                      <a:pt x="3905" y="662"/>
                    </a:cubicBezTo>
                    <a:cubicBezTo>
                      <a:pt x="3799" y="662"/>
                      <a:pt x="3689" y="676"/>
                      <a:pt x="3576" y="707"/>
                    </a:cubicBezTo>
                    <a:cubicBezTo>
                      <a:pt x="2331" y="1043"/>
                      <a:pt x="2730" y="2643"/>
                      <a:pt x="3503" y="2643"/>
                    </a:cubicBezTo>
                    <a:cubicBezTo>
                      <a:pt x="3621" y="2643"/>
                      <a:pt x="3747" y="2606"/>
                      <a:pt x="3878" y="2521"/>
                    </a:cubicBezTo>
                    <a:cubicBezTo>
                      <a:pt x="3934" y="2484"/>
                      <a:pt x="3901" y="2359"/>
                      <a:pt x="3832" y="2359"/>
                    </a:cubicBezTo>
                    <a:cubicBezTo>
                      <a:pt x="3830" y="2359"/>
                      <a:pt x="3828" y="2359"/>
                      <a:pt x="3827" y="2359"/>
                    </a:cubicBezTo>
                    <a:cubicBezTo>
                      <a:pt x="2994" y="1721"/>
                      <a:pt x="2967" y="1269"/>
                      <a:pt x="3746" y="1006"/>
                    </a:cubicBezTo>
                    <a:lnTo>
                      <a:pt x="3746" y="1006"/>
                    </a:lnTo>
                    <a:cubicBezTo>
                      <a:pt x="4493" y="1009"/>
                      <a:pt x="4867" y="1330"/>
                      <a:pt x="4871" y="1971"/>
                    </a:cubicBezTo>
                    <a:cubicBezTo>
                      <a:pt x="4871" y="2324"/>
                      <a:pt x="4689" y="2646"/>
                      <a:pt x="4419" y="2867"/>
                    </a:cubicBezTo>
                    <a:cubicBezTo>
                      <a:pt x="4057" y="3164"/>
                      <a:pt x="3599" y="3279"/>
                      <a:pt x="3141" y="3279"/>
                    </a:cubicBezTo>
                    <a:cubicBezTo>
                      <a:pt x="2996" y="3279"/>
                      <a:pt x="2850" y="3267"/>
                      <a:pt x="2708" y="3246"/>
                    </a:cubicBezTo>
                    <a:cubicBezTo>
                      <a:pt x="1165" y="3017"/>
                      <a:pt x="293" y="1551"/>
                      <a:pt x="882" y="96"/>
                    </a:cubicBezTo>
                    <a:cubicBezTo>
                      <a:pt x="892" y="72"/>
                      <a:pt x="874" y="1"/>
                      <a:pt x="8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3"/>
              <p:cNvSpPr/>
              <p:nvPr/>
            </p:nvSpPr>
            <p:spPr>
              <a:xfrm>
                <a:off x="2696099" y="1718462"/>
                <a:ext cx="174311" cy="194504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442" extrusionOk="0">
                    <a:moveTo>
                      <a:pt x="958" y="0"/>
                    </a:moveTo>
                    <a:cubicBezTo>
                      <a:pt x="953" y="0"/>
                      <a:pt x="947" y="1"/>
                      <a:pt x="941" y="4"/>
                    </a:cubicBezTo>
                    <a:cubicBezTo>
                      <a:pt x="0" y="409"/>
                      <a:pt x="299" y="2448"/>
                      <a:pt x="707" y="3131"/>
                    </a:cubicBezTo>
                    <a:cubicBezTo>
                      <a:pt x="1156" y="3886"/>
                      <a:pt x="2056" y="4441"/>
                      <a:pt x="2947" y="4441"/>
                    </a:cubicBezTo>
                    <a:cubicBezTo>
                      <a:pt x="3222" y="4441"/>
                      <a:pt x="3497" y="4388"/>
                      <a:pt x="3757" y="4271"/>
                    </a:cubicBezTo>
                    <a:cubicBezTo>
                      <a:pt x="3871" y="4219"/>
                      <a:pt x="3743" y="4037"/>
                      <a:pt x="3647" y="4037"/>
                    </a:cubicBezTo>
                    <a:cubicBezTo>
                      <a:pt x="3645" y="4037"/>
                      <a:pt x="3642" y="4037"/>
                      <a:pt x="3639" y="4038"/>
                    </a:cubicBezTo>
                    <a:cubicBezTo>
                      <a:pt x="3498" y="4055"/>
                      <a:pt x="3359" y="4063"/>
                      <a:pt x="3221" y="4063"/>
                    </a:cubicBezTo>
                    <a:cubicBezTo>
                      <a:pt x="2054" y="4063"/>
                      <a:pt x="1017" y="3453"/>
                      <a:pt x="764" y="2198"/>
                    </a:cubicBezTo>
                    <a:cubicBezTo>
                      <a:pt x="615" y="1458"/>
                      <a:pt x="753" y="796"/>
                      <a:pt x="1005" y="102"/>
                    </a:cubicBezTo>
                    <a:cubicBezTo>
                      <a:pt x="1018" y="69"/>
                      <a:pt x="998" y="0"/>
                      <a:pt x="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1" name="Google Shape;211;p3"/>
          <p:cNvSpPr/>
          <p:nvPr/>
        </p:nvSpPr>
        <p:spPr>
          <a:xfrm rot="-2400963">
            <a:off x="497042" y="4763077"/>
            <a:ext cx="205277" cy="119040"/>
          </a:xfrm>
          <a:custGeom>
            <a:avLst/>
            <a:gdLst/>
            <a:ahLst/>
            <a:cxnLst/>
            <a:rect l="l" t="t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3"/>
          <p:cNvSpPr txBox="1">
            <a:spLocks noGrp="1"/>
          </p:cNvSpPr>
          <p:nvPr>
            <p:ph type="title" idx="2" hasCustomPrompt="1"/>
          </p:nvPr>
        </p:nvSpPr>
        <p:spPr>
          <a:xfrm>
            <a:off x="2920200" y="1188400"/>
            <a:ext cx="3303600" cy="11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9pPr>
          </a:lstStyle>
          <a:p>
            <a:r>
              <a:t>xx%</a:t>
            </a:r>
          </a:p>
        </p:txBody>
      </p:sp>
      <p:grpSp>
        <p:nvGrpSpPr>
          <p:cNvPr id="213" name="Google Shape;213;p3"/>
          <p:cNvGrpSpPr/>
          <p:nvPr/>
        </p:nvGrpSpPr>
        <p:grpSpPr>
          <a:xfrm>
            <a:off x="-4374" y="221400"/>
            <a:ext cx="8942875" cy="4712774"/>
            <a:chOff x="-4374" y="221400"/>
            <a:chExt cx="8942875" cy="4712774"/>
          </a:xfrm>
        </p:grpSpPr>
        <p:sp>
          <p:nvSpPr>
            <p:cNvPr id="214" name="Google Shape;214;p3"/>
            <p:cNvSpPr/>
            <p:nvPr/>
          </p:nvSpPr>
          <p:spPr>
            <a:xfrm>
              <a:off x="7650038" y="1996712"/>
              <a:ext cx="250106" cy="247213"/>
            </a:xfrm>
            <a:custGeom>
              <a:avLst/>
              <a:gdLst/>
              <a:ahLst/>
              <a:cxnLst/>
              <a:rect l="l" t="t" r="r" b="b"/>
              <a:pathLst>
                <a:path w="7151" h="6469" extrusionOk="0">
                  <a:moveTo>
                    <a:pt x="5487" y="0"/>
                  </a:moveTo>
                  <a:cubicBezTo>
                    <a:pt x="5187" y="0"/>
                    <a:pt x="4865" y="147"/>
                    <a:pt x="4607" y="332"/>
                  </a:cubicBezTo>
                  <a:cubicBezTo>
                    <a:pt x="4060" y="729"/>
                    <a:pt x="3856" y="1441"/>
                    <a:pt x="3757" y="2097"/>
                  </a:cubicBezTo>
                  <a:lnTo>
                    <a:pt x="3757" y="2097"/>
                  </a:lnTo>
                  <a:cubicBezTo>
                    <a:pt x="3783" y="1858"/>
                    <a:pt x="3368" y="1109"/>
                    <a:pt x="3265" y="897"/>
                  </a:cubicBezTo>
                  <a:cubicBezTo>
                    <a:pt x="3100" y="566"/>
                    <a:pt x="2863" y="346"/>
                    <a:pt x="2518" y="177"/>
                  </a:cubicBezTo>
                  <a:cubicBezTo>
                    <a:pt x="2324" y="80"/>
                    <a:pt x="2100" y="15"/>
                    <a:pt x="1884" y="15"/>
                  </a:cubicBezTo>
                  <a:cubicBezTo>
                    <a:pt x="1710" y="15"/>
                    <a:pt x="1542" y="57"/>
                    <a:pt x="1400" y="160"/>
                  </a:cubicBezTo>
                  <a:cubicBezTo>
                    <a:pt x="1133" y="352"/>
                    <a:pt x="1032" y="714"/>
                    <a:pt x="1048" y="1042"/>
                  </a:cubicBezTo>
                  <a:cubicBezTo>
                    <a:pt x="1082" y="1745"/>
                    <a:pt x="1616" y="2391"/>
                    <a:pt x="2298" y="2559"/>
                  </a:cubicBezTo>
                  <a:cubicBezTo>
                    <a:pt x="1589" y="2583"/>
                    <a:pt x="917" y="2718"/>
                    <a:pt x="376" y="3178"/>
                  </a:cubicBezTo>
                  <a:cubicBezTo>
                    <a:pt x="264" y="3269"/>
                    <a:pt x="102" y="3482"/>
                    <a:pt x="68" y="3634"/>
                  </a:cubicBezTo>
                  <a:cubicBezTo>
                    <a:pt x="1" y="3949"/>
                    <a:pt x="68" y="4289"/>
                    <a:pt x="318" y="4492"/>
                  </a:cubicBezTo>
                  <a:cubicBezTo>
                    <a:pt x="565" y="4699"/>
                    <a:pt x="899" y="4766"/>
                    <a:pt x="1221" y="4773"/>
                  </a:cubicBezTo>
                  <a:cubicBezTo>
                    <a:pt x="1232" y="4773"/>
                    <a:pt x="1243" y="4773"/>
                    <a:pt x="1254" y="4773"/>
                  </a:cubicBezTo>
                  <a:cubicBezTo>
                    <a:pt x="1544" y="4773"/>
                    <a:pt x="1829" y="4732"/>
                    <a:pt x="2106" y="4651"/>
                  </a:cubicBezTo>
                  <a:cubicBezTo>
                    <a:pt x="2380" y="4567"/>
                    <a:pt x="2616" y="4387"/>
                    <a:pt x="2880" y="4300"/>
                  </a:cubicBezTo>
                  <a:lnTo>
                    <a:pt x="2880" y="4300"/>
                  </a:lnTo>
                  <a:cubicBezTo>
                    <a:pt x="2751" y="4648"/>
                    <a:pt x="2643" y="4972"/>
                    <a:pt x="2633" y="5340"/>
                  </a:cubicBezTo>
                  <a:cubicBezTo>
                    <a:pt x="2623" y="5658"/>
                    <a:pt x="2728" y="5992"/>
                    <a:pt x="2968" y="6209"/>
                  </a:cubicBezTo>
                  <a:cubicBezTo>
                    <a:pt x="3161" y="6382"/>
                    <a:pt x="3419" y="6468"/>
                    <a:pt x="3677" y="6468"/>
                  </a:cubicBezTo>
                  <a:cubicBezTo>
                    <a:pt x="3798" y="6468"/>
                    <a:pt x="3918" y="6449"/>
                    <a:pt x="4032" y="6412"/>
                  </a:cubicBezTo>
                  <a:cubicBezTo>
                    <a:pt x="4154" y="6374"/>
                    <a:pt x="4268" y="6317"/>
                    <a:pt x="4370" y="6240"/>
                  </a:cubicBezTo>
                  <a:cubicBezTo>
                    <a:pt x="4607" y="6053"/>
                    <a:pt x="4745" y="5760"/>
                    <a:pt x="4779" y="5462"/>
                  </a:cubicBezTo>
                  <a:cubicBezTo>
                    <a:pt x="4809" y="5212"/>
                    <a:pt x="4772" y="4958"/>
                    <a:pt x="4698" y="4722"/>
                  </a:cubicBezTo>
                  <a:cubicBezTo>
                    <a:pt x="4633" y="4502"/>
                    <a:pt x="4573" y="4296"/>
                    <a:pt x="4454" y="4094"/>
                  </a:cubicBezTo>
                  <a:lnTo>
                    <a:pt x="4454" y="4094"/>
                  </a:lnTo>
                  <a:cubicBezTo>
                    <a:pt x="4917" y="4391"/>
                    <a:pt x="5256" y="4786"/>
                    <a:pt x="5837" y="4830"/>
                  </a:cubicBezTo>
                  <a:cubicBezTo>
                    <a:pt x="5871" y="4833"/>
                    <a:pt x="5906" y="4834"/>
                    <a:pt x="5940" y="4834"/>
                  </a:cubicBezTo>
                  <a:cubicBezTo>
                    <a:pt x="6370" y="4834"/>
                    <a:pt x="6779" y="4635"/>
                    <a:pt x="6952" y="4219"/>
                  </a:cubicBezTo>
                  <a:cubicBezTo>
                    <a:pt x="7151" y="3735"/>
                    <a:pt x="6912" y="3117"/>
                    <a:pt x="6441" y="2894"/>
                  </a:cubicBezTo>
                  <a:cubicBezTo>
                    <a:pt x="6276" y="2816"/>
                    <a:pt x="6093" y="2782"/>
                    <a:pt x="5914" y="2748"/>
                  </a:cubicBezTo>
                  <a:cubicBezTo>
                    <a:pt x="5715" y="2715"/>
                    <a:pt x="5516" y="2678"/>
                    <a:pt x="5316" y="2640"/>
                  </a:cubicBezTo>
                  <a:cubicBezTo>
                    <a:pt x="5861" y="2330"/>
                    <a:pt x="6238" y="1742"/>
                    <a:pt x="6293" y="1116"/>
                  </a:cubicBezTo>
                  <a:cubicBezTo>
                    <a:pt x="6316" y="883"/>
                    <a:pt x="6293" y="636"/>
                    <a:pt x="6178" y="434"/>
                  </a:cubicBezTo>
                  <a:cubicBezTo>
                    <a:pt x="6007" y="119"/>
                    <a:pt x="5756" y="0"/>
                    <a:pt x="5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 rot="-2401048">
              <a:off x="7614045" y="3132826"/>
              <a:ext cx="330404" cy="191602"/>
            </a:xfrm>
            <a:custGeom>
              <a:avLst/>
              <a:gdLst/>
              <a:ahLst/>
              <a:cxnLst/>
              <a:rect l="l" t="t" r="r" b="b"/>
              <a:pathLst>
                <a:path w="5732" h="3324" extrusionOk="0">
                  <a:moveTo>
                    <a:pt x="1458" y="291"/>
                  </a:moveTo>
                  <a:cubicBezTo>
                    <a:pt x="2030" y="291"/>
                    <a:pt x="2534" y="879"/>
                    <a:pt x="2778" y="1349"/>
                  </a:cubicBezTo>
                  <a:cubicBezTo>
                    <a:pt x="2789" y="1372"/>
                    <a:pt x="2805" y="1385"/>
                    <a:pt x="2819" y="1389"/>
                  </a:cubicBezTo>
                  <a:cubicBezTo>
                    <a:pt x="2824" y="1391"/>
                    <a:pt x="2828" y="1392"/>
                    <a:pt x="2832" y="1392"/>
                  </a:cubicBezTo>
                  <a:cubicBezTo>
                    <a:pt x="2836" y="1392"/>
                    <a:pt x="2840" y="1391"/>
                    <a:pt x="2845" y="1389"/>
                  </a:cubicBezTo>
                  <a:cubicBezTo>
                    <a:pt x="2853" y="1389"/>
                    <a:pt x="2856" y="1385"/>
                    <a:pt x="2859" y="1385"/>
                  </a:cubicBezTo>
                  <a:lnTo>
                    <a:pt x="2862" y="1382"/>
                  </a:lnTo>
                  <a:cubicBezTo>
                    <a:pt x="3248" y="1156"/>
                    <a:pt x="3548" y="834"/>
                    <a:pt x="3971" y="663"/>
                  </a:cubicBezTo>
                  <a:cubicBezTo>
                    <a:pt x="4134" y="598"/>
                    <a:pt x="4301" y="558"/>
                    <a:pt x="4446" y="558"/>
                  </a:cubicBezTo>
                  <a:cubicBezTo>
                    <a:pt x="4748" y="558"/>
                    <a:pt x="4959" y="728"/>
                    <a:pt x="4863" y="1199"/>
                  </a:cubicBezTo>
                  <a:cubicBezTo>
                    <a:pt x="4751" y="1737"/>
                    <a:pt x="4258" y="2135"/>
                    <a:pt x="3819" y="2416"/>
                  </a:cubicBezTo>
                  <a:cubicBezTo>
                    <a:pt x="3413" y="2673"/>
                    <a:pt x="2940" y="2788"/>
                    <a:pt x="2531" y="3021"/>
                  </a:cubicBezTo>
                  <a:cubicBezTo>
                    <a:pt x="1926" y="2572"/>
                    <a:pt x="1234" y="2062"/>
                    <a:pt x="903" y="1375"/>
                  </a:cubicBezTo>
                  <a:cubicBezTo>
                    <a:pt x="707" y="973"/>
                    <a:pt x="781" y="409"/>
                    <a:pt x="1295" y="307"/>
                  </a:cubicBezTo>
                  <a:cubicBezTo>
                    <a:pt x="1350" y="296"/>
                    <a:pt x="1404" y="291"/>
                    <a:pt x="1458" y="291"/>
                  </a:cubicBezTo>
                  <a:close/>
                  <a:moveTo>
                    <a:pt x="1324" y="0"/>
                  </a:moveTo>
                  <a:cubicBezTo>
                    <a:pt x="991" y="0"/>
                    <a:pt x="690" y="144"/>
                    <a:pt x="521" y="497"/>
                  </a:cubicBezTo>
                  <a:cubicBezTo>
                    <a:pt x="0" y="1588"/>
                    <a:pt x="1680" y="2748"/>
                    <a:pt x="2390" y="3281"/>
                  </a:cubicBezTo>
                  <a:cubicBezTo>
                    <a:pt x="2429" y="3311"/>
                    <a:pt x="2473" y="3323"/>
                    <a:pt x="2514" y="3323"/>
                  </a:cubicBezTo>
                  <a:cubicBezTo>
                    <a:pt x="2554" y="3323"/>
                    <a:pt x="2592" y="3311"/>
                    <a:pt x="2622" y="3291"/>
                  </a:cubicBezTo>
                  <a:cubicBezTo>
                    <a:pt x="3711" y="3210"/>
                    <a:pt x="5732" y="1967"/>
                    <a:pt x="5218" y="683"/>
                  </a:cubicBezTo>
                  <a:cubicBezTo>
                    <a:pt x="5078" y="337"/>
                    <a:pt x="4787" y="200"/>
                    <a:pt x="4451" y="200"/>
                  </a:cubicBezTo>
                  <a:cubicBezTo>
                    <a:pt x="3853" y="200"/>
                    <a:pt x="3115" y="636"/>
                    <a:pt x="2853" y="1095"/>
                  </a:cubicBezTo>
                  <a:cubicBezTo>
                    <a:pt x="2685" y="510"/>
                    <a:pt x="1949" y="0"/>
                    <a:pt x="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6" name="Google Shape;216;p3"/>
            <p:cNvGrpSpPr/>
            <p:nvPr/>
          </p:nvGrpSpPr>
          <p:grpSpPr>
            <a:xfrm rot="-640298">
              <a:off x="7143312" y="799894"/>
              <a:ext cx="948154" cy="903796"/>
              <a:chOff x="984375" y="2346230"/>
              <a:chExt cx="468336" cy="446495"/>
            </a:xfrm>
          </p:grpSpPr>
          <p:sp>
            <p:nvSpPr>
              <p:cNvPr id="217" name="Google Shape;217;p3"/>
              <p:cNvSpPr/>
              <p:nvPr/>
            </p:nvSpPr>
            <p:spPr>
              <a:xfrm>
                <a:off x="1139896" y="2346230"/>
                <a:ext cx="312816" cy="368096"/>
              </a:xfrm>
              <a:custGeom>
                <a:avLst/>
                <a:gdLst/>
                <a:ahLst/>
                <a:cxnLst/>
                <a:rect l="l" t="t" r="r" b="b"/>
                <a:pathLst>
                  <a:path w="8024" h="9442" extrusionOk="0">
                    <a:moveTo>
                      <a:pt x="2655" y="2271"/>
                    </a:moveTo>
                    <a:cubicBezTo>
                      <a:pt x="3185" y="2271"/>
                      <a:pt x="3508" y="3208"/>
                      <a:pt x="3086" y="3691"/>
                    </a:cubicBezTo>
                    <a:cubicBezTo>
                      <a:pt x="2907" y="3895"/>
                      <a:pt x="2638" y="4014"/>
                      <a:pt x="2369" y="4014"/>
                    </a:cubicBezTo>
                    <a:cubicBezTo>
                      <a:pt x="2348" y="4014"/>
                      <a:pt x="2327" y="4013"/>
                      <a:pt x="2306" y="4012"/>
                    </a:cubicBezTo>
                    <a:cubicBezTo>
                      <a:pt x="2204" y="4005"/>
                      <a:pt x="2100" y="3978"/>
                      <a:pt x="2022" y="3914"/>
                    </a:cubicBezTo>
                    <a:cubicBezTo>
                      <a:pt x="1829" y="3765"/>
                      <a:pt x="1846" y="3474"/>
                      <a:pt x="1886" y="3238"/>
                    </a:cubicBezTo>
                    <a:cubicBezTo>
                      <a:pt x="1937" y="2964"/>
                      <a:pt x="2008" y="2677"/>
                      <a:pt x="2211" y="2484"/>
                    </a:cubicBezTo>
                    <a:cubicBezTo>
                      <a:pt x="2367" y="2334"/>
                      <a:pt x="2518" y="2271"/>
                      <a:pt x="2655" y="2271"/>
                    </a:cubicBezTo>
                    <a:close/>
                    <a:moveTo>
                      <a:pt x="4035" y="6913"/>
                    </a:moveTo>
                    <a:cubicBezTo>
                      <a:pt x="4604" y="6913"/>
                      <a:pt x="5210" y="7741"/>
                      <a:pt x="4695" y="8114"/>
                    </a:cubicBezTo>
                    <a:cubicBezTo>
                      <a:pt x="4582" y="8199"/>
                      <a:pt x="4435" y="8219"/>
                      <a:pt x="4293" y="8219"/>
                    </a:cubicBezTo>
                    <a:cubicBezTo>
                      <a:pt x="4281" y="8219"/>
                      <a:pt x="4270" y="8219"/>
                      <a:pt x="4259" y="8219"/>
                    </a:cubicBezTo>
                    <a:cubicBezTo>
                      <a:pt x="3951" y="8216"/>
                      <a:pt x="3606" y="8117"/>
                      <a:pt x="3468" y="7844"/>
                    </a:cubicBezTo>
                    <a:cubicBezTo>
                      <a:pt x="3390" y="7688"/>
                      <a:pt x="3397" y="7492"/>
                      <a:pt x="3471" y="7334"/>
                    </a:cubicBezTo>
                    <a:cubicBezTo>
                      <a:pt x="3613" y="7031"/>
                      <a:pt x="3821" y="6913"/>
                      <a:pt x="4035" y="6913"/>
                    </a:cubicBezTo>
                    <a:close/>
                    <a:moveTo>
                      <a:pt x="3373" y="0"/>
                    </a:moveTo>
                    <a:cubicBezTo>
                      <a:pt x="3358" y="0"/>
                      <a:pt x="3342" y="0"/>
                      <a:pt x="3326" y="1"/>
                    </a:cubicBezTo>
                    <a:cubicBezTo>
                      <a:pt x="1" y="38"/>
                      <a:pt x="18" y="4752"/>
                      <a:pt x="72" y="5918"/>
                    </a:cubicBezTo>
                    <a:cubicBezTo>
                      <a:pt x="498" y="6306"/>
                      <a:pt x="869" y="6773"/>
                      <a:pt x="1147" y="7161"/>
                    </a:cubicBezTo>
                    <a:cubicBezTo>
                      <a:pt x="1542" y="7715"/>
                      <a:pt x="1859" y="8354"/>
                      <a:pt x="2025" y="9017"/>
                    </a:cubicBezTo>
                    <a:cubicBezTo>
                      <a:pt x="2837" y="9279"/>
                      <a:pt x="3763" y="9442"/>
                      <a:pt x="4614" y="9442"/>
                    </a:cubicBezTo>
                    <a:cubicBezTo>
                      <a:pt x="5883" y="9442"/>
                      <a:pt x="6985" y="9079"/>
                      <a:pt x="7297" y="8138"/>
                    </a:cubicBezTo>
                    <a:cubicBezTo>
                      <a:pt x="8023" y="5948"/>
                      <a:pt x="4647" y="5154"/>
                      <a:pt x="4647" y="5154"/>
                    </a:cubicBezTo>
                    <a:cubicBezTo>
                      <a:pt x="4647" y="5154"/>
                      <a:pt x="7097" y="0"/>
                      <a:pt x="33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3"/>
              <p:cNvSpPr/>
              <p:nvPr/>
            </p:nvSpPr>
            <p:spPr>
              <a:xfrm>
                <a:off x="1211160" y="2434726"/>
                <a:ext cx="65495" cy="68029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745" extrusionOk="0">
                    <a:moveTo>
                      <a:pt x="827" y="1"/>
                    </a:moveTo>
                    <a:cubicBezTo>
                      <a:pt x="690" y="1"/>
                      <a:pt x="539" y="64"/>
                      <a:pt x="383" y="214"/>
                    </a:cubicBezTo>
                    <a:cubicBezTo>
                      <a:pt x="180" y="407"/>
                      <a:pt x="109" y="694"/>
                      <a:pt x="58" y="968"/>
                    </a:cubicBezTo>
                    <a:cubicBezTo>
                      <a:pt x="18" y="1204"/>
                      <a:pt x="1" y="1495"/>
                      <a:pt x="194" y="1644"/>
                    </a:cubicBezTo>
                    <a:cubicBezTo>
                      <a:pt x="272" y="1708"/>
                      <a:pt x="376" y="1735"/>
                      <a:pt x="478" y="1742"/>
                    </a:cubicBezTo>
                    <a:cubicBezTo>
                      <a:pt x="499" y="1743"/>
                      <a:pt x="520" y="1744"/>
                      <a:pt x="541" y="1744"/>
                    </a:cubicBezTo>
                    <a:cubicBezTo>
                      <a:pt x="810" y="1744"/>
                      <a:pt x="1079" y="1625"/>
                      <a:pt x="1258" y="1421"/>
                    </a:cubicBezTo>
                    <a:cubicBezTo>
                      <a:pt x="1680" y="938"/>
                      <a:pt x="1357" y="1"/>
                      <a:pt x="8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3"/>
              <p:cNvSpPr/>
              <p:nvPr/>
            </p:nvSpPr>
            <p:spPr>
              <a:xfrm>
                <a:off x="1272016" y="2615733"/>
                <a:ext cx="71031" cy="50953"/>
              </a:xfrm>
              <a:custGeom>
                <a:avLst/>
                <a:gdLst/>
                <a:ahLst/>
                <a:cxnLst/>
                <a:rect l="l" t="t" r="r" b="b"/>
                <a:pathLst>
                  <a:path w="1822" h="1307" extrusionOk="0">
                    <a:moveTo>
                      <a:pt x="646" y="0"/>
                    </a:moveTo>
                    <a:cubicBezTo>
                      <a:pt x="432" y="0"/>
                      <a:pt x="224" y="118"/>
                      <a:pt x="82" y="421"/>
                    </a:cubicBezTo>
                    <a:cubicBezTo>
                      <a:pt x="8" y="579"/>
                      <a:pt x="1" y="775"/>
                      <a:pt x="79" y="931"/>
                    </a:cubicBezTo>
                    <a:cubicBezTo>
                      <a:pt x="217" y="1204"/>
                      <a:pt x="562" y="1303"/>
                      <a:pt x="870" y="1306"/>
                    </a:cubicBezTo>
                    <a:cubicBezTo>
                      <a:pt x="881" y="1306"/>
                      <a:pt x="892" y="1306"/>
                      <a:pt x="904" y="1306"/>
                    </a:cubicBezTo>
                    <a:cubicBezTo>
                      <a:pt x="1046" y="1306"/>
                      <a:pt x="1193" y="1286"/>
                      <a:pt x="1306" y="1201"/>
                    </a:cubicBezTo>
                    <a:cubicBezTo>
                      <a:pt x="1821" y="828"/>
                      <a:pt x="1215" y="0"/>
                      <a:pt x="6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3"/>
              <p:cNvSpPr/>
              <p:nvPr/>
            </p:nvSpPr>
            <p:spPr>
              <a:xfrm>
                <a:off x="984375" y="2470319"/>
                <a:ext cx="249543" cy="322406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8270" extrusionOk="0">
                    <a:moveTo>
                      <a:pt x="1000" y="0"/>
                    </a:moveTo>
                    <a:cubicBezTo>
                      <a:pt x="974" y="0"/>
                      <a:pt x="947" y="2"/>
                      <a:pt x="920" y="4"/>
                    </a:cubicBezTo>
                    <a:cubicBezTo>
                      <a:pt x="58" y="82"/>
                      <a:pt x="1" y="1457"/>
                      <a:pt x="789" y="1457"/>
                    </a:cubicBezTo>
                    <a:cubicBezTo>
                      <a:pt x="851" y="1457"/>
                      <a:pt x="918" y="1448"/>
                      <a:pt x="990" y="1430"/>
                    </a:cubicBezTo>
                    <a:cubicBezTo>
                      <a:pt x="1031" y="1420"/>
                      <a:pt x="1024" y="1319"/>
                      <a:pt x="981" y="1319"/>
                    </a:cubicBezTo>
                    <a:cubicBezTo>
                      <a:pt x="976" y="1319"/>
                      <a:pt x="971" y="1319"/>
                      <a:pt x="966" y="1319"/>
                    </a:cubicBezTo>
                    <a:cubicBezTo>
                      <a:pt x="97" y="1319"/>
                      <a:pt x="395" y="232"/>
                      <a:pt x="1059" y="232"/>
                    </a:cubicBezTo>
                    <a:cubicBezTo>
                      <a:pt x="1131" y="232"/>
                      <a:pt x="1208" y="245"/>
                      <a:pt x="1288" y="274"/>
                    </a:cubicBezTo>
                    <a:cubicBezTo>
                      <a:pt x="1687" y="420"/>
                      <a:pt x="1869" y="913"/>
                      <a:pt x="1954" y="1288"/>
                    </a:cubicBezTo>
                    <a:cubicBezTo>
                      <a:pt x="1998" y="1491"/>
                      <a:pt x="2021" y="1701"/>
                      <a:pt x="2011" y="1907"/>
                    </a:cubicBezTo>
                    <a:cubicBezTo>
                      <a:pt x="2011" y="1991"/>
                      <a:pt x="1994" y="2072"/>
                      <a:pt x="1987" y="2157"/>
                    </a:cubicBezTo>
                    <a:cubicBezTo>
                      <a:pt x="1842" y="2316"/>
                      <a:pt x="1792" y="2542"/>
                      <a:pt x="1910" y="2796"/>
                    </a:cubicBezTo>
                    <a:cubicBezTo>
                      <a:pt x="2129" y="3272"/>
                      <a:pt x="2545" y="3482"/>
                      <a:pt x="2934" y="3809"/>
                    </a:cubicBezTo>
                    <a:cubicBezTo>
                      <a:pt x="3309" y="4123"/>
                      <a:pt x="3643" y="4479"/>
                      <a:pt x="3958" y="4853"/>
                    </a:cubicBezTo>
                    <a:cubicBezTo>
                      <a:pt x="4749" y="5800"/>
                      <a:pt x="5762" y="7063"/>
                      <a:pt x="6131" y="8236"/>
                    </a:cubicBezTo>
                    <a:cubicBezTo>
                      <a:pt x="6138" y="8260"/>
                      <a:pt x="6149" y="8269"/>
                      <a:pt x="6160" y="8269"/>
                    </a:cubicBezTo>
                    <a:cubicBezTo>
                      <a:pt x="6192" y="8269"/>
                      <a:pt x="6229" y="8194"/>
                      <a:pt x="6229" y="8161"/>
                    </a:cubicBezTo>
                    <a:cubicBezTo>
                      <a:pt x="6188" y="7350"/>
                      <a:pt x="6401" y="6668"/>
                      <a:pt x="6201" y="5854"/>
                    </a:cubicBezTo>
                    <a:cubicBezTo>
                      <a:pt x="6201" y="5847"/>
                      <a:pt x="6198" y="5840"/>
                      <a:pt x="6198" y="5834"/>
                    </a:cubicBezTo>
                    <a:cubicBezTo>
                      <a:pt x="6032" y="5171"/>
                      <a:pt x="5715" y="4532"/>
                      <a:pt x="5320" y="3978"/>
                    </a:cubicBezTo>
                    <a:cubicBezTo>
                      <a:pt x="5042" y="3590"/>
                      <a:pt x="4671" y="3123"/>
                      <a:pt x="4245" y="2735"/>
                    </a:cubicBezTo>
                    <a:cubicBezTo>
                      <a:pt x="3751" y="2286"/>
                      <a:pt x="3183" y="1934"/>
                      <a:pt x="2595" y="1917"/>
                    </a:cubicBezTo>
                    <a:cubicBezTo>
                      <a:pt x="2587" y="1916"/>
                      <a:pt x="2579" y="1916"/>
                      <a:pt x="2571" y="1916"/>
                    </a:cubicBezTo>
                    <a:cubicBezTo>
                      <a:pt x="2462" y="1916"/>
                      <a:pt x="2359" y="1936"/>
                      <a:pt x="2264" y="1971"/>
                    </a:cubicBezTo>
                    <a:cubicBezTo>
                      <a:pt x="2268" y="1582"/>
                      <a:pt x="2116" y="1089"/>
                      <a:pt x="2032" y="879"/>
                    </a:cubicBezTo>
                    <a:cubicBezTo>
                      <a:pt x="1854" y="443"/>
                      <a:pt x="1504" y="0"/>
                      <a:pt x="10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1" name="Google Shape;221;p3"/>
            <p:cNvGrpSpPr/>
            <p:nvPr/>
          </p:nvGrpSpPr>
          <p:grpSpPr>
            <a:xfrm>
              <a:off x="7571778" y="3329054"/>
              <a:ext cx="1156401" cy="1545073"/>
              <a:chOff x="1517975" y="4132611"/>
              <a:chExt cx="698732" cy="933635"/>
            </a:xfrm>
          </p:grpSpPr>
          <p:sp>
            <p:nvSpPr>
              <p:cNvPr id="222" name="Google Shape;222;p3"/>
              <p:cNvSpPr/>
              <p:nvPr/>
            </p:nvSpPr>
            <p:spPr>
              <a:xfrm>
                <a:off x="1598013" y="4490272"/>
                <a:ext cx="137847" cy="138040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2863" extrusionOk="0">
                    <a:moveTo>
                      <a:pt x="1429" y="0"/>
                    </a:moveTo>
                    <a:cubicBezTo>
                      <a:pt x="638" y="0"/>
                      <a:pt x="0" y="642"/>
                      <a:pt x="0" y="1429"/>
                    </a:cubicBezTo>
                    <a:cubicBezTo>
                      <a:pt x="0" y="2220"/>
                      <a:pt x="638" y="2862"/>
                      <a:pt x="1429" y="2862"/>
                    </a:cubicBezTo>
                    <a:cubicBezTo>
                      <a:pt x="2220" y="2862"/>
                      <a:pt x="2859" y="2220"/>
                      <a:pt x="2859" y="1429"/>
                    </a:cubicBezTo>
                    <a:cubicBezTo>
                      <a:pt x="2859" y="642"/>
                      <a:pt x="2220" y="0"/>
                      <a:pt x="14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3"/>
              <p:cNvSpPr/>
              <p:nvPr/>
            </p:nvSpPr>
            <p:spPr>
              <a:xfrm>
                <a:off x="1932629" y="4188492"/>
                <a:ext cx="106796" cy="106748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2214" extrusionOk="0">
                    <a:moveTo>
                      <a:pt x="1106" y="0"/>
                    </a:moveTo>
                    <a:cubicBezTo>
                      <a:pt x="495" y="0"/>
                      <a:pt x="1" y="494"/>
                      <a:pt x="1" y="1106"/>
                    </a:cubicBezTo>
                    <a:cubicBezTo>
                      <a:pt x="1" y="1717"/>
                      <a:pt x="495" y="2214"/>
                      <a:pt x="1106" y="2214"/>
                    </a:cubicBezTo>
                    <a:cubicBezTo>
                      <a:pt x="1718" y="2214"/>
                      <a:pt x="2214" y="1717"/>
                      <a:pt x="2214" y="1106"/>
                    </a:cubicBezTo>
                    <a:cubicBezTo>
                      <a:pt x="2214" y="494"/>
                      <a:pt x="1718" y="0"/>
                      <a:pt x="1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3"/>
              <p:cNvSpPr/>
              <p:nvPr/>
            </p:nvSpPr>
            <p:spPr>
              <a:xfrm>
                <a:off x="1539335" y="4751068"/>
                <a:ext cx="151250" cy="63885"/>
              </a:xfrm>
              <a:custGeom>
                <a:avLst/>
                <a:gdLst/>
                <a:ahLst/>
                <a:cxnLst/>
                <a:rect l="l" t="t" r="r" b="b"/>
                <a:pathLst>
                  <a:path w="3137" h="1325" extrusionOk="0">
                    <a:moveTo>
                      <a:pt x="1252" y="0"/>
                    </a:moveTo>
                    <a:cubicBezTo>
                      <a:pt x="1197" y="0"/>
                      <a:pt x="1141" y="4"/>
                      <a:pt x="1085" y="11"/>
                    </a:cubicBezTo>
                    <a:cubicBezTo>
                      <a:pt x="1" y="156"/>
                      <a:pt x="400" y="992"/>
                      <a:pt x="1524" y="1228"/>
                    </a:cubicBezTo>
                    <a:cubicBezTo>
                      <a:pt x="1869" y="1299"/>
                      <a:pt x="2154" y="1324"/>
                      <a:pt x="2383" y="1324"/>
                    </a:cubicBezTo>
                    <a:cubicBezTo>
                      <a:pt x="2901" y="1324"/>
                      <a:pt x="3137" y="1198"/>
                      <a:pt x="3137" y="1198"/>
                    </a:cubicBezTo>
                    <a:cubicBezTo>
                      <a:pt x="3137" y="1198"/>
                      <a:pt x="2267" y="0"/>
                      <a:pt x="12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3"/>
              <p:cNvSpPr/>
              <p:nvPr/>
            </p:nvSpPr>
            <p:spPr>
              <a:xfrm>
                <a:off x="1829882" y="4540367"/>
                <a:ext cx="125455" cy="87848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822" extrusionOk="0">
                    <a:moveTo>
                      <a:pt x="755" y="1"/>
                    </a:moveTo>
                    <a:cubicBezTo>
                      <a:pt x="0" y="1"/>
                      <a:pt x="177" y="798"/>
                      <a:pt x="1068" y="1323"/>
                    </a:cubicBezTo>
                    <a:cubicBezTo>
                      <a:pt x="1820" y="1769"/>
                      <a:pt x="2317" y="1822"/>
                      <a:pt x="2511" y="1822"/>
                    </a:cubicBezTo>
                    <a:cubicBezTo>
                      <a:pt x="2571" y="1822"/>
                      <a:pt x="2601" y="1817"/>
                      <a:pt x="2601" y="1817"/>
                    </a:cubicBezTo>
                    <a:cubicBezTo>
                      <a:pt x="2601" y="1817"/>
                      <a:pt x="2119" y="242"/>
                      <a:pt x="1044" y="32"/>
                    </a:cubicBezTo>
                    <a:cubicBezTo>
                      <a:pt x="936" y="11"/>
                      <a:pt x="840" y="1"/>
                      <a:pt x="7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3"/>
              <p:cNvSpPr/>
              <p:nvPr/>
            </p:nvSpPr>
            <p:spPr>
              <a:xfrm>
                <a:off x="1742853" y="4814857"/>
                <a:ext cx="125841" cy="87462"/>
              </a:xfrm>
              <a:custGeom>
                <a:avLst/>
                <a:gdLst/>
                <a:ahLst/>
                <a:cxnLst/>
                <a:rect l="l" t="t" r="r" b="b"/>
                <a:pathLst>
                  <a:path w="2610" h="1814" extrusionOk="0">
                    <a:moveTo>
                      <a:pt x="1846" y="0"/>
                    </a:moveTo>
                    <a:cubicBezTo>
                      <a:pt x="1763" y="0"/>
                      <a:pt x="1670" y="10"/>
                      <a:pt x="1565" y="30"/>
                    </a:cubicBezTo>
                    <a:cubicBezTo>
                      <a:pt x="490" y="236"/>
                      <a:pt x="0" y="1807"/>
                      <a:pt x="0" y="1807"/>
                    </a:cubicBezTo>
                    <a:cubicBezTo>
                      <a:pt x="0" y="1807"/>
                      <a:pt x="34" y="1813"/>
                      <a:pt x="99" y="1813"/>
                    </a:cubicBezTo>
                    <a:cubicBezTo>
                      <a:pt x="297" y="1813"/>
                      <a:pt x="791" y="1759"/>
                      <a:pt x="1535" y="1324"/>
                    </a:cubicBezTo>
                    <a:cubicBezTo>
                      <a:pt x="2431" y="800"/>
                      <a:pt x="2609" y="0"/>
                      <a:pt x="18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3"/>
              <p:cNvSpPr/>
              <p:nvPr/>
            </p:nvSpPr>
            <p:spPr>
              <a:xfrm>
                <a:off x="1983641" y="4683036"/>
                <a:ext cx="125841" cy="87462"/>
              </a:xfrm>
              <a:custGeom>
                <a:avLst/>
                <a:gdLst/>
                <a:ahLst/>
                <a:cxnLst/>
                <a:rect l="l" t="t" r="r" b="b"/>
                <a:pathLst>
                  <a:path w="2610" h="1814" extrusionOk="0">
                    <a:moveTo>
                      <a:pt x="1849" y="1"/>
                    </a:moveTo>
                    <a:cubicBezTo>
                      <a:pt x="1766" y="1"/>
                      <a:pt x="1671" y="10"/>
                      <a:pt x="1566" y="30"/>
                    </a:cubicBezTo>
                    <a:cubicBezTo>
                      <a:pt x="491" y="236"/>
                      <a:pt x="0" y="1807"/>
                      <a:pt x="0" y="1807"/>
                    </a:cubicBezTo>
                    <a:cubicBezTo>
                      <a:pt x="0" y="1807"/>
                      <a:pt x="34" y="1813"/>
                      <a:pt x="98" y="1813"/>
                    </a:cubicBezTo>
                    <a:cubicBezTo>
                      <a:pt x="296" y="1813"/>
                      <a:pt x="791" y="1759"/>
                      <a:pt x="1535" y="1321"/>
                    </a:cubicBezTo>
                    <a:cubicBezTo>
                      <a:pt x="2431" y="797"/>
                      <a:pt x="2610" y="1"/>
                      <a:pt x="18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3"/>
              <p:cNvSpPr/>
              <p:nvPr/>
            </p:nvSpPr>
            <p:spPr>
              <a:xfrm>
                <a:off x="1517975" y="4132611"/>
                <a:ext cx="698732" cy="933635"/>
              </a:xfrm>
              <a:custGeom>
                <a:avLst/>
                <a:gdLst/>
                <a:ahLst/>
                <a:cxnLst/>
                <a:rect l="l" t="t" r="r" b="b"/>
                <a:pathLst>
                  <a:path w="14492" h="19364" extrusionOk="0">
                    <a:moveTo>
                      <a:pt x="9912" y="0"/>
                    </a:moveTo>
                    <a:cubicBezTo>
                      <a:pt x="9056" y="0"/>
                      <a:pt x="8186" y="459"/>
                      <a:pt x="7688" y="1146"/>
                    </a:cubicBezTo>
                    <a:cubicBezTo>
                      <a:pt x="6969" y="2143"/>
                      <a:pt x="7270" y="3674"/>
                      <a:pt x="8401" y="4232"/>
                    </a:cubicBezTo>
                    <a:cubicBezTo>
                      <a:pt x="8764" y="4408"/>
                      <a:pt x="9190" y="4493"/>
                      <a:pt x="9619" y="4493"/>
                    </a:cubicBezTo>
                    <a:cubicBezTo>
                      <a:pt x="9643" y="4493"/>
                      <a:pt x="9666" y="4492"/>
                      <a:pt x="9689" y="4492"/>
                    </a:cubicBezTo>
                    <a:lnTo>
                      <a:pt x="9689" y="4492"/>
                    </a:lnTo>
                    <a:cubicBezTo>
                      <a:pt x="9602" y="5597"/>
                      <a:pt x="9625" y="6705"/>
                      <a:pt x="9521" y="7810"/>
                    </a:cubicBezTo>
                    <a:cubicBezTo>
                      <a:pt x="9412" y="9000"/>
                      <a:pt x="9345" y="10189"/>
                      <a:pt x="9223" y="11375"/>
                    </a:cubicBezTo>
                    <a:cubicBezTo>
                      <a:pt x="8986" y="13657"/>
                      <a:pt x="8777" y="15940"/>
                      <a:pt x="8733" y="18232"/>
                    </a:cubicBezTo>
                    <a:cubicBezTo>
                      <a:pt x="8480" y="18229"/>
                      <a:pt x="8228" y="18227"/>
                      <a:pt x="7979" y="18227"/>
                    </a:cubicBezTo>
                    <a:cubicBezTo>
                      <a:pt x="7876" y="18227"/>
                      <a:pt x="7774" y="18227"/>
                      <a:pt x="7671" y="18228"/>
                    </a:cubicBezTo>
                    <a:cubicBezTo>
                      <a:pt x="6698" y="18242"/>
                      <a:pt x="5725" y="18232"/>
                      <a:pt x="4756" y="18286"/>
                    </a:cubicBezTo>
                    <a:cubicBezTo>
                      <a:pt x="4404" y="16025"/>
                      <a:pt x="4289" y="13727"/>
                      <a:pt x="3904" y="11467"/>
                    </a:cubicBezTo>
                    <a:cubicBezTo>
                      <a:pt x="5104" y="11257"/>
                      <a:pt x="5941" y="10483"/>
                      <a:pt x="5979" y="9057"/>
                    </a:cubicBezTo>
                    <a:cubicBezTo>
                      <a:pt x="6012" y="7678"/>
                      <a:pt x="4926" y="6282"/>
                      <a:pt x="3504" y="6282"/>
                    </a:cubicBezTo>
                    <a:cubicBezTo>
                      <a:pt x="3481" y="6282"/>
                      <a:pt x="3457" y="6282"/>
                      <a:pt x="3434" y="6283"/>
                    </a:cubicBezTo>
                    <a:cubicBezTo>
                      <a:pt x="3276" y="6289"/>
                      <a:pt x="3373" y="6515"/>
                      <a:pt x="3488" y="6529"/>
                    </a:cubicBezTo>
                    <a:cubicBezTo>
                      <a:pt x="4708" y="6637"/>
                      <a:pt x="5577" y="7841"/>
                      <a:pt x="5563" y="9017"/>
                    </a:cubicBezTo>
                    <a:cubicBezTo>
                      <a:pt x="5550" y="10368"/>
                      <a:pt x="4661" y="11112"/>
                      <a:pt x="3326" y="11115"/>
                    </a:cubicBezTo>
                    <a:cubicBezTo>
                      <a:pt x="3318" y="11115"/>
                      <a:pt x="3310" y="11115"/>
                      <a:pt x="3303" y="11115"/>
                    </a:cubicBezTo>
                    <a:cubicBezTo>
                      <a:pt x="2056" y="11115"/>
                      <a:pt x="750" y="10529"/>
                      <a:pt x="656" y="9131"/>
                    </a:cubicBezTo>
                    <a:cubicBezTo>
                      <a:pt x="565" y="7746"/>
                      <a:pt x="1258" y="6715"/>
                      <a:pt x="2684" y="6506"/>
                    </a:cubicBezTo>
                    <a:cubicBezTo>
                      <a:pt x="2860" y="6482"/>
                      <a:pt x="2724" y="6252"/>
                      <a:pt x="2599" y="6245"/>
                    </a:cubicBezTo>
                    <a:cubicBezTo>
                      <a:pt x="2548" y="6243"/>
                      <a:pt x="2498" y="6241"/>
                      <a:pt x="2449" y="6241"/>
                    </a:cubicBezTo>
                    <a:cubicBezTo>
                      <a:pt x="1058" y="6241"/>
                      <a:pt x="300" y="7287"/>
                      <a:pt x="169" y="8635"/>
                    </a:cubicBezTo>
                    <a:cubicBezTo>
                      <a:pt x="1" y="10416"/>
                      <a:pt x="1319" y="11456"/>
                      <a:pt x="3015" y="11520"/>
                    </a:cubicBezTo>
                    <a:cubicBezTo>
                      <a:pt x="3071" y="11522"/>
                      <a:pt x="3126" y="11523"/>
                      <a:pt x="3180" y="11523"/>
                    </a:cubicBezTo>
                    <a:cubicBezTo>
                      <a:pt x="3346" y="11523"/>
                      <a:pt x="3506" y="11514"/>
                      <a:pt x="3664" y="11497"/>
                    </a:cubicBezTo>
                    <a:lnTo>
                      <a:pt x="3664" y="11497"/>
                    </a:lnTo>
                    <a:cubicBezTo>
                      <a:pt x="3559" y="12740"/>
                      <a:pt x="3941" y="14129"/>
                      <a:pt x="4073" y="15360"/>
                    </a:cubicBezTo>
                    <a:cubicBezTo>
                      <a:pt x="4168" y="16221"/>
                      <a:pt x="4036" y="17478"/>
                      <a:pt x="4431" y="18313"/>
                    </a:cubicBezTo>
                    <a:cubicBezTo>
                      <a:pt x="4195" y="18330"/>
                      <a:pt x="3961" y="18347"/>
                      <a:pt x="3728" y="18373"/>
                    </a:cubicBezTo>
                    <a:cubicBezTo>
                      <a:pt x="2748" y="18489"/>
                      <a:pt x="1504" y="18553"/>
                      <a:pt x="595" y="18952"/>
                    </a:cubicBezTo>
                    <a:cubicBezTo>
                      <a:pt x="527" y="18981"/>
                      <a:pt x="560" y="19121"/>
                      <a:pt x="635" y="19121"/>
                    </a:cubicBezTo>
                    <a:cubicBezTo>
                      <a:pt x="638" y="19121"/>
                      <a:pt x="640" y="19121"/>
                      <a:pt x="643" y="19120"/>
                    </a:cubicBezTo>
                    <a:cubicBezTo>
                      <a:pt x="2905" y="18774"/>
                      <a:pt x="5224" y="18541"/>
                      <a:pt x="7535" y="18541"/>
                    </a:cubicBezTo>
                    <a:cubicBezTo>
                      <a:pt x="9846" y="18541"/>
                      <a:pt x="12151" y="18774"/>
                      <a:pt x="14387" y="19361"/>
                    </a:cubicBezTo>
                    <a:cubicBezTo>
                      <a:pt x="14394" y="19362"/>
                      <a:pt x="14401" y="19363"/>
                      <a:pt x="14408" y="19363"/>
                    </a:cubicBezTo>
                    <a:cubicBezTo>
                      <a:pt x="14491" y="19363"/>
                      <a:pt x="14466" y="19210"/>
                      <a:pt x="14396" y="19181"/>
                    </a:cubicBezTo>
                    <a:cubicBezTo>
                      <a:pt x="12761" y="18512"/>
                      <a:pt x="10899" y="18292"/>
                      <a:pt x="9101" y="18242"/>
                    </a:cubicBezTo>
                    <a:cubicBezTo>
                      <a:pt x="9148" y="15917"/>
                      <a:pt x="9375" y="13605"/>
                      <a:pt x="9594" y="11291"/>
                    </a:cubicBezTo>
                    <a:cubicBezTo>
                      <a:pt x="9808" y="9054"/>
                      <a:pt x="10115" y="6729"/>
                      <a:pt x="9889" y="4478"/>
                    </a:cubicBezTo>
                    <a:cubicBezTo>
                      <a:pt x="10659" y="4411"/>
                      <a:pt x="11402" y="4056"/>
                      <a:pt x="11778" y="3397"/>
                    </a:cubicBezTo>
                    <a:cubicBezTo>
                      <a:pt x="12345" y="2407"/>
                      <a:pt x="12041" y="838"/>
                      <a:pt x="10821" y="568"/>
                    </a:cubicBezTo>
                    <a:cubicBezTo>
                      <a:pt x="10810" y="566"/>
                      <a:pt x="10799" y="564"/>
                      <a:pt x="10790" y="564"/>
                    </a:cubicBezTo>
                    <a:cubicBezTo>
                      <a:pt x="10669" y="564"/>
                      <a:pt x="10710" y="751"/>
                      <a:pt x="10798" y="798"/>
                    </a:cubicBezTo>
                    <a:cubicBezTo>
                      <a:pt x="11642" y="1261"/>
                      <a:pt x="11778" y="2650"/>
                      <a:pt x="11230" y="3377"/>
                    </a:cubicBezTo>
                    <a:cubicBezTo>
                      <a:pt x="10874" y="3847"/>
                      <a:pt x="10212" y="4095"/>
                      <a:pt x="9571" y="4095"/>
                    </a:cubicBezTo>
                    <a:cubicBezTo>
                      <a:pt x="9178" y="4095"/>
                      <a:pt x="8792" y="4002"/>
                      <a:pt x="8490" y="3809"/>
                    </a:cubicBezTo>
                    <a:cubicBezTo>
                      <a:pt x="7668" y="3285"/>
                      <a:pt x="7554" y="2099"/>
                      <a:pt x="8097" y="1345"/>
                    </a:cubicBezTo>
                    <a:cubicBezTo>
                      <a:pt x="8585" y="670"/>
                      <a:pt x="9386" y="333"/>
                      <a:pt x="10197" y="333"/>
                    </a:cubicBezTo>
                    <a:cubicBezTo>
                      <a:pt x="10410" y="333"/>
                      <a:pt x="10623" y="356"/>
                      <a:pt x="10831" y="403"/>
                    </a:cubicBezTo>
                    <a:cubicBezTo>
                      <a:pt x="10838" y="404"/>
                      <a:pt x="10844" y="405"/>
                      <a:pt x="10850" y="405"/>
                    </a:cubicBezTo>
                    <a:cubicBezTo>
                      <a:pt x="10942" y="405"/>
                      <a:pt x="10908" y="235"/>
                      <a:pt x="10842" y="203"/>
                    </a:cubicBezTo>
                    <a:cubicBezTo>
                      <a:pt x="10547" y="64"/>
                      <a:pt x="10231" y="0"/>
                      <a:pt x="99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9" name="Google Shape;229;p3"/>
            <p:cNvGrpSpPr/>
            <p:nvPr/>
          </p:nvGrpSpPr>
          <p:grpSpPr>
            <a:xfrm>
              <a:off x="430034" y="329700"/>
              <a:ext cx="1099080" cy="1113371"/>
              <a:chOff x="918850" y="1629150"/>
              <a:chExt cx="442250" cy="453124"/>
            </a:xfrm>
          </p:grpSpPr>
          <p:sp>
            <p:nvSpPr>
              <p:cNvPr id="230" name="Google Shape;230;p3"/>
              <p:cNvSpPr/>
              <p:nvPr/>
            </p:nvSpPr>
            <p:spPr>
              <a:xfrm>
                <a:off x="1015722" y="1741872"/>
                <a:ext cx="267869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8384" h="7687" extrusionOk="0">
                    <a:moveTo>
                      <a:pt x="3609" y="0"/>
                    </a:moveTo>
                    <a:cubicBezTo>
                      <a:pt x="2511" y="0"/>
                      <a:pt x="1440" y="451"/>
                      <a:pt x="763" y="1473"/>
                    </a:cubicBezTo>
                    <a:cubicBezTo>
                      <a:pt x="753" y="1488"/>
                      <a:pt x="742" y="1494"/>
                      <a:pt x="732" y="1494"/>
                    </a:cubicBezTo>
                    <a:cubicBezTo>
                      <a:pt x="716" y="1494"/>
                      <a:pt x="702" y="1480"/>
                      <a:pt x="690" y="1460"/>
                    </a:cubicBezTo>
                    <a:cubicBezTo>
                      <a:pt x="199" y="2305"/>
                      <a:pt x="0" y="3343"/>
                      <a:pt x="0" y="4282"/>
                    </a:cubicBezTo>
                    <a:cubicBezTo>
                      <a:pt x="0" y="4508"/>
                      <a:pt x="24" y="4731"/>
                      <a:pt x="64" y="4945"/>
                    </a:cubicBezTo>
                    <a:cubicBezTo>
                      <a:pt x="111" y="4099"/>
                      <a:pt x="433" y="3241"/>
                      <a:pt x="913" y="2619"/>
                    </a:cubicBezTo>
                    <a:cubicBezTo>
                      <a:pt x="1503" y="1857"/>
                      <a:pt x="2437" y="1440"/>
                      <a:pt x="3379" y="1440"/>
                    </a:cubicBezTo>
                    <a:cubicBezTo>
                      <a:pt x="3844" y="1440"/>
                      <a:pt x="4312" y="1542"/>
                      <a:pt x="4741" y="1754"/>
                    </a:cubicBezTo>
                    <a:cubicBezTo>
                      <a:pt x="5985" y="2365"/>
                      <a:pt x="6505" y="4059"/>
                      <a:pt x="5403" y="5082"/>
                    </a:cubicBezTo>
                    <a:cubicBezTo>
                      <a:pt x="5075" y="5387"/>
                      <a:pt x="4597" y="5552"/>
                      <a:pt x="4131" y="5552"/>
                    </a:cubicBezTo>
                    <a:cubicBezTo>
                      <a:pt x="3511" y="5552"/>
                      <a:pt x="2912" y="5260"/>
                      <a:pt x="2713" y="4616"/>
                    </a:cubicBezTo>
                    <a:cubicBezTo>
                      <a:pt x="2506" y="3952"/>
                      <a:pt x="2911" y="3302"/>
                      <a:pt x="3480" y="3302"/>
                    </a:cubicBezTo>
                    <a:cubicBezTo>
                      <a:pt x="3644" y="3302"/>
                      <a:pt x="3821" y="3355"/>
                      <a:pt x="4001" y="3477"/>
                    </a:cubicBezTo>
                    <a:cubicBezTo>
                      <a:pt x="4070" y="3525"/>
                      <a:pt x="4072" y="3671"/>
                      <a:pt x="3988" y="3671"/>
                    </a:cubicBezTo>
                    <a:cubicBezTo>
                      <a:pt x="3977" y="3671"/>
                      <a:pt x="3964" y="3669"/>
                      <a:pt x="3950" y="3663"/>
                    </a:cubicBezTo>
                    <a:cubicBezTo>
                      <a:pt x="3859" y="3628"/>
                      <a:pt x="3775" y="3612"/>
                      <a:pt x="3699" y="3612"/>
                    </a:cubicBezTo>
                    <a:cubicBezTo>
                      <a:pt x="2974" y="3612"/>
                      <a:pt x="2903" y="5041"/>
                      <a:pt x="4045" y="5041"/>
                    </a:cubicBezTo>
                    <a:cubicBezTo>
                      <a:pt x="4151" y="5041"/>
                      <a:pt x="4268" y="5028"/>
                      <a:pt x="4396" y="5001"/>
                    </a:cubicBezTo>
                    <a:cubicBezTo>
                      <a:pt x="5322" y="4809"/>
                      <a:pt x="5745" y="3886"/>
                      <a:pt x="5346" y="3008"/>
                    </a:cubicBezTo>
                    <a:cubicBezTo>
                      <a:pt x="4990" y="2221"/>
                      <a:pt x="4271" y="1890"/>
                      <a:pt x="3513" y="1890"/>
                    </a:cubicBezTo>
                    <a:cubicBezTo>
                      <a:pt x="2620" y="1890"/>
                      <a:pt x="1673" y="2349"/>
                      <a:pt x="1203" y="3065"/>
                    </a:cubicBezTo>
                    <a:cubicBezTo>
                      <a:pt x="520" y="4106"/>
                      <a:pt x="297" y="5823"/>
                      <a:pt x="1233" y="6790"/>
                    </a:cubicBezTo>
                    <a:cubicBezTo>
                      <a:pt x="1869" y="7448"/>
                      <a:pt x="2849" y="7687"/>
                      <a:pt x="3753" y="7687"/>
                    </a:cubicBezTo>
                    <a:cubicBezTo>
                      <a:pt x="3874" y="7687"/>
                      <a:pt x="3992" y="7682"/>
                      <a:pt x="4109" y="7674"/>
                    </a:cubicBezTo>
                    <a:cubicBezTo>
                      <a:pt x="6732" y="7499"/>
                      <a:pt x="8384" y="5073"/>
                      <a:pt x="7468" y="2545"/>
                    </a:cubicBezTo>
                    <a:cubicBezTo>
                      <a:pt x="6901" y="977"/>
                      <a:pt x="5225" y="0"/>
                      <a:pt x="36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3"/>
              <p:cNvSpPr/>
              <p:nvPr/>
            </p:nvSpPr>
            <p:spPr>
              <a:xfrm>
                <a:off x="1016680" y="1729347"/>
                <a:ext cx="282406" cy="275153"/>
              </a:xfrm>
              <a:custGeom>
                <a:avLst/>
                <a:gdLst/>
                <a:ahLst/>
                <a:cxnLst/>
                <a:rect l="l" t="t" r="r" b="b"/>
                <a:pathLst>
                  <a:path w="8839" h="8612" extrusionOk="0">
                    <a:moveTo>
                      <a:pt x="3937" y="1"/>
                    </a:moveTo>
                    <a:cubicBezTo>
                      <a:pt x="2672" y="1"/>
                      <a:pt x="1101" y="550"/>
                      <a:pt x="639" y="1754"/>
                    </a:cubicBezTo>
                    <a:cubicBezTo>
                      <a:pt x="632" y="1778"/>
                      <a:pt x="643" y="1822"/>
                      <a:pt x="660" y="1852"/>
                    </a:cubicBezTo>
                    <a:cubicBezTo>
                      <a:pt x="672" y="1872"/>
                      <a:pt x="686" y="1886"/>
                      <a:pt x="702" y="1886"/>
                    </a:cubicBezTo>
                    <a:cubicBezTo>
                      <a:pt x="712" y="1886"/>
                      <a:pt x="723" y="1880"/>
                      <a:pt x="733" y="1865"/>
                    </a:cubicBezTo>
                    <a:cubicBezTo>
                      <a:pt x="1410" y="843"/>
                      <a:pt x="2481" y="392"/>
                      <a:pt x="3579" y="392"/>
                    </a:cubicBezTo>
                    <a:cubicBezTo>
                      <a:pt x="5195" y="392"/>
                      <a:pt x="6871" y="1369"/>
                      <a:pt x="7438" y="2937"/>
                    </a:cubicBezTo>
                    <a:cubicBezTo>
                      <a:pt x="8354" y="5465"/>
                      <a:pt x="6702" y="7891"/>
                      <a:pt x="4079" y="8066"/>
                    </a:cubicBezTo>
                    <a:cubicBezTo>
                      <a:pt x="3962" y="8074"/>
                      <a:pt x="3844" y="8079"/>
                      <a:pt x="3723" y="8079"/>
                    </a:cubicBezTo>
                    <a:cubicBezTo>
                      <a:pt x="2819" y="8079"/>
                      <a:pt x="1839" y="7840"/>
                      <a:pt x="1203" y="7182"/>
                    </a:cubicBezTo>
                    <a:cubicBezTo>
                      <a:pt x="267" y="6215"/>
                      <a:pt x="490" y="4498"/>
                      <a:pt x="1173" y="3457"/>
                    </a:cubicBezTo>
                    <a:cubicBezTo>
                      <a:pt x="1643" y="2741"/>
                      <a:pt x="2590" y="2282"/>
                      <a:pt x="3483" y="2282"/>
                    </a:cubicBezTo>
                    <a:cubicBezTo>
                      <a:pt x="4241" y="2282"/>
                      <a:pt x="4960" y="2613"/>
                      <a:pt x="5316" y="3400"/>
                    </a:cubicBezTo>
                    <a:cubicBezTo>
                      <a:pt x="5715" y="4278"/>
                      <a:pt x="5292" y="5201"/>
                      <a:pt x="4366" y="5393"/>
                    </a:cubicBezTo>
                    <a:cubicBezTo>
                      <a:pt x="4238" y="5420"/>
                      <a:pt x="4121" y="5433"/>
                      <a:pt x="4015" y="5433"/>
                    </a:cubicBezTo>
                    <a:cubicBezTo>
                      <a:pt x="2873" y="5433"/>
                      <a:pt x="2944" y="4004"/>
                      <a:pt x="3669" y="4004"/>
                    </a:cubicBezTo>
                    <a:cubicBezTo>
                      <a:pt x="3745" y="4004"/>
                      <a:pt x="3829" y="4020"/>
                      <a:pt x="3920" y="4055"/>
                    </a:cubicBezTo>
                    <a:cubicBezTo>
                      <a:pt x="3934" y="4061"/>
                      <a:pt x="3947" y="4063"/>
                      <a:pt x="3958" y="4063"/>
                    </a:cubicBezTo>
                    <a:cubicBezTo>
                      <a:pt x="4042" y="4063"/>
                      <a:pt x="4040" y="3917"/>
                      <a:pt x="3971" y="3869"/>
                    </a:cubicBezTo>
                    <a:cubicBezTo>
                      <a:pt x="3791" y="3747"/>
                      <a:pt x="3614" y="3694"/>
                      <a:pt x="3450" y="3694"/>
                    </a:cubicBezTo>
                    <a:cubicBezTo>
                      <a:pt x="2881" y="3694"/>
                      <a:pt x="2476" y="4344"/>
                      <a:pt x="2683" y="5008"/>
                    </a:cubicBezTo>
                    <a:cubicBezTo>
                      <a:pt x="2882" y="5652"/>
                      <a:pt x="3481" y="5944"/>
                      <a:pt x="4101" y="5944"/>
                    </a:cubicBezTo>
                    <a:cubicBezTo>
                      <a:pt x="4567" y="5944"/>
                      <a:pt x="5045" y="5779"/>
                      <a:pt x="5373" y="5474"/>
                    </a:cubicBezTo>
                    <a:cubicBezTo>
                      <a:pt x="6475" y="4451"/>
                      <a:pt x="5955" y="2757"/>
                      <a:pt x="4711" y="2146"/>
                    </a:cubicBezTo>
                    <a:cubicBezTo>
                      <a:pt x="4282" y="1934"/>
                      <a:pt x="3814" y="1832"/>
                      <a:pt x="3349" y="1832"/>
                    </a:cubicBezTo>
                    <a:cubicBezTo>
                      <a:pt x="2407" y="1832"/>
                      <a:pt x="1473" y="2249"/>
                      <a:pt x="883" y="3011"/>
                    </a:cubicBezTo>
                    <a:cubicBezTo>
                      <a:pt x="403" y="3633"/>
                      <a:pt x="81" y="4491"/>
                      <a:pt x="34" y="5337"/>
                    </a:cubicBezTo>
                    <a:cubicBezTo>
                      <a:pt x="0" y="5894"/>
                      <a:pt x="85" y="6448"/>
                      <a:pt x="331" y="6928"/>
                    </a:cubicBezTo>
                    <a:cubicBezTo>
                      <a:pt x="913" y="8057"/>
                      <a:pt x="2210" y="8540"/>
                      <a:pt x="3413" y="8604"/>
                    </a:cubicBezTo>
                    <a:cubicBezTo>
                      <a:pt x="3505" y="8609"/>
                      <a:pt x="3596" y="8611"/>
                      <a:pt x="3687" y="8611"/>
                    </a:cubicBezTo>
                    <a:cubicBezTo>
                      <a:pt x="6555" y="8611"/>
                      <a:pt x="8838" y="6266"/>
                      <a:pt x="8121" y="3281"/>
                    </a:cubicBezTo>
                    <a:cubicBezTo>
                      <a:pt x="7685" y="1474"/>
                      <a:pt x="6215" y="230"/>
                      <a:pt x="4377" y="24"/>
                    </a:cubicBezTo>
                    <a:cubicBezTo>
                      <a:pt x="4236" y="9"/>
                      <a:pt x="4089" y="1"/>
                      <a:pt x="39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3"/>
              <p:cNvSpPr/>
              <p:nvPr/>
            </p:nvSpPr>
            <p:spPr>
              <a:xfrm>
                <a:off x="1150678" y="1629150"/>
                <a:ext cx="11694" cy="530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660" extrusionOk="0">
                    <a:moveTo>
                      <a:pt x="123" y="0"/>
                    </a:moveTo>
                    <a:cubicBezTo>
                      <a:pt x="74" y="0"/>
                      <a:pt x="34" y="29"/>
                      <a:pt x="30" y="102"/>
                    </a:cubicBezTo>
                    <a:cubicBezTo>
                      <a:pt x="0" y="581"/>
                      <a:pt x="34" y="1088"/>
                      <a:pt x="105" y="1562"/>
                    </a:cubicBezTo>
                    <a:cubicBezTo>
                      <a:pt x="112" y="1606"/>
                      <a:pt x="167" y="1660"/>
                      <a:pt x="210" y="1660"/>
                    </a:cubicBezTo>
                    <a:cubicBezTo>
                      <a:pt x="232" y="1660"/>
                      <a:pt x="250" y="1645"/>
                      <a:pt x="257" y="1609"/>
                    </a:cubicBezTo>
                    <a:cubicBezTo>
                      <a:pt x="334" y="1149"/>
                      <a:pt x="365" y="649"/>
                      <a:pt x="331" y="183"/>
                    </a:cubicBezTo>
                    <a:cubicBezTo>
                      <a:pt x="325" y="88"/>
                      <a:pt x="209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3"/>
              <p:cNvSpPr/>
              <p:nvPr/>
            </p:nvSpPr>
            <p:spPr>
              <a:xfrm>
                <a:off x="1248317" y="1682188"/>
                <a:ext cx="31151" cy="4629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449" extrusionOk="0">
                    <a:moveTo>
                      <a:pt x="755" y="0"/>
                    </a:moveTo>
                    <a:cubicBezTo>
                      <a:pt x="727" y="0"/>
                      <a:pt x="701" y="12"/>
                      <a:pt x="681" y="40"/>
                    </a:cubicBezTo>
                    <a:cubicBezTo>
                      <a:pt x="414" y="412"/>
                      <a:pt x="84" y="881"/>
                      <a:pt x="6" y="1341"/>
                    </a:cubicBezTo>
                    <a:cubicBezTo>
                      <a:pt x="1" y="1381"/>
                      <a:pt x="27" y="1448"/>
                      <a:pt x="66" y="1448"/>
                    </a:cubicBezTo>
                    <a:cubicBezTo>
                      <a:pt x="77" y="1448"/>
                      <a:pt x="88" y="1444"/>
                      <a:pt x="101" y="1432"/>
                    </a:cubicBezTo>
                    <a:cubicBezTo>
                      <a:pt x="263" y="1281"/>
                      <a:pt x="374" y="1064"/>
                      <a:pt x="492" y="878"/>
                    </a:cubicBezTo>
                    <a:cubicBezTo>
                      <a:pt x="624" y="669"/>
                      <a:pt x="770" y="462"/>
                      <a:pt x="908" y="253"/>
                    </a:cubicBezTo>
                    <a:cubicBezTo>
                      <a:pt x="974" y="153"/>
                      <a:pt x="854" y="0"/>
                      <a:pt x="7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3"/>
              <p:cNvSpPr/>
              <p:nvPr/>
            </p:nvSpPr>
            <p:spPr>
              <a:xfrm>
                <a:off x="1308638" y="1782322"/>
                <a:ext cx="52462" cy="28084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879" extrusionOk="0">
                    <a:moveTo>
                      <a:pt x="1421" y="0"/>
                    </a:moveTo>
                    <a:cubicBezTo>
                      <a:pt x="1402" y="0"/>
                      <a:pt x="1383" y="6"/>
                      <a:pt x="1365" y="18"/>
                    </a:cubicBezTo>
                    <a:cubicBezTo>
                      <a:pt x="1112" y="201"/>
                      <a:pt x="855" y="309"/>
                      <a:pt x="561" y="410"/>
                    </a:cubicBezTo>
                    <a:cubicBezTo>
                      <a:pt x="351" y="485"/>
                      <a:pt x="17" y="566"/>
                      <a:pt x="0" y="829"/>
                    </a:cubicBezTo>
                    <a:cubicBezTo>
                      <a:pt x="0" y="846"/>
                      <a:pt x="7" y="876"/>
                      <a:pt x="30" y="876"/>
                    </a:cubicBezTo>
                    <a:cubicBezTo>
                      <a:pt x="41" y="878"/>
                      <a:pt x="53" y="879"/>
                      <a:pt x="64" y="879"/>
                    </a:cubicBezTo>
                    <a:cubicBezTo>
                      <a:pt x="153" y="879"/>
                      <a:pt x="230" y="832"/>
                      <a:pt x="314" y="799"/>
                    </a:cubicBezTo>
                    <a:cubicBezTo>
                      <a:pt x="459" y="742"/>
                      <a:pt x="608" y="698"/>
                      <a:pt x="757" y="650"/>
                    </a:cubicBezTo>
                    <a:cubicBezTo>
                      <a:pt x="1031" y="563"/>
                      <a:pt x="1372" y="478"/>
                      <a:pt x="1565" y="252"/>
                    </a:cubicBezTo>
                    <a:cubicBezTo>
                      <a:pt x="1641" y="163"/>
                      <a:pt x="1526" y="0"/>
                      <a:pt x="14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3"/>
              <p:cNvSpPr/>
              <p:nvPr/>
            </p:nvSpPr>
            <p:spPr>
              <a:xfrm>
                <a:off x="1297711" y="1901817"/>
                <a:ext cx="51056" cy="23004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720" extrusionOk="0">
                    <a:moveTo>
                      <a:pt x="84" y="1"/>
                    </a:moveTo>
                    <a:cubicBezTo>
                      <a:pt x="16" y="1"/>
                      <a:pt x="1" y="70"/>
                      <a:pt x="21" y="137"/>
                    </a:cubicBezTo>
                    <a:cubicBezTo>
                      <a:pt x="18" y="141"/>
                      <a:pt x="14" y="145"/>
                      <a:pt x="14" y="145"/>
                    </a:cubicBezTo>
                    <a:cubicBezTo>
                      <a:pt x="18" y="154"/>
                      <a:pt x="27" y="158"/>
                      <a:pt x="31" y="165"/>
                    </a:cubicBezTo>
                    <a:cubicBezTo>
                      <a:pt x="44" y="198"/>
                      <a:pt x="68" y="226"/>
                      <a:pt x="96" y="239"/>
                    </a:cubicBezTo>
                    <a:cubicBezTo>
                      <a:pt x="99" y="239"/>
                      <a:pt x="99" y="243"/>
                      <a:pt x="102" y="243"/>
                    </a:cubicBezTo>
                    <a:cubicBezTo>
                      <a:pt x="210" y="324"/>
                      <a:pt x="375" y="368"/>
                      <a:pt x="484" y="405"/>
                    </a:cubicBezTo>
                    <a:cubicBezTo>
                      <a:pt x="774" y="513"/>
                      <a:pt x="1082" y="577"/>
                      <a:pt x="1369" y="702"/>
                    </a:cubicBezTo>
                    <a:cubicBezTo>
                      <a:pt x="1398" y="714"/>
                      <a:pt x="1424" y="720"/>
                      <a:pt x="1446" y="720"/>
                    </a:cubicBezTo>
                    <a:cubicBezTo>
                      <a:pt x="1589" y="720"/>
                      <a:pt x="1597" y="498"/>
                      <a:pt x="1437" y="425"/>
                    </a:cubicBezTo>
                    <a:cubicBezTo>
                      <a:pt x="1024" y="239"/>
                      <a:pt x="551" y="137"/>
                      <a:pt x="119" y="6"/>
                    </a:cubicBezTo>
                    <a:cubicBezTo>
                      <a:pt x="106" y="2"/>
                      <a:pt x="94" y="1"/>
                      <a:pt x="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3"/>
              <p:cNvSpPr/>
              <p:nvPr/>
            </p:nvSpPr>
            <p:spPr>
              <a:xfrm>
                <a:off x="1208444" y="2023454"/>
                <a:ext cx="40321" cy="45401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1421" extrusionOk="0">
                    <a:moveTo>
                      <a:pt x="143" y="0"/>
                    </a:moveTo>
                    <a:cubicBezTo>
                      <a:pt x="69" y="0"/>
                      <a:pt x="0" y="46"/>
                      <a:pt x="27" y="136"/>
                    </a:cubicBezTo>
                    <a:cubicBezTo>
                      <a:pt x="104" y="410"/>
                      <a:pt x="277" y="697"/>
                      <a:pt x="436" y="933"/>
                    </a:cubicBezTo>
                    <a:cubicBezTo>
                      <a:pt x="571" y="1129"/>
                      <a:pt x="747" y="1366"/>
                      <a:pt x="997" y="1416"/>
                    </a:cubicBezTo>
                    <a:cubicBezTo>
                      <a:pt x="1011" y="1419"/>
                      <a:pt x="1025" y="1420"/>
                      <a:pt x="1039" y="1420"/>
                    </a:cubicBezTo>
                    <a:cubicBezTo>
                      <a:pt x="1190" y="1420"/>
                      <a:pt x="1262" y="1255"/>
                      <a:pt x="1126" y="1146"/>
                    </a:cubicBezTo>
                    <a:cubicBezTo>
                      <a:pt x="936" y="998"/>
                      <a:pt x="808" y="862"/>
                      <a:pt x="675" y="656"/>
                    </a:cubicBezTo>
                    <a:cubicBezTo>
                      <a:pt x="544" y="450"/>
                      <a:pt x="432" y="210"/>
                      <a:pt x="254" y="41"/>
                    </a:cubicBezTo>
                    <a:cubicBezTo>
                      <a:pt x="225" y="14"/>
                      <a:pt x="184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3"/>
              <p:cNvSpPr/>
              <p:nvPr/>
            </p:nvSpPr>
            <p:spPr>
              <a:xfrm>
                <a:off x="1102721" y="2034636"/>
                <a:ext cx="14282" cy="47637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491" extrusionOk="0">
                    <a:moveTo>
                      <a:pt x="170" y="1"/>
                    </a:moveTo>
                    <a:cubicBezTo>
                      <a:pt x="140" y="1"/>
                      <a:pt x="113" y="18"/>
                      <a:pt x="102" y="63"/>
                    </a:cubicBezTo>
                    <a:cubicBezTo>
                      <a:pt x="38" y="327"/>
                      <a:pt x="55" y="610"/>
                      <a:pt x="48" y="880"/>
                    </a:cubicBezTo>
                    <a:cubicBezTo>
                      <a:pt x="44" y="1117"/>
                      <a:pt x="1" y="1289"/>
                      <a:pt x="177" y="1462"/>
                    </a:cubicBezTo>
                    <a:cubicBezTo>
                      <a:pt x="192" y="1478"/>
                      <a:pt x="209" y="1490"/>
                      <a:pt x="229" y="1490"/>
                    </a:cubicBezTo>
                    <a:cubicBezTo>
                      <a:pt x="239" y="1490"/>
                      <a:pt x="250" y="1487"/>
                      <a:pt x="261" y="1479"/>
                    </a:cubicBezTo>
                    <a:cubicBezTo>
                      <a:pt x="447" y="1350"/>
                      <a:pt x="383" y="1147"/>
                      <a:pt x="379" y="938"/>
                    </a:cubicBezTo>
                    <a:cubicBezTo>
                      <a:pt x="372" y="671"/>
                      <a:pt x="386" y="387"/>
                      <a:pt x="325" y="127"/>
                    </a:cubicBezTo>
                    <a:cubicBezTo>
                      <a:pt x="312" y="71"/>
                      <a:pt x="232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3"/>
              <p:cNvSpPr/>
              <p:nvPr/>
            </p:nvSpPr>
            <p:spPr>
              <a:xfrm>
                <a:off x="950896" y="2001408"/>
                <a:ext cx="62271" cy="34059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066" extrusionOk="0">
                    <a:moveTo>
                      <a:pt x="1663" y="1"/>
                    </a:moveTo>
                    <a:cubicBezTo>
                      <a:pt x="1399" y="1"/>
                      <a:pt x="1135" y="172"/>
                      <a:pt x="914" y="302"/>
                    </a:cubicBezTo>
                    <a:cubicBezTo>
                      <a:pt x="650" y="454"/>
                      <a:pt x="390" y="620"/>
                      <a:pt x="140" y="799"/>
                    </a:cubicBezTo>
                    <a:cubicBezTo>
                      <a:pt x="0" y="895"/>
                      <a:pt x="172" y="1066"/>
                      <a:pt x="318" y="1066"/>
                    </a:cubicBezTo>
                    <a:cubicBezTo>
                      <a:pt x="346" y="1066"/>
                      <a:pt x="373" y="1059"/>
                      <a:pt x="397" y="1045"/>
                    </a:cubicBezTo>
                    <a:cubicBezTo>
                      <a:pt x="846" y="775"/>
                      <a:pt x="1272" y="386"/>
                      <a:pt x="1792" y="258"/>
                    </a:cubicBezTo>
                    <a:cubicBezTo>
                      <a:pt x="1948" y="217"/>
                      <a:pt x="1772" y="1"/>
                      <a:pt x="1671" y="1"/>
                    </a:cubicBezTo>
                    <a:cubicBezTo>
                      <a:pt x="1668" y="1"/>
                      <a:pt x="1666" y="1"/>
                      <a:pt x="16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3"/>
              <p:cNvSpPr/>
              <p:nvPr/>
            </p:nvSpPr>
            <p:spPr>
              <a:xfrm>
                <a:off x="923483" y="1883030"/>
                <a:ext cx="68724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2151" h="439" extrusionOk="0">
                    <a:moveTo>
                      <a:pt x="1755" y="1"/>
                    </a:moveTo>
                    <a:cubicBezTo>
                      <a:pt x="1237" y="1"/>
                      <a:pt x="718" y="108"/>
                      <a:pt x="200" y="124"/>
                    </a:cubicBezTo>
                    <a:cubicBezTo>
                      <a:pt x="1" y="128"/>
                      <a:pt x="99" y="398"/>
                      <a:pt x="247" y="415"/>
                    </a:cubicBezTo>
                    <a:cubicBezTo>
                      <a:pt x="376" y="432"/>
                      <a:pt x="505" y="439"/>
                      <a:pt x="635" y="439"/>
                    </a:cubicBezTo>
                    <a:cubicBezTo>
                      <a:pt x="1060" y="439"/>
                      <a:pt x="1491" y="365"/>
                      <a:pt x="1910" y="347"/>
                    </a:cubicBezTo>
                    <a:cubicBezTo>
                      <a:pt x="2150" y="334"/>
                      <a:pt x="2069" y="6"/>
                      <a:pt x="1863" y="3"/>
                    </a:cubicBezTo>
                    <a:cubicBezTo>
                      <a:pt x="1827" y="2"/>
                      <a:pt x="179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3"/>
              <p:cNvSpPr/>
              <p:nvPr/>
            </p:nvSpPr>
            <p:spPr>
              <a:xfrm>
                <a:off x="918850" y="1768104"/>
                <a:ext cx="74507" cy="19170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600" extrusionOk="0">
                    <a:moveTo>
                      <a:pt x="475" y="1"/>
                    </a:moveTo>
                    <a:cubicBezTo>
                      <a:pt x="362" y="1"/>
                      <a:pt x="249" y="9"/>
                      <a:pt x="136" y="28"/>
                    </a:cubicBezTo>
                    <a:cubicBezTo>
                      <a:pt x="1" y="51"/>
                      <a:pt x="126" y="267"/>
                      <a:pt x="224" y="271"/>
                    </a:cubicBezTo>
                    <a:cubicBezTo>
                      <a:pt x="866" y="301"/>
                      <a:pt x="1454" y="480"/>
                      <a:pt x="2083" y="596"/>
                    </a:cubicBezTo>
                    <a:cubicBezTo>
                      <a:pt x="2098" y="598"/>
                      <a:pt x="2113" y="600"/>
                      <a:pt x="2127" y="600"/>
                    </a:cubicBezTo>
                    <a:cubicBezTo>
                      <a:pt x="2327" y="600"/>
                      <a:pt x="2332" y="325"/>
                      <a:pt x="2123" y="287"/>
                    </a:cubicBezTo>
                    <a:cubicBezTo>
                      <a:pt x="1587" y="198"/>
                      <a:pt x="1030" y="1"/>
                      <a:pt x="4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3"/>
              <p:cNvSpPr/>
              <p:nvPr/>
            </p:nvSpPr>
            <p:spPr>
              <a:xfrm>
                <a:off x="1011505" y="1660877"/>
                <a:ext cx="34921" cy="38691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211" extrusionOk="0">
                    <a:moveTo>
                      <a:pt x="137" y="1"/>
                    </a:moveTo>
                    <a:cubicBezTo>
                      <a:pt x="131" y="1"/>
                      <a:pt x="125" y="2"/>
                      <a:pt x="118" y="4"/>
                    </a:cubicBezTo>
                    <a:cubicBezTo>
                      <a:pt x="98" y="11"/>
                      <a:pt x="78" y="18"/>
                      <a:pt x="58" y="25"/>
                    </a:cubicBezTo>
                    <a:cubicBezTo>
                      <a:pt x="17" y="42"/>
                      <a:pt x="0" y="99"/>
                      <a:pt x="11" y="136"/>
                    </a:cubicBezTo>
                    <a:cubicBezTo>
                      <a:pt x="108" y="531"/>
                      <a:pt x="470" y="772"/>
                      <a:pt x="672" y="1106"/>
                    </a:cubicBezTo>
                    <a:cubicBezTo>
                      <a:pt x="714" y="1177"/>
                      <a:pt x="803" y="1210"/>
                      <a:pt x="882" y="1210"/>
                    </a:cubicBezTo>
                    <a:cubicBezTo>
                      <a:pt x="996" y="1210"/>
                      <a:pt x="1093" y="1143"/>
                      <a:pt x="1017" y="1025"/>
                    </a:cubicBezTo>
                    <a:cubicBezTo>
                      <a:pt x="882" y="812"/>
                      <a:pt x="706" y="639"/>
                      <a:pt x="538" y="457"/>
                    </a:cubicBezTo>
                    <a:cubicBezTo>
                      <a:pt x="460" y="372"/>
                      <a:pt x="379" y="288"/>
                      <a:pt x="315" y="193"/>
                    </a:cubicBezTo>
                    <a:cubicBezTo>
                      <a:pt x="286" y="153"/>
                      <a:pt x="210" y="1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2" name="Google Shape;242;p3"/>
            <p:cNvSpPr/>
            <p:nvPr/>
          </p:nvSpPr>
          <p:spPr>
            <a:xfrm>
              <a:off x="430078" y="3408216"/>
              <a:ext cx="181622" cy="179557"/>
            </a:xfrm>
            <a:custGeom>
              <a:avLst/>
              <a:gdLst/>
              <a:ahLst/>
              <a:cxnLst/>
              <a:rect l="l" t="t" r="r" b="b"/>
              <a:pathLst>
                <a:path w="7736" h="6918" extrusionOk="0">
                  <a:moveTo>
                    <a:pt x="3151" y="1"/>
                  </a:moveTo>
                  <a:cubicBezTo>
                    <a:pt x="3143" y="1"/>
                    <a:pt x="3136" y="1"/>
                    <a:pt x="3129" y="2"/>
                  </a:cubicBezTo>
                  <a:cubicBezTo>
                    <a:pt x="2720" y="28"/>
                    <a:pt x="2867" y="2512"/>
                    <a:pt x="2740" y="2512"/>
                  </a:cubicBezTo>
                  <a:cubicBezTo>
                    <a:pt x="2739" y="2512"/>
                    <a:pt x="2738" y="2512"/>
                    <a:pt x="2737" y="2512"/>
                  </a:cubicBezTo>
                  <a:cubicBezTo>
                    <a:pt x="2735" y="2511"/>
                    <a:pt x="2731" y="2511"/>
                    <a:pt x="2727" y="2511"/>
                  </a:cubicBezTo>
                  <a:cubicBezTo>
                    <a:pt x="2509" y="2511"/>
                    <a:pt x="124" y="3290"/>
                    <a:pt x="64" y="3661"/>
                  </a:cubicBezTo>
                  <a:cubicBezTo>
                    <a:pt x="0" y="4043"/>
                    <a:pt x="2697" y="4422"/>
                    <a:pt x="2697" y="4422"/>
                  </a:cubicBezTo>
                  <a:cubicBezTo>
                    <a:pt x="2697" y="4422"/>
                    <a:pt x="2173" y="6736"/>
                    <a:pt x="2653" y="6908"/>
                  </a:cubicBezTo>
                  <a:cubicBezTo>
                    <a:pt x="2671" y="6915"/>
                    <a:pt x="2689" y="6918"/>
                    <a:pt x="2709" y="6918"/>
                  </a:cubicBezTo>
                  <a:cubicBezTo>
                    <a:pt x="3220" y="6918"/>
                    <a:pt x="4390" y="4813"/>
                    <a:pt x="4390" y="4813"/>
                  </a:cubicBezTo>
                  <a:cubicBezTo>
                    <a:pt x="4390" y="4813"/>
                    <a:pt x="6002" y="5796"/>
                    <a:pt x="6657" y="5796"/>
                  </a:cubicBezTo>
                  <a:cubicBezTo>
                    <a:pt x="6747" y="5796"/>
                    <a:pt x="6819" y="5778"/>
                    <a:pt x="6866" y="5736"/>
                  </a:cubicBezTo>
                  <a:cubicBezTo>
                    <a:pt x="7256" y="5388"/>
                    <a:pt x="5650" y="3661"/>
                    <a:pt x="5650" y="3661"/>
                  </a:cubicBezTo>
                  <a:cubicBezTo>
                    <a:pt x="5650" y="3661"/>
                    <a:pt x="7735" y="2218"/>
                    <a:pt x="7515" y="1782"/>
                  </a:cubicBezTo>
                  <a:cubicBezTo>
                    <a:pt x="7468" y="1687"/>
                    <a:pt x="7316" y="1650"/>
                    <a:pt x="7109" y="1650"/>
                  </a:cubicBezTo>
                  <a:cubicBezTo>
                    <a:pt x="6367" y="1650"/>
                    <a:pt x="4910" y="2120"/>
                    <a:pt x="4910" y="2120"/>
                  </a:cubicBezTo>
                  <a:cubicBezTo>
                    <a:pt x="4910" y="2120"/>
                    <a:pt x="3847" y="1"/>
                    <a:pt x="3151" y="1"/>
                  </a:cubicBezTo>
                  <a:close/>
                </a:path>
              </a:pathLst>
            </a:custGeom>
            <a:solidFill>
              <a:srgbClr val="FECE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-4374" y="1171632"/>
              <a:ext cx="723730" cy="1113355"/>
            </a:xfrm>
            <a:custGeom>
              <a:avLst/>
              <a:gdLst/>
              <a:ahLst/>
              <a:cxnLst/>
              <a:rect l="l" t="t" r="r" b="b"/>
              <a:pathLst>
                <a:path w="8313" h="12788" extrusionOk="0">
                  <a:moveTo>
                    <a:pt x="278" y="0"/>
                  </a:moveTo>
                  <a:cubicBezTo>
                    <a:pt x="186" y="0"/>
                    <a:pt x="93" y="3"/>
                    <a:pt x="0" y="10"/>
                  </a:cubicBezTo>
                  <a:lnTo>
                    <a:pt x="0" y="12773"/>
                  </a:lnTo>
                  <a:cubicBezTo>
                    <a:pt x="108" y="12782"/>
                    <a:pt x="218" y="12787"/>
                    <a:pt x="329" y="12787"/>
                  </a:cubicBezTo>
                  <a:cubicBezTo>
                    <a:pt x="630" y="12787"/>
                    <a:pt x="944" y="12751"/>
                    <a:pt x="1274" y="12662"/>
                  </a:cubicBezTo>
                  <a:cubicBezTo>
                    <a:pt x="4124" y="11881"/>
                    <a:pt x="3640" y="8941"/>
                    <a:pt x="3640" y="8941"/>
                  </a:cubicBezTo>
                  <a:lnTo>
                    <a:pt x="3640" y="8941"/>
                  </a:lnTo>
                  <a:cubicBezTo>
                    <a:pt x="3640" y="8941"/>
                    <a:pt x="3724" y="8946"/>
                    <a:pt x="3869" y="8946"/>
                  </a:cubicBezTo>
                  <a:cubicBezTo>
                    <a:pt x="4761" y="8946"/>
                    <a:pt x="7963" y="8756"/>
                    <a:pt x="8158" y="6035"/>
                  </a:cubicBezTo>
                  <a:cubicBezTo>
                    <a:pt x="8313" y="3883"/>
                    <a:pt x="6209" y="3539"/>
                    <a:pt x="4852" y="3539"/>
                  </a:cubicBezTo>
                  <a:cubicBezTo>
                    <a:pt x="4217" y="3539"/>
                    <a:pt x="3745" y="3615"/>
                    <a:pt x="3745" y="3615"/>
                  </a:cubicBezTo>
                  <a:cubicBezTo>
                    <a:pt x="3745" y="3615"/>
                    <a:pt x="3927" y="1006"/>
                    <a:pt x="1410" y="175"/>
                  </a:cubicBezTo>
                  <a:cubicBezTo>
                    <a:pt x="1064" y="60"/>
                    <a:pt x="678" y="0"/>
                    <a:pt x="2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1022381" y="1609177"/>
              <a:ext cx="282477" cy="279259"/>
            </a:xfrm>
            <a:custGeom>
              <a:avLst/>
              <a:gdLst/>
              <a:ahLst/>
              <a:cxnLst/>
              <a:rect l="l" t="t" r="r" b="b"/>
              <a:pathLst>
                <a:path w="6432" h="6358" extrusionOk="0">
                  <a:moveTo>
                    <a:pt x="2640" y="363"/>
                  </a:moveTo>
                  <a:cubicBezTo>
                    <a:pt x="3103" y="810"/>
                    <a:pt x="3521" y="1313"/>
                    <a:pt x="3927" y="1820"/>
                  </a:cubicBezTo>
                  <a:cubicBezTo>
                    <a:pt x="3495" y="1965"/>
                    <a:pt x="3058" y="2107"/>
                    <a:pt x="2626" y="2249"/>
                  </a:cubicBezTo>
                  <a:cubicBezTo>
                    <a:pt x="2650" y="1621"/>
                    <a:pt x="2657" y="989"/>
                    <a:pt x="2640" y="363"/>
                  </a:cubicBezTo>
                  <a:close/>
                  <a:moveTo>
                    <a:pt x="5678" y="1505"/>
                  </a:moveTo>
                  <a:cubicBezTo>
                    <a:pt x="5407" y="1874"/>
                    <a:pt x="5137" y="2243"/>
                    <a:pt x="4867" y="2611"/>
                  </a:cubicBezTo>
                  <a:cubicBezTo>
                    <a:pt x="4694" y="2391"/>
                    <a:pt x="4522" y="2171"/>
                    <a:pt x="4343" y="1955"/>
                  </a:cubicBezTo>
                  <a:cubicBezTo>
                    <a:pt x="4789" y="1806"/>
                    <a:pt x="5232" y="1658"/>
                    <a:pt x="5678" y="1505"/>
                  </a:cubicBezTo>
                  <a:close/>
                  <a:moveTo>
                    <a:pt x="2302" y="2638"/>
                  </a:moveTo>
                  <a:cubicBezTo>
                    <a:pt x="2288" y="2945"/>
                    <a:pt x="2275" y="3252"/>
                    <a:pt x="2264" y="3556"/>
                  </a:cubicBezTo>
                  <a:cubicBezTo>
                    <a:pt x="1727" y="3435"/>
                    <a:pt x="1190" y="3313"/>
                    <a:pt x="653" y="3188"/>
                  </a:cubicBezTo>
                  <a:cubicBezTo>
                    <a:pt x="1204" y="3006"/>
                    <a:pt x="1751" y="2823"/>
                    <a:pt x="2302" y="2638"/>
                  </a:cubicBezTo>
                  <a:close/>
                  <a:moveTo>
                    <a:pt x="4103" y="2036"/>
                  </a:moveTo>
                  <a:cubicBezTo>
                    <a:pt x="4231" y="2195"/>
                    <a:pt x="4360" y="2357"/>
                    <a:pt x="4488" y="2513"/>
                  </a:cubicBezTo>
                  <a:cubicBezTo>
                    <a:pt x="4529" y="2563"/>
                    <a:pt x="4610" y="2672"/>
                    <a:pt x="4718" y="2814"/>
                  </a:cubicBezTo>
                  <a:cubicBezTo>
                    <a:pt x="4448" y="3182"/>
                    <a:pt x="4170" y="3550"/>
                    <a:pt x="3897" y="3918"/>
                  </a:cubicBezTo>
                  <a:cubicBezTo>
                    <a:pt x="3593" y="3854"/>
                    <a:pt x="3285" y="3790"/>
                    <a:pt x="2985" y="3723"/>
                  </a:cubicBezTo>
                  <a:cubicBezTo>
                    <a:pt x="2839" y="3692"/>
                    <a:pt x="2693" y="3655"/>
                    <a:pt x="2548" y="3625"/>
                  </a:cubicBezTo>
                  <a:cubicBezTo>
                    <a:pt x="2572" y="3260"/>
                    <a:pt x="2596" y="2898"/>
                    <a:pt x="2612" y="2536"/>
                  </a:cubicBezTo>
                  <a:cubicBezTo>
                    <a:pt x="3109" y="2371"/>
                    <a:pt x="3606" y="2202"/>
                    <a:pt x="4103" y="2036"/>
                  </a:cubicBezTo>
                  <a:close/>
                  <a:moveTo>
                    <a:pt x="4863" y="2999"/>
                  </a:moveTo>
                  <a:cubicBezTo>
                    <a:pt x="5218" y="3466"/>
                    <a:pt x="5725" y="4121"/>
                    <a:pt x="6023" y="4415"/>
                  </a:cubicBezTo>
                  <a:cubicBezTo>
                    <a:pt x="5894" y="4381"/>
                    <a:pt x="5759" y="4355"/>
                    <a:pt x="5749" y="4351"/>
                  </a:cubicBezTo>
                  <a:cubicBezTo>
                    <a:pt x="5384" y="4260"/>
                    <a:pt x="5019" y="4169"/>
                    <a:pt x="4654" y="4084"/>
                  </a:cubicBezTo>
                  <a:cubicBezTo>
                    <a:pt x="4482" y="4043"/>
                    <a:pt x="4312" y="4007"/>
                    <a:pt x="4140" y="3973"/>
                  </a:cubicBezTo>
                  <a:cubicBezTo>
                    <a:pt x="4380" y="3648"/>
                    <a:pt x="4624" y="3324"/>
                    <a:pt x="4863" y="2999"/>
                  </a:cubicBezTo>
                  <a:close/>
                  <a:moveTo>
                    <a:pt x="2531" y="3844"/>
                  </a:moveTo>
                  <a:cubicBezTo>
                    <a:pt x="2937" y="3932"/>
                    <a:pt x="3342" y="4023"/>
                    <a:pt x="3748" y="4114"/>
                  </a:cubicBezTo>
                  <a:cubicBezTo>
                    <a:pt x="3295" y="4709"/>
                    <a:pt x="2839" y="5300"/>
                    <a:pt x="2373" y="5882"/>
                  </a:cubicBezTo>
                  <a:cubicBezTo>
                    <a:pt x="2427" y="5206"/>
                    <a:pt x="2484" y="4526"/>
                    <a:pt x="2531" y="3844"/>
                  </a:cubicBezTo>
                  <a:close/>
                  <a:moveTo>
                    <a:pt x="2601" y="0"/>
                  </a:moveTo>
                  <a:cubicBezTo>
                    <a:pt x="2588" y="0"/>
                    <a:pt x="2575" y="9"/>
                    <a:pt x="2572" y="29"/>
                  </a:cubicBezTo>
                  <a:cubicBezTo>
                    <a:pt x="2569" y="42"/>
                    <a:pt x="2569" y="59"/>
                    <a:pt x="2565" y="76"/>
                  </a:cubicBezTo>
                  <a:cubicBezTo>
                    <a:pt x="2501" y="86"/>
                    <a:pt x="2470" y="187"/>
                    <a:pt x="2538" y="259"/>
                  </a:cubicBezTo>
                  <a:cubicBezTo>
                    <a:pt x="2427" y="948"/>
                    <a:pt x="2359" y="1647"/>
                    <a:pt x="2319" y="2354"/>
                  </a:cubicBezTo>
                  <a:cubicBezTo>
                    <a:pt x="1586" y="2594"/>
                    <a:pt x="856" y="2837"/>
                    <a:pt x="126" y="3080"/>
                  </a:cubicBezTo>
                  <a:cubicBezTo>
                    <a:pt x="1" y="3121"/>
                    <a:pt x="102" y="3303"/>
                    <a:pt x="190" y="3324"/>
                  </a:cubicBezTo>
                  <a:cubicBezTo>
                    <a:pt x="876" y="3483"/>
                    <a:pt x="1565" y="3634"/>
                    <a:pt x="2255" y="3784"/>
                  </a:cubicBezTo>
                  <a:cubicBezTo>
                    <a:pt x="2227" y="4595"/>
                    <a:pt x="2204" y="5402"/>
                    <a:pt x="2146" y="6196"/>
                  </a:cubicBezTo>
                  <a:cubicBezTo>
                    <a:pt x="2141" y="6256"/>
                    <a:pt x="2207" y="6357"/>
                    <a:pt x="2271" y="6357"/>
                  </a:cubicBezTo>
                  <a:cubicBezTo>
                    <a:pt x="2290" y="6357"/>
                    <a:pt x="2309" y="6348"/>
                    <a:pt x="2325" y="6328"/>
                  </a:cubicBezTo>
                  <a:cubicBezTo>
                    <a:pt x="2896" y="5621"/>
                    <a:pt x="3448" y="4895"/>
                    <a:pt x="3991" y="4169"/>
                  </a:cubicBezTo>
                  <a:cubicBezTo>
                    <a:pt x="4762" y="4341"/>
                    <a:pt x="5532" y="4520"/>
                    <a:pt x="6296" y="4716"/>
                  </a:cubicBezTo>
                  <a:cubicBezTo>
                    <a:pt x="6306" y="4719"/>
                    <a:pt x="6316" y="4720"/>
                    <a:pt x="6325" y="4720"/>
                  </a:cubicBezTo>
                  <a:cubicBezTo>
                    <a:pt x="6407" y="4720"/>
                    <a:pt x="6432" y="4618"/>
                    <a:pt x="6377" y="4554"/>
                  </a:cubicBezTo>
                  <a:cubicBezTo>
                    <a:pt x="5921" y="3982"/>
                    <a:pt x="5471" y="3388"/>
                    <a:pt x="5012" y="2797"/>
                  </a:cubicBezTo>
                  <a:cubicBezTo>
                    <a:pt x="5370" y="2313"/>
                    <a:pt x="5728" y="1833"/>
                    <a:pt x="6087" y="1357"/>
                  </a:cubicBezTo>
                  <a:cubicBezTo>
                    <a:pt x="6139" y="1289"/>
                    <a:pt x="6067" y="1147"/>
                    <a:pt x="5982" y="1147"/>
                  </a:cubicBezTo>
                  <a:cubicBezTo>
                    <a:pt x="5974" y="1147"/>
                    <a:pt x="5966" y="1148"/>
                    <a:pt x="5958" y="1151"/>
                  </a:cubicBezTo>
                  <a:cubicBezTo>
                    <a:pt x="5360" y="1346"/>
                    <a:pt x="4766" y="1543"/>
                    <a:pt x="4170" y="1739"/>
                  </a:cubicBezTo>
                  <a:cubicBezTo>
                    <a:pt x="3691" y="1164"/>
                    <a:pt x="3194" y="610"/>
                    <a:pt x="2657" y="110"/>
                  </a:cubicBezTo>
                  <a:cubicBezTo>
                    <a:pt x="2646" y="103"/>
                    <a:pt x="2640" y="100"/>
                    <a:pt x="2633" y="93"/>
                  </a:cubicBezTo>
                  <a:cubicBezTo>
                    <a:pt x="2629" y="73"/>
                    <a:pt x="2629" y="53"/>
                    <a:pt x="2629" y="33"/>
                  </a:cubicBezTo>
                  <a:cubicBezTo>
                    <a:pt x="2629" y="11"/>
                    <a:pt x="2615" y="0"/>
                    <a:pt x="2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719348" y="2178602"/>
              <a:ext cx="282501" cy="245514"/>
            </a:xfrm>
            <a:custGeom>
              <a:avLst/>
              <a:gdLst/>
              <a:ahLst/>
              <a:cxnLst/>
              <a:rect l="l" t="t" r="r" b="b"/>
              <a:pathLst>
                <a:path w="8119" h="7056" extrusionOk="0">
                  <a:moveTo>
                    <a:pt x="4366" y="0"/>
                  </a:moveTo>
                  <a:cubicBezTo>
                    <a:pt x="4363" y="0"/>
                    <a:pt x="4360" y="0"/>
                    <a:pt x="4357" y="0"/>
                  </a:cubicBezTo>
                  <a:cubicBezTo>
                    <a:pt x="3867" y="24"/>
                    <a:pt x="3232" y="2454"/>
                    <a:pt x="3232" y="2454"/>
                  </a:cubicBezTo>
                  <a:cubicBezTo>
                    <a:pt x="3232" y="2454"/>
                    <a:pt x="2054" y="2337"/>
                    <a:pt x="1183" y="2337"/>
                  </a:cubicBezTo>
                  <a:cubicBezTo>
                    <a:pt x="748" y="2337"/>
                    <a:pt x="389" y="2366"/>
                    <a:pt x="292" y="2454"/>
                  </a:cubicBezTo>
                  <a:cubicBezTo>
                    <a:pt x="1" y="2721"/>
                    <a:pt x="2546" y="4430"/>
                    <a:pt x="2546" y="4430"/>
                  </a:cubicBezTo>
                  <a:cubicBezTo>
                    <a:pt x="2546" y="4430"/>
                    <a:pt x="1613" y="6684"/>
                    <a:pt x="2056" y="6975"/>
                  </a:cubicBezTo>
                  <a:cubicBezTo>
                    <a:pt x="2088" y="6997"/>
                    <a:pt x="2128" y="7007"/>
                    <a:pt x="2174" y="7007"/>
                  </a:cubicBezTo>
                  <a:cubicBezTo>
                    <a:pt x="2757" y="7007"/>
                    <a:pt x="4357" y="5411"/>
                    <a:pt x="4357" y="5411"/>
                  </a:cubicBezTo>
                  <a:cubicBezTo>
                    <a:pt x="4357" y="5411"/>
                    <a:pt x="6235" y="7055"/>
                    <a:pt x="6745" y="7055"/>
                  </a:cubicBezTo>
                  <a:cubicBezTo>
                    <a:pt x="6794" y="7055"/>
                    <a:pt x="6830" y="7041"/>
                    <a:pt x="6851" y="7008"/>
                  </a:cubicBezTo>
                  <a:cubicBezTo>
                    <a:pt x="7097" y="6634"/>
                    <a:pt x="6070" y="4089"/>
                    <a:pt x="6070" y="4089"/>
                  </a:cubicBezTo>
                  <a:cubicBezTo>
                    <a:pt x="6070" y="4089"/>
                    <a:pt x="8118" y="2876"/>
                    <a:pt x="8047" y="2454"/>
                  </a:cubicBezTo>
                  <a:cubicBezTo>
                    <a:pt x="8014" y="2260"/>
                    <a:pt x="7474" y="2207"/>
                    <a:pt x="6903" y="2207"/>
                  </a:cubicBezTo>
                  <a:cubicBezTo>
                    <a:pt x="6240" y="2207"/>
                    <a:pt x="5536" y="2278"/>
                    <a:pt x="5536" y="2278"/>
                  </a:cubicBezTo>
                  <a:cubicBezTo>
                    <a:pt x="5536" y="2278"/>
                    <a:pt x="4947" y="0"/>
                    <a:pt x="43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8381244" y="2954433"/>
              <a:ext cx="215369" cy="249248"/>
            </a:xfrm>
            <a:custGeom>
              <a:avLst/>
              <a:gdLst/>
              <a:ahLst/>
              <a:cxnLst/>
              <a:rect l="l" t="t" r="r" b="b"/>
              <a:pathLst>
                <a:path w="6128" h="7092" extrusionOk="0">
                  <a:moveTo>
                    <a:pt x="2717" y="1"/>
                  </a:moveTo>
                  <a:cubicBezTo>
                    <a:pt x="2679" y="1"/>
                    <a:pt x="2638" y="7"/>
                    <a:pt x="2596" y="20"/>
                  </a:cubicBezTo>
                  <a:cubicBezTo>
                    <a:pt x="2167" y="152"/>
                    <a:pt x="2528" y="1263"/>
                    <a:pt x="1886" y="2413"/>
                  </a:cubicBezTo>
                  <a:cubicBezTo>
                    <a:pt x="1247" y="3562"/>
                    <a:pt x="1" y="3646"/>
                    <a:pt x="54" y="4082"/>
                  </a:cubicBezTo>
                  <a:cubicBezTo>
                    <a:pt x="109" y="4521"/>
                    <a:pt x="1859" y="4082"/>
                    <a:pt x="2406" y="5014"/>
                  </a:cubicBezTo>
                  <a:cubicBezTo>
                    <a:pt x="2938" y="5923"/>
                    <a:pt x="3005" y="7092"/>
                    <a:pt x="3364" y="7092"/>
                  </a:cubicBezTo>
                  <a:cubicBezTo>
                    <a:pt x="3373" y="7092"/>
                    <a:pt x="3381" y="7091"/>
                    <a:pt x="3390" y="7090"/>
                  </a:cubicBezTo>
                  <a:cubicBezTo>
                    <a:pt x="3772" y="7036"/>
                    <a:pt x="3552" y="4903"/>
                    <a:pt x="4427" y="4356"/>
                  </a:cubicBezTo>
                  <a:cubicBezTo>
                    <a:pt x="5303" y="3812"/>
                    <a:pt x="6127" y="3886"/>
                    <a:pt x="6070" y="3366"/>
                  </a:cubicBezTo>
                  <a:cubicBezTo>
                    <a:pt x="6015" y="2845"/>
                    <a:pt x="4306" y="2825"/>
                    <a:pt x="3870" y="2169"/>
                  </a:cubicBezTo>
                  <a:cubicBezTo>
                    <a:pt x="3457" y="1549"/>
                    <a:pt x="3322" y="1"/>
                    <a:pt x="2717" y="1"/>
                  </a:cubicBezTo>
                  <a:close/>
                </a:path>
              </a:pathLst>
            </a:custGeom>
            <a:solidFill>
              <a:srgbClr val="FECE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8600826" y="3205752"/>
              <a:ext cx="136503" cy="157977"/>
            </a:xfrm>
            <a:custGeom>
              <a:avLst/>
              <a:gdLst/>
              <a:ahLst/>
              <a:cxnLst/>
              <a:rect l="l" t="t" r="r" b="b"/>
              <a:pathLst>
                <a:path w="3884" h="4495" extrusionOk="0">
                  <a:moveTo>
                    <a:pt x="1723" y="1"/>
                  </a:moveTo>
                  <a:cubicBezTo>
                    <a:pt x="1699" y="1"/>
                    <a:pt x="1673" y="4"/>
                    <a:pt x="1647" y="13"/>
                  </a:cubicBezTo>
                  <a:cubicBezTo>
                    <a:pt x="1373" y="97"/>
                    <a:pt x="1603" y="800"/>
                    <a:pt x="1197" y="1530"/>
                  </a:cubicBezTo>
                  <a:cubicBezTo>
                    <a:pt x="792" y="2257"/>
                    <a:pt x="1" y="2311"/>
                    <a:pt x="35" y="2588"/>
                  </a:cubicBezTo>
                  <a:cubicBezTo>
                    <a:pt x="72" y="2865"/>
                    <a:pt x="1180" y="2588"/>
                    <a:pt x="1525" y="3176"/>
                  </a:cubicBezTo>
                  <a:cubicBezTo>
                    <a:pt x="1865" y="3754"/>
                    <a:pt x="1905" y="4495"/>
                    <a:pt x="2135" y="4495"/>
                  </a:cubicBezTo>
                  <a:cubicBezTo>
                    <a:pt x="2140" y="4495"/>
                    <a:pt x="2145" y="4494"/>
                    <a:pt x="2150" y="4494"/>
                  </a:cubicBezTo>
                  <a:cubicBezTo>
                    <a:pt x="2394" y="4460"/>
                    <a:pt x="2255" y="3108"/>
                    <a:pt x="2809" y="2760"/>
                  </a:cubicBezTo>
                  <a:cubicBezTo>
                    <a:pt x="3364" y="2416"/>
                    <a:pt x="3883" y="2463"/>
                    <a:pt x="3850" y="2135"/>
                  </a:cubicBezTo>
                  <a:cubicBezTo>
                    <a:pt x="3816" y="1804"/>
                    <a:pt x="2732" y="1790"/>
                    <a:pt x="2454" y="1374"/>
                  </a:cubicBezTo>
                  <a:cubicBezTo>
                    <a:pt x="2193" y="984"/>
                    <a:pt x="2109" y="1"/>
                    <a:pt x="1723" y="1"/>
                  </a:cubicBezTo>
                  <a:close/>
                </a:path>
              </a:pathLst>
            </a:custGeom>
            <a:solidFill>
              <a:srgbClr val="FECE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"/>
            <p:cNvSpPr/>
            <p:nvPr/>
          </p:nvSpPr>
          <p:spPr>
            <a:xfrm rot="737986">
              <a:off x="883061" y="2833044"/>
              <a:ext cx="373567" cy="493002"/>
            </a:xfrm>
            <a:custGeom>
              <a:avLst/>
              <a:gdLst/>
              <a:ahLst/>
              <a:cxnLst/>
              <a:rect l="l" t="t" r="r" b="b"/>
              <a:pathLst>
                <a:path w="9852" h="13001" extrusionOk="0">
                  <a:moveTo>
                    <a:pt x="9327" y="222"/>
                  </a:moveTo>
                  <a:cubicBezTo>
                    <a:pt x="9344" y="3338"/>
                    <a:pt x="9324" y="6524"/>
                    <a:pt x="7479" y="9201"/>
                  </a:cubicBezTo>
                  <a:cubicBezTo>
                    <a:pt x="5989" y="11357"/>
                    <a:pt x="3580" y="12283"/>
                    <a:pt x="1069" y="12618"/>
                  </a:cubicBezTo>
                  <a:cubicBezTo>
                    <a:pt x="1302" y="11526"/>
                    <a:pt x="1691" y="10458"/>
                    <a:pt x="2177" y="9434"/>
                  </a:cubicBezTo>
                  <a:cubicBezTo>
                    <a:pt x="3046" y="9386"/>
                    <a:pt x="3904" y="9150"/>
                    <a:pt x="4749" y="8957"/>
                  </a:cubicBezTo>
                  <a:cubicBezTo>
                    <a:pt x="5573" y="8775"/>
                    <a:pt x="6387" y="8542"/>
                    <a:pt x="7101" y="8079"/>
                  </a:cubicBezTo>
                  <a:cubicBezTo>
                    <a:pt x="7132" y="8060"/>
                    <a:pt x="7123" y="7979"/>
                    <a:pt x="7086" y="7979"/>
                  </a:cubicBezTo>
                  <a:cubicBezTo>
                    <a:pt x="7083" y="7979"/>
                    <a:pt x="7080" y="7980"/>
                    <a:pt x="7077" y="7981"/>
                  </a:cubicBezTo>
                  <a:cubicBezTo>
                    <a:pt x="5570" y="8458"/>
                    <a:pt x="3948" y="8957"/>
                    <a:pt x="2352" y="9082"/>
                  </a:cubicBezTo>
                  <a:cubicBezTo>
                    <a:pt x="2803" y="8177"/>
                    <a:pt x="3316" y="7302"/>
                    <a:pt x="3857" y="6477"/>
                  </a:cubicBezTo>
                  <a:cubicBezTo>
                    <a:pt x="4096" y="6109"/>
                    <a:pt x="4350" y="5757"/>
                    <a:pt x="4603" y="5403"/>
                  </a:cubicBezTo>
                  <a:cubicBezTo>
                    <a:pt x="5344" y="5321"/>
                    <a:pt x="6091" y="5017"/>
                    <a:pt x="6790" y="4781"/>
                  </a:cubicBezTo>
                  <a:cubicBezTo>
                    <a:pt x="7340" y="4595"/>
                    <a:pt x="7817" y="4399"/>
                    <a:pt x="8237" y="3993"/>
                  </a:cubicBezTo>
                  <a:cubicBezTo>
                    <a:pt x="8257" y="3973"/>
                    <a:pt x="8260" y="3911"/>
                    <a:pt x="8231" y="3911"/>
                  </a:cubicBezTo>
                  <a:cubicBezTo>
                    <a:pt x="8227" y="3911"/>
                    <a:pt x="8222" y="3913"/>
                    <a:pt x="8216" y="3916"/>
                  </a:cubicBezTo>
                  <a:cubicBezTo>
                    <a:pt x="7655" y="4223"/>
                    <a:pt x="7053" y="4419"/>
                    <a:pt x="6438" y="4592"/>
                  </a:cubicBezTo>
                  <a:cubicBezTo>
                    <a:pt x="5952" y="4730"/>
                    <a:pt x="5374" y="4818"/>
                    <a:pt x="4877" y="5011"/>
                  </a:cubicBezTo>
                  <a:cubicBezTo>
                    <a:pt x="5222" y="4548"/>
                    <a:pt x="5576" y="4091"/>
                    <a:pt x="5941" y="3639"/>
                  </a:cubicBezTo>
                  <a:cubicBezTo>
                    <a:pt x="6682" y="2726"/>
                    <a:pt x="7588" y="1999"/>
                    <a:pt x="8374" y="1131"/>
                  </a:cubicBezTo>
                  <a:cubicBezTo>
                    <a:pt x="8386" y="1120"/>
                    <a:pt x="8386" y="1082"/>
                    <a:pt x="8369" y="1082"/>
                  </a:cubicBezTo>
                  <a:cubicBezTo>
                    <a:pt x="8366" y="1082"/>
                    <a:pt x="8363" y="1084"/>
                    <a:pt x="8358" y="1087"/>
                  </a:cubicBezTo>
                  <a:cubicBezTo>
                    <a:pt x="7563" y="1733"/>
                    <a:pt x="6833" y="2395"/>
                    <a:pt x="6151" y="3091"/>
                  </a:cubicBezTo>
                  <a:cubicBezTo>
                    <a:pt x="6164" y="2909"/>
                    <a:pt x="6148" y="2726"/>
                    <a:pt x="6151" y="2544"/>
                  </a:cubicBezTo>
                  <a:cubicBezTo>
                    <a:pt x="6158" y="2236"/>
                    <a:pt x="6178" y="1925"/>
                    <a:pt x="6209" y="1625"/>
                  </a:cubicBezTo>
                  <a:cubicBezTo>
                    <a:pt x="6211" y="1595"/>
                    <a:pt x="6193" y="1576"/>
                    <a:pt x="6175" y="1576"/>
                  </a:cubicBezTo>
                  <a:cubicBezTo>
                    <a:pt x="6162" y="1576"/>
                    <a:pt x="6150" y="1585"/>
                    <a:pt x="6144" y="1608"/>
                  </a:cubicBezTo>
                  <a:cubicBezTo>
                    <a:pt x="6060" y="1952"/>
                    <a:pt x="6013" y="2300"/>
                    <a:pt x="5992" y="2655"/>
                  </a:cubicBezTo>
                  <a:cubicBezTo>
                    <a:pt x="5982" y="2845"/>
                    <a:pt x="5908" y="3101"/>
                    <a:pt x="5966" y="3291"/>
                  </a:cubicBezTo>
                  <a:cubicBezTo>
                    <a:pt x="5256" y="4038"/>
                    <a:pt x="4600" y="4832"/>
                    <a:pt x="3992" y="5693"/>
                  </a:cubicBezTo>
                  <a:cubicBezTo>
                    <a:pt x="3938" y="5399"/>
                    <a:pt x="3820" y="5098"/>
                    <a:pt x="3756" y="4824"/>
                  </a:cubicBezTo>
                  <a:cubicBezTo>
                    <a:pt x="3667" y="4443"/>
                    <a:pt x="3654" y="3987"/>
                    <a:pt x="3495" y="3625"/>
                  </a:cubicBezTo>
                  <a:lnTo>
                    <a:pt x="3492" y="3625"/>
                  </a:lnTo>
                  <a:cubicBezTo>
                    <a:pt x="3343" y="3905"/>
                    <a:pt x="3424" y="4321"/>
                    <a:pt x="3464" y="4622"/>
                  </a:cubicBezTo>
                  <a:cubicBezTo>
                    <a:pt x="3525" y="5058"/>
                    <a:pt x="3606" y="5538"/>
                    <a:pt x="3820" y="5933"/>
                  </a:cubicBezTo>
                  <a:cubicBezTo>
                    <a:pt x="3610" y="6237"/>
                    <a:pt x="3404" y="6548"/>
                    <a:pt x="3204" y="6869"/>
                  </a:cubicBezTo>
                  <a:cubicBezTo>
                    <a:pt x="2917" y="7335"/>
                    <a:pt x="2630" y="7822"/>
                    <a:pt x="2360" y="8319"/>
                  </a:cubicBezTo>
                  <a:cubicBezTo>
                    <a:pt x="2296" y="8025"/>
                    <a:pt x="2177" y="7734"/>
                    <a:pt x="2123" y="7444"/>
                  </a:cubicBezTo>
                  <a:cubicBezTo>
                    <a:pt x="2045" y="7055"/>
                    <a:pt x="1995" y="6660"/>
                    <a:pt x="1992" y="6261"/>
                  </a:cubicBezTo>
                  <a:cubicBezTo>
                    <a:pt x="1992" y="6230"/>
                    <a:pt x="1974" y="6210"/>
                    <a:pt x="1956" y="6210"/>
                  </a:cubicBezTo>
                  <a:cubicBezTo>
                    <a:pt x="1942" y="6210"/>
                    <a:pt x="1928" y="6222"/>
                    <a:pt x="1920" y="6248"/>
                  </a:cubicBezTo>
                  <a:cubicBezTo>
                    <a:pt x="1741" y="6953"/>
                    <a:pt x="1914" y="7927"/>
                    <a:pt x="2211" y="8606"/>
                  </a:cubicBezTo>
                  <a:cubicBezTo>
                    <a:pt x="2116" y="8785"/>
                    <a:pt x="2025" y="8968"/>
                    <a:pt x="1934" y="9150"/>
                  </a:cubicBezTo>
                  <a:cubicBezTo>
                    <a:pt x="1914" y="9171"/>
                    <a:pt x="1900" y="9194"/>
                    <a:pt x="1900" y="9224"/>
                  </a:cubicBezTo>
                  <a:cubicBezTo>
                    <a:pt x="1417" y="10225"/>
                    <a:pt x="1025" y="11269"/>
                    <a:pt x="812" y="12334"/>
                  </a:cubicBezTo>
                  <a:cubicBezTo>
                    <a:pt x="275" y="11100"/>
                    <a:pt x="464" y="9363"/>
                    <a:pt x="680" y="8123"/>
                  </a:cubicBezTo>
                  <a:cubicBezTo>
                    <a:pt x="933" y="6663"/>
                    <a:pt x="1532" y="5264"/>
                    <a:pt x="2397" y="4064"/>
                  </a:cubicBezTo>
                  <a:cubicBezTo>
                    <a:pt x="4086" y="1712"/>
                    <a:pt x="6509" y="523"/>
                    <a:pt x="9327" y="222"/>
                  </a:cubicBezTo>
                  <a:close/>
                  <a:moveTo>
                    <a:pt x="9392" y="1"/>
                  </a:moveTo>
                  <a:cubicBezTo>
                    <a:pt x="9378" y="1"/>
                    <a:pt x="9365" y="4"/>
                    <a:pt x="9355" y="12"/>
                  </a:cubicBezTo>
                  <a:cubicBezTo>
                    <a:pt x="9237" y="7"/>
                    <a:pt x="9119" y="4"/>
                    <a:pt x="9002" y="4"/>
                  </a:cubicBezTo>
                  <a:cubicBezTo>
                    <a:pt x="5921" y="4"/>
                    <a:pt x="3055" y="2028"/>
                    <a:pt x="1535" y="4626"/>
                  </a:cubicBezTo>
                  <a:cubicBezTo>
                    <a:pt x="755" y="5957"/>
                    <a:pt x="284" y="7450"/>
                    <a:pt x="173" y="8991"/>
                  </a:cubicBezTo>
                  <a:cubicBezTo>
                    <a:pt x="86" y="10222"/>
                    <a:pt x="1" y="11705"/>
                    <a:pt x="690" y="12789"/>
                  </a:cubicBezTo>
                  <a:cubicBezTo>
                    <a:pt x="697" y="12886"/>
                    <a:pt x="800" y="13000"/>
                    <a:pt x="930" y="13000"/>
                  </a:cubicBezTo>
                  <a:cubicBezTo>
                    <a:pt x="937" y="13000"/>
                    <a:pt x="943" y="13000"/>
                    <a:pt x="950" y="13000"/>
                  </a:cubicBezTo>
                  <a:cubicBezTo>
                    <a:pt x="3600" y="12776"/>
                    <a:pt x="6242" y="11698"/>
                    <a:pt x="7807" y="9461"/>
                  </a:cubicBezTo>
                  <a:cubicBezTo>
                    <a:pt x="9733" y="6707"/>
                    <a:pt x="9851" y="3344"/>
                    <a:pt x="9530" y="120"/>
                  </a:cubicBezTo>
                  <a:cubicBezTo>
                    <a:pt x="9525" y="59"/>
                    <a:pt x="9448" y="1"/>
                    <a:pt x="93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180524" y="221400"/>
              <a:ext cx="181624" cy="179534"/>
            </a:xfrm>
            <a:custGeom>
              <a:avLst/>
              <a:gdLst/>
              <a:ahLst/>
              <a:cxnLst/>
              <a:rect l="l" t="t" r="r" b="b"/>
              <a:pathLst>
                <a:path w="6432" h="6358" extrusionOk="0">
                  <a:moveTo>
                    <a:pt x="2640" y="363"/>
                  </a:moveTo>
                  <a:cubicBezTo>
                    <a:pt x="3103" y="810"/>
                    <a:pt x="3521" y="1313"/>
                    <a:pt x="3927" y="1820"/>
                  </a:cubicBezTo>
                  <a:cubicBezTo>
                    <a:pt x="3495" y="1965"/>
                    <a:pt x="3058" y="2107"/>
                    <a:pt x="2626" y="2249"/>
                  </a:cubicBezTo>
                  <a:cubicBezTo>
                    <a:pt x="2650" y="1621"/>
                    <a:pt x="2657" y="989"/>
                    <a:pt x="2640" y="363"/>
                  </a:cubicBezTo>
                  <a:close/>
                  <a:moveTo>
                    <a:pt x="5678" y="1505"/>
                  </a:moveTo>
                  <a:cubicBezTo>
                    <a:pt x="5407" y="1874"/>
                    <a:pt x="5137" y="2243"/>
                    <a:pt x="4867" y="2611"/>
                  </a:cubicBezTo>
                  <a:cubicBezTo>
                    <a:pt x="4694" y="2391"/>
                    <a:pt x="4522" y="2171"/>
                    <a:pt x="4343" y="1955"/>
                  </a:cubicBezTo>
                  <a:cubicBezTo>
                    <a:pt x="4789" y="1806"/>
                    <a:pt x="5232" y="1658"/>
                    <a:pt x="5678" y="1505"/>
                  </a:cubicBezTo>
                  <a:close/>
                  <a:moveTo>
                    <a:pt x="2302" y="2638"/>
                  </a:moveTo>
                  <a:cubicBezTo>
                    <a:pt x="2288" y="2945"/>
                    <a:pt x="2275" y="3252"/>
                    <a:pt x="2264" y="3556"/>
                  </a:cubicBezTo>
                  <a:cubicBezTo>
                    <a:pt x="1727" y="3435"/>
                    <a:pt x="1190" y="3313"/>
                    <a:pt x="653" y="3188"/>
                  </a:cubicBezTo>
                  <a:cubicBezTo>
                    <a:pt x="1204" y="3006"/>
                    <a:pt x="1751" y="2823"/>
                    <a:pt x="2302" y="2638"/>
                  </a:cubicBezTo>
                  <a:close/>
                  <a:moveTo>
                    <a:pt x="4103" y="2036"/>
                  </a:moveTo>
                  <a:cubicBezTo>
                    <a:pt x="4231" y="2195"/>
                    <a:pt x="4360" y="2357"/>
                    <a:pt x="4488" y="2513"/>
                  </a:cubicBezTo>
                  <a:cubicBezTo>
                    <a:pt x="4529" y="2563"/>
                    <a:pt x="4610" y="2672"/>
                    <a:pt x="4718" y="2814"/>
                  </a:cubicBezTo>
                  <a:cubicBezTo>
                    <a:pt x="4448" y="3182"/>
                    <a:pt x="4170" y="3550"/>
                    <a:pt x="3897" y="3918"/>
                  </a:cubicBezTo>
                  <a:cubicBezTo>
                    <a:pt x="3593" y="3854"/>
                    <a:pt x="3285" y="3790"/>
                    <a:pt x="2985" y="3723"/>
                  </a:cubicBezTo>
                  <a:cubicBezTo>
                    <a:pt x="2839" y="3692"/>
                    <a:pt x="2693" y="3655"/>
                    <a:pt x="2548" y="3625"/>
                  </a:cubicBezTo>
                  <a:cubicBezTo>
                    <a:pt x="2572" y="3260"/>
                    <a:pt x="2596" y="2898"/>
                    <a:pt x="2612" y="2536"/>
                  </a:cubicBezTo>
                  <a:cubicBezTo>
                    <a:pt x="3109" y="2371"/>
                    <a:pt x="3606" y="2202"/>
                    <a:pt x="4103" y="2036"/>
                  </a:cubicBezTo>
                  <a:close/>
                  <a:moveTo>
                    <a:pt x="4863" y="2999"/>
                  </a:moveTo>
                  <a:cubicBezTo>
                    <a:pt x="5218" y="3466"/>
                    <a:pt x="5725" y="4121"/>
                    <a:pt x="6023" y="4415"/>
                  </a:cubicBezTo>
                  <a:cubicBezTo>
                    <a:pt x="5894" y="4381"/>
                    <a:pt x="5759" y="4355"/>
                    <a:pt x="5749" y="4351"/>
                  </a:cubicBezTo>
                  <a:cubicBezTo>
                    <a:pt x="5384" y="4260"/>
                    <a:pt x="5019" y="4169"/>
                    <a:pt x="4654" y="4084"/>
                  </a:cubicBezTo>
                  <a:cubicBezTo>
                    <a:pt x="4482" y="4043"/>
                    <a:pt x="4312" y="4007"/>
                    <a:pt x="4140" y="3973"/>
                  </a:cubicBezTo>
                  <a:cubicBezTo>
                    <a:pt x="4380" y="3648"/>
                    <a:pt x="4624" y="3324"/>
                    <a:pt x="4863" y="2999"/>
                  </a:cubicBezTo>
                  <a:close/>
                  <a:moveTo>
                    <a:pt x="2531" y="3844"/>
                  </a:moveTo>
                  <a:cubicBezTo>
                    <a:pt x="2937" y="3932"/>
                    <a:pt x="3342" y="4023"/>
                    <a:pt x="3748" y="4114"/>
                  </a:cubicBezTo>
                  <a:cubicBezTo>
                    <a:pt x="3295" y="4709"/>
                    <a:pt x="2839" y="5300"/>
                    <a:pt x="2373" y="5882"/>
                  </a:cubicBezTo>
                  <a:cubicBezTo>
                    <a:pt x="2427" y="5206"/>
                    <a:pt x="2484" y="4526"/>
                    <a:pt x="2531" y="3844"/>
                  </a:cubicBezTo>
                  <a:close/>
                  <a:moveTo>
                    <a:pt x="2601" y="0"/>
                  </a:moveTo>
                  <a:cubicBezTo>
                    <a:pt x="2588" y="0"/>
                    <a:pt x="2575" y="9"/>
                    <a:pt x="2572" y="29"/>
                  </a:cubicBezTo>
                  <a:cubicBezTo>
                    <a:pt x="2569" y="42"/>
                    <a:pt x="2569" y="59"/>
                    <a:pt x="2565" y="76"/>
                  </a:cubicBezTo>
                  <a:cubicBezTo>
                    <a:pt x="2501" y="86"/>
                    <a:pt x="2470" y="187"/>
                    <a:pt x="2538" y="259"/>
                  </a:cubicBezTo>
                  <a:cubicBezTo>
                    <a:pt x="2427" y="948"/>
                    <a:pt x="2359" y="1647"/>
                    <a:pt x="2319" y="2354"/>
                  </a:cubicBezTo>
                  <a:cubicBezTo>
                    <a:pt x="1586" y="2594"/>
                    <a:pt x="856" y="2837"/>
                    <a:pt x="126" y="3080"/>
                  </a:cubicBezTo>
                  <a:cubicBezTo>
                    <a:pt x="1" y="3121"/>
                    <a:pt x="102" y="3303"/>
                    <a:pt x="190" y="3324"/>
                  </a:cubicBezTo>
                  <a:cubicBezTo>
                    <a:pt x="876" y="3483"/>
                    <a:pt x="1565" y="3634"/>
                    <a:pt x="2255" y="3784"/>
                  </a:cubicBezTo>
                  <a:cubicBezTo>
                    <a:pt x="2227" y="4595"/>
                    <a:pt x="2204" y="5402"/>
                    <a:pt x="2146" y="6196"/>
                  </a:cubicBezTo>
                  <a:cubicBezTo>
                    <a:pt x="2141" y="6256"/>
                    <a:pt x="2207" y="6357"/>
                    <a:pt x="2271" y="6357"/>
                  </a:cubicBezTo>
                  <a:cubicBezTo>
                    <a:pt x="2290" y="6357"/>
                    <a:pt x="2309" y="6348"/>
                    <a:pt x="2325" y="6328"/>
                  </a:cubicBezTo>
                  <a:cubicBezTo>
                    <a:pt x="2896" y="5621"/>
                    <a:pt x="3448" y="4895"/>
                    <a:pt x="3991" y="4169"/>
                  </a:cubicBezTo>
                  <a:cubicBezTo>
                    <a:pt x="4762" y="4341"/>
                    <a:pt x="5532" y="4520"/>
                    <a:pt x="6296" y="4716"/>
                  </a:cubicBezTo>
                  <a:cubicBezTo>
                    <a:pt x="6306" y="4719"/>
                    <a:pt x="6316" y="4720"/>
                    <a:pt x="6325" y="4720"/>
                  </a:cubicBezTo>
                  <a:cubicBezTo>
                    <a:pt x="6407" y="4720"/>
                    <a:pt x="6432" y="4618"/>
                    <a:pt x="6377" y="4554"/>
                  </a:cubicBezTo>
                  <a:cubicBezTo>
                    <a:pt x="5921" y="3982"/>
                    <a:pt x="5471" y="3388"/>
                    <a:pt x="5012" y="2797"/>
                  </a:cubicBezTo>
                  <a:cubicBezTo>
                    <a:pt x="5370" y="2313"/>
                    <a:pt x="5728" y="1833"/>
                    <a:pt x="6087" y="1357"/>
                  </a:cubicBezTo>
                  <a:cubicBezTo>
                    <a:pt x="6139" y="1289"/>
                    <a:pt x="6067" y="1147"/>
                    <a:pt x="5982" y="1147"/>
                  </a:cubicBezTo>
                  <a:cubicBezTo>
                    <a:pt x="5974" y="1147"/>
                    <a:pt x="5966" y="1148"/>
                    <a:pt x="5958" y="1151"/>
                  </a:cubicBezTo>
                  <a:cubicBezTo>
                    <a:pt x="5360" y="1346"/>
                    <a:pt x="4766" y="1543"/>
                    <a:pt x="4170" y="1739"/>
                  </a:cubicBezTo>
                  <a:cubicBezTo>
                    <a:pt x="3691" y="1164"/>
                    <a:pt x="3194" y="610"/>
                    <a:pt x="2657" y="110"/>
                  </a:cubicBezTo>
                  <a:cubicBezTo>
                    <a:pt x="2646" y="103"/>
                    <a:pt x="2640" y="100"/>
                    <a:pt x="2633" y="93"/>
                  </a:cubicBezTo>
                  <a:cubicBezTo>
                    <a:pt x="2629" y="73"/>
                    <a:pt x="2629" y="53"/>
                    <a:pt x="2629" y="33"/>
                  </a:cubicBezTo>
                  <a:cubicBezTo>
                    <a:pt x="2629" y="11"/>
                    <a:pt x="2615" y="0"/>
                    <a:pt x="260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7571851" y="267849"/>
              <a:ext cx="275031" cy="239022"/>
            </a:xfrm>
            <a:custGeom>
              <a:avLst/>
              <a:gdLst/>
              <a:ahLst/>
              <a:cxnLst/>
              <a:rect l="l" t="t" r="r" b="b"/>
              <a:pathLst>
                <a:path w="8119" h="7056" extrusionOk="0">
                  <a:moveTo>
                    <a:pt x="4366" y="0"/>
                  </a:moveTo>
                  <a:cubicBezTo>
                    <a:pt x="4363" y="0"/>
                    <a:pt x="4360" y="0"/>
                    <a:pt x="4357" y="0"/>
                  </a:cubicBezTo>
                  <a:cubicBezTo>
                    <a:pt x="3867" y="24"/>
                    <a:pt x="3232" y="2454"/>
                    <a:pt x="3232" y="2454"/>
                  </a:cubicBezTo>
                  <a:cubicBezTo>
                    <a:pt x="3232" y="2454"/>
                    <a:pt x="2054" y="2337"/>
                    <a:pt x="1183" y="2337"/>
                  </a:cubicBezTo>
                  <a:cubicBezTo>
                    <a:pt x="748" y="2337"/>
                    <a:pt x="389" y="2366"/>
                    <a:pt x="292" y="2454"/>
                  </a:cubicBezTo>
                  <a:cubicBezTo>
                    <a:pt x="1" y="2721"/>
                    <a:pt x="2546" y="4430"/>
                    <a:pt x="2546" y="4430"/>
                  </a:cubicBezTo>
                  <a:cubicBezTo>
                    <a:pt x="2546" y="4430"/>
                    <a:pt x="1613" y="6684"/>
                    <a:pt x="2056" y="6975"/>
                  </a:cubicBezTo>
                  <a:cubicBezTo>
                    <a:pt x="2088" y="6997"/>
                    <a:pt x="2128" y="7007"/>
                    <a:pt x="2174" y="7007"/>
                  </a:cubicBezTo>
                  <a:cubicBezTo>
                    <a:pt x="2757" y="7007"/>
                    <a:pt x="4357" y="5411"/>
                    <a:pt x="4357" y="5411"/>
                  </a:cubicBezTo>
                  <a:cubicBezTo>
                    <a:pt x="4357" y="5411"/>
                    <a:pt x="6235" y="7055"/>
                    <a:pt x="6745" y="7055"/>
                  </a:cubicBezTo>
                  <a:cubicBezTo>
                    <a:pt x="6794" y="7055"/>
                    <a:pt x="6830" y="7041"/>
                    <a:pt x="6851" y="7008"/>
                  </a:cubicBezTo>
                  <a:cubicBezTo>
                    <a:pt x="7097" y="6634"/>
                    <a:pt x="6070" y="4089"/>
                    <a:pt x="6070" y="4089"/>
                  </a:cubicBezTo>
                  <a:cubicBezTo>
                    <a:pt x="6070" y="4089"/>
                    <a:pt x="8118" y="2876"/>
                    <a:pt x="8047" y="2454"/>
                  </a:cubicBezTo>
                  <a:cubicBezTo>
                    <a:pt x="8014" y="2260"/>
                    <a:pt x="7474" y="2207"/>
                    <a:pt x="6903" y="2207"/>
                  </a:cubicBezTo>
                  <a:cubicBezTo>
                    <a:pt x="6240" y="2207"/>
                    <a:pt x="5536" y="2278"/>
                    <a:pt x="5536" y="2278"/>
                  </a:cubicBezTo>
                  <a:cubicBezTo>
                    <a:pt x="5536" y="2278"/>
                    <a:pt x="4947" y="0"/>
                    <a:pt x="43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1" name="Google Shape;251;p3"/>
            <p:cNvGrpSpPr/>
            <p:nvPr/>
          </p:nvGrpSpPr>
          <p:grpSpPr>
            <a:xfrm rot="-3165896" flipH="1">
              <a:off x="8296524" y="1549870"/>
              <a:ext cx="445159" cy="715100"/>
              <a:chOff x="304350" y="3911000"/>
              <a:chExt cx="581394" cy="933655"/>
            </a:xfrm>
          </p:grpSpPr>
          <p:sp>
            <p:nvSpPr>
              <p:cNvPr id="252" name="Google Shape;252;p3"/>
              <p:cNvSpPr/>
              <p:nvPr/>
            </p:nvSpPr>
            <p:spPr>
              <a:xfrm>
                <a:off x="317622" y="4003813"/>
                <a:ext cx="91581" cy="114345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2602" extrusionOk="0">
                    <a:moveTo>
                      <a:pt x="688" y="0"/>
                    </a:moveTo>
                    <a:cubicBezTo>
                      <a:pt x="328" y="0"/>
                      <a:pt x="1" y="379"/>
                      <a:pt x="201" y="1026"/>
                    </a:cubicBezTo>
                    <a:cubicBezTo>
                      <a:pt x="438" y="1797"/>
                      <a:pt x="1472" y="2405"/>
                      <a:pt x="2084" y="2601"/>
                    </a:cubicBezTo>
                    <a:cubicBezTo>
                      <a:pt x="2060" y="2375"/>
                      <a:pt x="2040" y="2145"/>
                      <a:pt x="2023" y="1915"/>
                    </a:cubicBezTo>
                    <a:cubicBezTo>
                      <a:pt x="1746" y="1273"/>
                      <a:pt x="1344" y="418"/>
                      <a:pt x="1084" y="168"/>
                    </a:cubicBezTo>
                    <a:cubicBezTo>
                      <a:pt x="965" y="54"/>
                      <a:pt x="824" y="0"/>
                      <a:pt x="6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3"/>
              <p:cNvSpPr/>
              <p:nvPr/>
            </p:nvSpPr>
            <p:spPr>
              <a:xfrm>
                <a:off x="440801" y="4042309"/>
                <a:ext cx="97031" cy="155565"/>
              </a:xfrm>
              <a:custGeom>
                <a:avLst/>
                <a:gdLst/>
                <a:ahLst/>
                <a:cxnLst/>
                <a:rect l="l" t="t" r="r" b="b"/>
                <a:pathLst>
                  <a:path w="2208" h="3540" extrusionOk="0">
                    <a:moveTo>
                      <a:pt x="1702" y="0"/>
                    </a:moveTo>
                    <a:cubicBezTo>
                      <a:pt x="1282" y="0"/>
                      <a:pt x="653" y="806"/>
                      <a:pt x="389" y="1549"/>
                    </a:cubicBezTo>
                    <a:cubicBezTo>
                      <a:pt x="224" y="2013"/>
                      <a:pt x="92" y="2537"/>
                      <a:pt x="1" y="2952"/>
                    </a:cubicBezTo>
                    <a:cubicBezTo>
                      <a:pt x="41" y="3148"/>
                      <a:pt x="85" y="3344"/>
                      <a:pt x="129" y="3540"/>
                    </a:cubicBezTo>
                    <a:cubicBezTo>
                      <a:pt x="754" y="3125"/>
                      <a:pt x="1667" y="2120"/>
                      <a:pt x="1916" y="1431"/>
                    </a:cubicBezTo>
                    <a:cubicBezTo>
                      <a:pt x="2208" y="634"/>
                      <a:pt x="2150" y="43"/>
                      <a:pt x="1734" y="2"/>
                    </a:cubicBezTo>
                    <a:cubicBezTo>
                      <a:pt x="1723" y="1"/>
                      <a:pt x="1713" y="0"/>
                      <a:pt x="170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3"/>
              <p:cNvSpPr/>
              <p:nvPr/>
            </p:nvSpPr>
            <p:spPr>
              <a:xfrm>
                <a:off x="304350" y="4191285"/>
                <a:ext cx="144667" cy="109071"/>
              </a:xfrm>
              <a:custGeom>
                <a:avLst/>
                <a:gdLst/>
                <a:ahLst/>
                <a:cxnLst/>
                <a:rect l="l" t="t" r="r" b="b"/>
                <a:pathLst>
                  <a:path w="3292" h="2482" extrusionOk="0">
                    <a:moveTo>
                      <a:pt x="575" y="1"/>
                    </a:moveTo>
                    <a:cubicBezTo>
                      <a:pt x="471" y="1"/>
                      <a:pt x="393" y="22"/>
                      <a:pt x="348" y="65"/>
                    </a:cubicBezTo>
                    <a:cubicBezTo>
                      <a:pt x="0" y="404"/>
                      <a:pt x="189" y="1336"/>
                      <a:pt x="1203" y="1901"/>
                    </a:cubicBezTo>
                    <a:cubicBezTo>
                      <a:pt x="1991" y="2340"/>
                      <a:pt x="2916" y="2451"/>
                      <a:pt x="3292" y="2481"/>
                    </a:cubicBezTo>
                    <a:cubicBezTo>
                      <a:pt x="3180" y="2154"/>
                      <a:pt x="3082" y="1826"/>
                      <a:pt x="2987" y="1495"/>
                    </a:cubicBezTo>
                    <a:cubicBezTo>
                      <a:pt x="2292" y="556"/>
                      <a:pt x="1104" y="1"/>
                      <a:pt x="5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3"/>
              <p:cNvSpPr/>
              <p:nvPr/>
            </p:nvSpPr>
            <p:spPr>
              <a:xfrm>
                <a:off x="507027" y="4204908"/>
                <a:ext cx="111884" cy="188700"/>
              </a:xfrm>
              <a:custGeom>
                <a:avLst/>
                <a:gdLst/>
                <a:ahLst/>
                <a:cxnLst/>
                <a:rect l="l" t="t" r="r" b="b"/>
                <a:pathLst>
                  <a:path w="2546" h="4294" extrusionOk="0">
                    <a:moveTo>
                      <a:pt x="1792" y="0"/>
                    </a:moveTo>
                    <a:cubicBezTo>
                      <a:pt x="1287" y="0"/>
                      <a:pt x="754" y="628"/>
                      <a:pt x="389" y="1716"/>
                    </a:cubicBezTo>
                    <a:cubicBezTo>
                      <a:pt x="136" y="2480"/>
                      <a:pt x="38" y="3263"/>
                      <a:pt x="1" y="3804"/>
                    </a:cubicBezTo>
                    <a:cubicBezTo>
                      <a:pt x="75" y="3966"/>
                      <a:pt x="156" y="4132"/>
                      <a:pt x="238" y="4294"/>
                    </a:cubicBezTo>
                    <a:cubicBezTo>
                      <a:pt x="2546" y="2513"/>
                      <a:pt x="2356" y="245"/>
                      <a:pt x="2153" y="114"/>
                    </a:cubicBezTo>
                    <a:cubicBezTo>
                      <a:pt x="2036" y="37"/>
                      <a:pt x="1915" y="0"/>
                      <a:pt x="179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3"/>
              <p:cNvSpPr/>
              <p:nvPr/>
            </p:nvSpPr>
            <p:spPr>
              <a:xfrm>
                <a:off x="316699" y="4391765"/>
                <a:ext cx="234051" cy="117817"/>
              </a:xfrm>
              <a:custGeom>
                <a:avLst/>
                <a:gdLst/>
                <a:ahLst/>
                <a:cxnLst/>
                <a:rect l="l" t="t" r="r" b="b"/>
                <a:pathLst>
                  <a:path w="5326" h="2681" extrusionOk="0">
                    <a:moveTo>
                      <a:pt x="764" y="0"/>
                    </a:moveTo>
                    <a:cubicBezTo>
                      <a:pt x="0" y="0"/>
                      <a:pt x="446" y="930"/>
                      <a:pt x="1074" y="1516"/>
                    </a:cubicBezTo>
                    <a:cubicBezTo>
                      <a:pt x="1680" y="2086"/>
                      <a:pt x="3818" y="2680"/>
                      <a:pt x="5176" y="2680"/>
                    </a:cubicBezTo>
                    <a:cubicBezTo>
                      <a:pt x="5227" y="2680"/>
                      <a:pt x="5277" y="2679"/>
                      <a:pt x="5325" y="2678"/>
                    </a:cubicBezTo>
                    <a:cubicBezTo>
                      <a:pt x="5230" y="2526"/>
                      <a:pt x="5133" y="2377"/>
                      <a:pt x="5041" y="2225"/>
                    </a:cubicBezTo>
                    <a:cubicBezTo>
                      <a:pt x="3970" y="1525"/>
                      <a:pt x="1838" y="184"/>
                      <a:pt x="1024" y="28"/>
                    </a:cubicBezTo>
                    <a:cubicBezTo>
                      <a:pt x="925" y="9"/>
                      <a:pt x="839" y="0"/>
                      <a:pt x="7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3"/>
              <p:cNvSpPr/>
              <p:nvPr/>
            </p:nvSpPr>
            <p:spPr>
              <a:xfrm>
                <a:off x="608629" y="4335822"/>
                <a:ext cx="114872" cy="219989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5006" extrusionOk="0">
                    <a:moveTo>
                      <a:pt x="2283" y="1"/>
                    </a:moveTo>
                    <a:cubicBezTo>
                      <a:pt x="1944" y="1"/>
                      <a:pt x="1332" y="587"/>
                      <a:pt x="923" y="1285"/>
                    </a:cubicBezTo>
                    <a:cubicBezTo>
                      <a:pt x="179" y="2549"/>
                      <a:pt x="24" y="3985"/>
                      <a:pt x="0" y="4755"/>
                    </a:cubicBezTo>
                    <a:cubicBezTo>
                      <a:pt x="61" y="4840"/>
                      <a:pt x="122" y="4921"/>
                      <a:pt x="183" y="5005"/>
                    </a:cubicBezTo>
                    <a:cubicBezTo>
                      <a:pt x="899" y="3775"/>
                      <a:pt x="2085" y="2450"/>
                      <a:pt x="2454" y="926"/>
                    </a:cubicBezTo>
                    <a:cubicBezTo>
                      <a:pt x="2613" y="262"/>
                      <a:pt x="2509" y="1"/>
                      <a:pt x="22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3"/>
              <p:cNvSpPr/>
              <p:nvPr/>
            </p:nvSpPr>
            <p:spPr>
              <a:xfrm>
                <a:off x="351240" y="4538675"/>
                <a:ext cx="297815" cy="104281"/>
              </a:xfrm>
              <a:custGeom>
                <a:avLst/>
                <a:gdLst/>
                <a:ahLst/>
                <a:cxnLst/>
                <a:rect l="l" t="t" r="r" b="b"/>
                <a:pathLst>
                  <a:path w="6777" h="2373" extrusionOk="0">
                    <a:moveTo>
                      <a:pt x="721" y="1"/>
                    </a:moveTo>
                    <a:cubicBezTo>
                      <a:pt x="456" y="1"/>
                      <a:pt x="264" y="66"/>
                      <a:pt x="207" y="230"/>
                    </a:cubicBezTo>
                    <a:cubicBezTo>
                      <a:pt x="1" y="808"/>
                      <a:pt x="1555" y="1626"/>
                      <a:pt x="3569" y="2075"/>
                    </a:cubicBezTo>
                    <a:cubicBezTo>
                      <a:pt x="4660" y="2316"/>
                      <a:pt x="5634" y="2373"/>
                      <a:pt x="6299" y="2373"/>
                    </a:cubicBezTo>
                    <a:cubicBezTo>
                      <a:pt x="6483" y="2373"/>
                      <a:pt x="6644" y="2368"/>
                      <a:pt x="6776" y="2362"/>
                    </a:cubicBezTo>
                    <a:cubicBezTo>
                      <a:pt x="6699" y="2272"/>
                      <a:pt x="6624" y="2180"/>
                      <a:pt x="6547" y="2089"/>
                    </a:cubicBezTo>
                    <a:cubicBezTo>
                      <a:pt x="5547" y="1714"/>
                      <a:pt x="3691" y="1011"/>
                      <a:pt x="3103" y="714"/>
                    </a:cubicBezTo>
                    <a:cubicBezTo>
                      <a:pt x="2513" y="416"/>
                      <a:pt x="1387" y="1"/>
                      <a:pt x="7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3"/>
              <p:cNvSpPr/>
              <p:nvPr/>
            </p:nvSpPr>
            <p:spPr>
              <a:xfrm>
                <a:off x="734094" y="4511736"/>
                <a:ext cx="128495" cy="193885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4412" extrusionOk="0">
                    <a:moveTo>
                      <a:pt x="2220" y="1"/>
                    </a:moveTo>
                    <a:cubicBezTo>
                      <a:pt x="1691" y="1"/>
                      <a:pt x="820" y="789"/>
                      <a:pt x="447" y="1661"/>
                    </a:cubicBezTo>
                    <a:cubicBezTo>
                      <a:pt x="85" y="2503"/>
                      <a:pt x="1" y="3510"/>
                      <a:pt x="21" y="4196"/>
                    </a:cubicBezTo>
                    <a:cubicBezTo>
                      <a:pt x="88" y="4270"/>
                      <a:pt x="157" y="4341"/>
                      <a:pt x="224" y="4412"/>
                    </a:cubicBezTo>
                    <a:cubicBezTo>
                      <a:pt x="491" y="3912"/>
                      <a:pt x="1041" y="2902"/>
                      <a:pt x="1457" y="2293"/>
                    </a:cubicBezTo>
                    <a:cubicBezTo>
                      <a:pt x="2160" y="1266"/>
                      <a:pt x="2924" y="712"/>
                      <a:pt x="2542" y="161"/>
                    </a:cubicBezTo>
                    <a:cubicBezTo>
                      <a:pt x="2465" y="50"/>
                      <a:pt x="2353" y="1"/>
                      <a:pt x="22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"/>
              <p:cNvSpPr/>
              <p:nvPr/>
            </p:nvSpPr>
            <p:spPr>
              <a:xfrm>
                <a:off x="436055" y="4691561"/>
                <a:ext cx="329895" cy="87143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1983" extrusionOk="0">
                    <a:moveTo>
                      <a:pt x="1488" y="1"/>
                    </a:moveTo>
                    <a:cubicBezTo>
                      <a:pt x="721" y="1"/>
                      <a:pt x="209" y="211"/>
                      <a:pt x="129" y="550"/>
                    </a:cubicBezTo>
                    <a:cubicBezTo>
                      <a:pt x="0" y="1104"/>
                      <a:pt x="1288" y="1550"/>
                      <a:pt x="3715" y="1878"/>
                    </a:cubicBezTo>
                    <a:cubicBezTo>
                      <a:pt x="4269" y="1953"/>
                      <a:pt x="4787" y="1982"/>
                      <a:pt x="5256" y="1982"/>
                    </a:cubicBezTo>
                    <a:cubicBezTo>
                      <a:pt x="6280" y="1982"/>
                      <a:pt x="7072" y="1844"/>
                      <a:pt x="7506" y="1746"/>
                    </a:cubicBezTo>
                    <a:cubicBezTo>
                      <a:pt x="7449" y="1692"/>
                      <a:pt x="7391" y="1634"/>
                      <a:pt x="7333" y="1580"/>
                    </a:cubicBezTo>
                    <a:cubicBezTo>
                      <a:pt x="6303" y="1364"/>
                      <a:pt x="4596" y="681"/>
                      <a:pt x="3214" y="276"/>
                    </a:cubicBezTo>
                    <a:cubicBezTo>
                      <a:pt x="2566" y="86"/>
                      <a:pt x="1975" y="1"/>
                      <a:pt x="14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"/>
              <p:cNvSpPr/>
              <p:nvPr/>
            </p:nvSpPr>
            <p:spPr>
              <a:xfrm>
                <a:off x="402349" y="3911000"/>
                <a:ext cx="483395" cy="933655"/>
              </a:xfrm>
              <a:custGeom>
                <a:avLst/>
                <a:gdLst/>
                <a:ahLst/>
                <a:cxnLst/>
                <a:rect l="l" t="t" r="r" b="b"/>
                <a:pathLst>
                  <a:path w="11000" h="21246" extrusionOk="0">
                    <a:moveTo>
                      <a:pt x="638" y="0"/>
                    </a:moveTo>
                    <a:cubicBezTo>
                      <a:pt x="624" y="0"/>
                      <a:pt x="609" y="10"/>
                      <a:pt x="598" y="33"/>
                    </a:cubicBezTo>
                    <a:cubicBezTo>
                      <a:pt x="71" y="1216"/>
                      <a:pt x="1" y="2655"/>
                      <a:pt x="95" y="4027"/>
                    </a:cubicBezTo>
                    <a:cubicBezTo>
                      <a:pt x="112" y="4257"/>
                      <a:pt x="132" y="4487"/>
                      <a:pt x="156" y="4713"/>
                    </a:cubicBezTo>
                    <a:cubicBezTo>
                      <a:pt x="193" y="5058"/>
                      <a:pt x="237" y="5396"/>
                      <a:pt x="285" y="5717"/>
                    </a:cubicBezTo>
                    <a:cubicBezTo>
                      <a:pt x="392" y="6443"/>
                      <a:pt x="558" y="7164"/>
                      <a:pt x="757" y="7873"/>
                    </a:cubicBezTo>
                    <a:cubicBezTo>
                      <a:pt x="852" y="8204"/>
                      <a:pt x="950" y="8532"/>
                      <a:pt x="1062" y="8859"/>
                    </a:cubicBezTo>
                    <a:cubicBezTo>
                      <a:pt x="1423" y="9918"/>
                      <a:pt x="1873" y="10948"/>
                      <a:pt x="2386" y="11928"/>
                    </a:cubicBezTo>
                    <a:cubicBezTo>
                      <a:pt x="2609" y="12347"/>
                      <a:pt x="2846" y="12760"/>
                      <a:pt x="3092" y="13165"/>
                    </a:cubicBezTo>
                    <a:cubicBezTo>
                      <a:pt x="3184" y="13317"/>
                      <a:pt x="3281" y="13466"/>
                      <a:pt x="3376" y="13618"/>
                    </a:cubicBezTo>
                    <a:cubicBezTo>
                      <a:pt x="3988" y="14577"/>
                      <a:pt x="4664" y="15494"/>
                      <a:pt x="5384" y="16372"/>
                    </a:cubicBezTo>
                    <a:cubicBezTo>
                      <a:pt x="5461" y="16463"/>
                      <a:pt x="5536" y="16555"/>
                      <a:pt x="5613" y="16645"/>
                    </a:cubicBezTo>
                    <a:cubicBezTo>
                      <a:pt x="5745" y="16804"/>
                      <a:pt x="5873" y="16967"/>
                      <a:pt x="6009" y="17119"/>
                    </a:cubicBezTo>
                    <a:cubicBezTo>
                      <a:pt x="6675" y="17882"/>
                      <a:pt x="7367" y="18640"/>
                      <a:pt x="8100" y="19342"/>
                    </a:cubicBezTo>
                    <a:cubicBezTo>
                      <a:pt x="8158" y="19396"/>
                      <a:pt x="8216" y="19454"/>
                      <a:pt x="8273" y="19508"/>
                    </a:cubicBezTo>
                    <a:cubicBezTo>
                      <a:pt x="8337" y="19565"/>
                      <a:pt x="8401" y="19630"/>
                      <a:pt x="8465" y="19691"/>
                    </a:cubicBezTo>
                    <a:cubicBezTo>
                      <a:pt x="9094" y="20262"/>
                      <a:pt x="9844" y="21059"/>
                      <a:pt x="10702" y="21241"/>
                    </a:cubicBezTo>
                    <a:cubicBezTo>
                      <a:pt x="10714" y="21244"/>
                      <a:pt x="10727" y="21245"/>
                      <a:pt x="10741" y="21245"/>
                    </a:cubicBezTo>
                    <a:cubicBezTo>
                      <a:pt x="10857" y="21245"/>
                      <a:pt x="10999" y="21156"/>
                      <a:pt x="10902" y="21029"/>
                    </a:cubicBezTo>
                    <a:cubicBezTo>
                      <a:pt x="10435" y="20421"/>
                      <a:pt x="9746" y="19967"/>
                      <a:pt x="9178" y="19457"/>
                    </a:cubicBezTo>
                    <a:cubicBezTo>
                      <a:pt x="8688" y="19022"/>
                      <a:pt x="8225" y="18555"/>
                      <a:pt x="7773" y="18082"/>
                    </a:cubicBezTo>
                    <a:cubicBezTo>
                      <a:pt x="7706" y="18011"/>
                      <a:pt x="7637" y="17940"/>
                      <a:pt x="7570" y="17866"/>
                    </a:cubicBezTo>
                    <a:cubicBezTo>
                      <a:pt x="7300" y="17578"/>
                      <a:pt x="7032" y="17288"/>
                      <a:pt x="6769" y="16997"/>
                    </a:cubicBezTo>
                    <a:cubicBezTo>
                      <a:pt x="6100" y="16254"/>
                      <a:pt x="5471" y="15477"/>
                      <a:pt x="4877" y="14672"/>
                    </a:cubicBezTo>
                    <a:cubicBezTo>
                      <a:pt x="4816" y="14588"/>
                      <a:pt x="4755" y="14507"/>
                      <a:pt x="4694" y="14422"/>
                    </a:cubicBezTo>
                    <a:cubicBezTo>
                      <a:pt x="4086" y="13577"/>
                      <a:pt x="3525" y="12696"/>
                      <a:pt x="3028" y="11779"/>
                    </a:cubicBezTo>
                    <a:cubicBezTo>
                      <a:pt x="2886" y="11516"/>
                      <a:pt x="2751" y="11249"/>
                      <a:pt x="2620" y="10982"/>
                    </a:cubicBezTo>
                    <a:cubicBezTo>
                      <a:pt x="2538" y="10820"/>
                      <a:pt x="2457" y="10654"/>
                      <a:pt x="2383" y="10492"/>
                    </a:cubicBezTo>
                    <a:cubicBezTo>
                      <a:pt x="1788" y="9208"/>
                      <a:pt x="1322" y="7883"/>
                      <a:pt x="1004" y="6528"/>
                    </a:cubicBezTo>
                    <a:cubicBezTo>
                      <a:pt x="960" y="6332"/>
                      <a:pt x="916" y="6136"/>
                      <a:pt x="876" y="5940"/>
                    </a:cubicBezTo>
                    <a:cubicBezTo>
                      <a:pt x="497" y="4038"/>
                      <a:pt x="416" y="2081"/>
                      <a:pt x="706" y="100"/>
                    </a:cubicBezTo>
                    <a:cubicBezTo>
                      <a:pt x="714" y="57"/>
                      <a:pt x="675" y="0"/>
                      <a:pt x="6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2" name="Google Shape;262;p3"/>
            <p:cNvSpPr/>
            <p:nvPr/>
          </p:nvSpPr>
          <p:spPr>
            <a:xfrm>
              <a:off x="8129686" y="327349"/>
              <a:ext cx="181624" cy="179534"/>
            </a:xfrm>
            <a:custGeom>
              <a:avLst/>
              <a:gdLst/>
              <a:ahLst/>
              <a:cxnLst/>
              <a:rect l="l" t="t" r="r" b="b"/>
              <a:pathLst>
                <a:path w="6432" h="6358" extrusionOk="0">
                  <a:moveTo>
                    <a:pt x="2640" y="363"/>
                  </a:moveTo>
                  <a:cubicBezTo>
                    <a:pt x="3103" y="810"/>
                    <a:pt x="3521" y="1313"/>
                    <a:pt x="3927" y="1820"/>
                  </a:cubicBezTo>
                  <a:cubicBezTo>
                    <a:pt x="3495" y="1965"/>
                    <a:pt x="3058" y="2107"/>
                    <a:pt x="2626" y="2249"/>
                  </a:cubicBezTo>
                  <a:cubicBezTo>
                    <a:pt x="2650" y="1621"/>
                    <a:pt x="2657" y="989"/>
                    <a:pt x="2640" y="363"/>
                  </a:cubicBezTo>
                  <a:close/>
                  <a:moveTo>
                    <a:pt x="5678" y="1505"/>
                  </a:moveTo>
                  <a:cubicBezTo>
                    <a:pt x="5407" y="1874"/>
                    <a:pt x="5137" y="2243"/>
                    <a:pt x="4867" y="2611"/>
                  </a:cubicBezTo>
                  <a:cubicBezTo>
                    <a:pt x="4694" y="2391"/>
                    <a:pt x="4522" y="2171"/>
                    <a:pt x="4343" y="1955"/>
                  </a:cubicBezTo>
                  <a:cubicBezTo>
                    <a:pt x="4789" y="1806"/>
                    <a:pt x="5232" y="1658"/>
                    <a:pt x="5678" y="1505"/>
                  </a:cubicBezTo>
                  <a:close/>
                  <a:moveTo>
                    <a:pt x="2302" y="2638"/>
                  </a:moveTo>
                  <a:cubicBezTo>
                    <a:pt x="2288" y="2945"/>
                    <a:pt x="2275" y="3252"/>
                    <a:pt x="2264" y="3556"/>
                  </a:cubicBezTo>
                  <a:cubicBezTo>
                    <a:pt x="1727" y="3435"/>
                    <a:pt x="1190" y="3313"/>
                    <a:pt x="653" y="3188"/>
                  </a:cubicBezTo>
                  <a:cubicBezTo>
                    <a:pt x="1204" y="3006"/>
                    <a:pt x="1751" y="2823"/>
                    <a:pt x="2302" y="2638"/>
                  </a:cubicBezTo>
                  <a:close/>
                  <a:moveTo>
                    <a:pt x="4103" y="2036"/>
                  </a:moveTo>
                  <a:cubicBezTo>
                    <a:pt x="4231" y="2195"/>
                    <a:pt x="4360" y="2357"/>
                    <a:pt x="4488" y="2513"/>
                  </a:cubicBezTo>
                  <a:cubicBezTo>
                    <a:pt x="4529" y="2563"/>
                    <a:pt x="4610" y="2672"/>
                    <a:pt x="4718" y="2814"/>
                  </a:cubicBezTo>
                  <a:cubicBezTo>
                    <a:pt x="4448" y="3182"/>
                    <a:pt x="4170" y="3550"/>
                    <a:pt x="3897" y="3918"/>
                  </a:cubicBezTo>
                  <a:cubicBezTo>
                    <a:pt x="3593" y="3854"/>
                    <a:pt x="3285" y="3790"/>
                    <a:pt x="2985" y="3723"/>
                  </a:cubicBezTo>
                  <a:cubicBezTo>
                    <a:pt x="2839" y="3692"/>
                    <a:pt x="2693" y="3655"/>
                    <a:pt x="2548" y="3625"/>
                  </a:cubicBezTo>
                  <a:cubicBezTo>
                    <a:pt x="2572" y="3260"/>
                    <a:pt x="2596" y="2898"/>
                    <a:pt x="2612" y="2536"/>
                  </a:cubicBezTo>
                  <a:cubicBezTo>
                    <a:pt x="3109" y="2371"/>
                    <a:pt x="3606" y="2202"/>
                    <a:pt x="4103" y="2036"/>
                  </a:cubicBezTo>
                  <a:close/>
                  <a:moveTo>
                    <a:pt x="4863" y="2999"/>
                  </a:moveTo>
                  <a:cubicBezTo>
                    <a:pt x="5218" y="3466"/>
                    <a:pt x="5725" y="4121"/>
                    <a:pt x="6023" y="4415"/>
                  </a:cubicBezTo>
                  <a:cubicBezTo>
                    <a:pt x="5894" y="4381"/>
                    <a:pt x="5759" y="4355"/>
                    <a:pt x="5749" y="4351"/>
                  </a:cubicBezTo>
                  <a:cubicBezTo>
                    <a:pt x="5384" y="4260"/>
                    <a:pt x="5019" y="4169"/>
                    <a:pt x="4654" y="4084"/>
                  </a:cubicBezTo>
                  <a:cubicBezTo>
                    <a:pt x="4482" y="4043"/>
                    <a:pt x="4312" y="4007"/>
                    <a:pt x="4140" y="3973"/>
                  </a:cubicBezTo>
                  <a:cubicBezTo>
                    <a:pt x="4380" y="3648"/>
                    <a:pt x="4624" y="3324"/>
                    <a:pt x="4863" y="2999"/>
                  </a:cubicBezTo>
                  <a:close/>
                  <a:moveTo>
                    <a:pt x="2531" y="3844"/>
                  </a:moveTo>
                  <a:cubicBezTo>
                    <a:pt x="2937" y="3932"/>
                    <a:pt x="3342" y="4023"/>
                    <a:pt x="3748" y="4114"/>
                  </a:cubicBezTo>
                  <a:cubicBezTo>
                    <a:pt x="3295" y="4709"/>
                    <a:pt x="2839" y="5300"/>
                    <a:pt x="2373" y="5882"/>
                  </a:cubicBezTo>
                  <a:cubicBezTo>
                    <a:pt x="2427" y="5206"/>
                    <a:pt x="2484" y="4526"/>
                    <a:pt x="2531" y="3844"/>
                  </a:cubicBezTo>
                  <a:close/>
                  <a:moveTo>
                    <a:pt x="2601" y="0"/>
                  </a:moveTo>
                  <a:cubicBezTo>
                    <a:pt x="2588" y="0"/>
                    <a:pt x="2575" y="9"/>
                    <a:pt x="2572" y="29"/>
                  </a:cubicBezTo>
                  <a:cubicBezTo>
                    <a:pt x="2569" y="42"/>
                    <a:pt x="2569" y="59"/>
                    <a:pt x="2565" y="76"/>
                  </a:cubicBezTo>
                  <a:cubicBezTo>
                    <a:pt x="2501" y="86"/>
                    <a:pt x="2470" y="187"/>
                    <a:pt x="2538" y="259"/>
                  </a:cubicBezTo>
                  <a:cubicBezTo>
                    <a:pt x="2427" y="948"/>
                    <a:pt x="2359" y="1647"/>
                    <a:pt x="2319" y="2354"/>
                  </a:cubicBezTo>
                  <a:cubicBezTo>
                    <a:pt x="1586" y="2594"/>
                    <a:pt x="856" y="2837"/>
                    <a:pt x="126" y="3080"/>
                  </a:cubicBezTo>
                  <a:cubicBezTo>
                    <a:pt x="1" y="3121"/>
                    <a:pt x="102" y="3303"/>
                    <a:pt x="190" y="3324"/>
                  </a:cubicBezTo>
                  <a:cubicBezTo>
                    <a:pt x="876" y="3483"/>
                    <a:pt x="1565" y="3634"/>
                    <a:pt x="2255" y="3784"/>
                  </a:cubicBezTo>
                  <a:cubicBezTo>
                    <a:pt x="2227" y="4595"/>
                    <a:pt x="2204" y="5402"/>
                    <a:pt x="2146" y="6196"/>
                  </a:cubicBezTo>
                  <a:cubicBezTo>
                    <a:pt x="2141" y="6256"/>
                    <a:pt x="2207" y="6357"/>
                    <a:pt x="2271" y="6357"/>
                  </a:cubicBezTo>
                  <a:cubicBezTo>
                    <a:pt x="2290" y="6357"/>
                    <a:pt x="2309" y="6348"/>
                    <a:pt x="2325" y="6328"/>
                  </a:cubicBezTo>
                  <a:cubicBezTo>
                    <a:pt x="2896" y="5621"/>
                    <a:pt x="3448" y="4895"/>
                    <a:pt x="3991" y="4169"/>
                  </a:cubicBezTo>
                  <a:cubicBezTo>
                    <a:pt x="4762" y="4341"/>
                    <a:pt x="5532" y="4520"/>
                    <a:pt x="6296" y="4716"/>
                  </a:cubicBezTo>
                  <a:cubicBezTo>
                    <a:pt x="6306" y="4719"/>
                    <a:pt x="6316" y="4720"/>
                    <a:pt x="6325" y="4720"/>
                  </a:cubicBezTo>
                  <a:cubicBezTo>
                    <a:pt x="6407" y="4720"/>
                    <a:pt x="6432" y="4618"/>
                    <a:pt x="6377" y="4554"/>
                  </a:cubicBezTo>
                  <a:cubicBezTo>
                    <a:pt x="5921" y="3982"/>
                    <a:pt x="5471" y="3388"/>
                    <a:pt x="5012" y="2797"/>
                  </a:cubicBezTo>
                  <a:cubicBezTo>
                    <a:pt x="5370" y="2313"/>
                    <a:pt x="5728" y="1833"/>
                    <a:pt x="6087" y="1357"/>
                  </a:cubicBezTo>
                  <a:cubicBezTo>
                    <a:pt x="6139" y="1289"/>
                    <a:pt x="6067" y="1147"/>
                    <a:pt x="5982" y="1147"/>
                  </a:cubicBezTo>
                  <a:cubicBezTo>
                    <a:pt x="5974" y="1147"/>
                    <a:pt x="5966" y="1148"/>
                    <a:pt x="5958" y="1151"/>
                  </a:cubicBezTo>
                  <a:cubicBezTo>
                    <a:pt x="5360" y="1346"/>
                    <a:pt x="4766" y="1543"/>
                    <a:pt x="4170" y="1739"/>
                  </a:cubicBezTo>
                  <a:cubicBezTo>
                    <a:pt x="3691" y="1164"/>
                    <a:pt x="3194" y="610"/>
                    <a:pt x="2657" y="110"/>
                  </a:cubicBezTo>
                  <a:cubicBezTo>
                    <a:pt x="2646" y="103"/>
                    <a:pt x="2640" y="100"/>
                    <a:pt x="2633" y="93"/>
                  </a:cubicBezTo>
                  <a:cubicBezTo>
                    <a:pt x="2629" y="73"/>
                    <a:pt x="2629" y="53"/>
                    <a:pt x="2629" y="33"/>
                  </a:cubicBezTo>
                  <a:cubicBezTo>
                    <a:pt x="2629" y="11"/>
                    <a:pt x="2615" y="0"/>
                    <a:pt x="2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 rot="-2400990">
              <a:off x="8293721" y="775507"/>
              <a:ext cx="274116" cy="158960"/>
            </a:xfrm>
            <a:custGeom>
              <a:avLst/>
              <a:gdLst/>
              <a:ahLst/>
              <a:cxnLst/>
              <a:rect l="l" t="t" r="r" b="b"/>
              <a:pathLst>
                <a:path w="5732" h="3324" extrusionOk="0">
                  <a:moveTo>
                    <a:pt x="1458" y="291"/>
                  </a:moveTo>
                  <a:cubicBezTo>
                    <a:pt x="2030" y="291"/>
                    <a:pt x="2534" y="879"/>
                    <a:pt x="2778" y="1349"/>
                  </a:cubicBezTo>
                  <a:cubicBezTo>
                    <a:pt x="2789" y="1372"/>
                    <a:pt x="2805" y="1385"/>
                    <a:pt x="2819" y="1389"/>
                  </a:cubicBezTo>
                  <a:cubicBezTo>
                    <a:pt x="2824" y="1391"/>
                    <a:pt x="2828" y="1392"/>
                    <a:pt x="2832" y="1392"/>
                  </a:cubicBezTo>
                  <a:cubicBezTo>
                    <a:pt x="2836" y="1392"/>
                    <a:pt x="2840" y="1391"/>
                    <a:pt x="2845" y="1389"/>
                  </a:cubicBezTo>
                  <a:cubicBezTo>
                    <a:pt x="2853" y="1389"/>
                    <a:pt x="2856" y="1385"/>
                    <a:pt x="2859" y="1385"/>
                  </a:cubicBezTo>
                  <a:lnTo>
                    <a:pt x="2862" y="1382"/>
                  </a:lnTo>
                  <a:cubicBezTo>
                    <a:pt x="3248" y="1156"/>
                    <a:pt x="3548" y="834"/>
                    <a:pt x="3971" y="663"/>
                  </a:cubicBezTo>
                  <a:cubicBezTo>
                    <a:pt x="4134" y="598"/>
                    <a:pt x="4301" y="558"/>
                    <a:pt x="4446" y="558"/>
                  </a:cubicBezTo>
                  <a:cubicBezTo>
                    <a:pt x="4748" y="558"/>
                    <a:pt x="4959" y="728"/>
                    <a:pt x="4863" y="1199"/>
                  </a:cubicBezTo>
                  <a:cubicBezTo>
                    <a:pt x="4751" y="1737"/>
                    <a:pt x="4258" y="2135"/>
                    <a:pt x="3819" y="2416"/>
                  </a:cubicBezTo>
                  <a:cubicBezTo>
                    <a:pt x="3413" y="2673"/>
                    <a:pt x="2940" y="2788"/>
                    <a:pt x="2531" y="3021"/>
                  </a:cubicBezTo>
                  <a:cubicBezTo>
                    <a:pt x="1926" y="2572"/>
                    <a:pt x="1234" y="2062"/>
                    <a:pt x="903" y="1375"/>
                  </a:cubicBezTo>
                  <a:cubicBezTo>
                    <a:pt x="707" y="973"/>
                    <a:pt x="781" y="409"/>
                    <a:pt x="1295" y="307"/>
                  </a:cubicBezTo>
                  <a:cubicBezTo>
                    <a:pt x="1350" y="296"/>
                    <a:pt x="1404" y="291"/>
                    <a:pt x="1458" y="291"/>
                  </a:cubicBezTo>
                  <a:close/>
                  <a:moveTo>
                    <a:pt x="1324" y="0"/>
                  </a:moveTo>
                  <a:cubicBezTo>
                    <a:pt x="991" y="0"/>
                    <a:pt x="690" y="144"/>
                    <a:pt x="521" y="497"/>
                  </a:cubicBezTo>
                  <a:cubicBezTo>
                    <a:pt x="0" y="1588"/>
                    <a:pt x="1680" y="2748"/>
                    <a:pt x="2390" y="3281"/>
                  </a:cubicBezTo>
                  <a:cubicBezTo>
                    <a:pt x="2429" y="3311"/>
                    <a:pt x="2473" y="3323"/>
                    <a:pt x="2514" y="3323"/>
                  </a:cubicBezTo>
                  <a:cubicBezTo>
                    <a:pt x="2554" y="3323"/>
                    <a:pt x="2592" y="3311"/>
                    <a:pt x="2622" y="3291"/>
                  </a:cubicBezTo>
                  <a:cubicBezTo>
                    <a:pt x="3711" y="3210"/>
                    <a:pt x="5732" y="1967"/>
                    <a:pt x="5218" y="683"/>
                  </a:cubicBezTo>
                  <a:cubicBezTo>
                    <a:pt x="5078" y="337"/>
                    <a:pt x="4787" y="200"/>
                    <a:pt x="4451" y="200"/>
                  </a:cubicBezTo>
                  <a:cubicBezTo>
                    <a:pt x="3853" y="200"/>
                    <a:pt x="3115" y="636"/>
                    <a:pt x="2853" y="1095"/>
                  </a:cubicBezTo>
                  <a:cubicBezTo>
                    <a:pt x="2685" y="510"/>
                    <a:pt x="1949" y="0"/>
                    <a:pt x="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 rot="-1269684">
              <a:off x="8200397" y="2273670"/>
              <a:ext cx="401241" cy="565383"/>
            </a:xfrm>
            <a:custGeom>
              <a:avLst/>
              <a:gdLst/>
              <a:ahLst/>
              <a:cxnLst/>
              <a:rect l="l" t="t" r="r" b="b"/>
              <a:pathLst>
                <a:path w="12330" h="17374" extrusionOk="0">
                  <a:moveTo>
                    <a:pt x="5744" y="2943"/>
                  </a:moveTo>
                  <a:cubicBezTo>
                    <a:pt x="6000" y="2943"/>
                    <a:pt x="6253" y="3008"/>
                    <a:pt x="6486" y="3160"/>
                  </a:cubicBezTo>
                  <a:cubicBezTo>
                    <a:pt x="7064" y="3542"/>
                    <a:pt x="6932" y="4475"/>
                    <a:pt x="6557" y="4917"/>
                  </a:cubicBezTo>
                  <a:cubicBezTo>
                    <a:pt x="6236" y="5296"/>
                    <a:pt x="5799" y="5401"/>
                    <a:pt x="5317" y="5451"/>
                  </a:cubicBezTo>
                  <a:cubicBezTo>
                    <a:pt x="5119" y="5474"/>
                    <a:pt x="4907" y="5486"/>
                    <a:pt x="4688" y="5486"/>
                  </a:cubicBezTo>
                  <a:cubicBezTo>
                    <a:pt x="4214" y="5486"/>
                    <a:pt x="3705" y="5430"/>
                    <a:pt x="3224" y="5303"/>
                  </a:cubicBezTo>
                  <a:cubicBezTo>
                    <a:pt x="3411" y="4721"/>
                    <a:pt x="3711" y="4174"/>
                    <a:pt x="4087" y="3762"/>
                  </a:cubicBezTo>
                  <a:cubicBezTo>
                    <a:pt x="4479" y="3328"/>
                    <a:pt x="5119" y="2943"/>
                    <a:pt x="5744" y="2943"/>
                  </a:cubicBezTo>
                  <a:close/>
                  <a:moveTo>
                    <a:pt x="7668" y="7415"/>
                  </a:moveTo>
                  <a:cubicBezTo>
                    <a:pt x="7916" y="7415"/>
                    <a:pt x="8150" y="7471"/>
                    <a:pt x="8341" y="7611"/>
                  </a:cubicBezTo>
                  <a:cubicBezTo>
                    <a:pt x="9486" y="8449"/>
                    <a:pt x="7439" y="9199"/>
                    <a:pt x="6911" y="9307"/>
                  </a:cubicBezTo>
                  <a:cubicBezTo>
                    <a:pt x="6670" y="9357"/>
                    <a:pt x="6423" y="9382"/>
                    <a:pt x="6177" y="9382"/>
                  </a:cubicBezTo>
                  <a:cubicBezTo>
                    <a:pt x="5805" y="9382"/>
                    <a:pt x="5435" y="9325"/>
                    <a:pt x="5083" y="9216"/>
                  </a:cubicBezTo>
                  <a:cubicBezTo>
                    <a:pt x="5330" y="8726"/>
                    <a:pt x="5685" y="8290"/>
                    <a:pt x="6117" y="7972"/>
                  </a:cubicBezTo>
                  <a:cubicBezTo>
                    <a:pt x="6485" y="7701"/>
                    <a:pt x="7111" y="7415"/>
                    <a:pt x="7668" y="7415"/>
                  </a:cubicBezTo>
                  <a:close/>
                  <a:moveTo>
                    <a:pt x="9861" y="12548"/>
                  </a:moveTo>
                  <a:cubicBezTo>
                    <a:pt x="10332" y="12548"/>
                    <a:pt x="10823" y="12858"/>
                    <a:pt x="10639" y="13386"/>
                  </a:cubicBezTo>
                  <a:cubicBezTo>
                    <a:pt x="10386" y="14119"/>
                    <a:pt x="9312" y="14414"/>
                    <a:pt x="8609" y="14414"/>
                  </a:cubicBezTo>
                  <a:cubicBezTo>
                    <a:pt x="8589" y="14414"/>
                    <a:pt x="8570" y="14413"/>
                    <a:pt x="8550" y="14413"/>
                  </a:cubicBezTo>
                  <a:cubicBezTo>
                    <a:pt x="8527" y="14413"/>
                    <a:pt x="8503" y="14410"/>
                    <a:pt x="8483" y="14410"/>
                  </a:cubicBezTo>
                  <a:cubicBezTo>
                    <a:pt x="8513" y="14102"/>
                    <a:pt x="8588" y="13801"/>
                    <a:pt x="8716" y="13524"/>
                  </a:cubicBezTo>
                  <a:cubicBezTo>
                    <a:pt x="8872" y="13187"/>
                    <a:pt x="9098" y="12828"/>
                    <a:pt x="9439" y="12646"/>
                  </a:cubicBezTo>
                  <a:cubicBezTo>
                    <a:pt x="9563" y="12580"/>
                    <a:pt x="9711" y="12548"/>
                    <a:pt x="9861" y="12548"/>
                  </a:cubicBezTo>
                  <a:close/>
                  <a:moveTo>
                    <a:pt x="3123" y="0"/>
                  </a:moveTo>
                  <a:cubicBezTo>
                    <a:pt x="3122" y="0"/>
                    <a:pt x="3121" y="0"/>
                    <a:pt x="3120" y="0"/>
                  </a:cubicBezTo>
                  <a:cubicBezTo>
                    <a:pt x="1112" y="48"/>
                    <a:pt x="1" y="3069"/>
                    <a:pt x="1214" y="4546"/>
                  </a:cubicBezTo>
                  <a:cubicBezTo>
                    <a:pt x="1549" y="4951"/>
                    <a:pt x="2065" y="5289"/>
                    <a:pt x="2664" y="5532"/>
                  </a:cubicBezTo>
                  <a:cubicBezTo>
                    <a:pt x="2464" y="6468"/>
                    <a:pt x="2563" y="7455"/>
                    <a:pt x="3049" y="8209"/>
                  </a:cubicBezTo>
                  <a:cubicBezTo>
                    <a:pt x="3411" y="8766"/>
                    <a:pt x="3931" y="9175"/>
                    <a:pt x="4522" y="9439"/>
                  </a:cubicBezTo>
                  <a:cubicBezTo>
                    <a:pt x="4174" y="10389"/>
                    <a:pt x="4181" y="11466"/>
                    <a:pt x="4671" y="12362"/>
                  </a:cubicBezTo>
                  <a:cubicBezTo>
                    <a:pt x="5313" y="13544"/>
                    <a:pt x="6648" y="14488"/>
                    <a:pt x="8034" y="14714"/>
                  </a:cubicBezTo>
                  <a:cubicBezTo>
                    <a:pt x="8047" y="15312"/>
                    <a:pt x="8220" y="15904"/>
                    <a:pt x="8571" y="16367"/>
                  </a:cubicBezTo>
                  <a:cubicBezTo>
                    <a:pt x="9169" y="17154"/>
                    <a:pt x="9912" y="17373"/>
                    <a:pt x="10724" y="17373"/>
                  </a:cubicBezTo>
                  <a:cubicBezTo>
                    <a:pt x="11173" y="17373"/>
                    <a:pt x="11643" y="17306"/>
                    <a:pt x="12122" y="17231"/>
                  </a:cubicBezTo>
                  <a:cubicBezTo>
                    <a:pt x="12329" y="17199"/>
                    <a:pt x="12214" y="16934"/>
                    <a:pt x="12047" y="16934"/>
                  </a:cubicBezTo>
                  <a:cubicBezTo>
                    <a:pt x="12042" y="16934"/>
                    <a:pt x="12037" y="16934"/>
                    <a:pt x="12031" y="16934"/>
                  </a:cubicBezTo>
                  <a:cubicBezTo>
                    <a:pt x="11605" y="16982"/>
                    <a:pt x="11179" y="17046"/>
                    <a:pt x="10767" y="17046"/>
                  </a:cubicBezTo>
                  <a:cubicBezTo>
                    <a:pt x="10208" y="17046"/>
                    <a:pt x="9674" y="16927"/>
                    <a:pt x="9196" y="16484"/>
                  </a:cubicBezTo>
                  <a:cubicBezTo>
                    <a:pt x="8713" y="16042"/>
                    <a:pt x="8480" y="15403"/>
                    <a:pt x="8466" y="14761"/>
                  </a:cubicBezTo>
                  <a:lnTo>
                    <a:pt x="8466" y="14761"/>
                  </a:lnTo>
                  <a:cubicBezTo>
                    <a:pt x="8527" y="14764"/>
                    <a:pt x="8589" y="14765"/>
                    <a:pt x="8650" y="14765"/>
                  </a:cubicBezTo>
                  <a:cubicBezTo>
                    <a:pt x="9094" y="14765"/>
                    <a:pt x="9533" y="14686"/>
                    <a:pt x="9946" y="14508"/>
                  </a:cubicBezTo>
                  <a:cubicBezTo>
                    <a:pt x="10713" y="14183"/>
                    <a:pt x="11609" y="13196"/>
                    <a:pt x="10798" y="12393"/>
                  </a:cubicBezTo>
                  <a:cubicBezTo>
                    <a:pt x="10589" y="12183"/>
                    <a:pt x="10331" y="12098"/>
                    <a:pt x="10064" y="12098"/>
                  </a:cubicBezTo>
                  <a:cubicBezTo>
                    <a:pt x="9562" y="12098"/>
                    <a:pt x="9026" y="12399"/>
                    <a:pt x="8713" y="12747"/>
                  </a:cubicBezTo>
                  <a:cubicBezTo>
                    <a:pt x="8318" y="13183"/>
                    <a:pt x="8101" y="13764"/>
                    <a:pt x="8047" y="14359"/>
                  </a:cubicBezTo>
                  <a:cubicBezTo>
                    <a:pt x="6682" y="14119"/>
                    <a:pt x="5276" y="13071"/>
                    <a:pt x="4846" y="11791"/>
                  </a:cubicBezTo>
                  <a:cubicBezTo>
                    <a:pt x="4607" y="11081"/>
                    <a:pt x="4661" y="10297"/>
                    <a:pt x="4924" y="9590"/>
                  </a:cubicBezTo>
                  <a:cubicBezTo>
                    <a:pt x="5343" y="9725"/>
                    <a:pt x="5787" y="9793"/>
                    <a:pt x="6231" y="9793"/>
                  </a:cubicBezTo>
                  <a:cubicBezTo>
                    <a:pt x="6987" y="9793"/>
                    <a:pt x="7743" y="9596"/>
                    <a:pt x="8371" y="9196"/>
                  </a:cubicBezTo>
                  <a:cubicBezTo>
                    <a:pt x="8929" y="8837"/>
                    <a:pt x="9426" y="8097"/>
                    <a:pt x="8865" y="7516"/>
                  </a:cubicBezTo>
                  <a:cubicBezTo>
                    <a:pt x="8558" y="7195"/>
                    <a:pt x="8089" y="7075"/>
                    <a:pt x="7622" y="7075"/>
                  </a:cubicBezTo>
                  <a:cubicBezTo>
                    <a:pt x="7296" y="7075"/>
                    <a:pt x="6971" y="7133"/>
                    <a:pt x="6702" y="7222"/>
                  </a:cubicBezTo>
                  <a:cubicBezTo>
                    <a:pt x="5796" y="7519"/>
                    <a:pt x="5094" y="8219"/>
                    <a:pt x="4681" y="9063"/>
                  </a:cubicBezTo>
                  <a:cubicBezTo>
                    <a:pt x="3968" y="8736"/>
                    <a:pt x="3387" y="8161"/>
                    <a:pt x="3140" y="7347"/>
                  </a:cubicBezTo>
                  <a:cubicBezTo>
                    <a:pt x="2985" y="6830"/>
                    <a:pt x="2998" y="6252"/>
                    <a:pt x="3120" y="5691"/>
                  </a:cubicBezTo>
                  <a:lnTo>
                    <a:pt x="3120" y="5691"/>
                  </a:lnTo>
                  <a:cubicBezTo>
                    <a:pt x="3657" y="5856"/>
                    <a:pt x="4233" y="5947"/>
                    <a:pt x="4783" y="5947"/>
                  </a:cubicBezTo>
                  <a:cubicBezTo>
                    <a:pt x="5500" y="5947"/>
                    <a:pt x="6175" y="5792"/>
                    <a:pt x="6668" y="5445"/>
                  </a:cubicBezTo>
                  <a:cubicBezTo>
                    <a:pt x="7334" y="4972"/>
                    <a:pt x="7567" y="3961"/>
                    <a:pt x="7117" y="3261"/>
                  </a:cubicBezTo>
                  <a:cubicBezTo>
                    <a:pt x="6808" y="2776"/>
                    <a:pt x="6260" y="2579"/>
                    <a:pt x="5700" y="2579"/>
                  </a:cubicBezTo>
                  <a:cubicBezTo>
                    <a:pt x="5336" y="2579"/>
                    <a:pt x="4966" y="2663"/>
                    <a:pt x="4654" y="2805"/>
                  </a:cubicBezTo>
                  <a:cubicBezTo>
                    <a:pt x="3745" y="3221"/>
                    <a:pt x="3076" y="4133"/>
                    <a:pt x="2765" y="5150"/>
                  </a:cubicBezTo>
                  <a:cubicBezTo>
                    <a:pt x="2170" y="4921"/>
                    <a:pt x="1660" y="4552"/>
                    <a:pt x="1370" y="4008"/>
                  </a:cubicBezTo>
                  <a:cubicBezTo>
                    <a:pt x="707" y="2762"/>
                    <a:pt x="1674" y="376"/>
                    <a:pt x="3208" y="298"/>
                  </a:cubicBezTo>
                  <a:cubicBezTo>
                    <a:pt x="3426" y="288"/>
                    <a:pt x="3294" y="0"/>
                    <a:pt x="3123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232439" y="4150249"/>
              <a:ext cx="250093" cy="226164"/>
            </a:xfrm>
            <a:custGeom>
              <a:avLst/>
              <a:gdLst/>
              <a:ahLst/>
              <a:cxnLst/>
              <a:rect l="l" t="t" r="r" b="b"/>
              <a:pathLst>
                <a:path w="6135" h="5548" extrusionOk="0">
                  <a:moveTo>
                    <a:pt x="4708" y="0"/>
                  </a:moveTo>
                  <a:cubicBezTo>
                    <a:pt x="4451" y="0"/>
                    <a:pt x="4174" y="126"/>
                    <a:pt x="3951" y="285"/>
                  </a:cubicBezTo>
                  <a:cubicBezTo>
                    <a:pt x="3481" y="624"/>
                    <a:pt x="3308" y="1237"/>
                    <a:pt x="3223" y="1798"/>
                  </a:cubicBezTo>
                  <a:lnTo>
                    <a:pt x="3223" y="1798"/>
                  </a:lnTo>
                  <a:cubicBezTo>
                    <a:pt x="3245" y="1595"/>
                    <a:pt x="2892" y="950"/>
                    <a:pt x="2799" y="768"/>
                  </a:cubicBezTo>
                  <a:cubicBezTo>
                    <a:pt x="2657" y="484"/>
                    <a:pt x="2454" y="295"/>
                    <a:pt x="2160" y="150"/>
                  </a:cubicBezTo>
                  <a:cubicBezTo>
                    <a:pt x="1994" y="68"/>
                    <a:pt x="1802" y="12"/>
                    <a:pt x="1617" y="12"/>
                  </a:cubicBezTo>
                  <a:cubicBezTo>
                    <a:pt x="1468" y="12"/>
                    <a:pt x="1323" y="49"/>
                    <a:pt x="1200" y="136"/>
                  </a:cubicBezTo>
                  <a:cubicBezTo>
                    <a:pt x="971" y="302"/>
                    <a:pt x="883" y="612"/>
                    <a:pt x="900" y="893"/>
                  </a:cubicBezTo>
                  <a:cubicBezTo>
                    <a:pt x="930" y="1495"/>
                    <a:pt x="1387" y="2049"/>
                    <a:pt x="1971" y="2194"/>
                  </a:cubicBezTo>
                  <a:cubicBezTo>
                    <a:pt x="1362" y="2214"/>
                    <a:pt x="788" y="2333"/>
                    <a:pt x="322" y="2725"/>
                  </a:cubicBezTo>
                  <a:cubicBezTo>
                    <a:pt x="227" y="2802"/>
                    <a:pt x="89" y="2985"/>
                    <a:pt x="58" y="3117"/>
                  </a:cubicBezTo>
                  <a:cubicBezTo>
                    <a:pt x="1" y="3387"/>
                    <a:pt x="58" y="3681"/>
                    <a:pt x="275" y="3853"/>
                  </a:cubicBezTo>
                  <a:cubicBezTo>
                    <a:pt x="487" y="4029"/>
                    <a:pt x="771" y="4087"/>
                    <a:pt x="1048" y="4090"/>
                  </a:cubicBezTo>
                  <a:cubicBezTo>
                    <a:pt x="1069" y="4091"/>
                    <a:pt x="1090" y="4091"/>
                    <a:pt x="1111" y="4091"/>
                  </a:cubicBezTo>
                  <a:cubicBezTo>
                    <a:pt x="1347" y="4091"/>
                    <a:pt x="1582" y="4057"/>
                    <a:pt x="1805" y="3989"/>
                  </a:cubicBezTo>
                  <a:cubicBezTo>
                    <a:pt x="2042" y="3917"/>
                    <a:pt x="2245" y="3763"/>
                    <a:pt x="2471" y="3688"/>
                  </a:cubicBezTo>
                  <a:lnTo>
                    <a:pt x="2471" y="3688"/>
                  </a:lnTo>
                  <a:cubicBezTo>
                    <a:pt x="2360" y="3986"/>
                    <a:pt x="2268" y="4262"/>
                    <a:pt x="2258" y="4580"/>
                  </a:cubicBezTo>
                  <a:cubicBezTo>
                    <a:pt x="2248" y="4854"/>
                    <a:pt x="2340" y="5141"/>
                    <a:pt x="2546" y="5324"/>
                  </a:cubicBezTo>
                  <a:cubicBezTo>
                    <a:pt x="2713" y="5473"/>
                    <a:pt x="2935" y="5548"/>
                    <a:pt x="3156" y="5548"/>
                  </a:cubicBezTo>
                  <a:cubicBezTo>
                    <a:pt x="3260" y="5548"/>
                    <a:pt x="3363" y="5531"/>
                    <a:pt x="3461" y="5499"/>
                  </a:cubicBezTo>
                  <a:cubicBezTo>
                    <a:pt x="3563" y="5466"/>
                    <a:pt x="3661" y="5418"/>
                    <a:pt x="3748" y="5351"/>
                  </a:cubicBezTo>
                  <a:cubicBezTo>
                    <a:pt x="3951" y="5192"/>
                    <a:pt x="4069" y="4942"/>
                    <a:pt x="4099" y="4685"/>
                  </a:cubicBezTo>
                  <a:cubicBezTo>
                    <a:pt x="4124" y="4472"/>
                    <a:pt x="4093" y="4252"/>
                    <a:pt x="4032" y="4050"/>
                  </a:cubicBezTo>
                  <a:cubicBezTo>
                    <a:pt x="3975" y="3861"/>
                    <a:pt x="3921" y="3685"/>
                    <a:pt x="3823" y="3509"/>
                  </a:cubicBezTo>
                  <a:lnTo>
                    <a:pt x="3823" y="3509"/>
                  </a:lnTo>
                  <a:cubicBezTo>
                    <a:pt x="4218" y="3766"/>
                    <a:pt x="4505" y="4104"/>
                    <a:pt x="5005" y="4140"/>
                  </a:cubicBezTo>
                  <a:cubicBezTo>
                    <a:pt x="5036" y="4143"/>
                    <a:pt x="5067" y="4144"/>
                    <a:pt x="5098" y="4144"/>
                  </a:cubicBezTo>
                  <a:cubicBezTo>
                    <a:pt x="5467" y="4144"/>
                    <a:pt x="5815" y="3973"/>
                    <a:pt x="5962" y="3617"/>
                  </a:cubicBezTo>
                  <a:cubicBezTo>
                    <a:pt x="6134" y="3205"/>
                    <a:pt x="5928" y="2671"/>
                    <a:pt x="5523" y="2482"/>
                  </a:cubicBezTo>
                  <a:cubicBezTo>
                    <a:pt x="5384" y="2414"/>
                    <a:pt x="5228" y="2387"/>
                    <a:pt x="5073" y="2356"/>
                  </a:cubicBezTo>
                  <a:cubicBezTo>
                    <a:pt x="4901" y="2326"/>
                    <a:pt x="4732" y="2295"/>
                    <a:pt x="4559" y="2265"/>
                  </a:cubicBezTo>
                  <a:cubicBezTo>
                    <a:pt x="5026" y="1999"/>
                    <a:pt x="5350" y="1492"/>
                    <a:pt x="5397" y="957"/>
                  </a:cubicBezTo>
                  <a:cubicBezTo>
                    <a:pt x="5417" y="754"/>
                    <a:pt x="5397" y="545"/>
                    <a:pt x="5300" y="369"/>
                  </a:cubicBezTo>
                  <a:cubicBezTo>
                    <a:pt x="5153" y="101"/>
                    <a:pt x="4938" y="0"/>
                    <a:pt x="47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 rot="-2401089">
              <a:off x="289995" y="2838395"/>
              <a:ext cx="336282" cy="195011"/>
            </a:xfrm>
            <a:custGeom>
              <a:avLst/>
              <a:gdLst/>
              <a:ahLst/>
              <a:cxnLst/>
              <a:rect l="l" t="t" r="r" b="b"/>
              <a:pathLst>
                <a:path w="5732" h="3324" extrusionOk="0">
                  <a:moveTo>
                    <a:pt x="1458" y="291"/>
                  </a:moveTo>
                  <a:cubicBezTo>
                    <a:pt x="2030" y="291"/>
                    <a:pt x="2534" y="879"/>
                    <a:pt x="2778" y="1349"/>
                  </a:cubicBezTo>
                  <a:cubicBezTo>
                    <a:pt x="2789" y="1372"/>
                    <a:pt x="2805" y="1385"/>
                    <a:pt x="2819" y="1389"/>
                  </a:cubicBezTo>
                  <a:cubicBezTo>
                    <a:pt x="2824" y="1391"/>
                    <a:pt x="2828" y="1392"/>
                    <a:pt x="2832" y="1392"/>
                  </a:cubicBezTo>
                  <a:cubicBezTo>
                    <a:pt x="2836" y="1392"/>
                    <a:pt x="2840" y="1391"/>
                    <a:pt x="2845" y="1389"/>
                  </a:cubicBezTo>
                  <a:cubicBezTo>
                    <a:pt x="2853" y="1389"/>
                    <a:pt x="2856" y="1385"/>
                    <a:pt x="2859" y="1385"/>
                  </a:cubicBezTo>
                  <a:lnTo>
                    <a:pt x="2862" y="1382"/>
                  </a:lnTo>
                  <a:cubicBezTo>
                    <a:pt x="3248" y="1156"/>
                    <a:pt x="3548" y="834"/>
                    <a:pt x="3971" y="663"/>
                  </a:cubicBezTo>
                  <a:cubicBezTo>
                    <a:pt x="4134" y="598"/>
                    <a:pt x="4301" y="558"/>
                    <a:pt x="4446" y="558"/>
                  </a:cubicBezTo>
                  <a:cubicBezTo>
                    <a:pt x="4748" y="558"/>
                    <a:pt x="4959" y="728"/>
                    <a:pt x="4863" y="1199"/>
                  </a:cubicBezTo>
                  <a:cubicBezTo>
                    <a:pt x="4751" y="1737"/>
                    <a:pt x="4258" y="2135"/>
                    <a:pt x="3819" y="2416"/>
                  </a:cubicBezTo>
                  <a:cubicBezTo>
                    <a:pt x="3413" y="2673"/>
                    <a:pt x="2940" y="2788"/>
                    <a:pt x="2531" y="3021"/>
                  </a:cubicBezTo>
                  <a:cubicBezTo>
                    <a:pt x="1926" y="2572"/>
                    <a:pt x="1234" y="2062"/>
                    <a:pt x="903" y="1375"/>
                  </a:cubicBezTo>
                  <a:cubicBezTo>
                    <a:pt x="707" y="973"/>
                    <a:pt x="781" y="409"/>
                    <a:pt x="1295" y="307"/>
                  </a:cubicBezTo>
                  <a:cubicBezTo>
                    <a:pt x="1350" y="296"/>
                    <a:pt x="1404" y="291"/>
                    <a:pt x="1458" y="291"/>
                  </a:cubicBezTo>
                  <a:close/>
                  <a:moveTo>
                    <a:pt x="1324" y="0"/>
                  </a:moveTo>
                  <a:cubicBezTo>
                    <a:pt x="991" y="0"/>
                    <a:pt x="690" y="144"/>
                    <a:pt x="521" y="497"/>
                  </a:cubicBezTo>
                  <a:cubicBezTo>
                    <a:pt x="0" y="1588"/>
                    <a:pt x="1680" y="2748"/>
                    <a:pt x="2390" y="3281"/>
                  </a:cubicBezTo>
                  <a:cubicBezTo>
                    <a:pt x="2429" y="3311"/>
                    <a:pt x="2473" y="3323"/>
                    <a:pt x="2514" y="3323"/>
                  </a:cubicBezTo>
                  <a:cubicBezTo>
                    <a:pt x="2554" y="3323"/>
                    <a:pt x="2592" y="3311"/>
                    <a:pt x="2622" y="3291"/>
                  </a:cubicBezTo>
                  <a:cubicBezTo>
                    <a:pt x="3711" y="3210"/>
                    <a:pt x="5732" y="1967"/>
                    <a:pt x="5218" y="683"/>
                  </a:cubicBezTo>
                  <a:cubicBezTo>
                    <a:pt x="5078" y="337"/>
                    <a:pt x="4787" y="200"/>
                    <a:pt x="4451" y="200"/>
                  </a:cubicBezTo>
                  <a:cubicBezTo>
                    <a:pt x="3853" y="200"/>
                    <a:pt x="3115" y="636"/>
                    <a:pt x="2853" y="1095"/>
                  </a:cubicBezTo>
                  <a:cubicBezTo>
                    <a:pt x="2685" y="510"/>
                    <a:pt x="1949" y="0"/>
                    <a:pt x="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7" name="Google Shape;267;p3"/>
            <p:cNvGrpSpPr/>
            <p:nvPr/>
          </p:nvGrpSpPr>
          <p:grpSpPr>
            <a:xfrm>
              <a:off x="584943" y="3766648"/>
              <a:ext cx="881836" cy="929636"/>
              <a:chOff x="2553549" y="1320203"/>
              <a:chExt cx="470564" cy="580913"/>
            </a:xfrm>
          </p:grpSpPr>
          <p:sp>
            <p:nvSpPr>
              <p:cNvPr id="268" name="Google Shape;268;p3"/>
              <p:cNvSpPr/>
              <p:nvPr/>
            </p:nvSpPr>
            <p:spPr>
              <a:xfrm>
                <a:off x="2563207" y="1336854"/>
                <a:ext cx="451246" cy="321575"/>
              </a:xfrm>
              <a:custGeom>
                <a:avLst/>
                <a:gdLst/>
                <a:ahLst/>
                <a:cxnLst/>
                <a:rect l="l" t="t" r="r" b="b"/>
                <a:pathLst>
                  <a:path w="10021" h="7344" extrusionOk="0">
                    <a:moveTo>
                      <a:pt x="10021" y="0"/>
                    </a:moveTo>
                    <a:cubicBezTo>
                      <a:pt x="9716" y="85"/>
                      <a:pt x="1" y="1231"/>
                      <a:pt x="1" y="1231"/>
                    </a:cubicBezTo>
                    <a:lnTo>
                      <a:pt x="3216" y="3108"/>
                    </a:lnTo>
                    <a:lnTo>
                      <a:pt x="3333" y="6323"/>
                    </a:lnTo>
                    <a:lnTo>
                      <a:pt x="5212" y="5327"/>
                    </a:lnTo>
                    <a:lnTo>
                      <a:pt x="6776" y="7344"/>
                    </a:lnTo>
                    <a:lnTo>
                      <a:pt x="1002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9" name="Google Shape;269;p3"/>
              <p:cNvGrpSpPr/>
              <p:nvPr/>
            </p:nvGrpSpPr>
            <p:grpSpPr>
              <a:xfrm>
                <a:off x="2553549" y="1320203"/>
                <a:ext cx="470564" cy="580913"/>
                <a:chOff x="2555011" y="1332053"/>
                <a:chExt cx="470564" cy="580913"/>
              </a:xfrm>
            </p:grpSpPr>
            <p:grpSp>
              <p:nvGrpSpPr>
                <p:cNvPr id="270" name="Google Shape;270;p3"/>
                <p:cNvGrpSpPr/>
                <p:nvPr/>
              </p:nvGrpSpPr>
              <p:grpSpPr>
                <a:xfrm>
                  <a:off x="2555011" y="1332053"/>
                  <a:ext cx="470564" cy="342462"/>
                  <a:chOff x="2555011" y="1332053"/>
                  <a:chExt cx="470564" cy="342462"/>
                </a:xfrm>
              </p:grpSpPr>
              <p:sp>
                <p:nvSpPr>
                  <p:cNvPr id="271" name="Google Shape;271;p3"/>
                  <p:cNvSpPr/>
                  <p:nvPr/>
                </p:nvSpPr>
                <p:spPr>
                  <a:xfrm>
                    <a:off x="2770988" y="1547372"/>
                    <a:ext cx="103209" cy="1261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92" h="2880" extrusionOk="0">
                        <a:moveTo>
                          <a:pt x="75" y="0"/>
                        </a:moveTo>
                        <a:cubicBezTo>
                          <a:pt x="31" y="0"/>
                          <a:pt x="0" y="74"/>
                          <a:pt x="30" y="127"/>
                        </a:cubicBezTo>
                        <a:cubicBezTo>
                          <a:pt x="323" y="629"/>
                          <a:pt x="733" y="1045"/>
                          <a:pt x="1088" y="1504"/>
                        </a:cubicBezTo>
                        <a:cubicBezTo>
                          <a:pt x="1429" y="1946"/>
                          <a:pt x="1727" y="2419"/>
                          <a:pt x="2102" y="2836"/>
                        </a:cubicBezTo>
                        <a:cubicBezTo>
                          <a:pt x="2130" y="2867"/>
                          <a:pt x="2157" y="2879"/>
                          <a:pt x="2181" y="2879"/>
                        </a:cubicBezTo>
                        <a:cubicBezTo>
                          <a:pt x="2251" y="2879"/>
                          <a:pt x="2291" y="2771"/>
                          <a:pt x="2222" y="2694"/>
                        </a:cubicBezTo>
                        <a:cubicBezTo>
                          <a:pt x="1846" y="2277"/>
                          <a:pt x="1550" y="1803"/>
                          <a:pt x="1206" y="1361"/>
                        </a:cubicBezTo>
                        <a:cubicBezTo>
                          <a:pt x="855" y="910"/>
                          <a:pt x="473" y="484"/>
                          <a:pt x="123" y="30"/>
                        </a:cubicBezTo>
                        <a:cubicBezTo>
                          <a:pt x="107" y="9"/>
                          <a:pt x="90" y="0"/>
                          <a:pt x="75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272" name="Google Shape;272;p3"/>
                  <p:cNvGrpSpPr/>
                  <p:nvPr/>
                </p:nvGrpSpPr>
                <p:grpSpPr>
                  <a:xfrm>
                    <a:off x="2555011" y="1332053"/>
                    <a:ext cx="470564" cy="342462"/>
                    <a:chOff x="2555011" y="1332053"/>
                    <a:chExt cx="470564" cy="342462"/>
                  </a:xfrm>
                </p:grpSpPr>
                <p:sp>
                  <p:nvSpPr>
                    <p:cNvPr id="273" name="Google Shape;273;p3"/>
                    <p:cNvSpPr/>
                    <p:nvPr/>
                  </p:nvSpPr>
                  <p:spPr>
                    <a:xfrm>
                      <a:off x="2765855" y="1336081"/>
                      <a:ext cx="250412" cy="2185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61" h="4991" extrusionOk="0">
                          <a:moveTo>
                            <a:pt x="5523" y="0"/>
                          </a:moveTo>
                          <a:cubicBezTo>
                            <a:pt x="5520" y="0"/>
                            <a:pt x="5517" y="1"/>
                            <a:pt x="5514" y="2"/>
                          </a:cubicBezTo>
                          <a:cubicBezTo>
                            <a:pt x="4834" y="215"/>
                            <a:pt x="4062" y="1273"/>
                            <a:pt x="3545" y="1751"/>
                          </a:cubicBezTo>
                          <a:cubicBezTo>
                            <a:pt x="2432" y="2780"/>
                            <a:pt x="1299" y="3833"/>
                            <a:pt x="93" y="4748"/>
                          </a:cubicBezTo>
                          <a:cubicBezTo>
                            <a:pt x="1" y="4818"/>
                            <a:pt x="102" y="4991"/>
                            <a:pt x="199" y="4991"/>
                          </a:cubicBezTo>
                          <a:cubicBezTo>
                            <a:pt x="216" y="4991"/>
                            <a:pt x="233" y="4986"/>
                            <a:pt x="249" y="4973"/>
                          </a:cubicBezTo>
                          <a:cubicBezTo>
                            <a:pt x="1455" y="4047"/>
                            <a:pt x="2585" y="2978"/>
                            <a:pt x="3694" y="1936"/>
                          </a:cubicBezTo>
                          <a:cubicBezTo>
                            <a:pt x="4245" y="1420"/>
                            <a:pt x="5230" y="772"/>
                            <a:pt x="5549" y="81"/>
                          </a:cubicBezTo>
                          <a:cubicBezTo>
                            <a:pt x="5561" y="59"/>
                            <a:pt x="5555" y="0"/>
                            <a:pt x="5523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74" name="Google Shape;274;p3"/>
                    <p:cNvSpPr/>
                    <p:nvPr/>
                  </p:nvSpPr>
                  <p:spPr>
                    <a:xfrm>
                      <a:off x="2858307" y="1334461"/>
                      <a:ext cx="163144" cy="34005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23" h="7766" extrusionOk="0">
                          <a:moveTo>
                            <a:pt x="3549" y="1"/>
                          </a:moveTo>
                          <a:cubicBezTo>
                            <a:pt x="3538" y="1"/>
                            <a:pt x="3526" y="8"/>
                            <a:pt x="3515" y="25"/>
                          </a:cubicBezTo>
                          <a:cubicBezTo>
                            <a:pt x="2735" y="1142"/>
                            <a:pt x="2298" y="2616"/>
                            <a:pt x="1729" y="3862"/>
                          </a:cubicBezTo>
                          <a:cubicBezTo>
                            <a:pt x="1169" y="5087"/>
                            <a:pt x="603" y="6311"/>
                            <a:pt x="43" y="7535"/>
                          </a:cubicBezTo>
                          <a:cubicBezTo>
                            <a:pt x="1" y="7627"/>
                            <a:pt x="105" y="7765"/>
                            <a:pt x="193" y="7765"/>
                          </a:cubicBezTo>
                          <a:cubicBezTo>
                            <a:pt x="221" y="7765"/>
                            <a:pt x="247" y="7752"/>
                            <a:pt x="267" y="7719"/>
                          </a:cubicBezTo>
                          <a:cubicBezTo>
                            <a:pt x="909" y="6629"/>
                            <a:pt x="1369" y="5409"/>
                            <a:pt x="1893" y="4259"/>
                          </a:cubicBezTo>
                          <a:cubicBezTo>
                            <a:pt x="2507" y="2912"/>
                            <a:pt x="3206" y="1570"/>
                            <a:pt x="3612" y="141"/>
                          </a:cubicBezTo>
                          <a:cubicBezTo>
                            <a:pt x="3622" y="104"/>
                            <a:pt x="3590" y="1"/>
                            <a:pt x="3549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75" name="Google Shape;275;p3"/>
                    <p:cNvSpPr/>
                    <p:nvPr/>
                  </p:nvSpPr>
                  <p:spPr>
                    <a:xfrm>
                      <a:off x="2555011" y="1332053"/>
                      <a:ext cx="470564" cy="1540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50" h="3518" extrusionOk="0">
                          <a:moveTo>
                            <a:pt x="9111" y="468"/>
                          </a:moveTo>
                          <a:lnTo>
                            <a:pt x="9111" y="468"/>
                          </a:lnTo>
                          <a:cubicBezTo>
                            <a:pt x="7421" y="1260"/>
                            <a:pt x="5759" y="2117"/>
                            <a:pt x="4083" y="2937"/>
                          </a:cubicBezTo>
                          <a:cubicBezTo>
                            <a:pt x="3940" y="3008"/>
                            <a:pt x="3386" y="3311"/>
                            <a:pt x="3388" y="3311"/>
                          </a:cubicBezTo>
                          <a:cubicBezTo>
                            <a:pt x="3367" y="3311"/>
                            <a:pt x="2790" y="2946"/>
                            <a:pt x="2617" y="2845"/>
                          </a:cubicBezTo>
                          <a:cubicBezTo>
                            <a:pt x="1945" y="2455"/>
                            <a:pt x="1273" y="2064"/>
                            <a:pt x="602" y="1673"/>
                          </a:cubicBezTo>
                          <a:lnTo>
                            <a:pt x="602" y="1673"/>
                          </a:lnTo>
                          <a:cubicBezTo>
                            <a:pt x="2247" y="1508"/>
                            <a:pt x="3892" y="1213"/>
                            <a:pt x="5527" y="983"/>
                          </a:cubicBezTo>
                          <a:cubicBezTo>
                            <a:pt x="6572" y="835"/>
                            <a:pt x="7617" y="690"/>
                            <a:pt x="8660" y="530"/>
                          </a:cubicBezTo>
                          <a:cubicBezTo>
                            <a:pt x="8807" y="507"/>
                            <a:pt x="8958" y="488"/>
                            <a:pt x="9111" y="468"/>
                          </a:cubicBezTo>
                          <a:close/>
                          <a:moveTo>
                            <a:pt x="10155" y="1"/>
                          </a:moveTo>
                          <a:cubicBezTo>
                            <a:pt x="10137" y="1"/>
                            <a:pt x="10120" y="4"/>
                            <a:pt x="10103" y="12"/>
                          </a:cubicBezTo>
                          <a:cubicBezTo>
                            <a:pt x="10011" y="53"/>
                            <a:pt x="9919" y="95"/>
                            <a:pt x="9828" y="136"/>
                          </a:cubicBezTo>
                          <a:lnTo>
                            <a:pt x="9828" y="136"/>
                          </a:lnTo>
                          <a:cubicBezTo>
                            <a:pt x="6634" y="664"/>
                            <a:pt x="3353" y="1152"/>
                            <a:pt x="135" y="1429"/>
                          </a:cubicBezTo>
                          <a:cubicBezTo>
                            <a:pt x="0" y="1442"/>
                            <a:pt x="45" y="1627"/>
                            <a:pt x="129" y="1676"/>
                          </a:cubicBezTo>
                          <a:cubicBezTo>
                            <a:pt x="949" y="2157"/>
                            <a:pt x="1769" y="2638"/>
                            <a:pt x="2589" y="3118"/>
                          </a:cubicBezTo>
                          <a:cubicBezTo>
                            <a:pt x="3000" y="3359"/>
                            <a:pt x="3179" y="3518"/>
                            <a:pt x="3425" y="3518"/>
                          </a:cubicBezTo>
                          <a:cubicBezTo>
                            <a:pt x="3563" y="3518"/>
                            <a:pt x="3721" y="3468"/>
                            <a:pt x="3952" y="3356"/>
                          </a:cubicBezTo>
                          <a:cubicBezTo>
                            <a:pt x="6070" y="2335"/>
                            <a:pt x="8157" y="1241"/>
                            <a:pt x="10304" y="280"/>
                          </a:cubicBezTo>
                          <a:cubicBezTo>
                            <a:pt x="10449" y="214"/>
                            <a:pt x="10297" y="1"/>
                            <a:pt x="10155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76" name="Google Shape;276;p3"/>
                    <p:cNvSpPr/>
                    <p:nvPr/>
                  </p:nvSpPr>
                  <p:spPr>
                    <a:xfrm>
                      <a:off x="2699927" y="1480240"/>
                      <a:ext cx="81820" cy="14787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17" h="3377" extrusionOk="0">
                          <a:moveTo>
                            <a:pt x="173" y="1"/>
                          </a:moveTo>
                          <a:cubicBezTo>
                            <a:pt x="161" y="1"/>
                            <a:pt x="149" y="9"/>
                            <a:pt x="143" y="31"/>
                          </a:cubicBezTo>
                          <a:cubicBezTo>
                            <a:pt x="0" y="550"/>
                            <a:pt x="85" y="1162"/>
                            <a:pt x="96" y="1693"/>
                          </a:cubicBezTo>
                          <a:cubicBezTo>
                            <a:pt x="105" y="2197"/>
                            <a:pt x="115" y="2701"/>
                            <a:pt x="124" y="3206"/>
                          </a:cubicBezTo>
                          <a:cubicBezTo>
                            <a:pt x="125" y="3269"/>
                            <a:pt x="215" y="3377"/>
                            <a:pt x="293" y="3377"/>
                          </a:cubicBezTo>
                          <a:cubicBezTo>
                            <a:pt x="314" y="3377"/>
                            <a:pt x="334" y="3369"/>
                            <a:pt x="352" y="3349"/>
                          </a:cubicBezTo>
                          <a:cubicBezTo>
                            <a:pt x="837" y="2800"/>
                            <a:pt x="1314" y="2249"/>
                            <a:pt x="1751" y="1660"/>
                          </a:cubicBezTo>
                          <a:cubicBezTo>
                            <a:pt x="1816" y="1572"/>
                            <a:pt x="1702" y="1437"/>
                            <a:pt x="1600" y="1437"/>
                          </a:cubicBezTo>
                          <a:cubicBezTo>
                            <a:pt x="1570" y="1437"/>
                            <a:pt x="1541" y="1449"/>
                            <a:pt x="1518" y="1478"/>
                          </a:cubicBezTo>
                          <a:cubicBezTo>
                            <a:pt x="1144" y="1946"/>
                            <a:pt x="768" y="2408"/>
                            <a:pt x="380" y="2862"/>
                          </a:cubicBezTo>
                          <a:lnTo>
                            <a:pt x="380" y="2862"/>
                          </a:lnTo>
                          <a:cubicBezTo>
                            <a:pt x="385" y="1932"/>
                            <a:pt x="455" y="915"/>
                            <a:pt x="219" y="44"/>
                          </a:cubicBezTo>
                          <a:cubicBezTo>
                            <a:pt x="212" y="20"/>
                            <a:pt x="192" y="1"/>
                            <a:pt x="173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77" name="Google Shape;277;p3"/>
                    <p:cNvSpPr/>
                    <p:nvPr/>
                  </p:nvSpPr>
                  <p:spPr>
                    <a:xfrm>
                      <a:off x="2707988" y="1577894"/>
                      <a:ext cx="91861" cy="5048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40" h="1153" extrusionOk="0">
                          <a:moveTo>
                            <a:pt x="1999" y="1"/>
                          </a:moveTo>
                          <a:cubicBezTo>
                            <a:pt x="1996" y="1"/>
                            <a:pt x="1993" y="1"/>
                            <a:pt x="1990" y="2"/>
                          </a:cubicBezTo>
                          <a:cubicBezTo>
                            <a:pt x="1776" y="48"/>
                            <a:pt x="1565" y="188"/>
                            <a:pt x="1371" y="284"/>
                          </a:cubicBezTo>
                          <a:cubicBezTo>
                            <a:pt x="936" y="498"/>
                            <a:pt x="507" y="721"/>
                            <a:pt x="80" y="948"/>
                          </a:cubicBezTo>
                          <a:cubicBezTo>
                            <a:pt x="1" y="991"/>
                            <a:pt x="57" y="1152"/>
                            <a:pt x="129" y="1152"/>
                          </a:cubicBezTo>
                          <a:cubicBezTo>
                            <a:pt x="137" y="1152"/>
                            <a:pt x="146" y="1150"/>
                            <a:pt x="155" y="1146"/>
                          </a:cubicBezTo>
                          <a:cubicBezTo>
                            <a:pt x="599" y="895"/>
                            <a:pt x="1053" y="664"/>
                            <a:pt x="1497" y="415"/>
                          </a:cubicBezTo>
                          <a:cubicBezTo>
                            <a:pt x="1665" y="322"/>
                            <a:pt x="1874" y="234"/>
                            <a:pt x="2012" y="97"/>
                          </a:cubicBezTo>
                          <a:cubicBezTo>
                            <a:pt x="2033" y="75"/>
                            <a:pt x="2040" y="1"/>
                            <a:pt x="1999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sp>
              <p:nvSpPr>
                <p:cNvPr id="278" name="Google Shape;278;p3"/>
                <p:cNvSpPr/>
                <p:nvPr/>
              </p:nvSpPr>
              <p:spPr>
                <a:xfrm>
                  <a:off x="2749147" y="1675022"/>
                  <a:ext cx="248385" cy="157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6" h="3594" extrusionOk="0">
                      <a:moveTo>
                        <a:pt x="845" y="1"/>
                      </a:moveTo>
                      <a:cubicBezTo>
                        <a:pt x="839" y="1"/>
                        <a:pt x="832" y="4"/>
                        <a:pt x="824" y="13"/>
                      </a:cubicBezTo>
                      <a:cubicBezTo>
                        <a:pt x="1" y="956"/>
                        <a:pt x="643" y="2582"/>
                        <a:pt x="1600" y="3159"/>
                      </a:cubicBezTo>
                      <a:cubicBezTo>
                        <a:pt x="2042" y="3425"/>
                        <a:pt x="2647" y="3593"/>
                        <a:pt x="3238" y="3593"/>
                      </a:cubicBezTo>
                      <a:cubicBezTo>
                        <a:pt x="3970" y="3593"/>
                        <a:pt x="4680" y="3335"/>
                        <a:pt x="5036" y="2684"/>
                      </a:cubicBezTo>
                      <a:cubicBezTo>
                        <a:pt x="5515" y="1808"/>
                        <a:pt x="4860" y="662"/>
                        <a:pt x="3905" y="662"/>
                      </a:cubicBezTo>
                      <a:cubicBezTo>
                        <a:pt x="3799" y="662"/>
                        <a:pt x="3689" y="676"/>
                        <a:pt x="3576" y="707"/>
                      </a:cubicBezTo>
                      <a:cubicBezTo>
                        <a:pt x="2331" y="1043"/>
                        <a:pt x="2730" y="2643"/>
                        <a:pt x="3503" y="2643"/>
                      </a:cubicBezTo>
                      <a:cubicBezTo>
                        <a:pt x="3621" y="2643"/>
                        <a:pt x="3747" y="2606"/>
                        <a:pt x="3878" y="2521"/>
                      </a:cubicBezTo>
                      <a:cubicBezTo>
                        <a:pt x="3934" y="2484"/>
                        <a:pt x="3901" y="2359"/>
                        <a:pt x="3832" y="2359"/>
                      </a:cubicBezTo>
                      <a:cubicBezTo>
                        <a:pt x="3830" y="2359"/>
                        <a:pt x="3828" y="2359"/>
                        <a:pt x="3827" y="2359"/>
                      </a:cubicBezTo>
                      <a:cubicBezTo>
                        <a:pt x="2994" y="1721"/>
                        <a:pt x="2967" y="1269"/>
                        <a:pt x="3746" y="1006"/>
                      </a:cubicBezTo>
                      <a:lnTo>
                        <a:pt x="3746" y="1006"/>
                      </a:lnTo>
                      <a:cubicBezTo>
                        <a:pt x="4493" y="1009"/>
                        <a:pt x="4867" y="1330"/>
                        <a:pt x="4871" y="1971"/>
                      </a:cubicBezTo>
                      <a:cubicBezTo>
                        <a:pt x="4871" y="2324"/>
                        <a:pt x="4689" y="2646"/>
                        <a:pt x="4419" y="2867"/>
                      </a:cubicBezTo>
                      <a:cubicBezTo>
                        <a:pt x="4057" y="3164"/>
                        <a:pt x="3599" y="3279"/>
                        <a:pt x="3141" y="3279"/>
                      </a:cubicBezTo>
                      <a:cubicBezTo>
                        <a:pt x="2996" y="3279"/>
                        <a:pt x="2850" y="3267"/>
                        <a:pt x="2708" y="3246"/>
                      </a:cubicBezTo>
                      <a:cubicBezTo>
                        <a:pt x="1165" y="3017"/>
                        <a:pt x="293" y="1551"/>
                        <a:pt x="882" y="96"/>
                      </a:cubicBezTo>
                      <a:cubicBezTo>
                        <a:pt x="892" y="72"/>
                        <a:pt x="874" y="1"/>
                        <a:pt x="8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79;p3"/>
                <p:cNvSpPr/>
                <p:nvPr/>
              </p:nvSpPr>
              <p:spPr>
                <a:xfrm>
                  <a:off x="2696099" y="1718462"/>
                  <a:ext cx="174311" cy="19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1" h="4442" extrusionOk="0">
                      <a:moveTo>
                        <a:pt x="958" y="0"/>
                      </a:moveTo>
                      <a:cubicBezTo>
                        <a:pt x="953" y="0"/>
                        <a:pt x="947" y="1"/>
                        <a:pt x="941" y="4"/>
                      </a:cubicBezTo>
                      <a:cubicBezTo>
                        <a:pt x="0" y="409"/>
                        <a:pt x="299" y="2448"/>
                        <a:pt x="707" y="3131"/>
                      </a:cubicBezTo>
                      <a:cubicBezTo>
                        <a:pt x="1156" y="3886"/>
                        <a:pt x="2056" y="4441"/>
                        <a:pt x="2947" y="4441"/>
                      </a:cubicBezTo>
                      <a:cubicBezTo>
                        <a:pt x="3222" y="4441"/>
                        <a:pt x="3497" y="4388"/>
                        <a:pt x="3757" y="4271"/>
                      </a:cubicBezTo>
                      <a:cubicBezTo>
                        <a:pt x="3871" y="4219"/>
                        <a:pt x="3743" y="4037"/>
                        <a:pt x="3647" y="4037"/>
                      </a:cubicBezTo>
                      <a:cubicBezTo>
                        <a:pt x="3645" y="4037"/>
                        <a:pt x="3642" y="4037"/>
                        <a:pt x="3639" y="4038"/>
                      </a:cubicBezTo>
                      <a:cubicBezTo>
                        <a:pt x="3498" y="4055"/>
                        <a:pt x="3359" y="4063"/>
                        <a:pt x="3221" y="4063"/>
                      </a:cubicBezTo>
                      <a:cubicBezTo>
                        <a:pt x="2054" y="4063"/>
                        <a:pt x="1017" y="3453"/>
                        <a:pt x="764" y="2198"/>
                      </a:cubicBezTo>
                      <a:cubicBezTo>
                        <a:pt x="615" y="1458"/>
                        <a:pt x="753" y="796"/>
                        <a:pt x="1005" y="102"/>
                      </a:cubicBezTo>
                      <a:cubicBezTo>
                        <a:pt x="1018" y="69"/>
                        <a:pt x="998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80" name="Google Shape;280;p3"/>
            <p:cNvSpPr/>
            <p:nvPr/>
          </p:nvSpPr>
          <p:spPr>
            <a:xfrm rot="-2400963">
              <a:off x="497042" y="4763077"/>
              <a:ext cx="205277" cy="119040"/>
            </a:xfrm>
            <a:custGeom>
              <a:avLst/>
              <a:gdLst/>
              <a:ahLst/>
              <a:cxnLst/>
              <a:rect l="l" t="t" r="r" b="b"/>
              <a:pathLst>
                <a:path w="5732" h="3324" extrusionOk="0">
                  <a:moveTo>
                    <a:pt x="1458" y="291"/>
                  </a:moveTo>
                  <a:cubicBezTo>
                    <a:pt x="2030" y="291"/>
                    <a:pt x="2534" y="879"/>
                    <a:pt x="2778" y="1349"/>
                  </a:cubicBezTo>
                  <a:cubicBezTo>
                    <a:pt x="2789" y="1372"/>
                    <a:pt x="2805" y="1385"/>
                    <a:pt x="2819" y="1389"/>
                  </a:cubicBezTo>
                  <a:cubicBezTo>
                    <a:pt x="2824" y="1391"/>
                    <a:pt x="2828" y="1392"/>
                    <a:pt x="2832" y="1392"/>
                  </a:cubicBezTo>
                  <a:cubicBezTo>
                    <a:pt x="2836" y="1392"/>
                    <a:pt x="2840" y="1391"/>
                    <a:pt x="2845" y="1389"/>
                  </a:cubicBezTo>
                  <a:cubicBezTo>
                    <a:pt x="2853" y="1389"/>
                    <a:pt x="2856" y="1385"/>
                    <a:pt x="2859" y="1385"/>
                  </a:cubicBezTo>
                  <a:lnTo>
                    <a:pt x="2862" y="1382"/>
                  </a:lnTo>
                  <a:cubicBezTo>
                    <a:pt x="3248" y="1156"/>
                    <a:pt x="3548" y="834"/>
                    <a:pt x="3971" y="663"/>
                  </a:cubicBezTo>
                  <a:cubicBezTo>
                    <a:pt x="4134" y="598"/>
                    <a:pt x="4301" y="558"/>
                    <a:pt x="4446" y="558"/>
                  </a:cubicBezTo>
                  <a:cubicBezTo>
                    <a:pt x="4748" y="558"/>
                    <a:pt x="4959" y="728"/>
                    <a:pt x="4863" y="1199"/>
                  </a:cubicBezTo>
                  <a:cubicBezTo>
                    <a:pt x="4751" y="1737"/>
                    <a:pt x="4258" y="2135"/>
                    <a:pt x="3819" y="2416"/>
                  </a:cubicBezTo>
                  <a:cubicBezTo>
                    <a:pt x="3413" y="2673"/>
                    <a:pt x="2940" y="2788"/>
                    <a:pt x="2531" y="3021"/>
                  </a:cubicBezTo>
                  <a:cubicBezTo>
                    <a:pt x="1926" y="2572"/>
                    <a:pt x="1234" y="2062"/>
                    <a:pt x="903" y="1375"/>
                  </a:cubicBezTo>
                  <a:cubicBezTo>
                    <a:pt x="707" y="973"/>
                    <a:pt x="781" y="409"/>
                    <a:pt x="1295" y="307"/>
                  </a:cubicBezTo>
                  <a:cubicBezTo>
                    <a:pt x="1350" y="296"/>
                    <a:pt x="1404" y="291"/>
                    <a:pt x="1458" y="291"/>
                  </a:cubicBezTo>
                  <a:close/>
                  <a:moveTo>
                    <a:pt x="1324" y="0"/>
                  </a:moveTo>
                  <a:cubicBezTo>
                    <a:pt x="991" y="0"/>
                    <a:pt x="690" y="144"/>
                    <a:pt x="521" y="497"/>
                  </a:cubicBezTo>
                  <a:cubicBezTo>
                    <a:pt x="0" y="1588"/>
                    <a:pt x="1680" y="2748"/>
                    <a:pt x="2390" y="3281"/>
                  </a:cubicBezTo>
                  <a:cubicBezTo>
                    <a:pt x="2429" y="3311"/>
                    <a:pt x="2473" y="3323"/>
                    <a:pt x="2514" y="3323"/>
                  </a:cubicBezTo>
                  <a:cubicBezTo>
                    <a:pt x="2554" y="3323"/>
                    <a:pt x="2592" y="3311"/>
                    <a:pt x="2622" y="3291"/>
                  </a:cubicBezTo>
                  <a:cubicBezTo>
                    <a:pt x="3711" y="3210"/>
                    <a:pt x="5732" y="1967"/>
                    <a:pt x="5218" y="683"/>
                  </a:cubicBezTo>
                  <a:cubicBezTo>
                    <a:pt x="5078" y="337"/>
                    <a:pt x="4787" y="200"/>
                    <a:pt x="4451" y="200"/>
                  </a:cubicBezTo>
                  <a:cubicBezTo>
                    <a:pt x="3853" y="200"/>
                    <a:pt x="3115" y="636"/>
                    <a:pt x="2853" y="1095"/>
                  </a:cubicBezTo>
                  <a:cubicBezTo>
                    <a:pt x="2685" y="510"/>
                    <a:pt x="1949" y="0"/>
                    <a:pt x="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6"/>
          <p:cNvSpPr/>
          <p:nvPr/>
        </p:nvSpPr>
        <p:spPr>
          <a:xfrm>
            <a:off x="478337" y="968475"/>
            <a:ext cx="250089" cy="241830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6"/>
          <p:cNvSpPr/>
          <p:nvPr/>
        </p:nvSpPr>
        <p:spPr>
          <a:xfrm>
            <a:off x="0" y="383188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6"/>
          <p:cNvSpPr/>
          <p:nvPr/>
        </p:nvSpPr>
        <p:spPr>
          <a:xfrm rot="10800000">
            <a:off x="8665675" y="3735563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6"/>
          <p:cNvSpPr/>
          <p:nvPr/>
        </p:nvSpPr>
        <p:spPr>
          <a:xfrm>
            <a:off x="8579172" y="3695000"/>
            <a:ext cx="134425" cy="155572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9" name="Google Shape;359;p6"/>
          <p:cNvGrpSpPr/>
          <p:nvPr/>
        </p:nvGrpSpPr>
        <p:grpSpPr>
          <a:xfrm>
            <a:off x="8323052" y="4333293"/>
            <a:ext cx="646662" cy="405986"/>
            <a:chOff x="6925510" y="205316"/>
            <a:chExt cx="905688" cy="530354"/>
          </a:xfrm>
        </p:grpSpPr>
        <p:sp>
          <p:nvSpPr>
            <p:cNvPr id="360" name="Google Shape;360;p6"/>
            <p:cNvSpPr/>
            <p:nvPr/>
          </p:nvSpPr>
          <p:spPr>
            <a:xfrm>
              <a:off x="7093437" y="213374"/>
              <a:ext cx="568549" cy="515598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6"/>
            <p:cNvSpPr/>
            <p:nvPr/>
          </p:nvSpPr>
          <p:spPr>
            <a:xfrm>
              <a:off x="7077360" y="205316"/>
              <a:ext cx="624386" cy="530354"/>
            </a:xfrm>
            <a:custGeom>
              <a:avLst/>
              <a:gdLst/>
              <a:ahLst/>
              <a:cxnLst/>
              <a:rect l="l" t="t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6925510" y="360379"/>
              <a:ext cx="905688" cy="259660"/>
            </a:xfrm>
            <a:custGeom>
              <a:avLst/>
              <a:gdLst/>
              <a:ahLst/>
              <a:cxnLst/>
              <a:rect l="l" t="t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7368361" y="296401"/>
              <a:ext cx="63222" cy="55523"/>
            </a:xfrm>
            <a:custGeom>
              <a:avLst/>
              <a:gdLst/>
              <a:ahLst/>
              <a:cxnLst/>
              <a:rect l="l" t="t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lnTo>
                    <a:pt x="870" y="434"/>
                  </a:ln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lnTo>
                    <a:pt x="870" y="434"/>
                  </a:ln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7477926" y="310939"/>
              <a:ext cx="82855" cy="61609"/>
            </a:xfrm>
            <a:custGeom>
              <a:avLst/>
              <a:gdLst/>
              <a:ahLst/>
              <a:cxnLst/>
              <a:rect l="l" t="t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7504540" y="416781"/>
              <a:ext cx="57999" cy="46590"/>
            </a:xfrm>
            <a:custGeom>
              <a:avLst/>
              <a:gdLst/>
              <a:ahLst/>
              <a:cxnLst/>
              <a:rect l="l" t="t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6" name="Google Shape;366;p6"/>
          <p:cNvSpPr/>
          <p:nvPr/>
        </p:nvSpPr>
        <p:spPr>
          <a:xfrm>
            <a:off x="8851501" y="4739283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6"/>
          <p:cNvSpPr/>
          <p:nvPr/>
        </p:nvSpPr>
        <p:spPr>
          <a:xfrm>
            <a:off x="658801" y="232633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7"/>
          <p:cNvSpPr txBox="1">
            <a:spLocks noGrp="1"/>
          </p:cNvSpPr>
          <p:nvPr>
            <p:ph type="subTitle" idx="1"/>
          </p:nvPr>
        </p:nvSpPr>
        <p:spPr>
          <a:xfrm>
            <a:off x="1069850" y="2212525"/>
            <a:ext cx="4449300" cy="18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7"/>
          <p:cNvSpPr txBox="1">
            <a:spLocks noGrp="1"/>
          </p:cNvSpPr>
          <p:nvPr>
            <p:ph type="title"/>
          </p:nvPr>
        </p:nvSpPr>
        <p:spPr>
          <a:xfrm>
            <a:off x="1069850" y="1148075"/>
            <a:ext cx="40329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1" name="Google Shape;371;p7"/>
          <p:cNvSpPr/>
          <p:nvPr/>
        </p:nvSpPr>
        <p:spPr>
          <a:xfrm>
            <a:off x="8430787" y="1273913"/>
            <a:ext cx="292795" cy="225879"/>
          </a:xfrm>
          <a:custGeom>
            <a:avLst/>
            <a:gdLst/>
            <a:ahLst/>
            <a:cxnLst/>
            <a:rect l="l" t="t" r="r" b="b"/>
            <a:pathLst>
              <a:path w="7855" h="6232" extrusionOk="0">
                <a:moveTo>
                  <a:pt x="6497" y="1"/>
                </a:moveTo>
                <a:cubicBezTo>
                  <a:pt x="6111" y="1"/>
                  <a:pt x="5698" y="160"/>
                  <a:pt x="5348" y="444"/>
                </a:cubicBezTo>
                <a:cubicBezTo>
                  <a:pt x="4471" y="1154"/>
                  <a:pt x="4429" y="2700"/>
                  <a:pt x="4429" y="2700"/>
                </a:cubicBezTo>
                <a:cubicBezTo>
                  <a:pt x="4429" y="2700"/>
                  <a:pt x="3081" y="1547"/>
                  <a:pt x="1900" y="1547"/>
                </a:cubicBezTo>
                <a:cubicBezTo>
                  <a:pt x="1471" y="1547"/>
                  <a:pt x="1065" y="1700"/>
                  <a:pt x="753" y="2115"/>
                </a:cubicBezTo>
                <a:cubicBezTo>
                  <a:pt x="1" y="3116"/>
                  <a:pt x="878" y="4835"/>
                  <a:pt x="2590" y="5417"/>
                </a:cubicBezTo>
                <a:cubicBezTo>
                  <a:pt x="4303" y="6000"/>
                  <a:pt x="6308" y="6231"/>
                  <a:pt x="6308" y="6231"/>
                </a:cubicBezTo>
                <a:cubicBezTo>
                  <a:pt x="6308" y="6231"/>
                  <a:pt x="7854" y="3252"/>
                  <a:pt x="7771" y="1535"/>
                </a:cubicBezTo>
                <a:cubicBezTo>
                  <a:pt x="7719" y="456"/>
                  <a:pt x="7148" y="1"/>
                  <a:pt x="64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7"/>
          <p:cNvSpPr/>
          <p:nvPr/>
        </p:nvSpPr>
        <p:spPr>
          <a:xfrm rot="-891763">
            <a:off x="8381822" y="1939036"/>
            <a:ext cx="390741" cy="550613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7"/>
          <p:cNvSpPr/>
          <p:nvPr/>
        </p:nvSpPr>
        <p:spPr>
          <a:xfrm>
            <a:off x="8590550" y="2972200"/>
            <a:ext cx="292801" cy="289432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39" y="368"/>
                </a:moveTo>
                <a:lnTo>
                  <a:pt x="2639" y="368"/>
                </a:lnTo>
                <a:cubicBezTo>
                  <a:pt x="3102" y="814"/>
                  <a:pt x="3522" y="1314"/>
                  <a:pt x="3927" y="1821"/>
                </a:cubicBezTo>
                <a:cubicBezTo>
                  <a:pt x="3494" y="1966"/>
                  <a:pt x="3058" y="2108"/>
                  <a:pt x="2625" y="2253"/>
                </a:cubicBezTo>
                <a:cubicBezTo>
                  <a:pt x="2650" y="1621"/>
                  <a:pt x="2656" y="993"/>
                  <a:pt x="2639" y="368"/>
                </a:cubicBezTo>
                <a:close/>
                <a:moveTo>
                  <a:pt x="5677" y="1509"/>
                </a:moveTo>
                <a:lnTo>
                  <a:pt x="5677" y="1509"/>
                </a:lnTo>
                <a:cubicBezTo>
                  <a:pt x="5407" y="1878"/>
                  <a:pt x="5136" y="2243"/>
                  <a:pt x="4866" y="2612"/>
                </a:cubicBezTo>
                <a:cubicBezTo>
                  <a:pt x="4693" y="2392"/>
                  <a:pt x="4522" y="2172"/>
                  <a:pt x="4342" y="1956"/>
                </a:cubicBezTo>
                <a:cubicBezTo>
                  <a:pt x="4788" y="1807"/>
                  <a:pt x="5231" y="1659"/>
                  <a:pt x="5677" y="1509"/>
                </a:cubicBezTo>
                <a:close/>
                <a:moveTo>
                  <a:pt x="2301" y="2642"/>
                </a:moveTo>
                <a:cubicBezTo>
                  <a:pt x="2288" y="2946"/>
                  <a:pt x="2274" y="3253"/>
                  <a:pt x="2264" y="3561"/>
                </a:cubicBezTo>
                <a:cubicBezTo>
                  <a:pt x="1727" y="3439"/>
                  <a:pt x="1190" y="3314"/>
                  <a:pt x="652" y="3189"/>
                </a:cubicBezTo>
                <a:cubicBezTo>
                  <a:pt x="1203" y="3007"/>
                  <a:pt x="1750" y="2824"/>
                  <a:pt x="2301" y="2642"/>
                </a:cubicBezTo>
                <a:close/>
                <a:moveTo>
                  <a:pt x="4102" y="2037"/>
                </a:moveTo>
                <a:cubicBezTo>
                  <a:pt x="4231" y="2199"/>
                  <a:pt x="4359" y="2358"/>
                  <a:pt x="4487" y="2517"/>
                </a:cubicBezTo>
                <a:cubicBezTo>
                  <a:pt x="4528" y="2564"/>
                  <a:pt x="4609" y="2673"/>
                  <a:pt x="4718" y="2814"/>
                </a:cubicBezTo>
                <a:cubicBezTo>
                  <a:pt x="4444" y="3183"/>
                  <a:pt x="4170" y="3551"/>
                  <a:pt x="3896" y="3919"/>
                </a:cubicBezTo>
                <a:cubicBezTo>
                  <a:pt x="3592" y="3855"/>
                  <a:pt x="3285" y="3791"/>
                  <a:pt x="2984" y="3727"/>
                </a:cubicBezTo>
                <a:cubicBezTo>
                  <a:pt x="2835" y="3693"/>
                  <a:pt x="2693" y="3659"/>
                  <a:pt x="2548" y="3625"/>
                </a:cubicBezTo>
                <a:cubicBezTo>
                  <a:pt x="2572" y="3264"/>
                  <a:pt x="2595" y="2899"/>
                  <a:pt x="2612" y="2537"/>
                </a:cubicBezTo>
                <a:cubicBezTo>
                  <a:pt x="3109" y="2372"/>
                  <a:pt x="3606" y="2206"/>
                  <a:pt x="4102" y="2037"/>
                </a:cubicBezTo>
                <a:close/>
                <a:moveTo>
                  <a:pt x="4863" y="3000"/>
                </a:moveTo>
                <a:cubicBezTo>
                  <a:pt x="5217" y="3470"/>
                  <a:pt x="5724" y="4122"/>
                  <a:pt x="6022" y="4419"/>
                </a:cubicBezTo>
                <a:cubicBezTo>
                  <a:pt x="5894" y="4382"/>
                  <a:pt x="5758" y="4355"/>
                  <a:pt x="5748" y="4351"/>
                </a:cubicBezTo>
                <a:cubicBezTo>
                  <a:pt x="5383" y="4261"/>
                  <a:pt x="5018" y="4173"/>
                  <a:pt x="4650" y="4085"/>
                </a:cubicBezTo>
                <a:cubicBezTo>
                  <a:pt x="4481" y="4044"/>
                  <a:pt x="4308" y="4011"/>
                  <a:pt x="4140" y="3973"/>
                </a:cubicBezTo>
                <a:cubicBezTo>
                  <a:pt x="4380" y="3649"/>
                  <a:pt x="4620" y="3325"/>
                  <a:pt x="4863" y="3000"/>
                </a:cubicBezTo>
                <a:close/>
                <a:moveTo>
                  <a:pt x="2531" y="3844"/>
                </a:moveTo>
                <a:cubicBezTo>
                  <a:pt x="2937" y="3936"/>
                  <a:pt x="3342" y="4024"/>
                  <a:pt x="3748" y="4115"/>
                </a:cubicBezTo>
                <a:cubicBezTo>
                  <a:pt x="3294" y="4710"/>
                  <a:pt x="2839" y="5301"/>
                  <a:pt x="2372" y="5886"/>
                </a:cubicBezTo>
                <a:cubicBezTo>
                  <a:pt x="2427" y="5210"/>
                  <a:pt x="2483" y="4527"/>
                  <a:pt x="2531" y="3844"/>
                </a:cubicBezTo>
                <a:close/>
                <a:moveTo>
                  <a:pt x="2601" y="1"/>
                </a:moveTo>
                <a:cubicBezTo>
                  <a:pt x="2588" y="1"/>
                  <a:pt x="2575" y="10"/>
                  <a:pt x="2572" y="29"/>
                </a:cubicBezTo>
                <a:cubicBezTo>
                  <a:pt x="2569" y="46"/>
                  <a:pt x="2569" y="60"/>
                  <a:pt x="2565" y="77"/>
                </a:cubicBezTo>
                <a:cubicBezTo>
                  <a:pt x="2500" y="87"/>
                  <a:pt x="2470" y="188"/>
                  <a:pt x="2538" y="263"/>
                </a:cubicBezTo>
                <a:cubicBezTo>
                  <a:pt x="2427" y="949"/>
                  <a:pt x="2359" y="1648"/>
                  <a:pt x="2318" y="2355"/>
                </a:cubicBezTo>
                <a:cubicBezTo>
                  <a:pt x="1585" y="2598"/>
                  <a:pt x="855" y="2841"/>
                  <a:pt x="125" y="3085"/>
                </a:cubicBezTo>
                <a:cubicBezTo>
                  <a:pt x="0" y="3125"/>
                  <a:pt x="101" y="3304"/>
                  <a:pt x="189" y="3325"/>
                </a:cubicBezTo>
                <a:cubicBezTo>
                  <a:pt x="875" y="3484"/>
                  <a:pt x="1565" y="3635"/>
                  <a:pt x="2254" y="3788"/>
                </a:cubicBezTo>
                <a:cubicBezTo>
                  <a:pt x="2227" y="4595"/>
                  <a:pt x="2204" y="5402"/>
                  <a:pt x="2146" y="6200"/>
                </a:cubicBezTo>
                <a:cubicBezTo>
                  <a:pt x="2140" y="6258"/>
                  <a:pt x="2206" y="6358"/>
                  <a:pt x="2271" y="6358"/>
                </a:cubicBezTo>
                <a:cubicBezTo>
                  <a:pt x="2290" y="6358"/>
                  <a:pt x="2308" y="6349"/>
                  <a:pt x="2325" y="6329"/>
                </a:cubicBezTo>
                <a:cubicBezTo>
                  <a:pt x="2896" y="5622"/>
                  <a:pt x="3447" y="4899"/>
                  <a:pt x="3991" y="4169"/>
                </a:cubicBezTo>
                <a:cubicBezTo>
                  <a:pt x="4762" y="4342"/>
                  <a:pt x="5532" y="4521"/>
                  <a:pt x="6295" y="4720"/>
                </a:cubicBezTo>
                <a:cubicBezTo>
                  <a:pt x="6306" y="4723"/>
                  <a:pt x="6315" y="4724"/>
                  <a:pt x="6324" y="4724"/>
                </a:cubicBezTo>
                <a:cubicBezTo>
                  <a:pt x="6407" y="4724"/>
                  <a:pt x="6431" y="4621"/>
                  <a:pt x="6376" y="4554"/>
                </a:cubicBezTo>
                <a:cubicBezTo>
                  <a:pt x="5921" y="3983"/>
                  <a:pt x="5471" y="3389"/>
                  <a:pt x="5011" y="2797"/>
                </a:cubicBezTo>
                <a:cubicBezTo>
                  <a:pt x="5370" y="2314"/>
                  <a:pt x="5728" y="1834"/>
                  <a:pt x="6086" y="1358"/>
                </a:cubicBezTo>
                <a:cubicBezTo>
                  <a:pt x="6139" y="1293"/>
                  <a:pt x="6066" y="1151"/>
                  <a:pt x="5982" y="1151"/>
                </a:cubicBezTo>
                <a:cubicBezTo>
                  <a:pt x="5974" y="1151"/>
                  <a:pt x="5966" y="1152"/>
                  <a:pt x="5958" y="1155"/>
                </a:cubicBezTo>
                <a:cubicBezTo>
                  <a:pt x="5359" y="1347"/>
                  <a:pt x="4765" y="1547"/>
                  <a:pt x="4170" y="1743"/>
                </a:cubicBezTo>
                <a:cubicBezTo>
                  <a:pt x="3690" y="1165"/>
                  <a:pt x="3193" y="614"/>
                  <a:pt x="2656" y="114"/>
                </a:cubicBezTo>
                <a:cubicBezTo>
                  <a:pt x="2646" y="104"/>
                  <a:pt x="2639" y="101"/>
                  <a:pt x="2633" y="97"/>
                </a:cubicBezTo>
                <a:cubicBezTo>
                  <a:pt x="2629" y="77"/>
                  <a:pt x="2629" y="53"/>
                  <a:pt x="2629" y="33"/>
                </a:cubicBezTo>
                <a:cubicBezTo>
                  <a:pt x="2629" y="12"/>
                  <a:pt x="2616" y="1"/>
                  <a:pt x="2601" y="1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16"/>
          <p:cNvSpPr txBox="1">
            <a:spLocks noGrp="1"/>
          </p:cNvSpPr>
          <p:nvPr>
            <p:ph type="title"/>
          </p:nvPr>
        </p:nvSpPr>
        <p:spPr>
          <a:xfrm>
            <a:off x="713225" y="3008376"/>
            <a:ext cx="7717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8" name="Google Shape;638;p16"/>
          <p:cNvSpPr txBox="1">
            <a:spLocks noGrp="1"/>
          </p:cNvSpPr>
          <p:nvPr>
            <p:ph type="subTitle" idx="1"/>
          </p:nvPr>
        </p:nvSpPr>
        <p:spPr>
          <a:xfrm>
            <a:off x="1839623" y="3758175"/>
            <a:ext cx="54645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16"/>
          <p:cNvSpPr txBox="1">
            <a:spLocks noGrp="1"/>
          </p:cNvSpPr>
          <p:nvPr>
            <p:ph type="title" idx="2" hasCustomPrompt="1"/>
          </p:nvPr>
        </p:nvSpPr>
        <p:spPr>
          <a:xfrm>
            <a:off x="3097425" y="1699161"/>
            <a:ext cx="2949000" cy="10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9pPr>
          </a:lstStyle>
          <a:p>
            <a:r>
              <a:t>xx%</a:t>
            </a:r>
          </a:p>
        </p:txBody>
      </p:sp>
      <p:sp>
        <p:nvSpPr>
          <p:cNvPr id="640" name="Google Shape;640;p16"/>
          <p:cNvSpPr/>
          <p:nvPr/>
        </p:nvSpPr>
        <p:spPr>
          <a:xfrm>
            <a:off x="8504603" y="1404835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16"/>
          <p:cNvSpPr/>
          <p:nvPr/>
        </p:nvSpPr>
        <p:spPr>
          <a:xfrm rot="-2089191">
            <a:off x="4969419" y="569023"/>
            <a:ext cx="737496" cy="673307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16"/>
          <p:cNvSpPr/>
          <p:nvPr/>
        </p:nvSpPr>
        <p:spPr>
          <a:xfrm>
            <a:off x="366390" y="319572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16"/>
          <p:cNvSpPr/>
          <p:nvPr/>
        </p:nvSpPr>
        <p:spPr>
          <a:xfrm rot="4884482">
            <a:off x="409449" y="1372481"/>
            <a:ext cx="308207" cy="434310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4" name="Google Shape;644;p16"/>
          <p:cNvGrpSpPr/>
          <p:nvPr/>
        </p:nvGrpSpPr>
        <p:grpSpPr>
          <a:xfrm>
            <a:off x="6412996" y="206415"/>
            <a:ext cx="698711" cy="666171"/>
            <a:chOff x="984375" y="2346230"/>
            <a:chExt cx="468336" cy="446495"/>
          </a:xfrm>
        </p:grpSpPr>
        <p:sp>
          <p:nvSpPr>
            <p:cNvPr id="645" name="Google Shape;645;p16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6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6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6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9" name="Google Shape;649;p16"/>
          <p:cNvGrpSpPr/>
          <p:nvPr/>
        </p:nvGrpSpPr>
        <p:grpSpPr>
          <a:xfrm rot="1036574" flipH="1">
            <a:off x="7642524" y="378323"/>
            <a:ext cx="1214157" cy="735853"/>
            <a:chOff x="478326" y="2825649"/>
            <a:chExt cx="1012293" cy="613511"/>
          </a:xfrm>
        </p:grpSpPr>
        <p:sp>
          <p:nvSpPr>
            <p:cNvPr id="650" name="Google Shape;650;p16"/>
            <p:cNvSpPr/>
            <p:nvPr/>
          </p:nvSpPr>
          <p:spPr>
            <a:xfrm>
              <a:off x="564423" y="2973101"/>
              <a:ext cx="778453" cy="442090"/>
            </a:xfrm>
            <a:custGeom>
              <a:avLst/>
              <a:gdLst/>
              <a:ahLst/>
              <a:cxnLst/>
              <a:rect l="l" t="t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6"/>
            <p:cNvSpPr/>
            <p:nvPr/>
          </p:nvSpPr>
          <p:spPr>
            <a:xfrm>
              <a:off x="478326" y="2825649"/>
              <a:ext cx="1012293" cy="589710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6"/>
            <p:cNvSpPr/>
            <p:nvPr/>
          </p:nvSpPr>
          <p:spPr>
            <a:xfrm>
              <a:off x="679232" y="3102020"/>
              <a:ext cx="581396" cy="301932"/>
            </a:xfrm>
            <a:custGeom>
              <a:avLst/>
              <a:gdLst/>
              <a:ahLst/>
              <a:cxnLst/>
              <a:rect l="l" t="t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6"/>
            <p:cNvSpPr/>
            <p:nvPr/>
          </p:nvSpPr>
          <p:spPr>
            <a:xfrm>
              <a:off x="663416" y="3082230"/>
              <a:ext cx="636957" cy="337093"/>
            </a:xfrm>
            <a:custGeom>
              <a:avLst/>
              <a:gdLst/>
              <a:ahLst/>
              <a:cxnLst/>
              <a:rect l="l" t="t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6"/>
            <p:cNvSpPr/>
            <p:nvPr/>
          </p:nvSpPr>
          <p:spPr>
            <a:xfrm>
              <a:off x="547390" y="2947350"/>
              <a:ext cx="830810" cy="491810"/>
            </a:xfrm>
            <a:custGeom>
              <a:avLst/>
              <a:gdLst/>
              <a:ahLst/>
              <a:cxnLst/>
              <a:rect l="l" t="t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5" name="Google Shape;655;p16"/>
          <p:cNvGrpSpPr/>
          <p:nvPr/>
        </p:nvGrpSpPr>
        <p:grpSpPr>
          <a:xfrm rot="-464938">
            <a:off x="942235" y="505365"/>
            <a:ext cx="1240161" cy="1256344"/>
            <a:chOff x="918850" y="1629150"/>
            <a:chExt cx="442250" cy="453124"/>
          </a:xfrm>
        </p:grpSpPr>
        <p:sp>
          <p:nvSpPr>
            <p:cNvPr id="656" name="Google Shape;656;p16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6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6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6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6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6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6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6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6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6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6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8" name="Google Shape;668;p16"/>
          <p:cNvSpPr/>
          <p:nvPr/>
        </p:nvSpPr>
        <p:spPr>
          <a:xfrm>
            <a:off x="7222487" y="1157491"/>
            <a:ext cx="250079" cy="247342"/>
          </a:xfrm>
          <a:custGeom>
            <a:avLst/>
            <a:gdLst/>
            <a:ahLst/>
            <a:cxnLst/>
            <a:rect l="l" t="t" r="r" b="b"/>
            <a:pathLst>
              <a:path w="6430" h="6358" extrusionOk="0">
                <a:moveTo>
                  <a:pt x="2637" y="366"/>
                </a:moveTo>
                <a:cubicBezTo>
                  <a:pt x="3100" y="812"/>
                  <a:pt x="3519" y="1315"/>
                  <a:pt x="3928" y="1822"/>
                </a:cubicBezTo>
                <a:cubicBezTo>
                  <a:pt x="3492" y="1964"/>
                  <a:pt x="3059" y="2106"/>
                  <a:pt x="2624" y="2251"/>
                </a:cubicBezTo>
                <a:cubicBezTo>
                  <a:pt x="2651" y="1619"/>
                  <a:pt x="2657" y="991"/>
                  <a:pt x="2637" y="366"/>
                </a:cubicBezTo>
                <a:close/>
                <a:moveTo>
                  <a:pt x="5675" y="1508"/>
                </a:moveTo>
                <a:lnTo>
                  <a:pt x="5675" y="1508"/>
                </a:lnTo>
                <a:cubicBezTo>
                  <a:pt x="5408" y="1877"/>
                  <a:pt x="5138" y="2245"/>
                  <a:pt x="4867" y="2610"/>
                </a:cubicBezTo>
                <a:cubicBezTo>
                  <a:pt x="4695" y="2390"/>
                  <a:pt x="4519" y="2174"/>
                  <a:pt x="4343" y="1958"/>
                </a:cubicBezTo>
                <a:cubicBezTo>
                  <a:pt x="4789" y="1805"/>
                  <a:pt x="5232" y="1657"/>
                  <a:pt x="5675" y="1508"/>
                </a:cubicBezTo>
                <a:close/>
                <a:moveTo>
                  <a:pt x="2303" y="2641"/>
                </a:moveTo>
                <a:lnTo>
                  <a:pt x="2303" y="2641"/>
                </a:lnTo>
                <a:cubicBezTo>
                  <a:pt x="2286" y="2948"/>
                  <a:pt x="2272" y="3252"/>
                  <a:pt x="2262" y="3559"/>
                </a:cubicBezTo>
                <a:cubicBezTo>
                  <a:pt x="1724" y="3438"/>
                  <a:pt x="1188" y="3316"/>
                  <a:pt x="650" y="3191"/>
                </a:cubicBezTo>
                <a:cubicBezTo>
                  <a:pt x="1201" y="3006"/>
                  <a:pt x="1752" y="2823"/>
                  <a:pt x="2303" y="2641"/>
                </a:cubicBezTo>
                <a:close/>
                <a:moveTo>
                  <a:pt x="4104" y="2039"/>
                </a:moveTo>
                <a:cubicBezTo>
                  <a:pt x="4229" y="2198"/>
                  <a:pt x="4357" y="2357"/>
                  <a:pt x="4485" y="2515"/>
                </a:cubicBezTo>
                <a:cubicBezTo>
                  <a:pt x="4530" y="2566"/>
                  <a:pt x="4611" y="2674"/>
                  <a:pt x="4719" y="2813"/>
                </a:cubicBezTo>
                <a:cubicBezTo>
                  <a:pt x="4445" y="3184"/>
                  <a:pt x="4171" y="3553"/>
                  <a:pt x="3894" y="3918"/>
                </a:cubicBezTo>
                <a:cubicBezTo>
                  <a:pt x="3590" y="3853"/>
                  <a:pt x="3286" y="3792"/>
                  <a:pt x="2982" y="3725"/>
                </a:cubicBezTo>
                <a:cubicBezTo>
                  <a:pt x="2836" y="3691"/>
                  <a:pt x="2691" y="3658"/>
                  <a:pt x="2546" y="3624"/>
                </a:cubicBezTo>
                <a:cubicBezTo>
                  <a:pt x="2573" y="3262"/>
                  <a:pt x="2593" y="2900"/>
                  <a:pt x="2610" y="2539"/>
                </a:cubicBezTo>
                <a:cubicBezTo>
                  <a:pt x="3110" y="2373"/>
                  <a:pt x="3604" y="2204"/>
                  <a:pt x="4104" y="2039"/>
                </a:cubicBezTo>
                <a:close/>
                <a:moveTo>
                  <a:pt x="4861" y="3001"/>
                </a:moveTo>
                <a:cubicBezTo>
                  <a:pt x="5219" y="3468"/>
                  <a:pt x="5726" y="4124"/>
                  <a:pt x="6023" y="4418"/>
                </a:cubicBezTo>
                <a:cubicBezTo>
                  <a:pt x="5892" y="4380"/>
                  <a:pt x="5759" y="4353"/>
                  <a:pt x="5746" y="4350"/>
                </a:cubicBezTo>
                <a:cubicBezTo>
                  <a:pt x="5381" y="4259"/>
                  <a:pt x="5016" y="4171"/>
                  <a:pt x="4651" y="4083"/>
                </a:cubicBezTo>
                <a:cubicBezTo>
                  <a:pt x="4482" y="4046"/>
                  <a:pt x="4310" y="4009"/>
                  <a:pt x="4140" y="3971"/>
                </a:cubicBezTo>
                <a:cubicBezTo>
                  <a:pt x="4381" y="3650"/>
                  <a:pt x="4621" y="3326"/>
                  <a:pt x="4861" y="3001"/>
                </a:cubicBezTo>
                <a:close/>
                <a:moveTo>
                  <a:pt x="2532" y="3847"/>
                </a:moveTo>
                <a:cubicBezTo>
                  <a:pt x="2938" y="3934"/>
                  <a:pt x="3343" y="4026"/>
                  <a:pt x="3746" y="4113"/>
                </a:cubicBezTo>
                <a:cubicBezTo>
                  <a:pt x="3296" y="4712"/>
                  <a:pt x="2840" y="5303"/>
                  <a:pt x="2373" y="5885"/>
                </a:cubicBezTo>
                <a:cubicBezTo>
                  <a:pt x="2424" y="5208"/>
                  <a:pt x="2482" y="4529"/>
                  <a:pt x="2532" y="3847"/>
                </a:cubicBezTo>
                <a:close/>
                <a:moveTo>
                  <a:pt x="2601" y="0"/>
                </a:moveTo>
                <a:cubicBezTo>
                  <a:pt x="2589" y="0"/>
                  <a:pt x="2576" y="10"/>
                  <a:pt x="2573" y="31"/>
                </a:cubicBezTo>
                <a:cubicBezTo>
                  <a:pt x="2570" y="45"/>
                  <a:pt x="2570" y="61"/>
                  <a:pt x="2566" y="75"/>
                </a:cubicBezTo>
                <a:cubicBezTo>
                  <a:pt x="2498" y="89"/>
                  <a:pt x="2471" y="190"/>
                  <a:pt x="2535" y="261"/>
                </a:cubicBezTo>
                <a:cubicBezTo>
                  <a:pt x="2424" y="950"/>
                  <a:pt x="2360" y="1650"/>
                  <a:pt x="2316" y="2353"/>
                </a:cubicBezTo>
                <a:lnTo>
                  <a:pt x="126" y="3083"/>
                </a:lnTo>
                <a:cubicBezTo>
                  <a:pt x="1" y="3123"/>
                  <a:pt x="102" y="3302"/>
                  <a:pt x="191" y="3323"/>
                </a:cubicBezTo>
                <a:cubicBezTo>
                  <a:pt x="876" y="3485"/>
                  <a:pt x="1565" y="3634"/>
                  <a:pt x="2255" y="3786"/>
                </a:cubicBezTo>
                <a:cubicBezTo>
                  <a:pt x="2228" y="4594"/>
                  <a:pt x="2205" y="5405"/>
                  <a:pt x="2147" y="6199"/>
                </a:cubicBezTo>
                <a:cubicBezTo>
                  <a:pt x="2142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6" y="6327"/>
                </a:cubicBezTo>
                <a:cubicBezTo>
                  <a:pt x="2897" y="5621"/>
                  <a:pt x="3448" y="4898"/>
                  <a:pt x="3992" y="4171"/>
                </a:cubicBezTo>
                <a:cubicBezTo>
                  <a:pt x="4763" y="4344"/>
                  <a:pt x="5533" y="4519"/>
                  <a:pt x="6297" y="4718"/>
                </a:cubicBezTo>
                <a:cubicBezTo>
                  <a:pt x="6307" y="4721"/>
                  <a:pt x="6316" y="4722"/>
                  <a:pt x="6325" y="4722"/>
                </a:cubicBezTo>
                <a:cubicBezTo>
                  <a:pt x="6405" y="4722"/>
                  <a:pt x="6430" y="4620"/>
                  <a:pt x="6378" y="4553"/>
                </a:cubicBezTo>
                <a:cubicBezTo>
                  <a:pt x="5922" y="3982"/>
                  <a:pt x="5472" y="3387"/>
                  <a:pt x="5012" y="2795"/>
                </a:cubicBezTo>
                <a:cubicBezTo>
                  <a:pt x="5371" y="2316"/>
                  <a:pt x="5726" y="1836"/>
                  <a:pt x="6087" y="1356"/>
                </a:cubicBezTo>
                <a:cubicBezTo>
                  <a:pt x="6137" y="1291"/>
                  <a:pt x="6065" y="1149"/>
                  <a:pt x="5979" y="1149"/>
                </a:cubicBezTo>
                <a:cubicBezTo>
                  <a:pt x="5971" y="1149"/>
                  <a:pt x="5963" y="1151"/>
                  <a:pt x="5956" y="1153"/>
                </a:cubicBezTo>
                <a:cubicBezTo>
                  <a:pt x="5361" y="1346"/>
                  <a:pt x="4766" y="1546"/>
                  <a:pt x="4168" y="1741"/>
                </a:cubicBezTo>
                <a:cubicBezTo>
                  <a:pt x="3691" y="1167"/>
                  <a:pt x="3192" y="613"/>
                  <a:pt x="2657" y="113"/>
                </a:cubicBezTo>
                <a:cubicBezTo>
                  <a:pt x="2647" y="102"/>
                  <a:pt x="2640" y="99"/>
                  <a:pt x="2630" y="96"/>
                </a:cubicBezTo>
                <a:lnTo>
                  <a:pt x="2630" y="35"/>
                </a:lnTo>
                <a:cubicBezTo>
                  <a:pt x="2629" y="12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9" name="Google Shape;669;p16"/>
          <p:cNvGrpSpPr/>
          <p:nvPr/>
        </p:nvGrpSpPr>
        <p:grpSpPr>
          <a:xfrm>
            <a:off x="3078207" y="194296"/>
            <a:ext cx="1049512" cy="690415"/>
            <a:chOff x="6925510" y="205316"/>
            <a:chExt cx="905688" cy="530354"/>
          </a:xfrm>
        </p:grpSpPr>
        <p:sp>
          <p:nvSpPr>
            <p:cNvPr id="670" name="Google Shape;670;p16"/>
            <p:cNvSpPr/>
            <p:nvPr/>
          </p:nvSpPr>
          <p:spPr>
            <a:xfrm>
              <a:off x="7093437" y="213374"/>
              <a:ext cx="568549" cy="515598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6"/>
            <p:cNvSpPr/>
            <p:nvPr/>
          </p:nvSpPr>
          <p:spPr>
            <a:xfrm>
              <a:off x="7077360" y="205316"/>
              <a:ext cx="624386" cy="530354"/>
            </a:xfrm>
            <a:custGeom>
              <a:avLst/>
              <a:gdLst/>
              <a:ahLst/>
              <a:cxnLst/>
              <a:rect l="l" t="t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6"/>
            <p:cNvSpPr/>
            <p:nvPr/>
          </p:nvSpPr>
          <p:spPr>
            <a:xfrm>
              <a:off x="6925510" y="360379"/>
              <a:ext cx="905688" cy="259660"/>
            </a:xfrm>
            <a:custGeom>
              <a:avLst/>
              <a:gdLst/>
              <a:ahLst/>
              <a:cxnLst/>
              <a:rect l="l" t="t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6"/>
            <p:cNvSpPr/>
            <p:nvPr/>
          </p:nvSpPr>
          <p:spPr>
            <a:xfrm>
              <a:off x="7368361" y="296401"/>
              <a:ext cx="63222" cy="55523"/>
            </a:xfrm>
            <a:custGeom>
              <a:avLst/>
              <a:gdLst/>
              <a:ahLst/>
              <a:cxnLst/>
              <a:rect l="l" t="t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lnTo>
                    <a:pt x="870" y="434"/>
                  </a:ln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lnTo>
                    <a:pt x="870" y="434"/>
                  </a:ln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6"/>
            <p:cNvSpPr/>
            <p:nvPr/>
          </p:nvSpPr>
          <p:spPr>
            <a:xfrm>
              <a:off x="7477926" y="310939"/>
              <a:ext cx="82855" cy="61609"/>
            </a:xfrm>
            <a:custGeom>
              <a:avLst/>
              <a:gdLst/>
              <a:ahLst/>
              <a:cxnLst/>
              <a:rect l="l" t="t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6"/>
            <p:cNvSpPr/>
            <p:nvPr/>
          </p:nvSpPr>
          <p:spPr>
            <a:xfrm>
              <a:off x="7504540" y="416781"/>
              <a:ext cx="57999" cy="46590"/>
            </a:xfrm>
            <a:custGeom>
              <a:avLst/>
              <a:gdLst/>
              <a:ahLst/>
              <a:cxnLst/>
              <a:rect l="l" t="t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6" name="Google Shape;676;p16"/>
          <p:cNvSpPr/>
          <p:nvPr/>
        </p:nvSpPr>
        <p:spPr>
          <a:xfrm rot="4884592">
            <a:off x="4555988" y="344177"/>
            <a:ext cx="263290" cy="293496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16"/>
          <p:cNvSpPr/>
          <p:nvPr/>
        </p:nvSpPr>
        <p:spPr>
          <a:xfrm>
            <a:off x="2261458" y="232619"/>
            <a:ext cx="421602" cy="41683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16"/>
          <p:cNvSpPr/>
          <p:nvPr/>
        </p:nvSpPr>
        <p:spPr>
          <a:xfrm>
            <a:off x="5926576" y="598309"/>
            <a:ext cx="170818" cy="188692"/>
          </a:xfrm>
          <a:custGeom>
            <a:avLst/>
            <a:gdLst/>
            <a:ahLst/>
            <a:cxnLst/>
            <a:rect l="l" t="t" r="r" b="b"/>
            <a:pathLst>
              <a:path w="6128" h="7091" extrusionOk="0">
                <a:moveTo>
                  <a:pt x="2717" y="0"/>
                </a:moveTo>
                <a:cubicBezTo>
                  <a:pt x="2679" y="0"/>
                  <a:pt x="2639" y="6"/>
                  <a:pt x="2596" y="19"/>
                </a:cubicBezTo>
                <a:cubicBezTo>
                  <a:pt x="2167" y="151"/>
                  <a:pt x="2529" y="1263"/>
                  <a:pt x="1886" y="2412"/>
                </a:cubicBezTo>
                <a:cubicBezTo>
                  <a:pt x="1248" y="3558"/>
                  <a:pt x="1" y="3645"/>
                  <a:pt x="55" y="4082"/>
                </a:cubicBezTo>
                <a:cubicBezTo>
                  <a:pt x="109" y="4521"/>
                  <a:pt x="1860" y="4082"/>
                  <a:pt x="2407" y="5011"/>
                </a:cubicBezTo>
                <a:cubicBezTo>
                  <a:pt x="2943" y="5919"/>
                  <a:pt x="3006" y="7091"/>
                  <a:pt x="3365" y="7091"/>
                </a:cubicBezTo>
                <a:cubicBezTo>
                  <a:pt x="3374" y="7091"/>
                  <a:pt x="3382" y="7090"/>
                  <a:pt x="3390" y="7089"/>
                </a:cubicBezTo>
                <a:cubicBezTo>
                  <a:pt x="3772" y="7035"/>
                  <a:pt x="3556" y="4902"/>
                  <a:pt x="4431" y="4355"/>
                </a:cubicBezTo>
                <a:cubicBezTo>
                  <a:pt x="5303" y="3808"/>
                  <a:pt x="6127" y="3885"/>
                  <a:pt x="6074" y="3365"/>
                </a:cubicBezTo>
                <a:cubicBezTo>
                  <a:pt x="6019" y="2845"/>
                  <a:pt x="4306" y="2821"/>
                  <a:pt x="3870" y="2165"/>
                </a:cubicBezTo>
                <a:cubicBezTo>
                  <a:pt x="3460" y="1549"/>
                  <a:pt x="3325" y="0"/>
                  <a:pt x="271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16"/>
          <p:cNvSpPr/>
          <p:nvPr/>
        </p:nvSpPr>
        <p:spPr>
          <a:xfrm>
            <a:off x="5736855" y="763141"/>
            <a:ext cx="108267" cy="119612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0"/>
                </a:moveTo>
                <a:cubicBezTo>
                  <a:pt x="1699" y="0"/>
                  <a:pt x="1673" y="4"/>
                  <a:pt x="1647" y="13"/>
                </a:cubicBezTo>
                <a:cubicBezTo>
                  <a:pt x="1372" y="94"/>
                  <a:pt x="1602" y="800"/>
                  <a:pt x="1196" y="1526"/>
                </a:cubicBezTo>
                <a:cubicBezTo>
                  <a:pt x="788" y="2256"/>
                  <a:pt x="0" y="2310"/>
                  <a:pt x="34" y="2588"/>
                </a:cubicBezTo>
                <a:cubicBezTo>
                  <a:pt x="68" y="2864"/>
                  <a:pt x="1176" y="2588"/>
                  <a:pt x="1525" y="3176"/>
                </a:cubicBezTo>
                <a:cubicBezTo>
                  <a:pt x="1862" y="3751"/>
                  <a:pt x="1904" y="4495"/>
                  <a:pt x="2131" y="4495"/>
                </a:cubicBezTo>
                <a:cubicBezTo>
                  <a:pt x="2136" y="4495"/>
                  <a:pt x="2141" y="4494"/>
                  <a:pt x="2146" y="4494"/>
                </a:cubicBezTo>
                <a:cubicBezTo>
                  <a:pt x="2390" y="4456"/>
                  <a:pt x="2251" y="3104"/>
                  <a:pt x="2806" y="2760"/>
                </a:cubicBezTo>
                <a:cubicBezTo>
                  <a:pt x="3360" y="2412"/>
                  <a:pt x="3883" y="2463"/>
                  <a:pt x="3846" y="2131"/>
                </a:cubicBezTo>
                <a:cubicBezTo>
                  <a:pt x="3812" y="1803"/>
                  <a:pt x="2728" y="1786"/>
                  <a:pt x="2450" y="1371"/>
                </a:cubicBezTo>
                <a:cubicBezTo>
                  <a:pt x="2190" y="980"/>
                  <a:pt x="2106" y="0"/>
                  <a:pt x="172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16"/>
          <p:cNvSpPr/>
          <p:nvPr/>
        </p:nvSpPr>
        <p:spPr>
          <a:xfrm>
            <a:off x="2568350" y="1117475"/>
            <a:ext cx="268173" cy="194470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16"/>
          <p:cNvSpPr/>
          <p:nvPr/>
        </p:nvSpPr>
        <p:spPr>
          <a:xfrm>
            <a:off x="4185912" y="910166"/>
            <a:ext cx="250079" cy="247342"/>
          </a:xfrm>
          <a:custGeom>
            <a:avLst/>
            <a:gdLst/>
            <a:ahLst/>
            <a:cxnLst/>
            <a:rect l="l" t="t" r="r" b="b"/>
            <a:pathLst>
              <a:path w="6430" h="6358" extrusionOk="0">
                <a:moveTo>
                  <a:pt x="2637" y="366"/>
                </a:moveTo>
                <a:cubicBezTo>
                  <a:pt x="3100" y="812"/>
                  <a:pt x="3519" y="1315"/>
                  <a:pt x="3928" y="1822"/>
                </a:cubicBezTo>
                <a:cubicBezTo>
                  <a:pt x="3492" y="1964"/>
                  <a:pt x="3059" y="2106"/>
                  <a:pt x="2624" y="2251"/>
                </a:cubicBezTo>
                <a:cubicBezTo>
                  <a:pt x="2651" y="1619"/>
                  <a:pt x="2657" y="991"/>
                  <a:pt x="2637" y="366"/>
                </a:cubicBezTo>
                <a:close/>
                <a:moveTo>
                  <a:pt x="5675" y="1508"/>
                </a:moveTo>
                <a:lnTo>
                  <a:pt x="5675" y="1508"/>
                </a:lnTo>
                <a:cubicBezTo>
                  <a:pt x="5408" y="1877"/>
                  <a:pt x="5138" y="2245"/>
                  <a:pt x="4867" y="2610"/>
                </a:cubicBezTo>
                <a:cubicBezTo>
                  <a:pt x="4695" y="2390"/>
                  <a:pt x="4519" y="2174"/>
                  <a:pt x="4343" y="1958"/>
                </a:cubicBezTo>
                <a:cubicBezTo>
                  <a:pt x="4789" y="1805"/>
                  <a:pt x="5232" y="1657"/>
                  <a:pt x="5675" y="1508"/>
                </a:cubicBezTo>
                <a:close/>
                <a:moveTo>
                  <a:pt x="2303" y="2641"/>
                </a:moveTo>
                <a:lnTo>
                  <a:pt x="2303" y="2641"/>
                </a:lnTo>
                <a:cubicBezTo>
                  <a:pt x="2286" y="2948"/>
                  <a:pt x="2272" y="3252"/>
                  <a:pt x="2262" y="3559"/>
                </a:cubicBezTo>
                <a:cubicBezTo>
                  <a:pt x="1724" y="3438"/>
                  <a:pt x="1188" y="3316"/>
                  <a:pt x="650" y="3191"/>
                </a:cubicBezTo>
                <a:cubicBezTo>
                  <a:pt x="1201" y="3006"/>
                  <a:pt x="1752" y="2823"/>
                  <a:pt x="2303" y="2641"/>
                </a:cubicBezTo>
                <a:close/>
                <a:moveTo>
                  <a:pt x="4104" y="2039"/>
                </a:moveTo>
                <a:cubicBezTo>
                  <a:pt x="4229" y="2198"/>
                  <a:pt x="4357" y="2357"/>
                  <a:pt x="4485" y="2515"/>
                </a:cubicBezTo>
                <a:cubicBezTo>
                  <a:pt x="4530" y="2566"/>
                  <a:pt x="4611" y="2674"/>
                  <a:pt x="4719" y="2813"/>
                </a:cubicBezTo>
                <a:cubicBezTo>
                  <a:pt x="4445" y="3184"/>
                  <a:pt x="4171" y="3553"/>
                  <a:pt x="3894" y="3918"/>
                </a:cubicBezTo>
                <a:cubicBezTo>
                  <a:pt x="3590" y="3853"/>
                  <a:pt x="3286" y="3792"/>
                  <a:pt x="2982" y="3725"/>
                </a:cubicBezTo>
                <a:cubicBezTo>
                  <a:pt x="2836" y="3691"/>
                  <a:pt x="2691" y="3658"/>
                  <a:pt x="2546" y="3624"/>
                </a:cubicBezTo>
                <a:cubicBezTo>
                  <a:pt x="2573" y="3262"/>
                  <a:pt x="2593" y="2900"/>
                  <a:pt x="2610" y="2539"/>
                </a:cubicBezTo>
                <a:cubicBezTo>
                  <a:pt x="3110" y="2373"/>
                  <a:pt x="3604" y="2204"/>
                  <a:pt x="4104" y="2039"/>
                </a:cubicBezTo>
                <a:close/>
                <a:moveTo>
                  <a:pt x="4861" y="3001"/>
                </a:moveTo>
                <a:cubicBezTo>
                  <a:pt x="5219" y="3468"/>
                  <a:pt x="5726" y="4124"/>
                  <a:pt x="6023" y="4418"/>
                </a:cubicBezTo>
                <a:cubicBezTo>
                  <a:pt x="5892" y="4380"/>
                  <a:pt x="5759" y="4353"/>
                  <a:pt x="5746" y="4350"/>
                </a:cubicBezTo>
                <a:cubicBezTo>
                  <a:pt x="5381" y="4259"/>
                  <a:pt x="5016" y="4171"/>
                  <a:pt x="4651" y="4083"/>
                </a:cubicBezTo>
                <a:cubicBezTo>
                  <a:pt x="4482" y="4046"/>
                  <a:pt x="4310" y="4009"/>
                  <a:pt x="4140" y="3971"/>
                </a:cubicBezTo>
                <a:cubicBezTo>
                  <a:pt x="4381" y="3650"/>
                  <a:pt x="4621" y="3326"/>
                  <a:pt x="4861" y="3001"/>
                </a:cubicBezTo>
                <a:close/>
                <a:moveTo>
                  <a:pt x="2532" y="3847"/>
                </a:moveTo>
                <a:cubicBezTo>
                  <a:pt x="2938" y="3934"/>
                  <a:pt x="3343" y="4026"/>
                  <a:pt x="3746" y="4113"/>
                </a:cubicBezTo>
                <a:cubicBezTo>
                  <a:pt x="3296" y="4712"/>
                  <a:pt x="2840" y="5303"/>
                  <a:pt x="2373" y="5885"/>
                </a:cubicBezTo>
                <a:cubicBezTo>
                  <a:pt x="2424" y="5208"/>
                  <a:pt x="2482" y="4529"/>
                  <a:pt x="2532" y="3847"/>
                </a:cubicBezTo>
                <a:close/>
                <a:moveTo>
                  <a:pt x="2601" y="0"/>
                </a:moveTo>
                <a:cubicBezTo>
                  <a:pt x="2589" y="0"/>
                  <a:pt x="2576" y="10"/>
                  <a:pt x="2573" y="31"/>
                </a:cubicBezTo>
                <a:cubicBezTo>
                  <a:pt x="2570" y="45"/>
                  <a:pt x="2570" y="61"/>
                  <a:pt x="2566" y="75"/>
                </a:cubicBezTo>
                <a:cubicBezTo>
                  <a:pt x="2498" y="89"/>
                  <a:pt x="2471" y="190"/>
                  <a:pt x="2535" y="261"/>
                </a:cubicBezTo>
                <a:cubicBezTo>
                  <a:pt x="2424" y="950"/>
                  <a:pt x="2360" y="1650"/>
                  <a:pt x="2316" y="2353"/>
                </a:cubicBezTo>
                <a:lnTo>
                  <a:pt x="126" y="3083"/>
                </a:lnTo>
                <a:cubicBezTo>
                  <a:pt x="1" y="3123"/>
                  <a:pt x="102" y="3302"/>
                  <a:pt x="191" y="3323"/>
                </a:cubicBezTo>
                <a:cubicBezTo>
                  <a:pt x="876" y="3485"/>
                  <a:pt x="1565" y="3634"/>
                  <a:pt x="2255" y="3786"/>
                </a:cubicBezTo>
                <a:cubicBezTo>
                  <a:pt x="2228" y="4594"/>
                  <a:pt x="2205" y="5405"/>
                  <a:pt x="2147" y="6199"/>
                </a:cubicBezTo>
                <a:cubicBezTo>
                  <a:pt x="2142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6" y="6327"/>
                </a:cubicBezTo>
                <a:cubicBezTo>
                  <a:pt x="2897" y="5621"/>
                  <a:pt x="3448" y="4898"/>
                  <a:pt x="3992" y="4171"/>
                </a:cubicBezTo>
                <a:cubicBezTo>
                  <a:pt x="4763" y="4344"/>
                  <a:pt x="5533" y="4519"/>
                  <a:pt x="6297" y="4718"/>
                </a:cubicBezTo>
                <a:cubicBezTo>
                  <a:pt x="6307" y="4721"/>
                  <a:pt x="6316" y="4722"/>
                  <a:pt x="6325" y="4722"/>
                </a:cubicBezTo>
                <a:cubicBezTo>
                  <a:pt x="6405" y="4722"/>
                  <a:pt x="6430" y="4620"/>
                  <a:pt x="6378" y="4553"/>
                </a:cubicBezTo>
                <a:cubicBezTo>
                  <a:pt x="5922" y="3982"/>
                  <a:pt x="5472" y="3387"/>
                  <a:pt x="5012" y="2795"/>
                </a:cubicBezTo>
                <a:cubicBezTo>
                  <a:pt x="5371" y="2316"/>
                  <a:pt x="5726" y="1836"/>
                  <a:pt x="6087" y="1356"/>
                </a:cubicBezTo>
                <a:cubicBezTo>
                  <a:pt x="6137" y="1291"/>
                  <a:pt x="6065" y="1149"/>
                  <a:pt x="5979" y="1149"/>
                </a:cubicBezTo>
                <a:cubicBezTo>
                  <a:pt x="5971" y="1149"/>
                  <a:pt x="5963" y="1151"/>
                  <a:pt x="5956" y="1153"/>
                </a:cubicBezTo>
                <a:cubicBezTo>
                  <a:pt x="5361" y="1346"/>
                  <a:pt x="4766" y="1546"/>
                  <a:pt x="4168" y="1741"/>
                </a:cubicBezTo>
                <a:cubicBezTo>
                  <a:pt x="3691" y="1167"/>
                  <a:pt x="3192" y="613"/>
                  <a:pt x="2657" y="113"/>
                </a:cubicBezTo>
                <a:cubicBezTo>
                  <a:pt x="2647" y="102"/>
                  <a:pt x="2640" y="99"/>
                  <a:pt x="2630" y="96"/>
                </a:cubicBezTo>
                <a:lnTo>
                  <a:pt x="2630" y="35"/>
                </a:lnTo>
                <a:cubicBezTo>
                  <a:pt x="2629" y="12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ONE_COLUMN_TEXT_3"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21"/>
          <p:cNvSpPr txBox="1">
            <a:spLocks noGrp="1"/>
          </p:cNvSpPr>
          <p:nvPr>
            <p:ph type="subTitle" idx="1"/>
          </p:nvPr>
        </p:nvSpPr>
        <p:spPr>
          <a:xfrm>
            <a:off x="4821025" y="2569475"/>
            <a:ext cx="3253200" cy="105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9" name="Google Shape;809;p21"/>
          <p:cNvSpPr txBox="1">
            <a:spLocks noGrp="1"/>
          </p:cNvSpPr>
          <p:nvPr>
            <p:ph type="title"/>
          </p:nvPr>
        </p:nvSpPr>
        <p:spPr>
          <a:xfrm>
            <a:off x="5334000" y="1148075"/>
            <a:ext cx="25716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10" name="Google Shape;810;p21"/>
          <p:cNvSpPr/>
          <p:nvPr/>
        </p:nvSpPr>
        <p:spPr>
          <a:xfrm rot="10800000">
            <a:off x="8503253" y="4061805"/>
            <a:ext cx="640745" cy="985667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21"/>
          <p:cNvSpPr/>
          <p:nvPr/>
        </p:nvSpPr>
        <p:spPr>
          <a:xfrm>
            <a:off x="8505726" y="38145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21"/>
          <p:cNvSpPr/>
          <p:nvPr/>
        </p:nvSpPr>
        <p:spPr>
          <a:xfrm>
            <a:off x="8269975" y="4824038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21"/>
          <p:cNvSpPr/>
          <p:nvPr/>
        </p:nvSpPr>
        <p:spPr>
          <a:xfrm>
            <a:off x="8430786" y="804702"/>
            <a:ext cx="282501" cy="245514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21"/>
          <p:cNvSpPr/>
          <p:nvPr/>
        </p:nvSpPr>
        <p:spPr>
          <a:xfrm rot="-2401151">
            <a:off x="8054199" y="4319816"/>
            <a:ext cx="224896" cy="130418"/>
          </a:xfrm>
          <a:custGeom>
            <a:avLst/>
            <a:gdLst/>
            <a:ahLst/>
            <a:cxnLst/>
            <a:rect l="l" t="t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21"/>
          <p:cNvSpPr/>
          <p:nvPr/>
        </p:nvSpPr>
        <p:spPr>
          <a:xfrm>
            <a:off x="495900" y="20496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21"/>
          <p:cNvGrpSpPr/>
          <p:nvPr/>
        </p:nvGrpSpPr>
        <p:grpSpPr>
          <a:xfrm>
            <a:off x="430034" y="267575"/>
            <a:ext cx="1099080" cy="1113371"/>
            <a:chOff x="918850" y="1629150"/>
            <a:chExt cx="442250" cy="453124"/>
          </a:xfrm>
        </p:grpSpPr>
        <p:sp>
          <p:nvSpPr>
            <p:cNvPr id="817" name="Google Shape;817;p21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1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1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1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1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1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1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1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1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1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1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1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9" name="Google Shape;829;p21"/>
          <p:cNvSpPr/>
          <p:nvPr/>
        </p:nvSpPr>
        <p:spPr>
          <a:xfrm>
            <a:off x="-4374" y="1109507"/>
            <a:ext cx="723730" cy="1113355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21"/>
          <p:cNvSpPr/>
          <p:nvPr/>
        </p:nvSpPr>
        <p:spPr>
          <a:xfrm>
            <a:off x="1789752" y="242925"/>
            <a:ext cx="219572" cy="217062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_ONLY_3"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22"/>
          <p:cNvSpPr/>
          <p:nvPr/>
        </p:nvSpPr>
        <p:spPr>
          <a:xfrm rot="46">
            <a:off x="1230655" y="1642311"/>
            <a:ext cx="2383915" cy="893399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22"/>
          <p:cNvSpPr/>
          <p:nvPr/>
        </p:nvSpPr>
        <p:spPr>
          <a:xfrm>
            <a:off x="-4385" y="330117"/>
            <a:ext cx="640745" cy="985667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22"/>
          <p:cNvSpPr/>
          <p:nvPr/>
        </p:nvSpPr>
        <p:spPr>
          <a:xfrm rot="10800000">
            <a:off x="8503253" y="4061805"/>
            <a:ext cx="640745" cy="985667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22"/>
          <p:cNvSpPr/>
          <p:nvPr/>
        </p:nvSpPr>
        <p:spPr>
          <a:xfrm>
            <a:off x="130151" y="185333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6" name="Google Shape;836;p22"/>
          <p:cNvGrpSpPr/>
          <p:nvPr/>
        </p:nvGrpSpPr>
        <p:grpSpPr>
          <a:xfrm>
            <a:off x="243489" y="492851"/>
            <a:ext cx="939471" cy="589860"/>
            <a:chOff x="6925510" y="205316"/>
            <a:chExt cx="905688" cy="530354"/>
          </a:xfrm>
        </p:grpSpPr>
        <p:sp>
          <p:nvSpPr>
            <p:cNvPr id="837" name="Google Shape;837;p22"/>
            <p:cNvSpPr/>
            <p:nvPr/>
          </p:nvSpPr>
          <p:spPr>
            <a:xfrm>
              <a:off x="7093437" y="213374"/>
              <a:ext cx="568549" cy="515598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2"/>
            <p:cNvSpPr/>
            <p:nvPr/>
          </p:nvSpPr>
          <p:spPr>
            <a:xfrm>
              <a:off x="7077360" y="205316"/>
              <a:ext cx="624386" cy="530354"/>
            </a:xfrm>
            <a:custGeom>
              <a:avLst/>
              <a:gdLst/>
              <a:ahLst/>
              <a:cxnLst/>
              <a:rect l="l" t="t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2"/>
            <p:cNvSpPr/>
            <p:nvPr/>
          </p:nvSpPr>
          <p:spPr>
            <a:xfrm>
              <a:off x="6925510" y="360379"/>
              <a:ext cx="905688" cy="259660"/>
            </a:xfrm>
            <a:custGeom>
              <a:avLst/>
              <a:gdLst/>
              <a:ahLst/>
              <a:cxnLst/>
              <a:rect l="l" t="t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2"/>
            <p:cNvSpPr/>
            <p:nvPr/>
          </p:nvSpPr>
          <p:spPr>
            <a:xfrm>
              <a:off x="7368361" y="296401"/>
              <a:ext cx="63222" cy="55523"/>
            </a:xfrm>
            <a:custGeom>
              <a:avLst/>
              <a:gdLst/>
              <a:ahLst/>
              <a:cxnLst/>
              <a:rect l="l" t="t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lnTo>
                    <a:pt x="870" y="434"/>
                  </a:ln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lnTo>
                    <a:pt x="870" y="434"/>
                  </a:ln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2"/>
            <p:cNvSpPr/>
            <p:nvPr/>
          </p:nvSpPr>
          <p:spPr>
            <a:xfrm>
              <a:off x="7477926" y="310939"/>
              <a:ext cx="82855" cy="61609"/>
            </a:xfrm>
            <a:custGeom>
              <a:avLst/>
              <a:gdLst/>
              <a:ahLst/>
              <a:cxnLst/>
              <a:rect l="l" t="t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2"/>
            <p:cNvSpPr/>
            <p:nvPr/>
          </p:nvSpPr>
          <p:spPr>
            <a:xfrm>
              <a:off x="7504540" y="416781"/>
              <a:ext cx="57999" cy="46590"/>
            </a:xfrm>
            <a:custGeom>
              <a:avLst/>
              <a:gdLst/>
              <a:ahLst/>
              <a:cxnLst/>
              <a:rect l="l" t="t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3" name="Google Shape;843;p22"/>
          <p:cNvSpPr/>
          <p:nvPr/>
        </p:nvSpPr>
        <p:spPr>
          <a:xfrm>
            <a:off x="1069850" y="2736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22"/>
          <p:cNvSpPr/>
          <p:nvPr/>
        </p:nvSpPr>
        <p:spPr>
          <a:xfrm>
            <a:off x="243500" y="12074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22"/>
          <p:cNvSpPr/>
          <p:nvPr/>
        </p:nvSpPr>
        <p:spPr>
          <a:xfrm>
            <a:off x="8640251" y="371960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p22"/>
          <p:cNvSpPr/>
          <p:nvPr/>
        </p:nvSpPr>
        <p:spPr>
          <a:xfrm>
            <a:off x="285325" y="4728450"/>
            <a:ext cx="149925" cy="139300"/>
          </a:xfrm>
          <a:custGeom>
            <a:avLst/>
            <a:gdLst/>
            <a:ahLst/>
            <a:cxnLst/>
            <a:rect l="l" t="t" r="r" b="b"/>
            <a:pathLst>
              <a:path w="5997" h="5572" extrusionOk="0">
                <a:moveTo>
                  <a:pt x="2361" y="0"/>
                </a:moveTo>
                <a:cubicBezTo>
                  <a:pt x="2319" y="0"/>
                  <a:pt x="2277" y="6"/>
                  <a:pt x="2234" y="18"/>
                </a:cubicBezTo>
                <a:cubicBezTo>
                  <a:pt x="1874" y="119"/>
                  <a:pt x="2093" y="1897"/>
                  <a:pt x="2093" y="1897"/>
                </a:cubicBezTo>
                <a:cubicBezTo>
                  <a:pt x="2093" y="1897"/>
                  <a:pt x="1" y="2502"/>
                  <a:pt x="35" y="2820"/>
                </a:cubicBezTo>
                <a:cubicBezTo>
                  <a:pt x="72" y="3140"/>
                  <a:pt x="2059" y="3566"/>
                  <a:pt x="2059" y="3566"/>
                </a:cubicBezTo>
                <a:cubicBezTo>
                  <a:pt x="2059" y="3566"/>
                  <a:pt x="1704" y="5341"/>
                  <a:pt x="2093" y="5553"/>
                </a:cubicBezTo>
                <a:cubicBezTo>
                  <a:pt x="2115" y="5565"/>
                  <a:pt x="2140" y="5571"/>
                  <a:pt x="2167" y="5571"/>
                </a:cubicBezTo>
                <a:cubicBezTo>
                  <a:pt x="2608" y="5571"/>
                  <a:pt x="3583" y="4026"/>
                  <a:pt x="3583" y="4026"/>
                </a:cubicBezTo>
                <a:cubicBezTo>
                  <a:pt x="3583" y="4026"/>
                  <a:pt x="4679" y="4585"/>
                  <a:pt x="5273" y="4585"/>
                </a:cubicBezTo>
                <a:cubicBezTo>
                  <a:pt x="5428" y="4585"/>
                  <a:pt x="5549" y="4547"/>
                  <a:pt x="5608" y="4452"/>
                </a:cubicBezTo>
                <a:cubicBezTo>
                  <a:pt x="5891" y="3992"/>
                  <a:pt x="4647" y="2792"/>
                  <a:pt x="4647" y="2792"/>
                </a:cubicBezTo>
                <a:cubicBezTo>
                  <a:pt x="4647" y="2792"/>
                  <a:pt x="5996" y="1543"/>
                  <a:pt x="5820" y="1225"/>
                </a:cubicBezTo>
                <a:cubicBezTo>
                  <a:pt x="5786" y="1163"/>
                  <a:pt x="5689" y="1138"/>
                  <a:pt x="5554" y="1138"/>
                </a:cubicBezTo>
                <a:cubicBezTo>
                  <a:pt x="4989" y="1138"/>
                  <a:pt x="3762" y="1579"/>
                  <a:pt x="3762" y="1579"/>
                </a:cubicBezTo>
                <a:cubicBezTo>
                  <a:pt x="3762" y="1579"/>
                  <a:pt x="3067" y="0"/>
                  <a:pt x="236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22"/>
          <p:cNvSpPr/>
          <p:nvPr/>
        </p:nvSpPr>
        <p:spPr>
          <a:xfrm>
            <a:off x="8350375" y="4824038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22"/>
          <p:cNvSpPr/>
          <p:nvPr/>
        </p:nvSpPr>
        <p:spPr>
          <a:xfrm>
            <a:off x="7993750" y="414786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849;p22"/>
          <p:cNvSpPr/>
          <p:nvPr/>
        </p:nvSpPr>
        <p:spPr>
          <a:xfrm flipH="1">
            <a:off x="7498125" y="1203488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850;p22"/>
          <p:cNvSpPr/>
          <p:nvPr/>
        </p:nvSpPr>
        <p:spPr>
          <a:xfrm rot="2209237">
            <a:off x="8238392" y="362461"/>
            <a:ext cx="160797" cy="15894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22"/>
          <p:cNvSpPr/>
          <p:nvPr/>
        </p:nvSpPr>
        <p:spPr>
          <a:xfrm rot="2089191" flipH="1">
            <a:off x="8053706" y="4065698"/>
            <a:ext cx="737496" cy="673307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22"/>
          <p:cNvSpPr/>
          <p:nvPr/>
        </p:nvSpPr>
        <p:spPr>
          <a:xfrm flipH="1">
            <a:off x="7398255" y="492859"/>
            <a:ext cx="170818" cy="188692"/>
          </a:xfrm>
          <a:custGeom>
            <a:avLst/>
            <a:gdLst/>
            <a:ahLst/>
            <a:cxnLst/>
            <a:rect l="l" t="t" r="r" b="b"/>
            <a:pathLst>
              <a:path w="6128" h="7091" extrusionOk="0">
                <a:moveTo>
                  <a:pt x="2717" y="0"/>
                </a:moveTo>
                <a:cubicBezTo>
                  <a:pt x="2679" y="0"/>
                  <a:pt x="2639" y="6"/>
                  <a:pt x="2596" y="19"/>
                </a:cubicBezTo>
                <a:cubicBezTo>
                  <a:pt x="2167" y="151"/>
                  <a:pt x="2529" y="1263"/>
                  <a:pt x="1886" y="2412"/>
                </a:cubicBezTo>
                <a:cubicBezTo>
                  <a:pt x="1248" y="3558"/>
                  <a:pt x="1" y="3645"/>
                  <a:pt x="55" y="4082"/>
                </a:cubicBezTo>
                <a:cubicBezTo>
                  <a:pt x="109" y="4521"/>
                  <a:pt x="1860" y="4082"/>
                  <a:pt x="2407" y="5011"/>
                </a:cubicBezTo>
                <a:cubicBezTo>
                  <a:pt x="2943" y="5919"/>
                  <a:pt x="3006" y="7091"/>
                  <a:pt x="3365" y="7091"/>
                </a:cubicBezTo>
                <a:cubicBezTo>
                  <a:pt x="3374" y="7091"/>
                  <a:pt x="3382" y="7090"/>
                  <a:pt x="3390" y="7089"/>
                </a:cubicBezTo>
                <a:cubicBezTo>
                  <a:pt x="3772" y="7035"/>
                  <a:pt x="3556" y="4902"/>
                  <a:pt x="4431" y="4355"/>
                </a:cubicBezTo>
                <a:cubicBezTo>
                  <a:pt x="5303" y="3808"/>
                  <a:pt x="6127" y="3885"/>
                  <a:pt x="6074" y="3365"/>
                </a:cubicBezTo>
                <a:cubicBezTo>
                  <a:pt x="6019" y="2845"/>
                  <a:pt x="4306" y="2821"/>
                  <a:pt x="3870" y="2165"/>
                </a:cubicBezTo>
                <a:cubicBezTo>
                  <a:pt x="3460" y="1549"/>
                  <a:pt x="3325" y="0"/>
                  <a:pt x="271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22"/>
          <p:cNvSpPr/>
          <p:nvPr/>
        </p:nvSpPr>
        <p:spPr>
          <a:xfrm flipH="1">
            <a:off x="7650528" y="657691"/>
            <a:ext cx="108266" cy="119612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0"/>
                </a:moveTo>
                <a:cubicBezTo>
                  <a:pt x="1699" y="0"/>
                  <a:pt x="1673" y="4"/>
                  <a:pt x="1647" y="13"/>
                </a:cubicBezTo>
                <a:cubicBezTo>
                  <a:pt x="1372" y="94"/>
                  <a:pt x="1602" y="800"/>
                  <a:pt x="1196" y="1526"/>
                </a:cubicBezTo>
                <a:cubicBezTo>
                  <a:pt x="788" y="2256"/>
                  <a:pt x="0" y="2310"/>
                  <a:pt x="34" y="2588"/>
                </a:cubicBezTo>
                <a:cubicBezTo>
                  <a:pt x="68" y="2864"/>
                  <a:pt x="1176" y="2588"/>
                  <a:pt x="1525" y="3176"/>
                </a:cubicBezTo>
                <a:cubicBezTo>
                  <a:pt x="1862" y="3751"/>
                  <a:pt x="1904" y="4495"/>
                  <a:pt x="2131" y="4495"/>
                </a:cubicBezTo>
                <a:cubicBezTo>
                  <a:pt x="2136" y="4495"/>
                  <a:pt x="2141" y="4494"/>
                  <a:pt x="2146" y="4494"/>
                </a:cubicBezTo>
                <a:cubicBezTo>
                  <a:pt x="2390" y="4456"/>
                  <a:pt x="2251" y="3104"/>
                  <a:pt x="2806" y="2760"/>
                </a:cubicBezTo>
                <a:cubicBezTo>
                  <a:pt x="3360" y="2412"/>
                  <a:pt x="3883" y="2463"/>
                  <a:pt x="3846" y="2131"/>
                </a:cubicBezTo>
                <a:cubicBezTo>
                  <a:pt x="3812" y="1803"/>
                  <a:pt x="2728" y="1786"/>
                  <a:pt x="2450" y="1371"/>
                </a:cubicBezTo>
                <a:cubicBezTo>
                  <a:pt x="2190" y="980"/>
                  <a:pt x="2106" y="0"/>
                  <a:pt x="172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22"/>
          <p:cNvSpPr txBox="1">
            <a:spLocks noGrp="1"/>
          </p:cNvSpPr>
          <p:nvPr>
            <p:ph type="title"/>
          </p:nvPr>
        </p:nvSpPr>
        <p:spPr>
          <a:xfrm>
            <a:off x="1069850" y="1696725"/>
            <a:ext cx="2880300" cy="9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55" name="Google Shape;855;p22"/>
          <p:cNvSpPr txBox="1">
            <a:spLocks noGrp="1"/>
          </p:cNvSpPr>
          <p:nvPr>
            <p:ph type="subTitle" idx="1"/>
          </p:nvPr>
        </p:nvSpPr>
        <p:spPr>
          <a:xfrm>
            <a:off x="1069850" y="2821975"/>
            <a:ext cx="2880300" cy="110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ONE_COLUMN_TEXT_1_2"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23"/>
          <p:cNvSpPr/>
          <p:nvPr/>
        </p:nvSpPr>
        <p:spPr>
          <a:xfrm flipH="1">
            <a:off x="8382696" y="357350"/>
            <a:ext cx="761305" cy="1171125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23"/>
          <p:cNvSpPr/>
          <p:nvPr/>
        </p:nvSpPr>
        <p:spPr>
          <a:xfrm rot="10800000" flipH="1">
            <a:off x="-4385" y="4061805"/>
            <a:ext cx="640745" cy="985667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23"/>
          <p:cNvSpPr/>
          <p:nvPr/>
        </p:nvSpPr>
        <p:spPr>
          <a:xfrm flipH="1">
            <a:off x="8687009" y="185323"/>
            <a:ext cx="297142" cy="293755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23"/>
          <p:cNvSpPr/>
          <p:nvPr/>
        </p:nvSpPr>
        <p:spPr>
          <a:xfrm flipH="1">
            <a:off x="8143478" y="1017363"/>
            <a:ext cx="191046" cy="188864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23"/>
          <p:cNvSpPr/>
          <p:nvPr/>
        </p:nvSpPr>
        <p:spPr>
          <a:xfrm flipH="1">
            <a:off x="8658430" y="1399716"/>
            <a:ext cx="191046" cy="188864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23"/>
          <p:cNvSpPr/>
          <p:nvPr/>
        </p:nvSpPr>
        <p:spPr>
          <a:xfrm flipH="1">
            <a:off x="383795" y="38145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23"/>
          <p:cNvSpPr/>
          <p:nvPr/>
        </p:nvSpPr>
        <p:spPr>
          <a:xfrm flipH="1">
            <a:off x="8704363" y="4728450"/>
            <a:ext cx="149925" cy="139300"/>
          </a:xfrm>
          <a:custGeom>
            <a:avLst/>
            <a:gdLst/>
            <a:ahLst/>
            <a:cxnLst/>
            <a:rect l="l" t="t" r="r" b="b"/>
            <a:pathLst>
              <a:path w="5997" h="5572" extrusionOk="0">
                <a:moveTo>
                  <a:pt x="2361" y="0"/>
                </a:moveTo>
                <a:cubicBezTo>
                  <a:pt x="2319" y="0"/>
                  <a:pt x="2277" y="6"/>
                  <a:pt x="2234" y="18"/>
                </a:cubicBezTo>
                <a:cubicBezTo>
                  <a:pt x="1874" y="119"/>
                  <a:pt x="2093" y="1897"/>
                  <a:pt x="2093" y="1897"/>
                </a:cubicBezTo>
                <a:cubicBezTo>
                  <a:pt x="2093" y="1897"/>
                  <a:pt x="1" y="2502"/>
                  <a:pt x="35" y="2820"/>
                </a:cubicBezTo>
                <a:cubicBezTo>
                  <a:pt x="72" y="3140"/>
                  <a:pt x="2059" y="3566"/>
                  <a:pt x="2059" y="3566"/>
                </a:cubicBezTo>
                <a:cubicBezTo>
                  <a:pt x="2059" y="3566"/>
                  <a:pt x="1704" y="5341"/>
                  <a:pt x="2093" y="5553"/>
                </a:cubicBezTo>
                <a:cubicBezTo>
                  <a:pt x="2115" y="5565"/>
                  <a:pt x="2140" y="5571"/>
                  <a:pt x="2167" y="5571"/>
                </a:cubicBezTo>
                <a:cubicBezTo>
                  <a:pt x="2608" y="5571"/>
                  <a:pt x="3583" y="4026"/>
                  <a:pt x="3583" y="4026"/>
                </a:cubicBezTo>
                <a:cubicBezTo>
                  <a:pt x="3583" y="4026"/>
                  <a:pt x="4679" y="4585"/>
                  <a:pt x="5273" y="4585"/>
                </a:cubicBezTo>
                <a:cubicBezTo>
                  <a:pt x="5428" y="4585"/>
                  <a:pt x="5549" y="4547"/>
                  <a:pt x="5608" y="4452"/>
                </a:cubicBezTo>
                <a:cubicBezTo>
                  <a:pt x="5891" y="3992"/>
                  <a:pt x="4647" y="2792"/>
                  <a:pt x="4647" y="2792"/>
                </a:cubicBezTo>
                <a:cubicBezTo>
                  <a:pt x="4647" y="2792"/>
                  <a:pt x="5996" y="1543"/>
                  <a:pt x="5820" y="1225"/>
                </a:cubicBezTo>
                <a:cubicBezTo>
                  <a:pt x="5786" y="1163"/>
                  <a:pt x="5689" y="1138"/>
                  <a:pt x="5554" y="1138"/>
                </a:cubicBezTo>
                <a:cubicBezTo>
                  <a:pt x="4989" y="1138"/>
                  <a:pt x="3762" y="1579"/>
                  <a:pt x="3762" y="1579"/>
                </a:cubicBezTo>
                <a:cubicBezTo>
                  <a:pt x="3762" y="1579"/>
                  <a:pt x="3067" y="0"/>
                  <a:pt x="236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4" name="Google Shape;864;p23"/>
          <p:cNvGrpSpPr/>
          <p:nvPr/>
        </p:nvGrpSpPr>
        <p:grpSpPr>
          <a:xfrm rot="-932503">
            <a:off x="7539588" y="370388"/>
            <a:ext cx="1146642" cy="694934"/>
            <a:chOff x="478326" y="2825649"/>
            <a:chExt cx="1012293" cy="613511"/>
          </a:xfrm>
        </p:grpSpPr>
        <p:sp>
          <p:nvSpPr>
            <p:cNvPr id="865" name="Google Shape;865;p23"/>
            <p:cNvSpPr/>
            <p:nvPr/>
          </p:nvSpPr>
          <p:spPr>
            <a:xfrm>
              <a:off x="564423" y="2973101"/>
              <a:ext cx="778453" cy="442090"/>
            </a:xfrm>
            <a:custGeom>
              <a:avLst/>
              <a:gdLst/>
              <a:ahLst/>
              <a:cxnLst/>
              <a:rect l="l" t="t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3"/>
            <p:cNvSpPr/>
            <p:nvPr/>
          </p:nvSpPr>
          <p:spPr>
            <a:xfrm>
              <a:off x="478326" y="2825649"/>
              <a:ext cx="1012293" cy="589710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3"/>
            <p:cNvSpPr/>
            <p:nvPr/>
          </p:nvSpPr>
          <p:spPr>
            <a:xfrm>
              <a:off x="679232" y="3102020"/>
              <a:ext cx="581396" cy="301932"/>
            </a:xfrm>
            <a:custGeom>
              <a:avLst/>
              <a:gdLst/>
              <a:ahLst/>
              <a:cxnLst/>
              <a:rect l="l" t="t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3"/>
            <p:cNvSpPr/>
            <p:nvPr/>
          </p:nvSpPr>
          <p:spPr>
            <a:xfrm>
              <a:off x="663416" y="3082230"/>
              <a:ext cx="636957" cy="337093"/>
            </a:xfrm>
            <a:custGeom>
              <a:avLst/>
              <a:gdLst/>
              <a:ahLst/>
              <a:cxnLst/>
              <a:rect l="l" t="t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3"/>
            <p:cNvSpPr/>
            <p:nvPr/>
          </p:nvSpPr>
          <p:spPr>
            <a:xfrm>
              <a:off x="547390" y="2947350"/>
              <a:ext cx="830810" cy="491810"/>
            </a:xfrm>
            <a:custGeom>
              <a:avLst/>
              <a:gdLst/>
              <a:ahLst/>
              <a:cxnLst/>
              <a:rect l="l" t="t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0" name="Google Shape;870;p23"/>
          <p:cNvSpPr/>
          <p:nvPr/>
        </p:nvSpPr>
        <p:spPr>
          <a:xfrm flipH="1">
            <a:off x="628438" y="4824038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23"/>
          <p:cNvSpPr/>
          <p:nvPr/>
        </p:nvSpPr>
        <p:spPr>
          <a:xfrm flipH="1">
            <a:off x="1657613" y="45994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23"/>
          <p:cNvSpPr/>
          <p:nvPr/>
        </p:nvSpPr>
        <p:spPr>
          <a:xfrm flipH="1">
            <a:off x="783813" y="22946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23"/>
          <p:cNvSpPr/>
          <p:nvPr/>
        </p:nvSpPr>
        <p:spPr>
          <a:xfrm rot="-2209237" flipH="1">
            <a:off x="205787" y="571836"/>
            <a:ext cx="160797" cy="15894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4" name="Google Shape;874;p23"/>
          <p:cNvGrpSpPr/>
          <p:nvPr/>
        </p:nvGrpSpPr>
        <p:grpSpPr>
          <a:xfrm flipH="1">
            <a:off x="617852" y="733926"/>
            <a:ext cx="903988" cy="755732"/>
            <a:chOff x="-304950" y="1799125"/>
            <a:chExt cx="1469422" cy="1228432"/>
          </a:xfrm>
        </p:grpSpPr>
        <p:sp>
          <p:nvSpPr>
            <p:cNvPr id="875" name="Google Shape;875;p23"/>
            <p:cNvSpPr/>
            <p:nvPr/>
          </p:nvSpPr>
          <p:spPr>
            <a:xfrm>
              <a:off x="-304950" y="2353565"/>
              <a:ext cx="1181737" cy="673993"/>
            </a:xfrm>
            <a:custGeom>
              <a:avLst/>
              <a:gdLst/>
              <a:ahLst/>
              <a:cxnLst/>
              <a:rect l="l" t="t" r="r" b="b"/>
              <a:pathLst>
                <a:path w="22071" h="12588" extrusionOk="0">
                  <a:moveTo>
                    <a:pt x="7465" y="0"/>
                  </a:moveTo>
                  <a:lnTo>
                    <a:pt x="7154" y="254"/>
                  </a:lnTo>
                  <a:cubicBezTo>
                    <a:pt x="7161" y="278"/>
                    <a:pt x="7161" y="312"/>
                    <a:pt x="7140" y="328"/>
                  </a:cubicBezTo>
                  <a:cubicBezTo>
                    <a:pt x="6028" y="1251"/>
                    <a:pt x="4971" y="2251"/>
                    <a:pt x="3843" y="3167"/>
                  </a:cubicBezTo>
                  <a:cubicBezTo>
                    <a:pt x="2714" y="4083"/>
                    <a:pt x="1491" y="5367"/>
                    <a:pt x="136" y="5935"/>
                  </a:cubicBezTo>
                  <a:cubicBezTo>
                    <a:pt x="129" y="5937"/>
                    <a:pt x="124" y="5938"/>
                    <a:pt x="119" y="5938"/>
                  </a:cubicBezTo>
                  <a:cubicBezTo>
                    <a:pt x="109" y="5938"/>
                    <a:pt x="101" y="5935"/>
                    <a:pt x="95" y="5928"/>
                  </a:cubicBezTo>
                  <a:lnTo>
                    <a:pt x="0" y="6002"/>
                  </a:lnTo>
                  <a:cubicBezTo>
                    <a:pt x="0" y="6002"/>
                    <a:pt x="2126" y="9831"/>
                    <a:pt x="10169" y="11930"/>
                  </a:cubicBezTo>
                  <a:cubicBezTo>
                    <a:pt x="12055" y="12423"/>
                    <a:pt x="14007" y="12588"/>
                    <a:pt x="15770" y="12588"/>
                  </a:cubicBezTo>
                  <a:cubicBezTo>
                    <a:pt x="19297" y="12588"/>
                    <a:pt x="22071" y="11930"/>
                    <a:pt x="22071" y="11930"/>
                  </a:cubicBezTo>
                  <a:lnTo>
                    <a:pt x="21921" y="10973"/>
                  </a:lnTo>
                  <a:cubicBezTo>
                    <a:pt x="21912" y="10980"/>
                    <a:pt x="21901" y="10984"/>
                    <a:pt x="21890" y="10984"/>
                  </a:cubicBezTo>
                  <a:cubicBezTo>
                    <a:pt x="21871" y="10984"/>
                    <a:pt x="21851" y="10971"/>
                    <a:pt x="21840" y="10943"/>
                  </a:cubicBezTo>
                  <a:cubicBezTo>
                    <a:pt x="21364" y="9530"/>
                    <a:pt x="21232" y="7969"/>
                    <a:pt x="21009" y="6502"/>
                  </a:cubicBezTo>
                  <a:cubicBezTo>
                    <a:pt x="20881" y="5685"/>
                    <a:pt x="20762" y="4863"/>
                    <a:pt x="20664" y="4039"/>
                  </a:cubicBezTo>
                  <a:cubicBezTo>
                    <a:pt x="20634" y="3803"/>
                    <a:pt x="20472" y="3191"/>
                    <a:pt x="20624" y="2937"/>
                  </a:cubicBezTo>
                  <a:cubicBezTo>
                    <a:pt x="17805" y="2876"/>
                    <a:pt x="15552" y="2623"/>
                    <a:pt x="13555" y="2177"/>
                  </a:cubicBezTo>
                  <a:lnTo>
                    <a:pt x="13555" y="2187"/>
                  </a:lnTo>
                  <a:cubicBezTo>
                    <a:pt x="13217" y="3617"/>
                    <a:pt x="12585" y="5012"/>
                    <a:pt x="12081" y="6387"/>
                  </a:cubicBezTo>
                  <a:cubicBezTo>
                    <a:pt x="11530" y="7888"/>
                    <a:pt x="10899" y="9368"/>
                    <a:pt x="10351" y="10865"/>
                  </a:cubicBezTo>
                  <a:cubicBezTo>
                    <a:pt x="10342" y="10890"/>
                    <a:pt x="10328" y="10901"/>
                    <a:pt x="10314" y="10901"/>
                  </a:cubicBezTo>
                  <a:cubicBezTo>
                    <a:pt x="10281" y="10901"/>
                    <a:pt x="10246" y="10847"/>
                    <a:pt x="10263" y="10804"/>
                  </a:cubicBezTo>
                  <a:cubicBezTo>
                    <a:pt x="10807" y="9321"/>
                    <a:pt x="11273" y="7797"/>
                    <a:pt x="11818" y="6309"/>
                  </a:cubicBezTo>
                  <a:cubicBezTo>
                    <a:pt x="12321" y="4935"/>
                    <a:pt x="12736" y="3455"/>
                    <a:pt x="13402" y="2146"/>
                  </a:cubicBezTo>
                  <a:cubicBezTo>
                    <a:pt x="11264" y="1657"/>
                    <a:pt x="9414" y="944"/>
                    <a:pt x="74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3"/>
            <p:cNvSpPr/>
            <p:nvPr/>
          </p:nvSpPr>
          <p:spPr>
            <a:xfrm>
              <a:off x="-20901" y="2114387"/>
              <a:ext cx="51454" cy="33036"/>
            </a:xfrm>
            <a:custGeom>
              <a:avLst/>
              <a:gdLst/>
              <a:ahLst/>
              <a:cxnLst/>
              <a:rect l="l" t="t" r="r" b="b"/>
              <a:pathLst>
                <a:path w="961" h="617" extrusionOk="0">
                  <a:moveTo>
                    <a:pt x="586" y="0"/>
                  </a:moveTo>
                  <a:cubicBezTo>
                    <a:pt x="511" y="4"/>
                    <a:pt x="433" y="0"/>
                    <a:pt x="366" y="17"/>
                  </a:cubicBezTo>
                  <a:cubicBezTo>
                    <a:pt x="204" y="51"/>
                    <a:pt x="1" y="197"/>
                    <a:pt x="65" y="389"/>
                  </a:cubicBezTo>
                  <a:cubicBezTo>
                    <a:pt x="119" y="547"/>
                    <a:pt x="387" y="616"/>
                    <a:pt x="596" y="616"/>
                  </a:cubicBezTo>
                  <a:cubicBezTo>
                    <a:pt x="674" y="616"/>
                    <a:pt x="744" y="606"/>
                    <a:pt x="792" y="588"/>
                  </a:cubicBezTo>
                  <a:cubicBezTo>
                    <a:pt x="960" y="524"/>
                    <a:pt x="946" y="355"/>
                    <a:pt x="869" y="220"/>
                  </a:cubicBezTo>
                  <a:cubicBezTo>
                    <a:pt x="795" y="91"/>
                    <a:pt x="700" y="30"/>
                    <a:pt x="5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3"/>
            <p:cNvSpPr/>
            <p:nvPr/>
          </p:nvSpPr>
          <p:spPr>
            <a:xfrm>
              <a:off x="421690" y="2290491"/>
              <a:ext cx="51026" cy="24951"/>
            </a:xfrm>
            <a:custGeom>
              <a:avLst/>
              <a:gdLst/>
              <a:ahLst/>
              <a:cxnLst/>
              <a:rect l="l" t="t" r="r" b="b"/>
              <a:pathLst>
                <a:path w="953" h="466" extrusionOk="0">
                  <a:moveTo>
                    <a:pt x="440" y="0"/>
                  </a:moveTo>
                  <a:cubicBezTo>
                    <a:pt x="277" y="0"/>
                    <a:pt x="68" y="57"/>
                    <a:pt x="41" y="212"/>
                  </a:cubicBezTo>
                  <a:cubicBezTo>
                    <a:pt x="0" y="439"/>
                    <a:pt x="423" y="466"/>
                    <a:pt x="561" y="466"/>
                  </a:cubicBezTo>
                  <a:cubicBezTo>
                    <a:pt x="700" y="466"/>
                    <a:pt x="953" y="411"/>
                    <a:pt x="848" y="222"/>
                  </a:cubicBezTo>
                  <a:cubicBezTo>
                    <a:pt x="778" y="97"/>
                    <a:pt x="636" y="43"/>
                    <a:pt x="491" y="2"/>
                  </a:cubicBezTo>
                  <a:cubicBezTo>
                    <a:pt x="474" y="1"/>
                    <a:pt x="457" y="0"/>
                    <a:pt x="4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3"/>
            <p:cNvSpPr/>
            <p:nvPr/>
          </p:nvSpPr>
          <p:spPr>
            <a:xfrm>
              <a:off x="839544" y="2338519"/>
              <a:ext cx="64947" cy="39943"/>
            </a:xfrm>
            <a:custGeom>
              <a:avLst/>
              <a:gdLst/>
              <a:ahLst/>
              <a:cxnLst/>
              <a:rect l="l" t="t" r="r" b="b"/>
              <a:pathLst>
                <a:path w="1213" h="746" extrusionOk="0">
                  <a:moveTo>
                    <a:pt x="800" y="1"/>
                  </a:moveTo>
                  <a:cubicBezTo>
                    <a:pt x="546" y="15"/>
                    <a:pt x="259" y="116"/>
                    <a:pt x="144" y="333"/>
                  </a:cubicBezTo>
                  <a:cubicBezTo>
                    <a:pt x="0" y="606"/>
                    <a:pt x="500" y="745"/>
                    <a:pt x="746" y="745"/>
                  </a:cubicBezTo>
                  <a:cubicBezTo>
                    <a:pt x="770" y="745"/>
                    <a:pt x="792" y="744"/>
                    <a:pt x="810" y="741"/>
                  </a:cubicBezTo>
                  <a:cubicBezTo>
                    <a:pt x="1030" y="707"/>
                    <a:pt x="1212" y="521"/>
                    <a:pt x="1212" y="295"/>
                  </a:cubicBezTo>
                  <a:cubicBezTo>
                    <a:pt x="1212" y="204"/>
                    <a:pt x="1178" y="127"/>
                    <a:pt x="1104" y="72"/>
                  </a:cubicBezTo>
                  <a:cubicBezTo>
                    <a:pt x="1013" y="8"/>
                    <a:pt x="902" y="25"/>
                    <a:pt x="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3"/>
            <p:cNvSpPr/>
            <p:nvPr/>
          </p:nvSpPr>
          <p:spPr>
            <a:xfrm>
              <a:off x="-216496" y="2018117"/>
              <a:ext cx="1366458" cy="435193"/>
            </a:xfrm>
            <a:custGeom>
              <a:avLst/>
              <a:gdLst/>
              <a:ahLst/>
              <a:cxnLst/>
              <a:rect l="l" t="t" r="r" b="b"/>
              <a:pathLst>
                <a:path w="25521" h="8128" extrusionOk="0">
                  <a:moveTo>
                    <a:pt x="4138" y="1493"/>
                  </a:moveTo>
                  <a:cubicBezTo>
                    <a:pt x="4230" y="1493"/>
                    <a:pt x="4330" y="1525"/>
                    <a:pt x="4404" y="1561"/>
                  </a:cubicBezTo>
                  <a:cubicBezTo>
                    <a:pt x="4552" y="1633"/>
                    <a:pt x="4677" y="1747"/>
                    <a:pt x="4769" y="1883"/>
                  </a:cubicBezTo>
                  <a:cubicBezTo>
                    <a:pt x="4891" y="2065"/>
                    <a:pt x="4972" y="2335"/>
                    <a:pt x="4827" y="2528"/>
                  </a:cubicBezTo>
                  <a:cubicBezTo>
                    <a:pt x="4721" y="2670"/>
                    <a:pt x="4541" y="2716"/>
                    <a:pt x="4358" y="2716"/>
                  </a:cubicBezTo>
                  <a:cubicBezTo>
                    <a:pt x="4217" y="2716"/>
                    <a:pt x="4074" y="2689"/>
                    <a:pt x="3961" y="2656"/>
                  </a:cubicBezTo>
                  <a:cubicBezTo>
                    <a:pt x="3617" y="2555"/>
                    <a:pt x="3252" y="2265"/>
                    <a:pt x="3428" y="1869"/>
                  </a:cubicBezTo>
                  <a:cubicBezTo>
                    <a:pt x="3525" y="1643"/>
                    <a:pt x="3768" y="1528"/>
                    <a:pt x="4016" y="1518"/>
                  </a:cubicBezTo>
                  <a:cubicBezTo>
                    <a:pt x="4052" y="1500"/>
                    <a:pt x="4094" y="1493"/>
                    <a:pt x="4138" y="1493"/>
                  </a:cubicBezTo>
                  <a:close/>
                  <a:moveTo>
                    <a:pt x="12348" y="4862"/>
                  </a:moveTo>
                  <a:cubicBezTo>
                    <a:pt x="12607" y="4862"/>
                    <a:pt x="12888" y="5063"/>
                    <a:pt x="12987" y="5289"/>
                  </a:cubicBezTo>
                  <a:cubicBezTo>
                    <a:pt x="13138" y="5630"/>
                    <a:pt x="12838" y="5802"/>
                    <a:pt x="12535" y="5802"/>
                  </a:cubicBezTo>
                  <a:cubicBezTo>
                    <a:pt x="12531" y="5802"/>
                    <a:pt x="12528" y="5802"/>
                    <a:pt x="12524" y="5802"/>
                  </a:cubicBezTo>
                  <a:cubicBezTo>
                    <a:pt x="12210" y="5802"/>
                    <a:pt x="11663" y="5644"/>
                    <a:pt x="11724" y="5225"/>
                  </a:cubicBezTo>
                  <a:cubicBezTo>
                    <a:pt x="11744" y="5086"/>
                    <a:pt x="11842" y="4978"/>
                    <a:pt x="11967" y="4924"/>
                  </a:cubicBezTo>
                  <a:cubicBezTo>
                    <a:pt x="12030" y="4895"/>
                    <a:pt x="12092" y="4884"/>
                    <a:pt x="12151" y="4884"/>
                  </a:cubicBezTo>
                  <a:cubicBezTo>
                    <a:pt x="12167" y="4884"/>
                    <a:pt x="12184" y="4885"/>
                    <a:pt x="12200" y="4887"/>
                  </a:cubicBezTo>
                  <a:cubicBezTo>
                    <a:pt x="12247" y="4870"/>
                    <a:pt x="12297" y="4862"/>
                    <a:pt x="12348" y="4862"/>
                  </a:cubicBezTo>
                  <a:close/>
                  <a:moveTo>
                    <a:pt x="20574" y="5778"/>
                  </a:moveTo>
                  <a:cubicBezTo>
                    <a:pt x="20861" y="5778"/>
                    <a:pt x="21106" y="5988"/>
                    <a:pt x="21149" y="6282"/>
                  </a:cubicBezTo>
                  <a:cubicBezTo>
                    <a:pt x="21182" y="6526"/>
                    <a:pt x="21063" y="6772"/>
                    <a:pt x="20848" y="6894"/>
                  </a:cubicBezTo>
                  <a:cubicBezTo>
                    <a:pt x="20741" y="6955"/>
                    <a:pt x="20621" y="6981"/>
                    <a:pt x="20498" y="6981"/>
                  </a:cubicBezTo>
                  <a:cubicBezTo>
                    <a:pt x="20271" y="6981"/>
                    <a:pt x="20036" y="6892"/>
                    <a:pt x="19861" y="6769"/>
                  </a:cubicBezTo>
                  <a:cubicBezTo>
                    <a:pt x="19600" y="6587"/>
                    <a:pt x="19509" y="6265"/>
                    <a:pt x="19756" y="6029"/>
                  </a:cubicBezTo>
                  <a:cubicBezTo>
                    <a:pt x="19924" y="5868"/>
                    <a:pt x="20150" y="5796"/>
                    <a:pt x="20376" y="5796"/>
                  </a:cubicBezTo>
                  <a:cubicBezTo>
                    <a:pt x="20405" y="5796"/>
                    <a:pt x="20434" y="5797"/>
                    <a:pt x="20462" y="5799"/>
                  </a:cubicBezTo>
                  <a:cubicBezTo>
                    <a:pt x="20469" y="5796"/>
                    <a:pt x="20469" y="5786"/>
                    <a:pt x="20475" y="5786"/>
                  </a:cubicBezTo>
                  <a:cubicBezTo>
                    <a:pt x="20509" y="5781"/>
                    <a:pt x="20542" y="5778"/>
                    <a:pt x="20574" y="5778"/>
                  </a:cubicBezTo>
                  <a:close/>
                  <a:moveTo>
                    <a:pt x="3776" y="0"/>
                  </a:moveTo>
                  <a:cubicBezTo>
                    <a:pt x="3554" y="0"/>
                    <a:pt x="3332" y="6"/>
                    <a:pt x="3110" y="20"/>
                  </a:cubicBezTo>
                  <a:cubicBezTo>
                    <a:pt x="2363" y="72"/>
                    <a:pt x="1484" y="166"/>
                    <a:pt x="886" y="666"/>
                  </a:cubicBezTo>
                  <a:cubicBezTo>
                    <a:pt x="1" y="1407"/>
                    <a:pt x="440" y="2305"/>
                    <a:pt x="1221" y="2917"/>
                  </a:cubicBezTo>
                  <a:cubicBezTo>
                    <a:pt x="2964" y="4282"/>
                    <a:pt x="5381" y="5141"/>
                    <a:pt x="7458" y="5827"/>
                  </a:cubicBezTo>
                  <a:cubicBezTo>
                    <a:pt x="10105" y="6699"/>
                    <a:pt x="12848" y="7239"/>
                    <a:pt x="15606" y="7607"/>
                  </a:cubicBezTo>
                  <a:cubicBezTo>
                    <a:pt x="17347" y="7842"/>
                    <a:pt x="19174" y="8128"/>
                    <a:pt x="20973" y="8128"/>
                  </a:cubicBezTo>
                  <a:cubicBezTo>
                    <a:pt x="21741" y="8128"/>
                    <a:pt x="22504" y="8076"/>
                    <a:pt x="23253" y="7945"/>
                  </a:cubicBezTo>
                  <a:cubicBezTo>
                    <a:pt x="24003" y="7817"/>
                    <a:pt x="25521" y="7505"/>
                    <a:pt x="25078" y="6438"/>
                  </a:cubicBezTo>
                  <a:cubicBezTo>
                    <a:pt x="24724" y="5579"/>
                    <a:pt x="23548" y="4968"/>
                    <a:pt x="22780" y="4535"/>
                  </a:cubicBezTo>
                  <a:cubicBezTo>
                    <a:pt x="22114" y="4160"/>
                    <a:pt x="21422" y="3843"/>
                    <a:pt x="20689" y="3633"/>
                  </a:cubicBezTo>
                  <a:cubicBezTo>
                    <a:pt x="20682" y="3647"/>
                    <a:pt x="20675" y="3664"/>
                    <a:pt x="20651" y="3670"/>
                  </a:cubicBezTo>
                  <a:cubicBezTo>
                    <a:pt x="19356" y="4080"/>
                    <a:pt x="17946" y="4264"/>
                    <a:pt x="16537" y="4264"/>
                  </a:cubicBezTo>
                  <a:cubicBezTo>
                    <a:pt x="15295" y="4264"/>
                    <a:pt x="14054" y="4121"/>
                    <a:pt x="12892" y="3863"/>
                  </a:cubicBezTo>
                  <a:cubicBezTo>
                    <a:pt x="10950" y="3430"/>
                    <a:pt x="8168" y="2491"/>
                    <a:pt x="7073" y="663"/>
                  </a:cubicBezTo>
                  <a:cubicBezTo>
                    <a:pt x="7045" y="677"/>
                    <a:pt x="7013" y="683"/>
                    <a:pt x="6980" y="683"/>
                  </a:cubicBezTo>
                  <a:cubicBezTo>
                    <a:pt x="6868" y="683"/>
                    <a:pt x="6751" y="607"/>
                    <a:pt x="6769" y="484"/>
                  </a:cubicBezTo>
                  <a:cubicBezTo>
                    <a:pt x="6789" y="359"/>
                    <a:pt x="6827" y="237"/>
                    <a:pt x="6867" y="115"/>
                  </a:cubicBezTo>
                  <a:lnTo>
                    <a:pt x="6867" y="115"/>
                  </a:lnTo>
                  <a:cubicBezTo>
                    <a:pt x="6823" y="116"/>
                    <a:pt x="6779" y="116"/>
                    <a:pt x="6734" y="116"/>
                  </a:cubicBezTo>
                  <a:cubicBezTo>
                    <a:pt x="5747" y="116"/>
                    <a:pt x="4762" y="0"/>
                    <a:pt x="37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3"/>
            <p:cNvSpPr/>
            <p:nvPr/>
          </p:nvSpPr>
          <p:spPr>
            <a:xfrm>
              <a:off x="589067" y="2438216"/>
              <a:ext cx="176423" cy="24362"/>
            </a:xfrm>
            <a:custGeom>
              <a:avLst/>
              <a:gdLst/>
              <a:ahLst/>
              <a:cxnLst/>
              <a:rect l="l" t="t" r="r" b="b"/>
              <a:pathLst>
                <a:path w="3295" h="455" extrusionOk="0">
                  <a:moveTo>
                    <a:pt x="1" y="1"/>
                  </a:moveTo>
                  <a:lnTo>
                    <a:pt x="1" y="1"/>
                  </a:lnTo>
                  <a:cubicBezTo>
                    <a:pt x="1227" y="221"/>
                    <a:pt x="2325" y="366"/>
                    <a:pt x="3295" y="454"/>
                  </a:cubicBezTo>
                  <a:cubicBezTo>
                    <a:pt x="2342" y="339"/>
                    <a:pt x="1409" y="194"/>
                    <a:pt x="524" y="76"/>
                  </a:cubicBezTo>
                  <a:cubicBezTo>
                    <a:pt x="348" y="52"/>
                    <a:pt x="172" y="2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3"/>
            <p:cNvSpPr/>
            <p:nvPr/>
          </p:nvSpPr>
          <p:spPr>
            <a:xfrm>
              <a:off x="-229507" y="1799125"/>
              <a:ext cx="1393979" cy="673618"/>
            </a:xfrm>
            <a:custGeom>
              <a:avLst/>
              <a:gdLst/>
              <a:ahLst/>
              <a:cxnLst/>
              <a:rect l="l" t="t" r="r" b="b"/>
              <a:pathLst>
                <a:path w="26035" h="12581" extrusionOk="0">
                  <a:moveTo>
                    <a:pt x="13867" y="419"/>
                  </a:moveTo>
                  <a:cubicBezTo>
                    <a:pt x="13999" y="419"/>
                    <a:pt x="14132" y="424"/>
                    <a:pt x="14264" y="434"/>
                  </a:cubicBezTo>
                  <a:cubicBezTo>
                    <a:pt x="16100" y="570"/>
                    <a:pt x="17752" y="1401"/>
                    <a:pt x="18954" y="2789"/>
                  </a:cubicBezTo>
                  <a:cubicBezTo>
                    <a:pt x="19546" y="3475"/>
                    <a:pt x="19874" y="4121"/>
                    <a:pt x="20191" y="4976"/>
                  </a:cubicBezTo>
                  <a:cubicBezTo>
                    <a:pt x="20520" y="5857"/>
                    <a:pt x="20611" y="6642"/>
                    <a:pt x="20763" y="7537"/>
                  </a:cubicBezTo>
                  <a:cubicBezTo>
                    <a:pt x="19285" y="7770"/>
                    <a:pt x="17839" y="7952"/>
                    <a:pt x="16384" y="7952"/>
                  </a:cubicBezTo>
                  <a:cubicBezTo>
                    <a:pt x="15433" y="7952"/>
                    <a:pt x="14478" y="7875"/>
                    <a:pt x="13508" y="7682"/>
                  </a:cubicBezTo>
                  <a:cubicBezTo>
                    <a:pt x="12365" y="7459"/>
                    <a:pt x="11257" y="7094"/>
                    <a:pt x="10206" y="6591"/>
                  </a:cubicBezTo>
                  <a:cubicBezTo>
                    <a:pt x="9253" y="6135"/>
                    <a:pt x="8050" y="5587"/>
                    <a:pt x="7486" y="4648"/>
                  </a:cubicBezTo>
                  <a:cubicBezTo>
                    <a:pt x="7475" y="4628"/>
                    <a:pt x="7458" y="4614"/>
                    <a:pt x="7445" y="4600"/>
                  </a:cubicBezTo>
                  <a:cubicBezTo>
                    <a:pt x="8175" y="3479"/>
                    <a:pt x="8821" y="2488"/>
                    <a:pt x="9976" y="1721"/>
                  </a:cubicBezTo>
                  <a:cubicBezTo>
                    <a:pt x="11125" y="959"/>
                    <a:pt x="12476" y="419"/>
                    <a:pt x="13867" y="419"/>
                  </a:cubicBezTo>
                  <a:close/>
                  <a:moveTo>
                    <a:pt x="4019" y="4090"/>
                  </a:moveTo>
                  <a:cubicBezTo>
                    <a:pt x="5005" y="4090"/>
                    <a:pt x="5990" y="4206"/>
                    <a:pt x="6977" y="4206"/>
                  </a:cubicBezTo>
                  <a:cubicBezTo>
                    <a:pt x="7022" y="4206"/>
                    <a:pt x="7066" y="4206"/>
                    <a:pt x="7110" y="4205"/>
                  </a:cubicBezTo>
                  <a:lnTo>
                    <a:pt x="7110" y="4205"/>
                  </a:lnTo>
                  <a:cubicBezTo>
                    <a:pt x="7070" y="4327"/>
                    <a:pt x="7032" y="4449"/>
                    <a:pt x="7012" y="4574"/>
                  </a:cubicBezTo>
                  <a:cubicBezTo>
                    <a:pt x="6994" y="4697"/>
                    <a:pt x="7111" y="4773"/>
                    <a:pt x="7223" y="4773"/>
                  </a:cubicBezTo>
                  <a:cubicBezTo>
                    <a:pt x="7256" y="4773"/>
                    <a:pt x="7288" y="4767"/>
                    <a:pt x="7316" y="4753"/>
                  </a:cubicBezTo>
                  <a:cubicBezTo>
                    <a:pt x="8411" y="6581"/>
                    <a:pt x="11193" y="7520"/>
                    <a:pt x="13135" y="7953"/>
                  </a:cubicBezTo>
                  <a:cubicBezTo>
                    <a:pt x="14297" y="8211"/>
                    <a:pt x="15538" y="8354"/>
                    <a:pt x="16780" y="8354"/>
                  </a:cubicBezTo>
                  <a:cubicBezTo>
                    <a:pt x="18189" y="8354"/>
                    <a:pt x="19599" y="8170"/>
                    <a:pt x="20894" y="7760"/>
                  </a:cubicBezTo>
                  <a:cubicBezTo>
                    <a:pt x="20918" y="7754"/>
                    <a:pt x="20925" y="7737"/>
                    <a:pt x="20932" y="7723"/>
                  </a:cubicBezTo>
                  <a:cubicBezTo>
                    <a:pt x="21665" y="7933"/>
                    <a:pt x="22357" y="8250"/>
                    <a:pt x="23023" y="8625"/>
                  </a:cubicBezTo>
                  <a:cubicBezTo>
                    <a:pt x="23791" y="9058"/>
                    <a:pt x="24967" y="9669"/>
                    <a:pt x="25321" y="10528"/>
                  </a:cubicBezTo>
                  <a:cubicBezTo>
                    <a:pt x="25764" y="11595"/>
                    <a:pt x="24246" y="11907"/>
                    <a:pt x="23496" y="12035"/>
                  </a:cubicBezTo>
                  <a:cubicBezTo>
                    <a:pt x="22747" y="12166"/>
                    <a:pt x="21984" y="12218"/>
                    <a:pt x="21216" y="12218"/>
                  </a:cubicBezTo>
                  <a:cubicBezTo>
                    <a:pt x="19417" y="12218"/>
                    <a:pt x="17590" y="11932"/>
                    <a:pt x="15849" y="11697"/>
                  </a:cubicBezTo>
                  <a:cubicBezTo>
                    <a:pt x="13091" y="11329"/>
                    <a:pt x="10348" y="10789"/>
                    <a:pt x="7701" y="9917"/>
                  </a:cubicBezTo>
                  <a:cubicBezTo>
                    <a:pt x="5624" y="9231"/>
                    <a:pt x="3207" y="8372"/>
                    <a:pt x="1464" y="7007"/>
                  </a:cubicBezTo>
                  <a:cubicBezTo>
                    <a:pt x="683" y="6395"/>
                    <a:pt x="244" y="5497"/>
                    <a:pt x="1129" y="4756"/>
                  </a:cubicBezTo>
                  <a:cubicBezTo>
                    <a:pt x="1727" y="4256"/>
                    <a:pt x="2606" y="4162"/>
                    <a:pt x="3353" y="4110"/>
                  </a:cubicBezTo>
                  <a:cubicBezTo>
                    <a:pt x="3575" y="4096"/>
                    <a:pt x="3797" y="4090"/>
                    <a:pt x="4019" y="4090"/>
                  </a:cubicBezTo>
                  <a:close/>
                  <a:moveTo>
                    <a:pt x="13880" y="1"/>
                  </a:moveTo>
                  <a:cubicBezTo>
                    <a:pt x="12554" y="1"/>
                    <a:pt x="11270" y="398"/>
                    <a:pt x="10114" y="1089"/>
                  </a:cubicBezTo>
                  <a:cubicBezTo>
                    <a:pt x="9094" y="1694"/>
                    <a:pt x="7709" y="2763"/>
                    <a:pt x="7191" y="3982"/>
                  </a:cubicBezTo>
                  <a:lnTo>
                    <a:pt x="7191" y="3979"/>
                  </a:lnTo>
                  <a:cubicBezTo>
                    <a:pt x="6430" y="3945"/>
                    <a:pt x="5018" y="3713"/>
                    <a:pt x="3660" y="3713"/>
                  </a:cubicBezTo>
                  <a:cubicBezTo>
                    <a:pt x="2040" y="3713"/>
                    <a:pt x="498" y="4044"/>
                    <a:pt x="233" y="5436"/>
                  </a:cubicBezTo>
                  <a:cubicBezTo>
                    <a:pt x="1" y="6668"/>
                    <a:pt x="1545" y="7497"/>
                    <a:pt x="2430" y="7977"/>
                  </a:cubicBezTo>
                  <a:cubicBezTo>
                    <a:pt x="3630" y="8622"/>
                    <a:pt x="4870" y="9196"/>
                    <a:pt x="6140" y="9686"/>
                  </a:cubicBezTo>
                  <a:cubicBezTo>
                    <a:pt x="9084" y="10819"/>
                    <a:pt x="12173" y="11491"/>
                    <a:pt x="15289" y="11937"/>
                  </a:cubicBezTo>
                  <a:cubicBezTo>
                    <a:pt x="15460" y="11960"/>
                    <a:pt x="15636" y="11988"/>
                    <a:pt x="15812" y="12012"/>
                  </a:cubicBezTo>
                  <a:cubicBezTo>
                    <a:pt x="16697" y="12130"/>
                    <a:pt x="17630" y="12275"/>
                    <a:pt x="18583" y="12390"/>
                  </a:cubicBezTo>
                  <a:cubicBezTo>
                    <a:pt x="19496" y="12500"/>
                    <a:pt x="20425" y="12580"/>
                    <a:pt x="21342" y="12580"/>
                  </a:cubicBezTo>
                  <a:cubicBezTo>
                    <a:pt x="22402" y="12580"/>
                    <a:pt x="23445" y="12472"/>
                    <a:pt x="24426" y="12177"/>
                  </a:cubicBezTo>
                  <a:cubicBezTo>
                    <a:pt x="25169" y="11954"/>
                    <a:pt x="26035" y="11488"/>
                    <a:pt x="25723" y="10582"/>
                  </a:cubicBezTo>
                  <a:cubicBezTo>
                    <a:pt x="25460" y="9819"/>
                    <a:pt x="24656" y="9271"/>
                    <a:pt x="24017" y="8862"/>
                  </a:cubicBezTo>
                  <a:cubicBezTo>
                    <a:pt x="23047" y="8237"/>
                    <a:pt x="22047" y="7676"/>
                    <a:pt x="20891" y="7520"/>
                  </a:cubicBezTo>
                  <a:cubicBezTo>
                    <a:pt x="21432" y="3915"/>
                    <a:pt x="18255" y="562"/>
                    <a:pt x="14829" y="69"/>
                  </a:cubicBezTo>
                  <a:cubicBezTo>
                    <a:pt x="14511" y="23"/>
                    <a:pt x="14194" y="1"/>
                    <a:pt x="138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3"/>
            <p:cNvSpPr/>
            <p:nvPr/>
          </p:nvSpPr>
          <p:spPr>
            <a:xfrm>
              <a:off x="238143" y="2057953"/>
              <a:ext cx="581150" cy="144832"/>
            </a:xfrm>
            <a:custGeom>
              <a:avLst/>
              <a:gdLst/>
              <a:ahLst/>
              <a:cxnLst/>
              <a:rect l="l" t="t" r="r" b="b"/>
              <a:pathLst>
                <a:path w="10854" h="2705" extrusionOk="0">
                  <a:moveTo>
                    <a:pt x="28" y="1"/>
                  </a:moveTo>
                  <a:cubicBezTo>
                    <a:pt x="9" y="1"/>
                    <a:pt x="0" y="42"/>
                    <a:pt x="15" y="54"/>
                  </a:cubicBezTo>
                  <a:cubicBezTo>
                    <a:pt x="2191" y="1722"/>
                    <a:pt x="5067" y="2705"/>
                    <a:pt x="7880" y="2705"/>
                  </a:cubicBezTo>
                  <a:cubicBezTo>
                    <a:pt x="8864" y="2705"/>
                    <a:pt x="9839" y="2585"/>
                    <a:pt x="10775" y="2332"/>
                  </a:cubicBezTo>
                  <a:cubicBezTo>
                    <a:pt x="10854" y="2309"/>
                    <a:pt x="10808" y="2145"/>
                    <a:pt x="10738" y="2145"/>
                  </a:cubicBezTo>
                  <a:cubicBezTo>
                    <a:pt x="10736" y="2145"/>
                    <a:pt x="10734" y="2146"/>
                    <a:pt x="10731" y="2146"/>
                  </a:cubicBezTo>
                  <a:cubicBezTo>
                    <a:pt x="9681" y="2269"/>
                    <a:pt x="8590" y="2407"/>
                    <a:pt x="7517" y="2407"/>
                  </a:cubicBezTo>
                  <a:cubicBezTo>
                    <a:pt x="7182" y="2407"/>
                    <a:pt x="6848" y="2393"/>
                    <a:pt x="6517" y="2362"/>
                  </a:cubicBezTo>
                  <a:cubicBezTo>
                    <a:pt x="4182" y="2143"/>
                    <a:pt x="2040" y="1156"/>
                    <a:pt x="35" y="3"/>
                  </a:cubicBezTo>
                  <a:cubicBezTo>
                    <a:pt x="33" y="2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3"/>
            <p:cNvSpPr/>
            <p:nvPr/>
          </p:nvSpPr>
          <p:spPr>
            <a:xfrm>
              <a:off x="-42426" y="2098003"/>
              <a:ext cx="92147" cy="65536"/>
            </a:xfrm>
            <a:custGeom>
              <a:avLst/>
              <a:gdLst/>
              <a:ahLst/>
              <a:cxnLst/>
              <a:rect l="l" t="t" r="r" b="b"/>
              <a:pathLst>
                <a:path w="1721" h="1224" extrusionOk="0">
                  <a:moveTo>
                    <a:pt x="988" y="306"/>
                  </a:moveTo>
                  <a:cubicBezTo>
                    <a:pt x="1102" y="336"/>
                    <a:pt x="1197" y="397"/>
                    <a:pt x="1271" y="526"/>
                  </a:cubicBezTo>
                  <a:cubicBezTo>
                    <a:pt x="1348" y="661"/>
                    <a:pt x="1362" y="830"/>
                    <a:pt x="1194" y="894"/>
                  </a:cubicBezTo>
                  <a:cubicBezTo>
                    <a:pt x="1146" y="912"/>
                    <a:pt x="1076" y="922"/>
                    <a:pt x="998" y="922"/>
                  </a:cubicBezTo>
                  <a:cubicBezTo>
                    <a:pt x="789" y="922"/>
                    <a:pt x="521" y="853"/>
                    <a:pt x="467" y="695"/>
                  </a:cubicBezTo>
                  <a:cubicBezTo>
                    <a:pt x="403" y="503"/>
                    <a:pt x="606" y="357"/>
                    <a:pt x="768" y="323"/>
                  </a:cubicBezTo>
                  <a:cubicBezTo>
                    <a:pt x="835" y="306"/>
                    <a:pt x="913" y="310"/>
                    <a:pt x="988" y="306"/>
                  </a:cubicBezTo>
                  <a:close/>
                  <a:moveTo>
                    <a:pt x="887" y="1"/>
                  </a:moveTo>
                  <a:cubicBezTo>
                    <a:pt x="843" y="1"/>
                    <a:pt x="801" y="8"/>
                    <a:pt x="765" y="26"/>
                  </a:cubicBezTo>
                  <a:cubicBezTo>
                    <a:pt x="517" y="36"/>
                    <a:pt x="274" y="151"/>
                    <a:pt x="177" y="377"/>
                  </a:cubicBezTo>
                  <a:cubicBezTo>
                    <a:pt x="1" y="773"/>
                    <a:pt x="366" y="1063"/>
                    <a:pt x="710" y="1164"/>
                  </a:cubicBezTo>
                  <a:cubicBezTo>
                    <a:pt x="823" y="1197"/>
                    <a:pt x="966" y="1224"/>
                    <a:pt x="1107" y="1224"/>
                  </a:cubicBezTo>
                  <a:cubicBezTo>
                    <a:pt x="1290" y="1224"/>
                    <a:pt x="1470" y="1178"/>
                    <a:pt x="1576" y="1036"/>
                  </a:cubicBezTo>
                  <a:cubicBezTo>
                    <a:pt x="1721" y="843"/>
                    <a:pt x="1640" y="573"/>
                    <a:pt x="1518" y="391"/>
                  </a:cubicBezTo>
                  <a:cubicBezTo>
                    <a:pt x="1426" y="255"/>
                    <a:pt x="1301" y="141"/>
                    <a:pt x="1153" y="69"/>
                  </a:cubicBezTo>
                  <a:cubicBezTo>
                    <a:pt x="1079" y="33"/>
                    <a:pt x="979" y="1"/>
                    <a:pt x="8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3"/>
            <p:cNvSpPr/>
            <p:nvPr/>
          </p:nvSpPr>
          <p:spPr>
            <a:xfrm>
              <a:off x="407929" y="2278443"/>
              <a:ext cx="79029" cy="50383"/>
            </a:xfrm>
            <a:custGeom>
              <a:avLst/>
              <a:gdLst/>
              <a:ahLst/>
              <a:cxnLst/>
              <a:rect l="l" t="t" r="r" b="b"/>
              <a:pathLst>
                <a:path w="1476" h="941" extrusionOk="0">
                  <a:moveTo>
                    <a:pt x="697" y="225"/>
                  </a:moveTo>
                  <a:cubicBezTo>
                    <a:pt x="714" y="225"/>
                    <a:pt x="731" y="226"/>
                    <a:pt x="748" y="227"/>
                  </a:cubicBezTo>
                  <a:cubicBezTo>
                    <a:pt x="893" y="268"/>
                    <a:pt x="1035" y="322"/>
                    <a:pt x="1105" y="447"/>
                  </a:cubicBezTo>
                  <a:cubicBezTo>
                    <a:pt x="1210" y="636"/>
                    <a:pt x="957" y="691"/>
                    <a:pt x="818" y="691"/>
                  </a:cubicBezTo>
                  <a:cubicBezTo>
                    <a:pt x="680" y="691"/>
                    <a:pt x="257" y="664"/>
                    <a:pt x="298" y="437"/>
                  </a:cubicBezTo>
                  <a:cubicBezTo>
                    <a:pt x="325" y="282"/>
                    <a:pt x="534" y="225"/>
                    <a:pt x="697" y="225"/>
                  </a:cubicBezTo>
                  <a:close/>
                  <a:moveTo>
                    <a:pt x="686" y="0"/>
                  </a:moveTo>
                  <a:cubicBezTo>
                    <a:pt x="635" y="0"/>
                    <a:pt x="585" y="8"/>
                    <a:pt x="538" y="25"/>
                  </a:cubicBezTo>
                  <a:cubicBezTo>
                    <a:pt x="522" y="23"/>
                    <a:pt x="505" y="22"/>
                    <a:pt x="489" y="22"/>
                  </a:cubicBezTo>
                  <a:cubicBezTo>
                    <a:pt x="430" y="22"/>
                    <a:pt x="368" y="33"/>
                    <a:pt x="305" y="62"/>
                  </a:cubicBezTo>
                  <a:cubicBezTo>
                    <a:pt x="180" y="116"/>
                    <a:pt x="82" y="224"/>
                    <a:pt x="62" y="363"/>
                  </a:cubicBezTo>
                  <a:cubicBezTo>
                    <a:pt x="1" y="782"/>
                    <a:pt x="548" y="940"/>
                    <a:pt x="862" y="940"/>
                  </a:cubicBezTo>
                  <a:cubicBezTo>
                    <a:pt x="866" y="940"/>
                    <a:pt x="869" y="940"/>
                    <a:pt x="873" y="940"/>
                  </a:cubicBezTo>
                  <a:cubicBezTo>
                    <a:pt x="1176" y="940"/>
                    <a:pt x="1476" y="768"/>
                    <a:pt x="1325" y="427"/>
                  </a:cubicBezTo>
                  <a:cubicBezTo>
                    <a:pt x="1226" y="201"/>
                    <a:pt x="945" y="0"/>
                    <a:pt x="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3"/>
            <p:cNvSpPr/>
            <p:nvPr/>
          </p:nvSpPr>
          <p:spPr>
            <a:xfrm>
              <a:off x="828086" y="2327435"/>
              <a:ext cx="89577" cy="64465"/>
            </a:xfrm>
            <a:custGeom>
              <a:avLst/>
              <a:gdLst/>
              <a:ahLst/>
              <a:cxnLst/>
              <a:rect l="l" t="t" r="r" b="b"/>
              <a:pathLst>
                <a:path w="1673" h="1204" extrusionOk="0">
                  <a:moveTo>
                    <a:pt x="1014" y="208"/>
                  </a:moveTo>
                  <a:cubicBezTo>
                    <a:pt x="1116" y="232"/>
                    <a:pt x="1227" y="215"/>
                    <a:pt x="1318" y="279"/>
                  </a:cubicBezTo>
                  <a:cubicBezTo>
                    <a:pt x="1392" y="334"/>
                    <a:pt x="1426" y="411"/>
                    <a:pt x="1426" y="502"/>
                  </a:cubicBezTo>
                  <a:cubicBezTo>
                    <a:pt x="1426" y="728"/>
                    <a:pt x="1244" y="914"/>
                    <a:pt x="1024" y="948"/>
                  </a:cubicBezTo>
                  <a:cubicBezTo>
                    <a:pt x="1006" y="951"/>
                    <a:pt x="984" y="952"/>
                    <a:pt x="960" y="952"/>
                  </a:cubicBezTo>
                  <a:cubicBezTo>
                    <a:pt x="714" y="952"/>
                    <a:pt x="214" y="813"/>
                    <a:pt x="358" y="540"/>
                  </a:cubicBezTo>
                  <a:cubicBezTo>
                    <a:pt x="473" y="323"/>
                    <a:pt x="760" y="222"/>
                    <a:pt x="1014" y="208"/>
                  </a:cubicBezTo>
                  <a:close/>
                  <a:moveTo>
                    <a:pt x="1065" y="1"/>
                  </a:moveTo>
                  <a:cubicBezTo>
                    <a:pt x="1033" y="1"/>
                    <a:pt x="1000" y="4"/>
                    <a:pt x="966" y="9"/>
                  </a:cubicBezTo>
                  <a:cubicBezTo>
                    <a:pt x="960" y="9"/>
                    <a:pt x="960" y="19"/>
                    <a:pt x="953" y="22"/>
                  </a:cubicBezTo>
                  <a:cubicBezTo>
                    <a:pt x="925" y="20"/>
                    <a:pt x="896" y="19"/>
                    <a:pt x="867" y="19"/>
                  </a:cubicBezTo>
                  <a:cubicBezTo>
                    <a:pt x="641" y="19"/>
                    <a:pt x="415" y="91"/>
                    <a:pt x="247" y="252"/>
                  </a:cubicBezTo>
                  <a:cubicBezTo>
                    <a:pt x="0" y="488"/>
                    <a:pt x="91" y="810"/>
                    <a:pt x="352" y="992"/>
                  </a:cubicBezTo>
                  <a:cubicBezTo>
                    <a:pt x="527" y="1115"/>
                    <a:pt x="762" y="1204"/>
                    <a:pt x="989" y="1204"/>
                  </a:cubicBezTo>
                  <a:cubicBezTo>
                    <a:pt x="1112" y="1204"/>
                    <a:pt x="1232" y="1178"/>
                    <a:pt x="1339" y="1117"/>
                  </a:cubicBezTo>
                  <a:cubicBezTo>
                    <a:pt x="1554" y="995"/>
                    <a:pt x="1673" y="749"/>
                    <a:pt x="1640" y="505"/>
                  </a:cubicBezTo>
                  <a:cubicBezTo>
                    <a:pt x="1597" y="211"/>
                    <a:pt x="1352" y="1"/>
                    <a:pt x="1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3"/>
            <p:cNvSpPr/>
            <p:nvPr/>
          </p:nvSpPr>
          <p:spPr>
            <a:xfrm>
              <a:off x="243658" y="2462900"/>
              <a:ext cx="177333" cy="474333"/>
            </a:xfrm>
            <a:custGeom>
              <a:avLst/>
              <a:gdLst/>
              <a:ahLst/>
              <a:cxnLst/>
              <a:rect l="l" t="t" r="r" b="b"/>
              <a:pathLst>
                <a:path w="3312" h="8859" extrusionOk="0">
                  <a:moveTo>
                    <a:pt x="3226" y="1"/>
                  </a:moveTo>
                  <a:cubicBezTo>
                    <a:pt x="3213" y="1"/>
                    <a:pt x="3201" y="9"/>
                    <a:pt x="3190" y="30"/>
                  </a:cubicBezTo>
                  <a:cubicBezTo>
                    <a:pt x="3177" y="54"/>
                    <a:pt x="3167" y="81"/>
                    <a:pt x="3156" y="104"/>
                  </a:cubicBezTo>
                  <a:cubicBezTo>
                    <a:pt x="2490" y="1413"/>
                    <a:pt x="2075" y="2893"/>
                    <a:pt x="1572" y="4267"/>
                  </a:cubicBezTo>
                  <a:cubicBezTo>
                    <a:pt x="1027" y="5755"/>
                    <a:pt x="561" y="7279"/>
                    <a:pt x="17" y="8762"/>
                  </a:cubicBezTo>
                  <a:cubicBezTo>
                    <a:pt x="0" y="8805"/>
                    <a:pt x="35" y="8859"/>
                    <a:pt x="68" y="8859"/>
                  </a:cubicBezTo>
                  <a:cubicBezTo>
                    <a:pt x="82" y="8859"/>
                    <a:pt x="96" y="8848"/>
                    <a:pt x="105" y="8823"/>
                  </a:cubicBezTo>
                  <a:cubicBezTo>
                    <a:pt x="653" y="7326"/>
                    <a:pt x="1284" y="5846"/>
                    <a:pt x="1835" y="4345"/>
                  </a:cubicBezTo>
                  <a:cubicBezTo>
                    <a:pt x="2339" y="2970"/>
                    <a:pt x="2971" y="1575"/>
                    <a:pt x="3309" y="145"/>
                  </a:cubicBezTo>
                  <a:lnTo>
                    <a:pt x="3309" y="135"/>
                  </a:lnTo>
                  <a:cubicBezTo>
                    <a:pt x="3311" y="89"/>
                    <a:pt x="3266" y="1"/>
                    <a:pt x="3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3"/>
            <p:cNvSpPr/>
            <p:nvPr/>
          </p:nvSpPr>
          <p:spPr>
            <a:xfrm>
              <a:off x="791194" y="2507394"/>
              <a:ext cx="78868" cy="434283"/>
            </a:xfrm>
            <a:custGeom>
              <a:avLst/>
              <a:gdLst/>
              <a:ahLst/>
              <a:cxnLst/>
              <a:rect l="l" t="t" r="r" b="b"/>
              <a:pathLst>
                <a:path w="1473" h="8111" extrusionOk="0">
                  <a:moveTo>
                    <a:pt x="208" y="1"/>
                  </a:moveTo>
                  <a:cubicBezTo>
                    <a:pt x="201" y="1"/>
                    <a:pt x="193" y="3"/>
                    <a:pt x="186" y="10"/>
                  </a:cubicBezTo>
                  <a:cubicBezTo>
                    <a:pt x="172" y="24"/>
                    <a:pt x="166" y="47"/>
                    <a:pt x="152" y="64"/>
                  </a:cubicBezTo>
                  <a:cubicBezTo>
                    <a:pt x="0" y="318"/>
                    <a:pt x="162" y="930"/>
                    <a:pt x="192" y="1166"/>
                  </a:cubicBezTo>
                  <a:cubicBezTo>
                    <a:pt x="290" y="1990"/>
                    <a:pt x="409" y="2812"/>
                    <a:pt x="537" y="3629"/>
                  </a:cubicBezTo>
                  <a:cubicBezTo>
                    <a:pt x="760" y="5096"/>
                    <a:pt x="892" y="6657"/>
                    <a:pt x="1368" y="8070"/>
                  </a:cubicBezTo>
                  <a:cubicBezTo>
                    <a:pt x="1379" y="8098"/>
                    <a:pt x="1399" y="8111"/>
                    <a:pt x="1418" y="8111"/>
                  </a:cubicBezTo>
                  <a:cubicBezTo>
                    <a:pt x="1429" y="8111"/>
                    <a:pt x="1440" y="8107"/>
                    <a:pt x="1449" y="8100"/>
                  </a:cubicBezTo>
                  <a:cubicBezTo>
                    <a:pt x="1463" y="8087"/>
                    <a:pt x="1473" y="8070"/>
                    <a:pt x="1473" y="8046"/>
                  </a:cubicBezTo>
                  <a:cubicBezTo>
                    <a:pt x="1426" y="6664"/>
                    <a:pt x="1101" y="5278"/>
                    <a:pt x="895" y="3913"/>
                  </a:cubicBezTo>
                  <a:cubicBezTo>
                    <a:pt x="760" y="3028"/>
                    <a:pt x="625" y="2143"/>
                    <a:pt x="493" y="1257"/>
                  </a:cubicBezTo>
                  <a:cubicBezTo>
                    <a:pt x="436" y="869"/>
                    <a:pt x="436" y="385"/>
                    <a:pt x="247" y="30"/>
                  </a:cubicBezTo>
                  <a:cubicBezTo>
                    <a:pt x="239" y="14"/>
                    <a:pt x="224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3"/>
            <p:cNvSpPr/>
            <p:nvPr/>
          </p:nvSpPr>
          <p:spPr>
            <a:xfrm>
              <a:off x="-301523" y="2365398"/>
              <a:ext cx="379991" cy="306156"/>
            </a:xfrm>
            <a:custGeom>
              <a:avLst/>
              <a:gdLst/>
              <a:ahLst/>
              <a:cxnLst/>
              <a:rect l="l" t="t" r="r" b="b"/>
              <a:pathLst>
                <a:path w="7097" h="5718" extrusionOk="0">
                  <a:moveTo>
                    <a:pt x="7059" y="1"/>
                  </a:moveTo>
                  <a:cubicBezTo>
                    <a:pt x="7053" y="1"/>
                    <a:pt x="7047" y="3"/>
                    <a:pt x="7039" y="10"/>
                  </a:cubicBezTo>
                  <a:cubicBezTo>
                    <a:pt x="5941" y="922"/>
                    <a:pt x="4755" y="1760"/>
                    <a:pt x="3643" y="2666"/>
                  </a:cubicBezTo>
                  <a:cubicBezTo>
                    <a:pt x="2450" y="3639"/>
                    <a:pt x="1271" y="4673"/>
                    <a:pt x="34" y="5586"/>
                  </a:cubicBezTo>
                  <a:cubicBezTo>
                    <a:pt x="0" y="5609"/>
                    <a:pt x="0" y="5680"/>
                    <a:pt x="31" y="5707"/>
                  </a:cubicBezTo>
                  <a:cubicBezTo>
                    <a:pt x="37" y="5714"/>
                    <a:pt x="45" y="5717"/>
                    <a:pt x="55" y="5717"/>
                  </a:cubicBezTo>
                  <a:cubicBezTo>
                    <a:pt x="60" y="5717"/>
                    <a:pt x="65" y="5716"/>
                    <a:pt x="72" y="5714"/>
                  </a:cubicBezTo>
                  <a:cubicBezTo>
                    <a:pt x="1427" y="5146"/>
                    <a:pt x="2650" y="3862"/>
                    <a:pt x="3779" y="2946"/>
                  </a:cubicBezTo>
                  <a:cubicBezTo>
                    <a:pt x="4907" y="2030"/>
                    <a:pt x="5964" y="1030"/>
                    <a:pt x="7076" y="107"/>
                  </a:cubicBezTo>
                  <a:cubicBezTo>
                    <a:pt x="7097" y="91"/>
                    <a:pt x="7097" y="57"/>
                    <a:pt x="7090" y="33"/>
                  </a:cubicBezTo>
                  <a:cubicBezTo>
                    <a:pt x="7083" y="14"/>
                    <a:pt x="7073" y="1"/>
                    <a:pt x="70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9" name="Google Shape;889;p23"/>
          <p:cNvGrpSpPr/>
          <p:nvPr/>
        </p:nvGrpSpPr>
        <p:grpSpPr>
          <a:xfrm>
            <a:off x="713222" y="3764704"/>
            <a:ext cx="976966" cy="613408"/>
            <a:chOff x="6925510" y="205316"/>
            <a:chExt cx="905688" cy="530354"/>
          </a:xfrm>
        </p:grpSpPr>
        <p:sp>
          <p:nvSpPr>
            <p:cNvPr id="890" name="Google Shape;890;p23"/>
            <p:cNvSpPr/>
            <p:nvPr/>
          </p:nvSpPr>
          <p:spPr>
            <a:xfrm>
              <a:off x="7093437" y="213374"/>
              <a:ext cx="568549" cy="515598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3"/>
            <p:cNvSpPr/>
            <p:nvPr/>
          </p:nvSpPr>
          <p:spPr>
            <a:xfrm>
              <a:off x="7077360" y="205316"/>
              <a:ext cx="624386" cy="530354"/>
            </a:xfrm>
            <a:custGeom>
              <a:avLst/>
              <a:gdLst/>
              <a:ahLst/>
              <a:cxnLst/>
              <a:rect l="l" t="t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3"/>
            <p:cNvSpPr/>
            <p:nvPr/>
          </p:nvSpPr>
          <p:spPr>
            <a:xfrm>
              <a:off x="6925510" y="360379"/>
              <a:ext cx="905688" cy="259660"/>
            </a:xfrm>
            <a:custGeom>
              <a:avLst/>
              <a:gdLst/>
              <a:ahLst/>
              <a:cxnLst/>
              <a:rect l="l" t="t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3"/>
            <p:cNvSpPr/>
            <p:nvPr/>
          </p:nvSpPr>
          <p:spPr>
            <a:xfrm>
              <a:off x="7368361" y="296401"/>
              <a:ext cx="63222" cy="55523"/>
            </a:xfrm>
            <a:custGeom>
              <a:avLst/>
              <a:gdLst/>
              <a:ahLst/>
              <a:cxnLst/>
              <a:rect l="l" t="t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lnTo>
                    <a:pt x="870" y="434"/>
                  </a:ln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lnTo>
                    <a:pt x="870" y="434"/>
                  </a:ln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3"/>
            <p:cNvSpPr/>
            <p:nvPr/>
          </p:nvSpPr>
          <p:spPr>
            <a:xfrm>
              <a:off x="7477926" y="310939"/>
              <a:ext cx="82855" cy="61609"/>
            </a:xfrm>
            <a:custGeom>
              <a:avLst/>
              <a:gdLst/>
              <a:ahLst/>
              <a:cxnLst/>
              <a:rect l="l" t="t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3"/>
            <p:cNvSpPr/>
            <p:nvPr/>
          </p:nvSpPr>
          <p:spPr>
            <a:xfrm>
              <a:off x="7504540" y="416781"/>
              <a:ext cx="57999" cy="46590"/>
            </a:xfrm>
            <a:custGeom>
              <a:avLst/>
              <a:gdLst/>
              <a:ahLst/>
              <a:cxnLst/>
              <a:rect l="l" t="t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6" name="Google Shape;896;p23"/>
          <p:cNvSpPr txBox="1">
            <a:spLocks noGrp="1"/>
          </p:cNvSpPr>
          <p:nvPr>
            <p:ph type="title"/>
          </p:nvPr>
        </p:nvSpPr>
        <p:spPr>
          <a:xfrm>
            <a:off x="2642550" y="3551125"/>
            <a:ext cx="38589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97" name="Google Shape;897;p23"/>
          <p:cNvSpPr txBox="1">
            <a:spLocks noGrp="1"/>
          </p:cNvSpPr>
          <p:nvPr>
            <p:ph type="subTitle" idx="1"/>
          </p:nvPr>
        </p:nvSpPr>
        <p:spPr>
          <a:xfrm>
            <a:off x="1515600" y="1623200"/>
            <a:ext cx="6116400" cy="14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matic SC"/>
              <a:buNone/>
              <a:defRPr sz="4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●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○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■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●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○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■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●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○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■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8" r:id="rId5"/>
    <p:sldLayoutId id="2147483662" r:id="rId6"/>
    <p:sldLayoutId id="2147483667" r:id="rId7"/>
    <p:sldLayoutId id="2147483668" r:id="rId8"/>
    <p:sldLayoutId id="2147483669" r:id="rId9"/>
    <p:sldLayoutId id="2147483670" r:id="rId10"/>
    <p:sldLayoutId id="2147483673" r:id="rId11"/>
    <p:sldLayoutId id="2147483674" r:id="rId12"/>
    <p:sldLayoutId id="2147483675" r:id="rId13"/>
    <p:sldLayoutId id="2147483676" r:id="rId14"/>
    <p:sldLayoutId id="2147483682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9.png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4.jp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7" Type="http://schemas.openxmlformats.org/officeDocument/2006/relationships/slide" Target="slide42.xml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6.xml"/><Relationship Id="rId6" Type="http://schemas.openxmlformats.org/officeDocument/2006/relationships/slide" Target="slide41.xml"/><Relationship Id="rId5" Type="http://schemas.openxmlformats.org/officeDocument/2006/relationships/slide" Target="slide40.xml"/><Relationship Id="rId4" Type="http://schemas.openxmlformats.org/officeDocument/2006/relationships/slide" Target="slide3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Relationship Id="rId6" Type="http://schemas.openxmlformats.org/officeDocument/2006/relationships/slide" Target="slide36.xml"/><Relationship Id="rId5" Type="http://schemas.openxmlformats.org/officeDocument/2006/relationships/slide" Target="slide24.xml"/><Relationship Id="rId4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4.png"/><Relationship Id="rId4" Type="http://schemas.openxmlformats.org/officeDocument/2006/relationships/slide" Target="slide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png"/><Relationship Id="rId5" Type="http://schemas.openxmlformats.org/officeDocument/2006/relationships/slide" Target="slide36.xml"/><Relationship Id="rId4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png"/><Relationship Id="rId5" Type="http://schemas.openxmlformats.org/officeDocument/2006/relationships/slide" Target="slide36.xml"/><Relationship Id="rId4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9.png"/><Relationship Id="rId4" Type="http://schemas.openxmlformats.org/officeDocument/2006/relationships/slide" Target="slide3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50527F8F-8A5D-E9DB-CDED-D5FB2188D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عنوان 2">
            <a:extLst>
              <a:ext uri="{FF2B5EF4-FFF2-40B4-BE49-F238E27FC236}">
                <a16:creationId xmlns:a16="http://schemas.microsoft.com/office/drawing/2014/main" id="{6645ECBE-9630-408A-9137-9DCD7D16DFA1}"/>
              </a:ext>
            </a:extLst>
          </p:cNvPr>
          <p:cNvSpPr txBox="1">
            <a:spLocks/>
          </p:cNvSpPr>
          <p:nvPr/>
        </p:nvSpPr>
        <p:spPr>
          <a:xfrm>
            <a:off x="2217096" y="2761668"/>
            <a:ext cx="4709809" cy="672755"/>
          </a:xfrm>
          <a:prstGeom prst="rect">
            <a:avLst/>
          </a:prstGeom>
        </p:spPr>
        <p:txBody>
          <a:bodyPr vert="horz" lIns="68580" tIns="34290" rIns="68580" bIns="3429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3000" b="1" dirty="0">
                <a:latin typeface="Times New Roman" panose="02020603050405020304" pitchFamily="18" charset="0"/>
              </a:rPr>
              <a:t>السلام عليكم ورحمة الله وبركاته </a:t>
            </a:r>
            <a:br>
              <a:rPr lang="ar-SA" sz="3000" b="1" dirty="0">
                <a:latin typeface="Times New Roman" panose="02020603050405020304" pitchFamily="18" charset="0"/>
              </a:rPr>
            </a:br>
            <a:r>
              <a:rPr lang="ar-SA" sz="3000" b="1" dirty="0">
                <a:latin typeface="Times New Roman" panose="02020603050405020304" pitchFamily="18" charset="0"/>
              </a:rPr>
              <a:t>كيف حالكم اصدقائي الابطال ؟</a:t>
            </a:r>
          </a:p>
          <a:p>
            <a:pPr algn="ctr"/>
            <a:endParaRPr lang="ar-SA" sz="30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216043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3" name="Google Shape;1143;p36"/>
          <p:cNvGrpSpPr/>
          <p:nvPr/>
        </p:nvGrpSpPr>
        <p:grpSpPr>
          <a:xfrm>
            <a:off x="4477258" y="476075"/>
            <a:ext cx="4298585" cy="3996325"/>
            <a:chOff x="7077360" y="205316"/>
            <a:chExt cx="624386" cy="530354"/>
          </a:xfrm>
        </p:grpSpPr>
        <p:sp>
          <p:nvSpPr>
            <p:cNvPr id="1144" name="Google Shape;1144;p36"/>
            <p:cNvSpPr/>
            <p:nvPr/>
          </p:nvSpPr>
          <p:spPr>
            <a:xfrm>
              <a:off x="7077360" y="205316"/>
              <a:ext cx="624386" cy="530354"/>
            </a:xfrm>
            <a:custGeom>
              <a:avLst/>
              <a:gdLst/>
              <a:ahLst/>
              <a:cxnLst/>
              <a:rect l="l" t="t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6"/>
            <p:cNvSpPr/>
            <p:nvPr/>
          </p:nvSpPr>
          <p:spPr>
            <a:xfrm>
              <a:off x="7368361" y="296401"/>
              <a:ext cx="63222" cy="55523"/>
            </a:xfrm>
            <a:custGeom>
              <a:avLst/>
              <a:gdLst/>
              <a:ahLst/>
              <a:cxnLst/>
              <a:rect l="l" t="t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lnTo>
                    <a:pt x="870" y="434"/>
                  </a:ln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lnTo>
                    <a:pt x="870" y="434"/>
                  </a:ln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6"/>
            <p:cNvSpPr/>
            <p:nvPr/>
          </p:nvSpPr>
          <p:spPr>
            <a:xfrm>
              <a:off x="7477926" y="310939"/>
              <a:ext cx="82855" cy="61609"/>
            </a:xfrm>
            <a:custGeom>
              <a:avLst/>
              <a:gdLst/>
              <a:ahLst/>
              <a:cxnLst/>
              <a:rect l="l" t="t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6"/>
            <p:cNvSpPr/>
            <p:nvPr/>
          </p:nvSpPr>
          <p:spPr>
            <a:xfrm>
              <a:off x="7542990" y="361659"/>
              <a:ext cx="57999" cy="46590"/>
            </a:xfrm>
            <a:custGeom>
              <a:avLst/>
              <a:gdLst/>
              <a:ahLst/>
              <a:cxnLst/>
              <a:rect l="l" t="t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50" name="Google Shape;1150;p36"/>
          <p:cNvGrpSpPr/>
          <p:nvPr/>
        </p:nvGrpSpPr>
        <p:grpSpPr>
          <a:xfrm>
            <a:off x="7260432" y="660075"/>
            <a:ext cx="1057733" cy="1115063"/>
            <a:chOff x="2553549" y="1320203"/>
            <a:chExt cx="470564" cy="580913"/>
          </a:xfrm>
        </p:grpSpPr>
        <p:sp>
          <p:nvSpPr>
            <p:cNvPr id="1151" name="Google Shape;1151;p36"/>
            <p:cNvSpPr/>
            <p:nvPr/>
          </p:nvSpPr>
          <p:spPr>
            <a:xfrm>
              <a:off x="2563207" y="1336854"/>
              <a:ext cx="451246" cy="321575"/>
            </a:xfrm>
            <a:custGeom>
              <a:avLst/>
              <a:gdLst/>
              <a:ahLst/>
              <a:cxnLst/>
              <a:rect l="l" t="t" r="r" b="b"/>
              <a:pathLst>
                <a:path w="10021" h="7344" extrusionOk="0">
                  <a:moveTo>
                    <a:pt x="10021" y="0"/>
                  </a:moveTo>
                  <a:cubicBezTo>
                    <a:pt x="9716" y="85"/>
                    <a:pt x="1" y="1231"/>
                    <a:pt x="1" y="1231"/>
                  </a:cubicBezTo>
                  <a:lnTo>
                    <a:pt x="3216" y="3108"/>
                  </a:lnTo>
                  <a:lnTo>
                    <a:pt x="3333" y="6323"/>
                  </a:lnTo>
                  <a:lnTo>
                    <a:pt x="5212" y="5327"/>
                  </a:lnTo>
                  <a:lnTo>
                    <a:pt x="6776" y="7344"/>
                  </a:lnTo>
                  <a:lnTo>
                    <a:pt x="1002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2" name="Google Shape;1152;p36"/>
            <p:cNvGrpSpPr/>
            <p:nvPr/>
          </p:nvGrpSpPr>
          <p:grpSpPr>
            <a:xfrm>
              <a:off x="2553549" y="1320203"/>
              <a:ext cx="470564" cy="580913"/>
              <a:chOff x="2555011" y="1332053"/>
              <a:chExt cx="470564" cy="580913"/>
            </a:xfrm>
          </p:grpSpPr>
          <p:grpSp>
            <p:nvGrpSpPr>
              <p:cNvPr id="1153" name="Google Shape;1153;p36"/>
              <p:cNvGrpSpPr/>
              <p:nvPr/>
            </p:nvGrpSpPr>
            <p:grpSpPr>
              <a:xfrm>
                <a:off x="2555011" y="1332053"/>
                <a:ext cx="470564" cy="342462"/>
                <a:chOff x="2555011" y="1332053"/>
                <a:chExt cx="470564" cy="342462"/>
              </a:xfrm>
            </p:grpSpPr>
            <p:sp>
              <p:nvSpPr>
                <p:cNvPr id="1154" name="Google Shape;1154;p36"/>
                <p:cNvSpPr/>
                <p:nvPr/>
              </p:nvSpPr>
              <p:spPr>
                <a:xfrm>
                  <a:off x="2770988" y="1547372"/>
                  <a:ext cx="103209" cy="126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2" h="2880" extrusionOk="0">
                      <a:moveTo>
                        <a:pt x="75" y="0"/>
                      </a:moveTo>
                      <a:cubicBezTo>
                        <a:pt x="31" y="0"/>
                        <a:pt x="0" y="74"/>
                        <a:pt x="30" y="127"/>
                      </a:cubicBezTo>
                      <a:cubicBezTo>
                        <a:pt x="323" y="629"/>
                        <a:pt x="733" y="1045"/>
                        <a:pt x="1088" y="1504"/>
                      </a:cubicBezTo>
                      <a:cubicBezTo>
                        <a:pt x="1429" y="1946"/>
                        <a:pt x="1727" y="2419"/>
                        <a:pt x="2102" y="2836"/>
                      </a:cubicBezTo>
                      <a:cubicBezTo>
                        <a:pt x="2130" y="2867"/>
                        <a:pt x="2157" y="2879"/>
                        <a:pt x="2181" y="2879"/>
                      </a:cubicBezTo>
                      <a:cubicBezTo>
                        <a:pt x="2251" y="2879"/>
                        <a:pt x="2291" y="2771"/>
                        <a:pt x="2222" y="2694"/>
                      </a:cubicBezTo>
                      <a:cubicBezTo>
                        <a:pt x="1846" y="2277"/>
                        <a:pt x="1550" y="1803"/>
                        <a:pt x="1206" y="1361"/>
                      </a:cubicBezTo>
                      <a:cubicBezTo>
                        <a:pt x="855" y="910"/>
                        <a:pt x="473" y="484"/>
                        <a:pt x="123" y="30"/>
                      </a:cubicBezTo>
                      <a:cubicBezTo>
                        <a:pt x="107" y="9"/>
                        <a:pt x="90" y="0"/>
                        <a:pt x="7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155" name="Google Shape;1155;p36"/>
                <p:cNvGrpSpPr/>
                <p:nvPr/>
              </p:nvGrpSpPr>
              <p:grpSpPr>
                <a:xfrm>
                  <a:off x="2555011" y="1332053"/>
                  <a:ext cx="470564" cy="342462"/>
                  <a:chOff x="2555011" y="1332053"/>
                  <a:chExt cx="470564" cy="342462"/>
                </a:xfrm>
              </p:grpSpPr>
              <p:sp>
                <p:nvSpPr>
                  <p:cNvPr id="1156" name="Google Shape;1156;p36"/>
                  <p:cNvSpPr/>
                  <p:nvPr/>
                </p:nvSpPr>
                <p:spPr>
                  <a:xfrm>
                    <a:off x="2765855" y="1336081"/>
                    <a:ext cx="250412" cy="2185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1" h="4991" extrusionOk="0">
                        <a:moveTo>
                          <a:pt x="5523" y="0"/>
                        </a:moveTo>
                        <a:cubicBezTo>
                          <a:pt x="5520" y="0"/>
                          <a:pt x="5517" y="1"/>
                          <a:pt x="5514" y="2"/>
                        </a:cubicBezTo>
                        <a:cubicBezTo>
                          <a:pt x="4834" y="215"/>
                          <a:pt x="4062" y="1273"/>
                          <a:pt x="3545" y="1751"/>
                        </a:cubicBezTo>
                        <a:cubicBezTo>
                          <a:pt x="2432" y="2780"/>
                          <a:pt x="1299" y="3833"/>
                          <a:pt x="93" y="4748"/>
                        </a:cubicBezTo>
                        <a:cubicBezTo>
                          <a:pt x="1" y="4818"/>
                          <a:pt x="102" y="4991"/>
                          <a:pt x="199" y="4991"/>
                        </a:cubicBezTo>
                        <a:cubicBezTo>
                          <a:pt x="216" y="4991"/>
                          <a:pt x="233" y="4986"/>
                          <a:pt x="249" y="4973"/>
                        </a:cubicBezTo>
                        <a:cubicBezTo>
                          <a:pt x="1455" y="4047"/>
                          <a:pt x="2585" y="2978"/>
                          <a:pt x="3694" y="1936"/>
                        </a:cubicBezTo>
                        <a:cubicBezTo>
                          <a:pt x="4245" y="1420"/>
                          <a:pt x="5230" y="772"/>
                          <a:pt x="5549" y="81"/>
                        </a:cubicBezTo>
                        <a:cubicBezTo>
                          <a:pt x="5561" y="59"/>
                          <a:pt x="5555" y="0"/>
                          <a:pt x="552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7" name="Google Shape;1157;p36"/>
                  <p:cNvSpPr/>
                  <p:nvPr/>
                </p:nvSpPr>
                <p:spPr>
                  <a:xfrm>
                    <a:off x="2858307" y="1334461"/>
                    <a:ext cx="163144" cy="3400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23" h="7766" extrusionOk="0">
                        <a:moveTo>
                          <a:pt x="3549" y="1"/>
                        </a:moveTo>
                        <a:cubicBezTo>
                          <a:pt x="3538" y="1"/>
                          <a:pt x="3526" y="8"/>
                          <a:pt x="3515" y="25"/>
                        </a:cubicBezTo>
                        <a:cubicBezTo>
                          <a:pt x="2735" y="1142"/>
                          <a:pt x="2298" y="2616"/>
                          <a:pt x="1729" y="3862"/>
                        </a:cubicBezTo>
                        <a:cubicBezTo>
                          <a:pt x="1169" y="5087"/>
                          <a:pt x="603" y="6311"/>
                          <a:pt x="43" y="7535"/>
                        </a:cubicBezTo>
                        <a:cubicBezTo>
                          <a:pt x="1" y="7627"/>
                          <a:pt x="105" y="7765"/>
                          <a:pt x="193" y="7765"/>
                        </a:cubicBezTo>
                        <a:cubicBezTo>
                          <a:pt x="221" y="7765"/>
                          <a:pt x="247" y="7752"/>
                          <a:pt x="267" y="7719"/>
                        </a:cubicBezTo>
                        <a:cubicBezTo>
                          <a:pt x="909" y="6629"/>
                          <a:pt x="1369" y="5409"/>
                          <a:pt x="1893" y="4259"/>
                        </a:cubicBezTo>
                        <a:cubicBezTo>
                          <a:pt x="2507" y="2912"/>
                          <a:pt x="3206" y="1570"/>
                          <a:pt x="3612" y="141"/>
                        </a:cubicBezTo>
                        <a:cubicBezTo>
                          <a:pt x="3622" y="104"/>
                          <a:pt x="3590" y="1"/>
                          <a:pt x="354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8" name="Google Shape;1158;p36"/>
                  <p:cNvSpPr/>
                  <p:nvPr/>
                </p:nvSpPr>
                <p:spPr>
                  <a:xfrm>
                    <a:off x="2555011" y="1332053"/>
                    <a:ext cx="470564" cy="1540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50" h="3518" extrusionOk="0">
                        <a:moveTo>
                          <a:pt x="9111" y="468"/>
                        </a:moveTo>
                        <a:lnTo>
                          <a:pt x="9111" y="468"/>
                        </a:lnTo>
                        <a:cubicBezTo>
                          <a:pt x="7421" y="1260"/>
                          <a:pt x="5759" y="2117"/>
                          <a:pt x="4083" y="2937"/>
                        </a:cubicBezTo>
                        <a:cubicBezTo>
                          <a:pt x="3940" y="3008"/>
                          <a:pt x="3386" y="3311"/>
                          <a:pt x="3388" y="3311"/>
                        </a:cubicBezTo>
                        <a:cubicBezTo>
                          <a:pt x="3367" y="3311"/>
                          <a:pt x="2790" y="2946"/>
                          <a:pt x="2617" y="2845"/>
                        </a:cubicBezTo>
                        <a:cubicBezTo>
                          <a:pt x="1945" y="2455"/>
                          <a:pt x="1273" y="2064"/>
                          <a:pt x="602" y="1673"/>
                        </a:cubicBezTo>
                        <a:lnTo>
                          <a:pt x="602" y="1673"/>
                        </a:lnTo>
                        <a:cubicBezTo>
                          <a:pt x="2247" y="1508"/>
                          <a:pt x="3892" y="1213"/>
                          <a:pt x="5527" y="983"/>
                        </a:cubicBezTo>
                        <a:cubicBezTo>
                          <a:pt x="6572" y="835"/>
                          <a:pt x="7617" y="690"/>
                          <a:pt x="8660" y="530"/>
                        </a:cubicBezTo>
                        <a:cubicBezTo>
                          <a:pt x="8807" y="507"/>
                          <a:pt x="8958" y="488"/>
                          <a:pt x="9111" y="468"/>
                        </a:cubicBezTo>
                        <a:close/>
                        <a:moveTo>
                          <a:pt x="10155" y="1"/>
                        </a:moveTo>
                        <a:cubicBezTo>
                          <a:pt x="10137" y="1"/>
                          <a:pt x="10120" y="4"/>
                          <a:pt x="10103" y="12"/>
                        </a:cubicBezTo>
                        <a:cubicBezTo>
                          <a:pt x="10011" y="53"/>
                          <a:pt x="9919" y="95"/>
                          <a:pt x="9828" y="136"/>
                        </a:cubicBezTo>
                        <a:lnTo>
                          <a:pt x="9828" y="136"/>
                        </a:lnTo>
                        <a:cubicBezTo>
                          <a:pt x="6634" y="664"/>
                          <a:pt x="3353" y="1152"/>
                          <a:pt x="135" y="1429"/>
                        </a:cubicBezTo>
                        <a:cubicBezTo>
                          <a:pt x="0" y="1442"/>
                          <a:pt x="45" y="1627"/>
                          <a:pt x="129" y="1676"/>
                        </a:cubicBezTo>
                        <a:cubicBezTo>
                          <a:pt x="949" y="2157"/>
                          <a:pt x="1769" y="2638"/>
                          <a:pt x="2589" y="3118"/>
                        </a:cubicBezTo>
                        <a:cubicBezTo>
                          <a:pt x="3000" y="3359"/>
                          <a:pt x="3179" y="3518"/>
                          <a:pt x="3425" y="3518"/>
                        </a:cubicBezTo>
                        <a:cubicBezTo>
                          <a:pt x="3563" y="3518"/>
                          <a:pt x="3721" y="3468"/>
                          <a:pt x="3952" y="3356"/>
                        </a:cubicBezTo>
                        <a:cubicBezTo>
                          <a:pt x="6070" y="2335"/>
                          <a:pt x="8157" y="1241"/>
                          <a:pt x="10304" y="280"/>
                        </a:cubicBezTo>
                        <a:cubicBezTo>
                          <a:pt x="10449" y="214"/>
                          <a:pt x="10297" y="1"/>
                          <a:pt x="101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9" name="Google Shape;1159;p36"/>
                  <p:cNvSpPr/>
                  <p:nvPr/>
                </p:nvSpPr>
                <p:spPr>
                  <a:xfrm>
                    <a:off x="2699927" y="1480240"/>
                    <a:ext cx="81820" cy="1478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17" h="3377" extrusionOk="0">
                        <a:moveTo>
                          <a:pt x="173" y="1"/>
                        </a:moveTo>
                        <a:cubicBezTo>
                          <a:pt x="161" y="1"/>
                          <a:pt x="149" y="9"/>
                          <a:pt x="143" y="31"/>
                        </a:cubicBezTo>
                        <a:cubicBezTo>
                          <a:pt x="0" y="550"/>
                          <a:pt x="85" y="1162"/>
                          <a:pt x="96" y="1693"/>
                        </a:cubicBezTo>
                        <a:cubicBezTo>
                          <a:pt x="105" y="2197"/>
                          <a:pt x="115" y="2701"/>
                          <a:pt x="124" y="3206"/>
                        </a:cubicBezTo>
                        <a:cubicBezTo>
                          <a:pt x="125" y="3269"/>
                          <a:pt x="215" y="3377"/>
                          <a:pt x="293" y="3377"/>
                        </a:cubicBezTo>
                        <a:cubicBezTo>
                          <a:pt x="314" y="3377"/>
                          <a:pt x="334" y="3369"/>
                          <a:pt x="352" y="3349"/>
                        </a:cubicBezTo>
                        <a:cubicBezTo>
                          <a:pt x="837" y="2800"/>
                          <a:pt x="1314" y="2249"/>
                          <a:pt x="1751" y="1660"/>
                        </a:cubicBezTo>
                        <a:cubicBezTo>
                          <a:pt x="1816" y="1572"/>
                          <a:pt x="1702" y="1437"/>
                          <a:pt x="1600" y="1437"/>
                        </a:cubicBezTo>
                        <a:cubicBezTo>
                          <a:pt x="1570" y="1437"/>
                          <a:pt x="1541" y="1449"/>
                          <a:pt x="1518" y="1478"/>
                        </a:cubicBezTo>
                        <a:cubicBezTo>
                          <a:pt x="1144" y="1946"/>
                          <a:pt x="768" y="2408"/>
                          <a:pt x="380" y="2862"/>
                        </a:cubicBezTo>
                        <a:lnTo>
                          <a:pt x="380" y="2862"/>
                        </a:lnTo>
                        <a:cubicBezTo>
                          <a:pt x="385" y="1932"/>
                          <a:pt x="455" y="915"/>
                          <a:pt x="219" y="44"/>
                        </a:cubicBezTo>
                        <a:cubicBezTo>
                          <a:pt x="212" y="20"/>
                          <a:pt x="192" y="1"/>
                          <a:pt x="17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60" name="Google Shape;1160;p36"/>
                  <p:cNvSpPr/>
                  <p:nvPr/>
                </p:nvSpPr>
                <p:spPr>
                  <a:xfrm>
                    <a:off x="2707988" y="1577894"/>
                    <a:ext cx="91861" cy="50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0" h="1153" extrusionOk="0">
                        <a:moveTo>
                          <a:pt x="1999" y="1"/>
                        </a:moveTo>
                        <a:cubicBezTo>
                          <a:pt x="1996" y="1"/>
                          <a:pt x="1993" y="1"/>
                          <a:pt x="1990" y="2"/>
                        </a:cubicBezTo>
                        <a:cubicBezTo>
                          <a:pt x="1776" y="48"/>
                          <a:pt x="1565" y="188"/>
                          <a:pt x="1371" y="284"/>
                        </a:cubicBezTo>
                        <a:cubicBezTo>
                          <a:pt x="936" y="498"/>
                          <a:pt x="507" y="721"/>
                          <a:pt x="80" y="948"/>
                        </a:cubicBezTo>
                        <a:cubicBezTo>
                          <a:pt x="1" y="991"/>
                          <a:pt x="57" y="1152"/>
                          <a:pt x="129" y="1152"/>
                        </a:cubicBezTo>
                        <a:cubicBezTo>
                          <a:pt x="137" y="1152"/>
                          <a:pt x="146" y="1150"/>
                          <a:pt x="155" y="1146"/>
                        </a:cubicBezTo>
                        <a:cubicBezTo>
                          <a:pt x="599" y="895"/>
                          <a:pt x="1053" y="664"/>
                          <a:pt x="1497" y="415"/>
                        </a:cubicBezTo>
                        <a:cubicBezTo>
                          <a:pt x="1665" y="322"/>
                          <a:pt x="1874" y="234"/>
                          <a:pt x="2012" y="97"/>
                        </a:cubicBezTo>
                        <a:cubicBezTo>
                          <a:pt x="2033" y="75"/>
                          <a:pt x="2040" y="1"/>
                          <a:pt x="199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1161" name="Google Shape;1161;p36"/>
              <p:cNvSpPr/>
              <p:nvPr/>
            </p:nvSpPr>
            <p:spPr>
              <a:xfrm>
                <a:off x="2749147" y="1675022"/>
                <a:ext cx="248385" cy="157372"/>
              </a:xfrm>
              <a:custGeom>
                <a:avLst/>
                <a:gdLst/>
                <a:ahLst/>
                <a:cxnLst/>
                <a:rect l="l" t="t" r="r" b="b"/>
                <a:pathLst>
                  <a:path w="5516" h="3594" extrusionOk="0">
                    <a:moveTo>
                      <a:pt x="845" y="1"/>
                    </a:moveTo>
                    <a:cubicBezTo>
                      <a:pt x="839" y="1"/>
                      <a:pt x="832" y="4"/>
                      <a:pt x="824" y="13"/>
                    </a:cubicBezTo>
                    <a:cubicBezTo>
                      <a:pt x="1" y="956"/>
                      <a:pt x="643" y="2582"/>
                      <a:pt x="1600" y="3159"/>
                    </a:cubicBezTo>
                    <a:cubicBezTo>
                      <a:pt x="2042" y="3425"/>
                      <a:pt x="2647" y="3593"/>
                      <a:pt x="3238" y="3593"/>
                    </a:cubicBezTo>
                    <a:cubicBezTo>
                      <a:pt x="3970" y="3593"/>
                      <a:pt x="4680" y="3335"/>
                      <a:pt x="5036" y="2684"/>
                    </a:cubicBezTo>
                    <a:cubicBezTo>
                      <a:pt x="5515" y="1808"/>
                      <a:pt x="4860" y="662"/>
                      <a:pt x="3905" y="662"/>
                    </a:cubicBezTo>
                    <a:cubicBezTo>
                      <a:pt x="3799" y="662"/>
                      <a:pt x="3689" y="676"/>
                      <a:pt x="3576" y="707"/>
                    </a:cubicBezTo>
                    <a:cubicBezTo>
                      <a:pt x="2331" y="1043"/>
                      <a:pt x="2730" y="2643"/>
                      <a:pt x="3503" y="2643"/>
                    </a:cubicBezTo>
                    <a:cubicBezTo>
                      <a:pt x="3621" y="2643"/>
                      <a:pt x="3747" y="2606"/>
                      <a:pt x="3878" y="2521"/>
                    </a:cubicBezTo>
                    <a:cubicBezTo>
                      <a:pt x="3934" y="2484"/>
                      <a:pt x="3901" y="2359"/>
                      <a:pt x="3832" y="2359"/>
                    </a:cubicBezTo>
                    <a:cubicBezTo>
                      <a:pt x="3830" y="2359"/>
                      <a:pt x="3828" y="2359"/>
                      <a:pt x="3827" y="2359"/>
                    </a:cubicBezTo>
                    <a:cubicBezTo>
                      <a:pt x="2994" y="1721"/>
                      <a:pt x="2967" y="1269"/>
                      <a:pt x="3746" y="1006"/>
                    </a:cubicBezTo>
                    <a:lnTo>
                      <a:pt x="3746" y="1006"/>
                    </a:lnTo>
                    <a:cubicBezTo>
                      <a:pt x="4493" y="1009"/>
                      <a:pt x="4867" y="1330"/>
                      <a:pt x="4871" y="1971"/>
                    </a:cubicBezTo>
                    <a:cubicBezTo>
                      <a:pt x="4871" y="2324"/>
                      <a:pt x="4689" y="2646"/>
                      <a:pt x="4419" y="2867"/>
                    </a:cubicBezTo>
                    <a:cubicBezTo>
                      <a:pt x="4057" y="3164"/>
                      <a:pt x="3599" y="3279"/>
                      <a:pt x="3141" y="3279"/>
                    </a:cubicBezTo>
                    <a:cubicBezTo>
                      <a:pt x="2996" y="3279"/>
                      <a:pt x="2850" y="3267"/>
                      <a:pt x="2708" y="3246"/>
                    </a:cubicBezTo>
                    <a:cubicBezTo>
                      <a:pt x="1165" y="3017"/>
                      <a:pt x="293" y="1551"/>
                      <a:pt x="882" y="96"/>
                    </a:cubicBezTo>
                    <a:cubicBezTo>
                      <a:pt x="892" y="72"/>
                      <a:pt x="874" y="1"/>
                      <a:pt x="8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36"/>
              <p:cNvSpPr/>
              <p:nvPr/>
            </p:nvSpPr>
            <p:spPr>
              <a:xfrm>
                <a:off x="2696099" y="1718462"/>
                <a:ext cx="174311" cy="194504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442" extrusionOk="0">
                    <a:moveTo>
                      <a:pt x="958" y="0"/>
                    </a:moveTo>
                    <a:cubicBezTo>
                      <a:pt x="953" y="0"/>
                      <a:pt x="947" y="1"/>
                      <a:pt x="941" y="4"/>
                    </a:cubicBezTo>
                    <a:cubicBezTo>
                      <a:pt x="0" y="409"/>
                      <a:pt x="299" y="2448"/>
                      <a:pt x="707" y="3131"/>
                    </a:cubicBezTo>
                    <a:cubicBezTo>
                      <a:pt x="1156" y="3886"/>
                      <a:pt x="2056" y="4441"/>
                      <a:pt x="2947" y="4441"/>
                    </a:cubicBezTo>
                    <a:cubicBezTo>
                      <a:pt x="3222" y="4441"/>
                      <a:pt x="3497" y="4388"/>
                      <a:pt x="3757" y="4271"/>
                    </a:cubicBezTo>
                    <a:cubicBezTo>
                      <a:pt x="3871" y="4219"/>
                      <a:pt x="3743" y="4037"/>
                      <a:pt x="3647" y="4037"/>
                    </a:cubicBezTo>
                    <a:cubicBezTo>
                      <a:pt x="3645" y="4037"/>
                      <a:pt x="3642" y="4037"/>
                      <a:pt x="3639" y="4038"/>
                    </a:cubicBezTo>
                    <a:cubicBezTo>
                      <a:pt x="3498" y="4055"/>
                      <a:pt x="3359" y="4063"/>
                      <a:pt x="3221" y="4063"/>
                    </a:cubicBezTo>
                    <a:cubicBezTo>
                      <a:pt x="2054" y="4063"/>
                      <a:pt x="1017" y="3453"/>
                      <a:pt x="764" y="2198"/>
                    </a:cubicBezTo>
                    <a:cubicBezTo>
                      <a:pt x="615" y="1458"/>
                      <a:pt x="753" y="796"/>
                      <a:pt x="1005" y="102"/>
                    </a:cubicBezTo>
                    <a:cubicBezTo>
                      <a:pt x="1018" y="69"/>
                      <a:pt x="998" y="0"/>
                      <a:pt x="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63" name="Google Shape;1163;p36"/>
          <p:cNvGrpSpPr/>
          <p:nvPr/>
        </p:nvGrpSpPr>
        <p:grpSpPr>
          <a:xfrm>
            <a:off x="7760764" y="2856989"/>
            <a:ext cx="867156" cy="646619"/>
            <a:chOff x="6572148" y="2896932"/>
            <a:chExt cx="656539" cy="445913"/>
          </a:xfrm>
        </p:grpSpPr>
        <p:sp>
          <p:nvSpPr>
            <p:cNvPr id="1164" name="Google Shape;1164;p36"/>
            <p:cNvSpPr/>
            <p:nvPr/>
          </p:nvSpPr>
          <p:spPr>
            <a:xfrm>
              <a:off x="6594630" y="2907298"/>
              <a:ext cx="624696" cy="425846"/>
            </a:xfrm>
            <a:custGeom>
              <a:avLst/>
              <a:gdLst/>
              <a:ahLst/>
              <a:cxnLst/>
              <a:rect l="l" t="t" r="r" b="b"/>
              <a:pathLst>
                <a:path w="9142" h="6409" extrusionOk="0">
                  <a:moveTo>
                    <a:pt x="7834" y="1"/>
                  </a:moveTo>
                  <a:lnTo>
                    <a:pt x="1" y="2107"/>
                  </a:lnTo>
                  <a:lnTo>
                    <a:pt x="1076" y="6408"/>
                  </a:lnTo>
                  <a:lnTo>
                    <a:pt x="9142" y="4317"/>
                  </a:lnTo>
                  <a:lnTo>
                    <a:pt x="78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6"/>
            <p:cNvSpPr/>
            <p:nvPr/>
          </p:nvSpPr>
          <p:spPr>
            <a:xfrm>
              <a:off x="6574676" y="2896932"/>
              <a:ext cx="569415" cy="249036"/>
            </a:xfrm>
            <a:custGeom>
              <a:avLst/>
              <a:gdLst/>
              <a:ahLst/>
              <a:cxnLst/>
              <a:rect l="l" t="t" r="r" b="b"/>
              <a:pathLst>
                <a:path w="8333" h="3748" extrusionOk="0">
                  <a:moveTo>
                    <a:pt x="7739" y="386"/>
                  </a:moveTo>
                  <a:cubicBezTo>
                    <a:pt x="7278" y="964"/>
                    <a:pt x="6749" y="1501"/>
                    <a:pt x="6256" y="2043"/>
                  </a:cubicBezTo>
                  <a:cubicBezTo>
                    <a:pt x="5949" y="2380"/>
                    <a:pt x="5639" y="2716"/>
                    <a:pt x="5328" y="3050"/>
                  </a:cubicBezTo>
                  <a:cubicBezTo>
                    <a:pt x="5244" y="3139"/>
                    <a:pt x="4896" y="3421"/>
                    <a:pt x="4990" y="3447"/>
                  </a:cubicBezTo>
                  <a:lnTo>
                    <a:pt x="4990" y="3447"/>
                  </a:lnTo>
                  <a:cubicBezTo>
                    <a:pt x="4814" y="3439"/>
                    <a:pt x="4505" y="3296"/>
                    <a:pt x="4383" y="3263"/>
                  </a:cubicBezTo>
                  <a:cubicBezTo>
                    <a:pt x="3941" y="3143"/>
                    <a:pt x="3500" y="3023"/>
                    <a:pt x="3058" y="2902"/>
                  </a:cubicBezTo>
                  <a:cubicBezTo>
                    <a:pt x="2350" y="2706"/>
                    <a:pt x="1643" y="2511"/>
                    <a:pt x="943" y="2290"/>
                  </a:cubicBezTo>
                  <a:lnTo>
                    <a:pt x="943" y="2290"/>
                  </a:lnTo>
                  <a:cubicBezTo>
                    <a:pt x="3222" y="1689"/>
                    <a:pt x="5472" y="1025"/>
                    <a:pt x="7739" y="386"/>
                  </a:cubicBezTo>
                  <a:close/>
                  <a:moveTo>
                    <a:pt x="8082" y="1"/>
                  </a:moveTo>
                  <a:cubicBezTo>
                    <a:pt x="8050" y="1"/>
                    <a:pt x="8020" y="14"/>
                    <a:pt x="7998" y="44"/>
                  </a:cubicBezTo>
                  <a:cubicBezTo>
                    <a:pt x="7995" y="49"/>
                    <a:pt x="7992" y="53"/>
                    <a:pt x="7988" y="58"/>
                  </a:cubicBezTo>
                  <a:lnTo>
                    <a:pt x="7988" y="58"/>
                  </a:lnTo>
                  <a:cubicBezTo>
                    <a:pt x="6870" y="212"/>
                    <a:pt x="5792" y="635"/>
                    <a:pt x="4711" y="942"/>
                  </a:cubicBezTo>
                  <a:cubicBezTo>
                    <a:pt x="3217" y="1368"/>
                    <a:pt x="1696" y="1704"/>
                    <a:pt x="192" y="2093"/>
                  </a:cubicBezTo>
                  <a:cubicBezTo>
                    <a:pt x="0" y="2142"/>
                    <a:pt x="92" y="2381"/>
                    <a:pt x="233" y="2430"/>
                  </a:cubicBezTo>
                  <a:cubicBezTo>
                    <a:pt x="1801" y="2964"/>
                    <a:pt x="3454" y="3322"/>
                    <a:pt x="5057" y="3742"/>
                  </a:cubicBezTo>
                  <a:cubicBezTo>
                    <a:pt x="5070" y="3746"/>
                    <a:pt x="5084" y="3748"/>
                    <a:pt x="5097" y="3748"/>
                  </a:cubicBezTo>
                  <a:cubicBezTo>
                    <a:pt x="5135" y="3748"/>
                    <a:pt x="5171" y="3733"/>
                    <a:pt x="5198" y="3703"/>
                  </a:cubicBezTo>
                  <a:cubicBezTo>
                    <a:pt x="6225" y="2589"/>
                    <a:pt x="7365" y="1499"/>
                    <a:pt x="8254" y="268"/>
                  </a:cubicBezTo>
                  <a:cubicBezTo>
                    <a:pt x="8333" y="159"/>
                    <a:pt x="8195" y="1"/>
                    <a:pt x="8082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6"/>
            <p:cNvSpPr/>
            <p:nvPr/>
          </p:nvSpPr>
          <p:spPr>
            <a:xfrm>
              <a:off x="6572148" y="2905238"/>
              <a:ext cx="656539" cy="437607"/>
            </a:xfrm>
            <a:custGeom>
              <a:avLst/>
              <a:gdLst/>
              <a:ahLst/>
              <a:cxnLst/>
              <a:rect l="l" t="t" r="r" b="b"/>
              <a:pathLst>
                <a:path w="9608" h="6586" extrusionOk="0">
                  <a:moveTo>
                    <a:pt x="8184" y="0"/>
                  </a:moveTo>
                  <a:cubicBezTo>
                    <a:pt x="8154" y="0"/>
                    <a:pt x="8129" y="67"/>
                    <a:pt x="8145" y="109"/>
                  </a:cubicBezTo>
                  <a:cubicBezTo>
                    <a:pt x="8396" y="739"/>
                    <a:pt x="8528" y="1443"/>
                    <a:pt x="8714" y="2096"/>
                  </a:cubicBezTo>
                  <a:cubicBezTo>
                    <a:pt x="8846" y="2558"/>
                    <a:pt x="8975" y="3021"/>
                    <a:pt x="9106" y="3485"/>
                  </a:cubicBezTo>
                  <a:cubicBezTo>
                    <a:pt x="9137" y="3599"/>
                    <a:pt x="9327" y="4015"/>
                    <a:pt x="9345" y="4227"/>
                  </a:cubicBezTo>
                  <a:lnTo>
                    <a:pt x="9345" y="4227"/>
                  </a:lnTo>
                  <a:cubicBezTo>
                    <a:pt x="9340" y="4224"/>
                    <a:pt x="9334" y="4223"/>
                    <a:pt x="9327" y="4223"/>
                  </a:cubicBezTo>
                  <a:cubicBezTo>
                    <a:pt x="9281" y="4223"/>
                    <a:pt x="9187" y="4273"/>
                    <a:pt x="9101" y="4293"/>
                  </a:cubicBezTo>
                  <a:cubicBezTo>
                    <a:pt x="8837" y="4354"/>
                    <a:pt x="8574" y="4428"/>
                    <a:pt x="8311" y="4496"/>
                  </a:cubicBezTo>
                  <a:cubicBezTo>
                    <a:pt x="7432" y="4721"/>
                    <a:pt x="6554" y="4945"/>
                    <a:pt x="5675" y="5172"/>
                  </a:cubicBezTo>
                  <a:cubicBezTo>
                    <a:pt x="4796" y="5400"/>
                    <a:pt x="3917" y="5628"/>
                    <a:pt x="3038" y="5857"/>
                  </a:cubicBezTo>
                  <a:cubicBezTo>
                    <a:pt x="2585" y="5974"/>
                    <a:pt x="1968" y="6268"/>
                    <a:pt x="1489" y="6271"/>
                  </a:cubicBezTo>
                  <a:lnTo>
                    <a:pt x="1489" y="6271"/>
                  </a:lnTo>
                  <a:cubicBezTo>
                    <a:pt x="1474" y="6210"/>
                    <a:pt x="1405" y="6106"/>
                    <a:pt x="1395" y="6029"/>
                  </a:cubicBezTo>
                  <a:cubicBezTo>
                    <a:pt x="1326" y="5508"/>
                    <a:pt x="1067" y="4934"/>
                    <a:pt x="928" y="4434"/>
                  </a:cubicBezTo>
                  <a:cubicBezTo>
                    <a:pt x="715" y="3660"/>
                    <a:pt x="539" y="2871"/>
                    <a:pt x="283" y="2111"/>
                  </a:cubicBezTo>
                  <a:cubicBezTo>
                    <a:pt x="270" y="2072"/>
                    <a:pt x="224" y="2038"/>
                    <a:pt x="185" y="2038"/>
                  </a:cubicBezTo>
                  <a:cubicBezTo>
                    <a:pt x="160" y="2038"/>
                    <a:pt x="138" y="2053"/>
                    <a:pt x="131" y="2091"/>
                  </a:cubicBezTo>
                  <a:cubicBezTo>
                    <a:pt x="0" y="2810"/>
                    <a:pt x="479" y="3822"/>
                    <a:pt x="669" y="4505"/>
                  </a:cubicBezTo>
                  <a:cubicBezTo>
                    <a:pt x="848" y="5149"/>
                    <a:pt x="967" y="5906"/>
                    <a:pt x="1291" y="6496"/>
                  </a:cubicBezTo>
                  <a:cubicBezTo>
                    <a:pt x="1315" y="6540"/>
                    <a:pt x="1385" y="6585"/>
                    <a:pt x="1442" y="6585"/>
                  </a:cubicBezTo>
                  <a:cubicBezTo>
                    <a:pt x="1450" y="6585"/>
                    <a:pt x="1457" y="6585"/>
                    <a:pt x="1465" y="6583"/>
                  </a:cubicBezTo>
                  <a:cubicBezTo>
                    <a:pt x="4159" y="5884"/>
                    <a:pt x="6852" y="5183"/>
                    <a:pt x="9546" y="4478"/>
                  </a:cubicBezTo>
                  <a:cubicBezTo>
                    <a:pt x="9604" y="4463"/>
                    <a:pt x="9608" y="4387"/>
                    <a:pt x="9596" y="4340"/>
                  </a:cubicBezTo>
                  <a:cubicBezTo>
                    <a:pt x="9229" y="2933"/>
                    <a:pt x="8884" y="1330"/>
                    <a:pt x="8219" y="32"/>
                  </a:cubicBezTo>
                  <a:cubicBezTo>
                    <a:pt x="8208" y="9"/>
                    <a:pt x="8196" y="0"/>
                    <a:pt x="8184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7" name="Google Shape;1167;p36"/>
          <p:cNvSpPr/>
          <p:nvPr/>
        </p:nvSpPr>
        <p:spPr>
          <a:xfrm>
            <a:off x="7656046" y="3743419"/>
            <a:ext cx="309751" cy="276544"/>
          </a:xfrm>
          <a:custGeom>
            <a:avLst/>
            <a:gdLst/>
            <a:ahLst/>
            <a:cxnLst/>
            <a:rect l="l" t="t" r="r" b="b"/>
            <a:pathLst>
              <a:path w="4533" h="4162" extrusionOk="0">
                <a:moveTo>
                  <a:pt x="1237" y="0"/>
                </a:moveTo>
                <a:cubicBezTo>
                  <a:pt x="1232" y="0"/>
                  <a:pt x="1227" y="1"/>
                  <a:pt x="1224" y="3"/>
                </a:cubicBezTo>
                <a:cubicBezTo>
                  <a:pt x="1124" y="59"/>
                  <a:pt x="1224" y="1681"/>
                  <a:pt x="1224" y="1681"/>
                </a:cubicBezTo>
                <a:cubicBezTo>
                  <a:pt x="1224" y="1681"/>
                  <a:pt x="0" y="2243"/>
                  <a:pt x="0" y="2375"/>
                </a:cubicBezTo>
                <a:cubicBezTo>
                  <a:pt x="0" y="2508"/>
                  <a:pt x="1819" y="2673"/>
                  <a:pt x="1819" y="2673"/>
                </a:cubicBezTo>
                <a:cubicBezTo>
                  <a:pt x="1819" y="2673"/>
                  <a:pt x="1919" y="4161"/>
                  <a:pt x="2085" y="4161"/>
                </a:cubicBezTo>
                <a:cubicBezTo>
                  <a:pt x="2250" y="4161"/>
                  <a:pt x="2891" y="2408"/>
                  <a:pt x="2891" y="2408"/>
                </a:cubicBezTo>
                <a:cubicBezTo>
                  <a:pt x="2891" y="2408"/>
                  <a:pt x="3857" y="2705"/>
                  <a:pt x="4277" y="2705"/>
                </a:cubicBezTo>
                <a:cubicBezTo>
                  <a:pt x="4382" y="2705"/>
                  <a:pt x="4453" y="2686"/>
                  <a:pt x="4467" y="2640"/>
                </a:cubicBezTo>
                <a:cubicBezTo>
                  <a:pt x="4532" y="2408"/>
                  <a:pt x="3441" y="1382"/>
                  <a:pt x="3441" y="1382"/>
                </a:cubicBezTo>
                <a:cubicBezTo>
                  <a:pt x="3441" y="1382"/>
                  <a:pt x="4168" y="291"/>
                  <a:pt x="4036" y="191"/>
                </a:cubicBezTo>
                <a:cubicBezTo>
                  <a:pt x="4028" y="185"/>
                  <a:pt x="4014" y="182"/>
                  <a:pt x="3996" y="182"/>
                </a:cubicBezTo>
                <a:cubicBezTo>
                  <a:pt x="3729" y="182"/>
                  <a:pt x="2481" y="820"/>
                  <a:pt x="2481" y="820"/>
                </a:cubicBezTo>
                <a:cubicBezTo>
                  <a:pt x="2481" y="820"/>
                  <a:pt x="1394" y="0"/>
                  <a:pt x="12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8" name="Google Shape;1168;p36"/>
          <p:cNvSpPr/>
          <p:nvPr/>
        </p:nvSpPr>
        <p:spPr>
          <a:xfrm rot="-2119590">
            <a:off x="7647836" y="2164666"/>
            <a:ext cx="282940" cy="164077"/>
          </a:xfrm>
          <a:custGeom>
            <a:avLst/>
            <a:gdLst/>
            <a:ahLst/>
            <a:cxnLst/>
            <a:rect l="l" t="t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405;p39">
            <a:extLst>
              <a:ext uri="{FF2B5EF4-FFF2-40B4-BE49-F238E27FC236}">
                <a16:creationId xmlns:a16="http://schemas.microsoft.com/office/drawing/2014/main" id="{57015A18-1FD4-41F4-9430-A02CA5BA67B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46757" y="582469"/>
            <a:ext cx="5303503" cy="225450"/>
          </a:xfrm>
          <a:prstGeom prst="rect">
            <a:avLst/>
          </a:prstGeom>
        </p:spPr>
        <p:txBody>
          <a:bodyPr spcFirstLastPara="1" wrap="square" lIns="43425" tIns="43425" rIns="43425" bIns="43425" anchor="ctr" anchorCtr="0">
            <a:noAutofit/>
          </a:bodyPr>
          <a:lstStyle/>
          <a:p>
            <a:pPr marL="0" indent="0"/>
            <a:r>
              <a:rPr lang="ar-SA" sz="4800" b="1" dirty="0">
                <a:solidFill>
                  <a:srgbClr val="F68B43"/>
                </a:solidFill>
                <a:cs typeface="+mj-cs"/>
              </a:rPr>
              <a:t>مفردات الفصل التاسع</a:t>
            </a:r>
            <a:endParaRPr sz="4800" b="1" dirty="0">
              <a:solidFill>
                <a:srgbClr val="F68B43"/>
              </a:solidFill>
              <a:cs typeface="+mj-cs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C9225E17-B1EF-40F0-ADF0-54389D197F46}"/>
              </a:ext>
            </a:extLst>
          </p:cNvPr>
          <p:cNvSpPr txBox="1"/>
          <p:nvPr/>
        </p:nvSpPr>
        <p:spPr>
          <a:xfrm>
            <a:off x="152400" y="1872221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000" b="1" dirty="0">
                <a:solidFill>
                  <a:schemeClr val="tx2">
                    <a:lumMod val="25000"/>
                  </a:schemeClr>
                </a:solidFill>
                <a:cs typeface="+mj-cs"/>
              </a:rPr>
              <a:t>الغاز</a:t>
            </a:r>
            <a:r>
              <a:rPr lang="ar-SA" sz="4000" b="1" dirty="0">
                <a:solidFill>
                  <a:srgbClr val="002969"/>
                </a:solidFill>
                <a:highlight>
                  <a:srgbClr val="FFFF00"/>
                </a:highlight>
                <a:cs typeface="+mj-cs"/>
              </a:rPr>
              <a:t> 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C52C4214-9C27-42EF-8560-3C9571E15C4C}"/>
              </a:ext>
            </a:extLst>
          </p:cNvPr>
          <p:cNvSpPr txBox="1"/>
          <p:nvPr/>
        </p:nvSpPr>
        <p:spPr>
          <a:xfrm>
            <a:off x="152400" y="2583061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dirty="0">
                <a:solidFill>
                  <a:srgbClr val="5E8DD1"/>
                </a:solidFill>
                <a:cs typeface="+mj-cs"/>
              </a:rPr>
              <a:t>مادة تنتشر لتملأ المكان الذي توجد فيه</a:t>
            </a:r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FBC0A96F-E723-4EB9-9763-7C248B4862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660" t="76030" r="70685" b="10521"/>
          <a:stretch/>
        </p:blipFill>
        <p:spPr>
          <a:xfrm>
            <a:off x="5387706" y="1651419"/>
            <a:ext cx="2499016" cy="195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034471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FB20F749-B848-4D56-AD6E-4F40C0FDD0E9}"/>
              </a:ext>
            </a:extLst>
          </p:cNvPr>
          <p:cNvSpPr txBox="1"/>
          <p:nvPr/>
        </p:nvSpPr>
        <p:spPr>
          <a:xfrm>
            <a:off x="2840615" y="2029294"/>
            <a:ext cx="3462770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300" dirty="0"/>
              <a:t>هيا بنا نسترجع معلوماتنا </a:t>
            </a:r>
          </a:p>
          <a:p>
            <a:pPr algn="ctr"/>
            <a:r>
              <a:rPr lang="ar-SA" sz="3300" dirty="0"/>
              <a:t>التي سبق وتعلمناها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383A906C-8023-4254-8D98-7D891BC21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صورة 5" descr="صورة تحتوي على نص, عنصر في الخارج&#10;&#10;تم إنشاء الوصف تلقائياً">
            <a:extLst>
              <a:ext uri="{FF2B5EF4-FFF2-40B4-BE49-F238E27FC236}">
                <a16:creationId xmlns:a16="http://schemas.microsoft.com/office/drawing/2014/main" id="{52CF6F75-AA74-41B9-BA34-761FC6358D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12"/>
          <a:stretch/>
        </p:blipFill>
        <p:spPr>
          <a:xfrm>
            <a:off x="6877410" y="-58229"/>
            <a:ext cx="2266591" cy="51435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388DCDB-6B25-4E05-8AB1-CE783AC73F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4"/>
          <a:stretch/>
        </p:blipFill>
        <p:spPr>
          <a:xfrm>
            <a:off x="1048107" y="1402873"/>
            <a:ext cx="2008157" cy="1983302"/>
          </a:xfrm>
          <a:prstGeom prst="rect">
            <a:avLst/>
          </a:prstGeom>
        </p:spPr>
      </p:pic>
      <p:grpSp>
        <p:nvGrpSpPr>
          <p:cNvPr id="2" name="Group 31">
            <a:extLst>
              <a:ext uri="{FF2B5EF4-FFF2-40B4-BE49-F238E27FC236}">
                <a16:creationId xmlns:a16="http://schemas.microsoft.com/office/drawing/2014/main" id="{ADD70F75-E751-E7C1-8C3B-138C83A57B06}"/>
              </a:ext>
            </a:extLst>
          </p:cNvPr>
          <p:cNvGrpSpPr/>
          <p:nvPr/>
        </p:nvGrpSpPr>
        <p:grpSpPr>
          <a:xfrm>
            <a:off x="1848856" y="3645121"/>
            <a:ext cx="5911176" cy="1188152"/>
            <a:chOff x="2264735" y="3293097"/>
            <a:chExt cx="8849277" cy="2338187"/>
          </a:xfrm>
        </p:grpSpPr>
        <p:pic>
          <p:nvPicPr>
            <p:cNvPr id="3" name="Picture 32">
              <a:extLst>
                <a:ext uri="{FF2B5EF4-FFF2-40B4-BE49-F238E27FC236}">
                  <a16:creationId xmlns:a16="http://schemas.microsoft.com/office/drawing/2014/main" id="{EFCF209C-F71A-D4DD-B3AD-8D4BA3E498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9391" t="14268" r="18948" b="14645"/>
            <a:stretch/>
          </p:blipFill>
          <p:spPr>
            <a:xfrm>
              <a:off x="7285882" y="3293098"/>
              <a:ext cx="3828130" cy="2338186"/>
            </a:xfrm>
            <a:prstGeom prst="rect">
              <a:avLst/>
            </a:prstGeom>
          </p:spPr>
        </p:pic>
        <p:pic>
          <p:nvPicPr>
            <p:cNvPr id="8" name="Picture 33">
              <a:extLst>
                <a:ext uri="{FF2B5EF4-FFF2-40B4-BE49-F238E27FC236}">
                  <a16:creationId xmlns:a16="http://schemas.microsoft.com/office/drawing/2014/main" id="{9C051AFF-ECE1-22D3-0335-2654FBAC09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9391" t="14268" r="18948" b="14645"/>
            <a:stretch/>
          </p:blipFill>
          <p:spPr>
            <a:xfrm>
              <a:off x="3925450" y="3293097"/>
              <a:ext cx="3828130" cy="2338186"/>
            </a:xfrm>
            <a:prstGeom prst="rect">
              <a:avLst/>
            </a:prstGeom>
          </p:spPr>
        </p:pic>
        <p:pic>
          <p:nvPicPr>
            <p:cNvPr id="9" name="Picture 34">
              <a:extLst>
                <a:ext uri="{FF2B5EF4-FFF2-40B4-BE49-F238E27FC236}">
                  <a16:creationId xmlns:a16="http://schemas.microsoft.com/office/drawing/2014/main" id="{D8E797DD-1A6A-3A50-784A-18F61BAD1A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45373" t="14268" r="18948" b="14645"/>
            <a:stretch/>
          </p:blipFill>
          <p:spPr>
            <a:xfrm>
              <a:off x="2264735" y="3293097"/>
              <a:ext cx="2215032" cy="23381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6510801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6" t="21892" r="5132" b="36719"/>
          <a:stretch/>
        </p:blipFill>
        <p:spPr>
          <a:xfrm>
            <a:off x="1475855" y="4773"/>
            <a:ext cx="2532399" cy="12231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6" t="21892" r="5132" b="36719"/>
          <a:stretch/>
        </p:blipFill>
        <p:spPr>
          <a:xfrm>
            <a:off x="4704190" y="465517"/>
            <a:ext cx="3241436" cy="156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12" y="1735038"/>
            <a:ext cx="7017589" cy="3429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6" t="21892" r="5132" b="36719"/>
          <a:stretch/>
        </p:blipFill>
        <p:spPr>
          <a:xfrm flipH="1">
            <a:off x="2249743" y="1383619"/>
            <a:ext cx="2802233" cy="13534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79259"/>
          <a:stretch/>
        </p:blipFill>
        <p:spPr>
          <a:xfrm>
            <a:off x="4966108" y="1695009"/>
            <a:ext cx="3440318" cy="3469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ounded Rectangle 3"/>
          <p:cNvSpPr/>
          <p:nvPr/>
        </p:nvSpPr>
        <p:spPr>
          <a:xfrm>
            <a:off x="2087724" y="465516"/>
            <a:ext cx="5130570" cy="102611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ar-SA" sz="1800" b="1" dirty="0">
                <a:cs typeface="+mj-cs"/>
              </a:rPr>
              <a:t>مادة لها شكل محدد خاص بها</a:t>
            </a:r>
            <a:endParaRPr lang="ar-SA" sz="1800" dirty="0">
              <a:solidFill>
                <a:prstClr val="black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048409" y="2436735"/>
            <a:ext cx="2849951" cy="513057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ar-SA" sz="1800" dirty="0">
                <a:solidFill>
                  <a:prstClr val="black"/>
                </a:solidFill>
              </a:rPr>
              <a:t>المادة الصلبة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2033719" y="3138813"/>
            <a:ext cx="2849951" cy="513057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ar-SA" sz="1800" dirty="0">
                <a:solidFill>
                  <a:prstClr val="black"/>
                </a:solidFill>
              </a:rPr>
              <a:t>المادة السائلة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833" b="95000" l="52222" r="95000">
                        <a14:foregroundMark x1="61944" y1="63889" x2="61944" y2="89167"/>
                        <a14:foregroundMark x1="64444" y1="88333" x2="85000" y2="60833"/>
                        <a14:foregroundMark x1="70000" y1="59722" x2="79167" y2="85000"/>
                        <a14:foregroundMark x1="79167" y1="85000" x2="79167" y2="85000"/>
                        <a14:foregroundMark x1="67778" y1="75000" x2="75000" y2="60833"/>
                        <a14:foregroundMark x1="73333" y1="62222" x2="88889" y2="5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/>
          <a:stretch/>
        </p:blipFill>
        <p:spPr>
          <a:xfrm>
            <a:off x="4919187" y="3026949"/>
            <a:ext cx="732934" cy="73293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000" b="95000" l="5000" r="45000">
                        <a14:foregroundMark x1="16667" y1="76944" x2="23333" y2="81667"/>
                        <a14:foregroundMark x1="23333" y1="80278" x2="32778" y2="6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/>
        </p:blipFill>
        <p:spPr>
          <a:xfrm>
            <a:off x="4919187" y="2355727"/>
            <a:ext cx="732934" cy="732934"/>
          </a:xfrm>
          <a:prstGeom prst="rect">
            <a:avLst/>
          </a:prstGeom>
        </p:spPr>
      </p:pic>
      <p:pic>
        <p:nvPicPr>
          <p:cNvPr id="27" name="Picture 2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15" r="66459" b="29523"/>
          <a:stretch/>
        </p:blipFill>
        <p:spPr>
          <a:xfrm>
            <a:off x="7186308" y="33468"/>
            <a:ext cx="788070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7895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6" t="21892" r="5132" b="36719"/>
          <a:stretch/>
        </p:blipFill>
        <p:spPr>
          <a:xfrm>
            <a:off x="1475855" y="4773"/>
            <a:ext cx="2532399" cy="12231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6" t="21892" r="5132" b="36719"/>
          <a:stretch/>
        </p:blipFill>
        <p:spPr>
          <a:xfrm>
            <a:off x="4704190" y="465517"/>
            <a:ext cx="3241436" cy="156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735038"/>
            <a:ext cx="6858000" cy="3429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6" t="21892" r="5132" b="36719"/>
          <a:stretch/>
        </p:blipFill>
        <p:spPr>
          <a:xfrm flipH="1">
            <a:off x="2249743" y="1383619"/>
            <a:ext cx="2802233" cy="135346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087724" y="465516"/>
            <a:ext cx="5130570" cy="102611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ar-SA" sz="1800" b="1" dirty="0">
                <a:cs typeface="+mj-cs"/>
              </a:rPr>
              <a:t>تستخدم .......لقياس طول المادة الصلبة وعرضها وارتفاعها</a:t>
            </a:r>
            <a:endParaRPr lang="ar-SA" sz="1800" dirty="0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316661" y="2436735"/>
            <a:ext cx="2849951" cy="513057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ar-SA" sz="1800" dirty="0">
                <a:solidFill>
                  <a:prstClr val="black"/>
                </a:solidFill>
              </a:rPr>
              <a:t>الميزان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301971" y="3138813"/>
            <a:ext cx="2849951" cy="513057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ar-SA" sz="1800" dirty="0">
                <a:solidFill>
                  <a:prstClr val="black"/>
                </a:solidFill>
              </a:rPr>
              <a:t>المسطرة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887" y="3057805"/>
            <a:ext cx="732934" cy="7329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887" y="2355727"/>
            <a:ext cx="732934" cy="732934"/>
          </a:xfrm>
          <a:prstGeom prst="rect">
            <a:avLst/>
          </a:prstGeom>
        </p:spPr>
      </p:pic>
      <p:pic>
        <p:nvPicPr>
          <p:cNvPr id="17" name="Picture 16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15" r="66459" b="29523"/>
          <a:stretch/>
        </p:blipFill>
        <p:spPr>
          <a:xfrm>
            <a:off x="7186308" y="33468"/>
            <a:ext cx="788070" cy="432048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30" r="50000" b="39630"/>
          <a:stretch/>
        </p:blipFill>
        <p:spPr>
          <a:xfrm flipH="1">
            <a:off x="355212" y="1508181"/>
            <a:ext cx="3621646" cy="3651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4266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59"/>
          <p:cNvGrpSpPr/>
          <p:nvPr/>
        </p:nvGrpSpPr>
        <p:grpSpPr>
          <a:xfrm>
            <a:off x="5270501" y="669234"/>
            <a:ext cx="2336800" cy="3775766"/>
            <a:chOff x="5483825" y="685550"/>
            <a:chExt cx="2018352" cy="3849381"/>
          </a:xfrm>
        </p:grpSpPr>
        <p:sp>
          <p:nvSpPr>
            <p:cNvPr id="1562" name="Google Shape;1562;p59"/>
            <p:cNvSpPr/>
            <p:nvPr/>
          </p:nvSpPr>
          <p:spPr>
            <a:xfrm>
              <a:off x="6129786" y="748073"/>
              <a:ext cx="49550" cy="49550"/>
            </a:xfrm>
            <a:custGeom>
              <a:avLst/>
              <a:gdLst/>
              <a:ahLst/>
              <a:cxnLst/>
              <a:rect l="l" t="t" r="r" b="b"/>
              <a:pathLst>
                <a:path w="1394" h="1394" extrusionOk="0">
                  <a:moveTo>
                    <a:pt x="696" y="1"/>
                  </a:moveTo>
                  <a:cubicBezTo>
                    <a:pt x="318" y="1"/>
                    <a:pt x="1" y="318"/>
                    <a:pt x="1" y="698"/>
                  </a:cubicBezTo>
                  <a:cubicBezTo>
                    <a:pt x="1" y="1077"/>
                    <a:pt x="318" y="1394"/>
                    <a:pt x="696" y="1394"/>
                  </a:cubicBezTo>
                  <a:cubicBezTo>
                    <a:pt x="1076" y="1394"/>
                    <a:pt x="1394" y="1077"/>
                    <a:pt x="1394" y="698"/>
                  </a:cubicBezTo>
                  <a:cubicBezTo>
                    <a:pt x="1394" y="318"/>
                    <a:pt x="1076" y="1"/>
                    <a:pt x="6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59"/>
            <p:cNvSpPr/>
            <p:nvPr/>
          </p:nvSpPr>
          <p:spPr>
            <a:xfrm>
              <a:off x="6720439" y="730337"/>
              <a:ext cx="86943" cy="86943"/>
            </a:xfrm>
            <a:custGeom>
              <a:avLst/>
              <a:gdLst/>
              <a:ahLst/>
              <a:cxnLst/>
              <a:rect l="l" t="t" r="r" b="b"/>
              <a:pathLst>
                <a:path w="2446" h="2446" extrusionOk="0">
                  <a:moveTo>
                    <a:pt x="1222" y="1"/>
                  </a:moveTo>
                  <a:cubicBezTo>
                    <a:pt x="556" y="1"/>
                    <a:pt x="1" y="556"/>
                    <a:pt x="1" y="1224"/>
                  </a:cubicBezTo>
                  <a:cubicBezTo>
                    <a:pt x="1" y="1890"/>
                    <a:pt x="556" y="2446"/>
                    <a:pt x="1222" y="2446"/>
                  </a:cubicBezTo>
                  <a:cubicBezTo>
                    <a:pt x="1890" y="2446"/>
                    <a:pt x="2446" y="1890"/>
                    <a:pt x="2446" y="1224"/>
                  </a:cubicBezTo>
                  <a:cubicBezTo>
                    <a:pt x="2446" y="556"/>
                    <a:pt x="1890" y="1"/>
                    <a:pt x="12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59"/>
            <p:cNvSpPr/>
            <p:nvPr/>
          </p:nvSpPr>
          <p:spPr>
            <a:xfrm>
              <a:off x="5483825" y="685550"/>
              <a:ext cx="2018352" cy="3849381"/>
            </a:xfrm>
            <a:custGeom>
              <a:avLst/>
              <a:gdLst/>
              <a:ahLst/>
              <a:cxnLst/>
              <a:rect l="l" t="t" r="r" b="b"/>
              <a:pathLst>
                <a:path w="56783" h="108296" extrusionOk="0">
                  <a:moveTo>
                    <a:pt x="47755" y="636"/>
                  </a:moveTo>
                  <a:cubicBezTo>
                    <a:pt x="55057" y="636"/>
                    <a:pt x="56146" y="4965"/>
                    <a:pt x="56146" y="7545"/>
                  </a:cubicBezTo>
                  <a:lnTo>
                    <a:pt x="56146" y="99084"/>
                  </a:lnTo>
                  <a:cubicBezTo>
                    <a:pt x="56146" y="104854"/>
                    <a:pt x="53340" y="107660"/>
                    <a:pt x="47570" y="107660"/>
                  </a:cubicBezTo>
                  <a:lnTo>
                    <a:pt x="11622" y="107660"/>
                  </a:lnTo>
                  <a:cubicBezTo>
                    <a:pt x="2280" y="107660"/>
                    <a:pt x="637" y="105432"/>
                    <a:pt x="637" y="100751"/>
                  </a:cubicBezTo>
                  <a:lnTo>
                    <a:pt x="637" y="6618"/>
                  </a:lnTo>
                  <a:cubicBezTo>
                    <a:pt x="637" y="2481"/>
                    <a:pt x="2540" y="636"/>
                    <a:pt x="6804" y="636"/>
                  </a:cubicBezTo>
                  <a:close/>
                  <a:moveTo>
                    <a:pt x="6804" y="0"/>
                  </a:moveTo>
                  <a:cubicBezTo>
                    <a:pt x="2163" y="0"/>
                    <a:pt x="1" y="2102"/>
                    <a:pt x="1" y="6618"/>
                  </a:cubicBezTo>
                  <a:lnTo>
                    <a:pt x="1" y="100751"/>
                  </a:lnTo>
                  <a:cubicBezTo>
                    <a:pt x="1" y="106462"/>
                    <a:pt x="2824" y="108296"/>
                    <a:pt x="11622" y="108296"/>
                  </a:cubicBezTo>
                  <a:lnTo>
                    <a:pt x="47570" y="108296"/>
                  </a:lnTo>
                  <a:cubicBezTo>
                    <a:pt x="53683" y="108296"/>
                    <a:pt x="56782" y="105197"/>
                    <a:pt x="56782" y="99084"/>
                  </a:cubicBezTo>
                  <a:lnTo>
                    <a:pt x="56782" y="7545"/>
                  </a:lnTo>
                  <a:cubicBezTo>
                    <a:pt x="56782" y="4728"/>
                    <a:pt x="55609" y="0"/>
                    <a:pt x="47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59"/>
            <p:cNvSpPr/>
            <p:nvPr/>
          </p:nvSpPr>
          <p:spPr>
            <a:xfrm>
              <a:off x="5569489" y="850194"/>
              <a:ext cx="1847096" cy="3520092"/>
            </a:xfrm>
            <a:custGeom>
              <a:avLst/>
              <a:gdLst/>
              <a:ahLst/>
              <a:cxnLst/>
              <a:rect l="l" t="t" r="r" b="b"/>
              <a:pathLst>
                <a:path w="51965" h="99032" extrusionOk="0">
                  <a:moveTo>
                    <a:pt x="43683" y="637"/>
                  </a:moveTo>
                  <a:cubicBezTo>
                    <a:pt x="50001" y="637"/>
                    <a:pt x="51328" y="4056"/>
                    <a:pt x="51328" y="6924"/>
                  </a:cubicBezTo>
                  <a:lnTo>
                    <a:pt x="51328" y="90584"/>
                  </a:lnTo>
                  <a:cubicBezTo>
                    <a:pt x="51328" y="95840"/>
                    <a:pt x="48771" y="98394"/>
                    <a:pt x="43515" y="98394"/>
                  </a:cubicBezTo>
                  <a:lnTo>
                    <a:pt x="10652" y="98394"/>
                  </a:lnTo>
                  <a:cubicBezTo>
                    <a:pt x="2135" y="98394"/>
                    <a:pt x="636" y="96368"/>
                    <a:pt x="636" y="92108"/>
                  </a:cubicBezTo>
                  <a:lnTo>
                    <a:pt x="636" y="6076"/>
                  </a:lnTo>
                  <a:cubicBezTo>
                    <a:pt x="636" y="2314"/>
                    <a:pt x="2366" y="637"/>
                    <a:pt x="6247" y="637"/>
                  </a:cubicBezTo>
                  <a:close/>
                  <a:moveTo>
                    <a:pt x="6246" y="0"/>
                  </a:moveTo>
                  <a:cubicBezTo>
                    <a:pt x="1985" y="0"/>
                    <a:pt x="0" y="1931"/>
                    <a:pt x="0" y="6076"/>
                  </a:cubicBezTo>
                  <a:lnTo>
                    <a:pt x="0" y="92108"/>
                  </a:lnTo>
                  <a:cubicBezTo>
                    <a:pt x="0" y="97350"/>
                    <a:pt x="2588" y="99032"/>
                    <a:pt x="10652" y="99032"/>
                  </a:cubicBezTo>
                  <a:lnTo>
                    <a:pt x="43515" y="99032"/>
                  </a:lnTo>
                  <a:cubicBezTo>
                    <a:pt x="49122" y="99032"/>
                    <a:pt x="51964" y="96189"/>
                    <a:pt x="51964" y="90584"/>
                  </a:cubicBezTo>
                  <a:lnTo>
                    <a:pt x="51964" y="6924"/>
                  </a:lnTo>
                  <a:cubicBezTo>
                    <a:pt x="51964" y="4338"/>
                    <a:pt x="50889" y="0"/>
                    <a:pt x="436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59"/>
            <p:cNvSpPr/>
            <p:nvPr/>
          </p:nvSpPr>
          <p:spPr>
            <a:xfrm>
              <a:off x="6289668" y="760834"/>
              <a:ext cx="383566" cy="30498"/>
            </a:xfrm>
            <a:custGeom>
              <a:avLst/>
              <a:gdLst/>
              <a:ahLst/>
              <a:cxnLst/>
              <a:rect l="l" t="t" r="r" b="b"/>
              <a:pathLst>
                <a:path w="10791" h="858" extrusionOk="0">
                  <a:moveTo>
                    <a:pt x="8423" y="1"/>
                  </a:moveTo>
                  <a:cubicBezTo>
                    <a:pt x="7941" y="1"/>
                    <a:pt x="7459" y="15"/>
                    <a:pt x="6979" y="28"/>
                  </a:cubicBezTo>
                  <a:lnTo>
                    <a:pt x="6979" y="28"/>
                  </a:lnTo>
                  <a:cubicBezTo>
                    <a:pt x="5829" y="20"/>
                    <a:pt x="4678" y="16"/>
                    <a:pt x="3527" y="16"/>
                  </a:cubicBezTo>
                  <a:cubicBezTo>
                    <a:pt x="2480" y="16"/>
                    <a:pt x="1432" y="20"/>
                    <a:pt x="385" y="29"/>
                  </a:cubicBezTo>
                  <a:cubicBezTo>
                    <a:pt x="384" y="29"/>
                    <a:pt x="382" y="29"/>
                    <a:pt x="381" y="29"/>
                  </a:cubicBezTo>
                  <a:cubicBezTo>
                    <a:pt x="127" y="29"/>
                    <a:pt x="0" y="227"/>
                    <a:pt x="2" y="425"/>
                  </a:cubicBezTo>
                  <a:lnTo>
                    <a:pt x="2" y="425"/>
                  </a:lnTo>
                  <a:cubicBezTo>
                    <a:pt x="0" y="623"/>
                    <a:pt x="127" y="820"/>
                    <a:pt x="381" y="820"/>
                  </a:cubicBezTo>
                  <a:cubicBezTo>
                    <a:pt x="382" y="820"/>
                    <a:pt x="384" y="820"/>
                    <a:pt x="385" y="820"/>
                  </a:cubicBezTo>
                  <a:cubicBezTo>
                    <a:pt x="1432" y="830"/>
                    <a:pt x="2480" y="834"/>
                    <a:pt x="3527" y="834"/>
                  </a:cubicBezTo>
                  <a:cubicBezTo>
                    <a:pt x="4563" y="834"/>
                    <a:pt x="5598" y="830"/>
                    <a:pt x="6634" y="824"/>
                  </a:cubicBezTo>
                  <a:lnTo>
                    <a:pt x="6634" y="824"/>
                  </a:lnTo>
                  <a:cubicBezTo>
                    <a:pt x="7186" y="839"/>
                    <a:pt x="7743" y="858"/>
                    <a:pt x="8297" y="858"/>
                  </a:cubicBezTo>
                  <a:cubicBezTo>
                    <a:pt x="8784" y="858"/>
                    <a:pt x="9270" y="844"/>
                    <a:pt x="9748" y="802"/>
                  </a:cubicBezTo>
                  <a:lnTo>
                    <a:pt x="9748" y="802"/>
                  </a:lnTo>
                  <a:cubicBezTo>
                    <a:pt x="9899" y="800"/>
                    <a:pt x="10050" y="799"/>
                    <a:pt x="10201" y="798"/>
                  </a:cubicBezTo>
                  <a:cubicBezTo>
                    <a:pt x="10202" y="798"/>
                    <a:pt x="10203" y="798"/>
                    <a:pt x="10204" y="798"/>
                  </a:cubicBezTo>
                  <a:cubicBezTo>
                    <a:pt x="10300" y="798"/>
                    <a:pt x="10376" y="768"/>
                    <a:pt x="10434" y="720"/>
                  </a:cubicBezTo>
                  <a:lnTo>
                    <a:pt x="10434" y="720"/>
                  </a:lnTo>
                  <a:cubicBezTo>
                    <a:pt x="10458" y="716"/>
                    <a:pt x="10483" y="713"/>
                    <a:pt x="10508" y="709"/>
                  </a:cubicBezTo>
                  <a:cubicBezTo>
                    <a:pt x="10791" y="664"/>
                    <a:pt x="10791" y="186"/>
                    <a:pt x="10508" y="141"/>
                  </a:cubicBezTo>
                  <a:cubicBezTo>
                    <a:pt x="10483" y="137"/>
                    <a:pt x="10458" y="133"/>
                    <a:pt x="10434" y="129"/>
                  </a:cubicBezTo>
                  <a:lnTo>
                    <a:pt x="10434" y="129"/>
                  </a:lnTo>
                  <a:cubicBezTo>
                    <a:pt x="10376" y="81"/>
                    <a:pt x="10300" y="52"/>
                    <a:pt x="10204" y="52"/>
                  </a:cubicBezTo>
                  <a:cubicBezTo>
                    <a:pt x="10203" y="52"/>
                    <a:pt x="10202" y="52"/>
                    <a:pt x="10201" y="52"/>
                  </a:cubicBezTo>
                  <a:cubicBezTo>
                    <a:pt x="10043" y="50"/>
                    <a:pt x="9885" y="49"/>
                    <a:pt x="9728" y="48"/>
                  </a:cubicBezTo>
                  <a:lnTo>
                    <a:pt x="9728" y="48"/>
                  </a:lnTo>
                  <a:cubicBezTo>
                    <a:pt x="9296" y="12"/>
                    <a:pt x="8860" y="1"/>
                    <a:pt x="8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59"/>
            <p:cNvSpPr/>
            <p:nvPr/>
          </p:nvSpPr>
          <p:spPr>
            <a:xfrm>
              <a:off x="6121682" y="741178"/>
              <a:ext cx="58720" cy="64763"/>
            </a:xfrm>
            <a:custGeom>
              <a:avLst/>
              <a:gdLst/>
              <a:ahLst/>
              <a:cxnLst/>
              <a:rect l="l" t="t" r="r" b="b"/>
              <a:pathLst>
                <a:path w="1652" h="1822" extrusionOk="0">
                  <a:moveTo>
                    <a:pt x="795" y="382"/>
                  </a:moveTo>
                  <a:cubicBezTo>
                    <a:pt x="1108" y="382"/>
                    <a:pt x="1176" y="812"/>
                    <a:pt x="1139" y="1043"/>
                  </a:cubicBezTo>
                  <a:cubicBezTo>
                    <a:pt x="1112" y="1210"/>
                    <a:pt x="1084" y="1297"/>
                    <a:pt x="968" y="1297"/>
                  </a:cubicBezTo>
                  <a:cubicBezTo>
                    <a:pt x="931" y="1297"/>
                    <a:pt x="884" y="1288"/>
                    <a:pt x="824" y="1269"/>
                  </a:cubicBezTo>
                  <a:cubicBezTo>
                    <a:pt x="700" y="1231"/>
                    <a:pt x="594" y="1117"/>
                    <a:pt x="549" y="994"/>
                  </a:cubicBezTo>
                  <a:lnTo>
                    <a:pt x="549" y="994"/>
                  </a:lnTo>
                  <a:cubicBezTo>
                    <a:pt x="550" y="994"/>
                    <a:pt x="552" y="994"/>
                    <a:pt x="553" y="995"/>
                  </a:cubicBezTo>
                  <a:cubicBezTo>
                    <a:pt x="562" y="997"/>
                    <a:pt x="571" y="999"/>
                    <a:pt x="580" y="999"/>
                  </a:cubicBezTo>
                  <a:cubicBezTo>
                    <a:pt x="672" y="999"/>
                    <a:pt x="748" y="874"/>
                    <a:pt x="664" y="807"/>
                  </a:cubicBezTo>
                  <a:cubicBezTo>
                    <a:pt x="509" y="685"/>
                    <a:pt x="538" y="406"/>
                    <a:pt x="760" y="384"/>
                  </a:cubicBezTo>
                  <a:cubicBezTo>
                    <a:pt x="772" y="383"/>
                    <a:pt x="784" y="382"/>
                    <a:pt x="795" y="382"/>
                  </a:cubicBezTo>
                  <a:close/>
                  <a:moveTo>
                    <a:pt x="817" y="1"/>
                  </a:moveTo>
                  <a:cubicBezTo>
                    <a:pt x="713" y="1"/>
                    <a:pt x="605" y="27"/>
                    <a:pt x="498" y="86"/>
                  </a:cubicBezTo>
                  <a:cubicBezTo>
                    <a:pt x="261" y="217"/>
                    <a:pt x="191" y="565"/>
                    <a:pt x="309" y="795"/>
                  </a:cubicBezTo>
                  <a:lnTo>
                    <a:pt x="309" y="795"/>
                  </a:lnTo>
                  <a:cubicBezTo>
                    <a:pt x="240" y="811"/>
                    <a:pt x="176" y="858"/>
                    <a:pt x="153" y="929"/>
                  </a:cubicBezTo>
                  <a:cubicBezTo>
                    <a:pt x="1" y="1394"/>
                    <a:pt x="412" y="1774"/>
                    <a:pt x="850" y="1817"/>
                  </a:cubicBezTo>
                  <a:cubicBezTo>
                    <a:pt x="878" y="1820"/>
                    <a:pt x="905" y="1821"/>
                    <a:pt x="932" y="1821"/>
                  </a:cubicBezTo>
                  <a:cubicBezTo>
                    <a:pt x="1123" y="1821"/>
                    <a:pt x="1291" y="1753"/>
                    <a:pt x="1441" y="1627"/>
                  </a:cubicBezTo>
                  <a:cubicBezTo>
                    <a:pt x="1647" y="1454"/>
                    <a:pt x="1651" y="977"/>
                    <a:pt x="1604" y="736"/>
                  </a:cubicBezTo>
                  <a:cubicBezTo>
                    <a:pt x="1528" y="351"/>
                    <a:pt x="1197" y="1"/>
                    <a:pt x="8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59"/>
            <p:cNvSpPr/>
            <p:nvPr/>
          </p:nvSpPr>
          <p:spPr>
            <a:xfrm>
              <a:off x="6731920" y="741178"/>
              <a:ext cx="58720" cy="64763"/>
            </a:xfrm>
            <a:custGeom>
              <a:avLst/>
              <a:gdLst/>
              <a:ahLst/>
              <a:cxnLst/>
              <a:rect l="l" t="t" r="r" b="b"/>
              <a:pathLst>
                <a:path w="1652" h="1822" extrusionOk="0">
                  <a:moveTo>
                    <a:pt x="795" y="382"/>
                  </a:moveTo>
                  <a:cubicBezTo>
                    <a:pt x="1109" y="382"/>
                    <a:pt x="1177" y="812"/>
                    <a:pt x="1139" y="1043"/>
                  </a:cubicBezTo>
                  <a:cubicBezTo>
                    <a:pt x="1112" y="1210"/>
                    <a:pt x="1085" y="1297"/>
                    <a:pt x="969" y="1297"/>
                  </a:cubicBezTo>
                  <a:cubicBezTo>
                    <a:pt x="931" y="1297"/>
                    <a:pt x="884" y="1288"/>
                    <a:pt x="825" y="1269"/>
                  </a:cubicBezTo>
                  <a:cubicBezTo>
                    <a:pt x="700" y="1231"/>
                    <a:pt x="593" y="1117"/>
                    <a:pt x="548" y="993"/>
                  </a:cubicBezTo>
                  <a:lnTo>
                    <a:pt x="548" y="993"/>
                  </a:lnTo>
                  <a:cubicBezTo>
                    <a:pt x="550" y="994"/>
                    <a:pt x="552" y="994"/>
                    <a:pt x="554" y="995"/>
                  </a:cubicBezTo>
                  <a:cubicBezTo>
                    <a:pt x="563" y="997"/>
                    <a:pt x="572" y="999"/>
                    <a:pt x="580" y="999"/>
                  </a:cubicBezTo>
                  <a:cubicBezTo>
                    <a:pt x="671" y="999"/>
                    <a:pt x="748" y="874"/>
                    <a:pt x="664" y="807"/>
                  </a:cubicBezTo>
                  <a:cubicBezTo>
                    <a:pt x="509" y="685"/>
                    <a:pt x="539" y="406"/>
                    <a:pt x="761" y="384"/>
                  </a:cubicBezTo>
                  <a:cubicBezTo>
                    <a:pt x="773" y="383"/>
                    <a:pt x="784" y="382"/>
                    <a:pt x="795" y="382"/>
                  </a:cubicBezTo>
                  <a:close/>
                  <a:moveTo>
                    <a:pt x="818" y="1"/>
                  </a:moveTo>
                  <a:cubicBezTo>
                    <a:pt x="714" y="1"/>
                    <a:pt x="606" y="27"/>
                    <a:pt x="499" y="86"/>
                  </a:cubicBezTo>
                  <a:cubicBezTo>
                    <a:pt x="261" y="217"/>
                    <a:pt x="191" y="565"/>
                    <a:pt x="310" y="795"/>
                  </a:cubicBezTo>
                  <a:lnTo>
                    <a:pt x="310" y="795"/>
                  </a:lnTo>
                  <a:cubicBezTo>
                    <a:pt x="241" y="811"/>
                    <a:pt x="177" y="858"/>
                    <a:pt x="153" y="929"/>
                  </a:cubicBezTo>
                  <a:cubicBezTo>
                    <a:pt x="1" y="1394"/>
                    <a:pt x="412" y="1774"/>
                    <a:pt x="850" y="1817"/>
                  </a:cubicBezTo>
                  <a:cubicBezTo>
                    <a:pt x="878" y="1820"/>
                    <a:pt x="906" y="1821"/>
                    <a:pt x="933" y="1821"/>
                  </a:cubicBezTo>
                  <a:cubicBezTo>
                    <a:pt x="1123" y="1821"/>
                    <a:pt x="1292" y="1753"/>
                    <a:pt x="1442" y="1627"/>
                  </a:cubicBezTo>
                  <a:cubicBezTo>
                    <a:pt x="1647" y="1454"/>
                    <a:pt x="1652" y="977"/>
                    <a:pt x="1604" y="736"/>
                  </a:cubicBezTo>
                  <a:cubicBezTo>
                    <a:pt x="1528" y="351"/>
                    <a:pt x="1198" y="1"/>
                    <a:pt x="8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Google Shape;1182;p38">
            <a:extLst>
              <a:ext uri="{FF2B5EF4-FFF2-40B4-BE49-F238E27FC236}">
                <a16:creationId xmlns:a16="http://schemas.microsoft.com/office/drawing/2014/main" id="{71F7FCCC-3836-4A7B-B191-E993152BF8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7823" y="1509214"/>
            <a:ext cx="4273077" cy="11269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7200" dirty="0">
                <a:solidFill>
                  <a:srgbClr val="906D8E"/>
                </a:solidFill>
                <a:cs typeface="+mj-cs"/>
              </a:rPr>
              <a:t>الدرس الثاني</a:t>
            </a:r>
            <a:endParaRPr sz="7200" dirty="0">
              <a:solidFill>
                <a:srgbClr val="906D8E"/>
              </a:solidFill>
              <a:cs typeface="+mj-cs"/>
            </a:endParaRPr>
          </a:p>
        </p:txBody>
      </p:sp>
      <p:sp>
        <p:nvSpPr>
          <p:cNvPr id="18" name="Google Shape;1183;p38">
            <a:extLst>
              <a:ext uri="{FF2B5EF4-FFF2-40B4-BE49-F238E27FC236}">
                <a16:creationId xmlns:a16="http://schemas.microsoft.com/office/drawing/2014/main" id="{5973D161-14A4-43CB-BF89-4F5262EE7D1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362316" y="2844162"/>
            <a:ext cx="6025200" cy="6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ar-SA" sz="6000" b="1" dirty="0">
                <a:solidFill>
                  <a:srgbClr val="61B5A6"/>
                </a:solidFill>
                <a:cs typeface="+mj-cs"/>
              </a:rPr>
              <a:t>السوائل والغازات</a:t>
            </a:r>
            <a:endParaRPr sz="6000" b="1" dirty="0">
              <a:solidFill>
                <a:srgbClr val="61B5A6"/>
              </a:solidFill>
              <a:cs typeface="+mj-cs"/>
            </a:endParaRPr>
          </a:p>
        </p:txBody>
      </p:sp>
      <p:pic>
        <p:nvPicPr>
          <p:cNvPr id="2052" name="Picture 4" descr="عصير في أكواب illustratioin ، عصير البرتقال الحليب المشروبات الغازية ، عصير  الكرتون, شخصية كرتونية, برتقالية png">
            <a:extLst>
              <a:ext uri="{FF2B5EF4-FFF2-40B4-BE49-F238E27FC236}">
                <a16:creationId xmlns:a16="http://schemas.microsoft.com/office/drawing/2014/main" id="{769084A1-1D18-4595-B057-5634FEF58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6861">
            <a:off x="5488881" y="1927967"/>
            <a:ext cx="1952623" cy="23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بالونات ملونة بالون الكرتون بالون لطيف بالون أصفر, بالون الازرق, بالون  الأحمر, بالون بنفسجي PNG والمتجهات للتحميل مجانا">
            <a:extLst>
              <a:ext uri="{FF2B5EF4-FFF2-40B4-BE49-F238E27FC236}">
                <a16:creationId xmlns:a16="http://schemas.microsoft.com/office/drawing/2014/main" id="{2F63E1EC-9346-478A-A9AD-A199DF866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569" y="824559"/>
            <a:ext cx="1704799" cy="1811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1404;p39">
            <a:extLst>
              <a:ext uri="{FF2B5EF4-FFF2-40B4-BE49-F238E27FC236}">
                <a16:creationId xmlns:a16="http://schemas.microsoft.com/office/drawing/2014/main" id="{35847436-378A-41EF-9A1B-FEF46EDFA0B3}"/>
              </a:ext>
            </a:extLst>
          </p:cNvPr>
          <p:cNvSpPr txBox="1">
            <a:spLocks/>
          </p:cNvSpPr>
          <p:nvPr/>
        </p:nvSpPr>
        <p:spPr>
          <a:xfrm>
            <a:off x="660408" y="759338"/>
            <a:ext cx="3805676" cy="704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425" tIns="43425" rIns="43425" bIns="43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matic SC"/>
              <a:buNone/>
              <a:defRPr sz="4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ar-SA" sz="6000">
                <a:solidFill>
                  <a:srgbClr val="5E8DD1"/>
                </a:solidFill>
                <a:cs typeface="+mj-cs"/>
              </a:rPr>
              <a:t>الفصل التاسع </a:t>
            </a:r>
            <a:endParaRPr lang="ar-SA" sz="6000" dirty="0">
              <a:solidFill>
                <a:srgbClr val="5E8DD1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72827952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2923C849-E5D3-42FB-9238-86CF3147F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Google Shape;1294;p43">
            <a:extLst>
              <a:ext uri="{FF2B5EF4-FFF2-40B4-BE49-F238E27FC236}">
                <a16:creationId xmlns:a16="http://schemas.microsoft.com/office/drawing/2014/main" id="{35CAEB50-1375-4AC2-8032-0C2188B25D29}"/>
              </a:ext>
            </a:extLst>
          </p:cNvPr>
          <p:cNvSpPr txBox="1">
            <a:spLocks/>
          </p:cNvSpPr>
          <p:nvPr/>
        </p:nvSpPr>
        <p:spPr>
          <a:xfrm>
            <a:off x="2878077" y="1881652"/>
            <a:ext cx="459645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6600" dirty="0">
                <a:cs typeface="+mj-cs"/>
              </a:rPr>
              <a:t>أنظر و أتسائل</a:t>
            </a:r>
          </a:p>
        </p:txBody>
      </p:sp>
    </p:spTree>
    <p:extLst>
      <p:ext uri="{BB962C8B-B14F-4D97-AF65-F5344CB8AC3E}">
        <p14:creationId xmlns:p14="http://schemas.microsoft.com/office/powerpoint/2010/main" val="1467130413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E8F2CBF8-3415-45F4-A3BA-B96EF6F2F7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015" t="21604" r="35020" b="17845"/>
          <a:stretch/>
        </p:blipFill>
        <p:spPr>
          <a:xfrm>
            <a:off x="1929059" y="3464"/>
            <a:ext cx="4672978" cy="514003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8DD3C4E7-6C55-4DE8-A51D-A0EC13A201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602036" y="1961535"/>
            <a:ext cx="2540970" cy="2305943"/>
          </a:xfrm>
          <a:prstGeom prst="rect">
            <a:avLst/>
          </a:prstGeom>
        </p:spPr>
      </p:pic>
      <p:sp>
        <p:nvSpPr>
          <p:cNvPr id="6" name="سهم: لليسار 5">
            <a:extLst>
              <a:ext uri="{FF2B5EF4-FFF2-40B4-BE49-F238E27FC236}">
                <a16:creationId xmlns:a16="http://schemas.microsoft.com/office/drawing/2014/main" id="{EE75023A-549C-4B14-9968-906628F1BCE1}"/>
              </a:ext>
            </a:extLst>
          </p:cNvPr>
          <p:cNvSpPr/>
          <p:nvPr/>
        </p:nvSpPr>
        <p:spPr>
          <a:xfrm>
            <a:off x="6938717" y="4162172"/>
            <a:ext cx="1867607" cy="845128"/>
          </a:xfrm>
          <a:prstGeom prst="leftArrow">
            <a:avLst/>
          </a:prstGeom>
          <a:solidFill>
            <a:srgbClr val="906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E1A13A0E-7885-67DA-E142-9B723F00EA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287" t="45522" r="48182" b="45455"/>
          <a:stretch/>
        </p:blipFill>
        <p:spPr>
          <a:xfrm>
            <a:off x="554183" y="3715362"/>
            <a:ext cx="3614491" cy="8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67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235C790-8009-464B-89EA-733D72B956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002F4ED9-64CD-43DB-972A-06EDC434F00D}"/>
              </a:ext>
            </a:extLst>
          </p:cNvPr>
          <p:cNvSpPr txBox="1"/>
          <p:nvPr/>
        </p:nvSpPr>
        <p:spPr>
          <a:xfrm>
            <a:off x="207034" y="1990894"/>
            <a:ext cx="6073140" cy="14196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8625" b="1" dirty="0">
                <a:solidFill>
                  <a:srgbClr val="376191"/>
                </a:solidFill>
                <a:cs typeface="+mj-cs"/>
              </a:rPr>
              <a:t>استكشف </a:t>
            </a:r>
          </a:p>
        </p:txBody>
      </p:sp>
    </p:spTree>
    <p:extLst>
      <p:ext uri="{BB962C8B-B14F-4D97-AF65-F5344CB8AC3E}">
        <p14:creationId xmlns:p14="http://schemas.microsoft.com/office/powerpoint/2010/main" val="2641393569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B6758465-E705-4607-BCFC-EEFB06811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57525E6-62DB-4F87-964A-221A643E84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39" t="23333" r="50000" b="13810"/>
          <a:stretch/>
        </p:blipFill>
        <p:spPr>
          <a:xfrm>
            <a:off x="1157748" y="75940"/>
            <a:ext cx="3731342" cy="504304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B65CEEF-A149-0E83-29C6-417CDA20C0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561" t="55219" r="30378" b="39798"/>
          <a:stretch/>
        </p:blipFill>
        <p:spPr>
          <a:xfrm>
            <a:off x="3269672" y="4568796"/>
            <a:ext cx="4637161" cy="49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7934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p41"/>
          <p:cNvSpPr/>
          <p:nvPr/>
        </p:nvSpPr>
        <p:spPr>
          <a:xfrm rot="-899977">
            <a:off x="3770814" y="1491126"/>
            <a:ext cx="1602322" cy="1429731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116;p33">
            <a:extLst>
              <a:ext uri="{FF2B5EF4-FFF2-40B4-BE49-F238E27FC236}">
                <a16:creationId xmlns:a16="http://schemas.microsoft.com/office/drawing/2014/main" id="{9B2BAADF-A48E-47EC-A4F8-7A983A31CA3A}"/>
              </a:ext>
            </a:extLst>
          </p:cNvPr>
          <p:cNvSpPr txBox="1">
            <a:spLocks/>
          </p:cNvSpPr>
          <p:nvPr/>
        </p:nvSpPr>
        <p:spPr>
          <a:xfrm>
            <a:off x="1979712" y="2651791"/>
            <a:ext cx="4753800" cy="21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matic SC"/>
              <a:buNone/>
              <a:defRPr sz="5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matic SC"/>
              <a:buNone/>
              <a:defRPr sz="36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matic SC"/>
              <a:buNone/>
              <a:defRPr sz="36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matic SC"/>
              <a:buNone/>
              <a:defRPr sz="36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matic SC"/>
              <a:buNone/>
              <a:defRPr sz="36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matic SC"/>
              <a:buNone/>
              <a:defRPr sz="36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matic SC"/>
              <a:buNone/>
              <a:defRPr sz="36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matic SC"/>
              <a:buNone/>
              <a:defRPr sz="36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matic SC"/>
              <a:buNone/>
              <a:defRPr sz="36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ar-SA" sz="9600">
                <a:cs typeface="+mj-cs"/>
              </a:rPr>
              <a:t>اقرأ وأتعلم </a:t>
            </a:r>
            <a:endParaRPr lang="ar-SA" sz="13800" dirty="0">
              <a:cs typeface="+mj-cs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6AA31C62-164B-4638-9E31-38D60F3C3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5645" y="1308132"/>
            <a:ext cx="1532659" cy="1532659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97A74C9D-1BE6-466D-9E06-CFB0EEE387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091"/>
          <a:stretch/>
        </p:blipFill>
        <p:spPr>
          <a:xfrm>
            <a:off x="0" y="3308382"/>
            <a:ext cx="1869102" cy="183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07145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صورة 117">
            <a:extLst>
              <a:ext uri="{FF2B5EF4-FFF2-40B4-BE49-F238E27FC236}">
                <a16:creationId xmlns:a16="http://schemas.microsoft.com/office/drawing/2014/main" id="{8B4F0E82-A1D5-46BA-86D5-ED5854F241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" r="5500"/>
          <a:stretch/>
        </p:blipFill>
        <p:spPr>
          <a:xfrm>
            <a:off x="0" y="0"/>
            <a:ext cx="9125326" cy="5143500"/>
          </a:xfrm>
          <a:prstGeom prst="rect">
            <a:avLst/>
          </a:prstGeom>
        </p:spPr>
      </p:pic>
      <p:grpSp>
        <p:nvGrpSpPr>
          <p:cNvPr id="6" name="Google Shape;1465;p64">
            <a:extLst>
              <a:ext uri="{FF2B5EF4-FFF2-40B4-BE49-F238E27FC236}">
                <a16:creationId xmlns:a16="http://schemas.microsoft.com/office/drawing/2014/main" id="{385863F5-052E-44EA-AF53-5100DDC99261}"/>
              </a:ext>
            </a:extLst>
          </p:cNvPr>
          <p:cNvGrpSpPr/>
          <p:nvPr/>
        </p:nvGrpSpPr>
        <p:grpSpPr>
          <a:xfrm>
            <a:off x="2602322" y="1443754"/>
            <a:ext cx="4636227" cy="2383751"/>
            <a:chOff x="2146400" y="1752675"/>
            <a:chExt cx="5849275" cy="2993910"/>
          </a:xfrm>
        </p:grpSpPr>
        <p:grpSp>
          <p:nvGrpSpPr>
            <p:cNvPr id="7" name="Google Shape;1466;p64">
              <a:extLst>
                <a:ext uri="{FF2B5EF4-FFF2-40B4-BE49-F238E27FC236}">
                  <a16:creationId xmlns:a16="http://schemas.microsoft.com/office/drawing/2014/main" id="{4CD68D16-F19F-4D83-8310-5BE2AEDD89E6}"/>
                </a:ext>
              </a:extLst>
            </p:cNvPr>
            <p:cNvGrpSpPr/>
            <p:nvPr/>
          </p:nvGrpSpPr>
          <p:grpSpPr>
            <a:xfrm>
              <a:off x="2146400" y="1752675"/>
              <a:ext cx="5849275" cy="513000"/>
              <a:chOff x="2146400" y="1752675"/>
              <a:chExt cx="5849275" cy="513000"/>
            </a:xfrm>
          </p:grpSpPr>
          <p:sp>
            <p:nvSpPr>
              <p:cNvPr id="41" name="Google Shape;1468;p64">
                <a:extLst>
                  <a:ext uri="{FF2B5EF4-FFF2-40B4-BE49-F238E27FC236}">
                    <a16:creationId xmlns:a16="http://schemas.microsoft.com/office/drawing/2014/main" id="{23D5472F-3CDF-43F8-9C70-A69577EA61D6}"/>
                  </a:ext>
                </a:extLst>
              </p:cNvPr>
              <p:cNvSpPr/>
              <p:nvPr/>
            </p:nvSpPr>
            <p:spPr>
              <a:xfrm>
                <a:off x="2146400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42" name="Google Shape;1469;p64">
                <a:extLst>
                  <a:ext uri="{FF2B5EF4-FFF2-40B4-BE49-F238E27FC236}">
                    <a16:creationId xmlns:a16="http://schemas.microsoft.com/office/drawing/2014/main" id="{9518B8BD-7F2D-43FA-AB1B-5D6ECE54E39F}"/>
                  </a:ext>
                </a:extLst>
              </p:cNvPr>
              <p:cNvSpPr/>
              <p:nvPr/>
            </p:nvSpPr>
            <p:spPr>
              <a:xfrm>
                <a:off x="3144475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43" name="Google Shape;1470;p64">
                <a:extLst>
                  <a:ext uri="{FF2B5EF4-FFF2-40B4-BE49-F238E27FC236}">
                    <a16:creationId xmlns:a16="http://schemas.microsoft.com/office/drawing/2014/main" id="{0DF97BD2-8DDD-40C9-AED4-7B0B12BD371F}"/>
                  </a:ext>
                </a:extLst>
              </p:cNvPr>
              <p:cNvSpPr/>
              <p:nvPr/>
            </p:nvSpPr>
            <p:spPr>
              <a:xfrm>
                <a:off x="4142550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44" name="Google Shape;1471;p64">
                <a:extLst>
                  <a:ext uri="{FF2B5EF4-FFF2-40B4-BE49-F238E27FC236}">
                    <a16:creationId xmlns:a16="http://schemas.microsoft.com/office/drawing/2014/main" id="{1F952FB9-BF42-417D-8398-D28AAF046E5C}"/>
                  </a:ext>
                </a:extLst>
              </p:cNvPr>
              <p:cNvSpPr/>
              <p:nvPr/>
            </p:nvSpPr>
            <p:spPr>
              <a:xfrm>
                <a:off x="5140625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45" name="Google Shape;1472;p64">
                <a:extLst>
                  <a:ext uri="{FF2B5EF4-FFF2-40B4-BE49-F238E27FC236}">
                    <a16:creationId xmlns:a16="http://schemas.microsoft.com/office/drawing/2014/main" id="{F28333CC-E930-4FDA-9944-454DA73D4CBA}"/>
                  </a:ext>
                </a:extLst>
              </p:cNvPr>
              <p:cNvSpPr/>
              <p:nvPr/>
            </p:nvSpPr>
            <p:spPr>
              <a:xfrm>
                <a:off x="6138700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46" name="Google Shape;1473;p64">
                <a:extLst>
                  <a:ext uri="{FF2B5EF4-FFF2-40B4-BE49-F238E27FC236}">
                    <a16:creationId xmlns:a16="http://schemas.microsoft.com/office/drawing/2014/main" id="{B7D82331-1F6E-4CF0-8D31-680C1CF2ACC2}"/>
                  </a:ext>
                </a:extLst>
              </p:cNvPr>
              <p:cNvSpPr/>
              <p:nvPr/>
            </p:nvSpPr>
            <p:spPr>
              <a:xfrm>
                <a:off x="7136775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</p:grpSp>
        <p:grpSp>
          <p:nvGrpSpPr>
            <p:cNvPr id="8" name="Google Shape;1474;p64">
              <a:extLst>
                <a:ext uri="{FF2B5EF4-FFF2-40B4-BE49-F238E27FC236}">
                  <a16:creationId xmlns:a16="http://schemas.microsoft.com/office/drawing/2014/main" id="{D160B9CF-A90F-4A40-B18C-7B9252DD0C64}"/>
                </a:ext>
              </a:extLst>
            </p:cNvPr>
            <p:cNvGrpSpPr/>
            <p:nvPr/>
          </p:nvGrpSpPr>
          <p:grpSpPr>
            <a:xfrm>
              <a:off x="2146400" y="2372903"/>
              <a:ext cx="5849275" cy="513000"/>
              <a:chOff x="2146400" y="2372903"/>
              <a:chExt cx="5849275" cy="513000"/>
            </a:xfrm>
          </p:grpSpPr>
          <p:sp>
            <p:nvSpPr>
              <p:cNvPr id="34" name="Google Shape;1476;p64">
                <a:extLst>
                  <a:ext uri="{FF2B5EF4-FFF2-40B4-BE49-F238E27FC236}">
                    <a16:creationId xmlns:a16="http://schemas.microsoft.com/office/drawing/2014/main" id="{7FBD4CD5-69DA-4D5D-B00D-DD82459EFAEE}"/>
                  </a:ext>
                </a:extLst>
              </p:cNvPr>
              <p:cNvSpPr/>
              <p:nvPr/>
            </p:nvSpPr>
            <p:spPr>
              <a:xfrm>
                <a:off x="2146400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35" name="Google Shape;1477;p64">
                <a:extLst>
                  <a:ext uri="{FF2B5EF4-FFF2-40B4-BE49-F238E27FC236}">
                    <a16:creationId xmlns:a16="http://schemas.microsoft.com/office/drawing/2014/main" id="{212BC5FE-A6C0-46E2-9F73-189ECE947056}"/>
                  </a:ext>
                </a:extLst>
              </p:cNvPr>
              <p:cNvSpPr/>
              <p:nvPr/>
            </p:nvSpPr>
            <p:spPr>
              <a:xfrm>
                <a:off x="3144475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36" name="Google Shape;1478;p64">
                <a:extLst>
                  <a:ext uri="{FF2B5EF4-FFF2-40B4-BE49-F238E27FC236}">
                    <a16:creationId xmlns:a16="http://schemas.microsoft.com/office/drawing/2014/main" id="{AC8B52A1-5CB1-4F41-8904-46A7D393858F}"/>
                  </a:ext>
                </a:extLst>
              </p:cNvPr>
              <p:cNvSpPr/>
              <p:nvPr/>
            </p:nvSpPr>
            <p:spPr>
              <a:xfrm>
                <a:off x="4142550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37" name="Google Shape;1479;p64">
                <a:extLst>
                  <a:ext uri="{FF2B5EF4-FFF2-40B4-BE49-F238E27FC236}">
                    <a16:creationId xmlns:a16="http://schemas.microsoft.com/office/drawing/2014/main" id="{EC111B81-457B-475D-95BA-1D30396311F7}"/>
                  </a:ext>
                </a:extLst>
              </p:cNvPr>
              <p:cNvSpPr/>
              <p:nvPr/>
            </p:nvSpPr>
            <p:spPr>
              <a:xfrm>
                <a:off x="5140625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 dirty="0"/>
              </a:p>
            </p:txBody>
          </p:sp>
          <p:sp>
            <p:nvSpPr>
              <p:cNvPr id="38" name="Google Shape;1480;p64">
                <a:extLst>
                  <a:ext uri="{FF2B5EF4-FFF2-40B4-BE49-F238E27FC236}">
                    <a16:creationId xmlns:a16="http://schemas.microsoft.com/office/drawing/2014/main" id="{6B645429-943A-4C57-87C6-AF4DD862875A}"/>
                  </a:ext>
                </a:extLst>
              </p:cNvPr>
              <p:cNvSpPr/>
              <p:nvPr/>
            </p:nvSpPr>
            <p:spPr>
              <a:xfrm>
                <a:off x="6138700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39" name="Google Shape;1481;p64">
                <a:extLst>
                  <a:ext uri="{FF2B5EF4-FFF2-40B4-BE49-F238E27FC236}">
                    <a16:creationId xmlns:a16="http://schemas.microsoft.com/office/drawing/2014/main" id="{61EDD3B6-0277-4637-9BC4-6769D4F44B93}"/>
                  </a:ext>
                </a:extLst>
              </p:cNvPr>
              <p:cNvSpPr/>
              <p:nvPr/>
            </p:nvSpPr>
            <p:spPr>
              <a:xfrm>
                <a:off x="7136775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</p:grpSp>
        <p:grpSp>
          <p:nvGrpSpPr>
            <p:cNvPr id="9" name="Google Shape;1482;p64">
              <a:extLst>
                <a:ext uri="{FF2B5EF4-FFF2-40B4-BE49-F238E27FC236}">
                  <a16:creationId xmlns:a16="http://schemas.microsoft.com/office/drawing/2014/main" id="{14AB7C20-C408-44FE-BB2A-CD7147E89BA5}"/>
                </a:ext>
              </a:extLst>
            </p:cNvPr>
            <p:cNvGrpSpPr/>
            <p:nvPr/>
          </p:nvGrpSpPr>
          <p:grpSpPr>
            <a:xfrm>
              <a:off x="2146400" y="2993130"/>
              <a:ext cx="5849275" cy="513000"/>
              <a:chOff x="2146400" y="2993130"/>
              <a:chExt cx="5849275" cy="513000"/>
            </a:xfrm>
          </p:grpSpPr>
          <p:sp>
            <p:nvSpPr>
              <p:cNvPr id="27" name="Google Shape;1484;p64">
                <a:extLst>
                  <a:ext uri="{FF2B5EF4-FFF2-40B4-BE49-F238E27FC236}">
                    <a16:creationId xmlns:a16="http://schemas.microsoft.com/office/drawing/2014/main" id="{C743EAD8-F821-4367-9656-EC9DD8972F8C}"/>
                  </a:ext>
                </a:extLst>
              </p:cNvPr>
              <p:cNvSpPr/>
              <p:nvPr/>
            </p:nvSpPr>
            <p:spPr>
              <a:xfrm>
                <a:off x="2146400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28" name="Google Shape;1485;p64">
                <a:extLst>
                  <a:ext uri="{FF2B5EF4-FFF2-40B4-BE49-F238E27FC236}">
                    <a16:creationId xmlns:a16="http://schemas.microsoft.com/office/drawing/2014/main" id="{0C2C07F7-A968-4D2E-8A63-57CD91DBBD04}"/>
                  </a:ext>
                </a:extLst>
              </p:cNvPr>
              <p:cNvSpPr/>
              <p:nvPr/>
            </p:nvSpPr>
            <p:spPr>
              <a:xfrm>
                <a:off x="3144475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29" name="Google Shape;1486;p64">
                <a:extLst>
                  <a:ext uri="{FF2B5EF4-FFF2-40B4-BE49-F238E27FC236}">
                    <a16:creationId xmlns:a16="http://schemas.microsoft.com/office/drawing/2014/main" id="{05EF57BD-5ECD-483A-9084-D6B5249AFB63}"/>
                  </a:ext>
                </a:extLst>
              </p:cNvPr>
              <p:cNvSpPr/>
              <p:nvPr/>
            </p:nvSpPr>
            <p:spPr>
              <a:xfrm>
                <a:off x="4142550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30" name="Google Shape;1487;p64">
                <a:extLst>
                  <a:ext uri="{FF2B5EF4-FFF2-40B4-BE49-F238E27FC236}">
                    <a16:creationId xmlns:a16="http://schemas.microsoft.com/office/drawing/2014/main" id="{C323AAD5-1D5F-4A9A-ADEC-6210DAD59D4F}"/>
                  </a:ext>
                </a:extLst>
              </p:cNvPr>
              <p:cNvSpPr/>
              <p:nvPr/>
            </p:nvSpPr>
            <p:spPr>
              <a:xfrm>
                <a:off x="5140625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 dirty="0"/>
              </a:p>
            </p:txBody>
          </p:sp>
          <p:sp>
            <p:nvSpPr>
              <p:cNvPr id="31" name="Google Shape;1488;p64">
                <a:extLst>
                  <a:ext uri="{FF2B5EF4-FFF2-40B4-BE49-F238E27FC236}">
                    <a16:creationId xmlns:a16="http://schemas.microsoft.com/office/drawing/2014/main" id="{7B6B23F0-4C74-4E2B-8C66-55FFBC5242B4}"/>
                  </a:ext>
                </a:extLst>
              </p:cNvPr>
              <p:cNvSpPr/>
              <p:nvPr/>
            </p:nvSpPr>
            <p:spPr>
              <a:xfrm>
                <a:off x="6138700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32" name="Google Shape;1489;p64">
                <a:extLst>
                  <a:ext uri="{FF2B5EF4-FFF2-40B4-BE49-F238E27FC236}">
                    <a16:creationId xmlns:a16="http://schemas.microsoft.com/office/drawing/2014/main" id="{6A47AB6A-95A6-497F-8ADB-814589D4D39A}"/>
                  </a:ext>
                </a:extLst>
              </p:cNvPr>
              <p:cNvSpPr/>
              <p:nvPr/>
            </p:nvSpPr>
            <p:spPr>
              <a:xfrm>
                <a:off x="7136775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</p:grpSp>
        <p:grpSp>
          <p:nvGrpSpPr>
            <p:cNvPr id="10" name="Google Shape;1490;p64">
              <a:extLst>
                <a:ext uri="{FF2B5EF4-FFF2-40B4-BE49-F238E27FC236}">
                  <a16:creationId xmlns:a16="http://schemas.microsoft.com/office/drawing/2014/main" id="{9FB11870-D3AF-4F5E-948C-397C00363A35}"/>
                </a:ext>
              </a:extLst>
            </p:cNvPr>
            <p:cNvGrpSpPr/>
            <p:nvPr/>
          </p:nvGrpSpPr>
          <p:grpSpPr>
            <a:xfrm>
              <a:off x="2146400" y="3613357"/>
              <a:ext cx="5849275" cy="513000"/>
              <a:chOff x="2146400" y="3613357"/>
              <a:chExt cx="5849275" cy="513000"/>
            </a:xfrm>
          </p:grpSpPr>
          <p:sp>
            <p:nvSpPr>
              <p:cNvPr id="20" name="Google Shape;1492;p64">
                <a:extLst>
                  <a:ext uri="{FF2B5EF4-FFF2-40B4-BE49-F238E27FC236}">
                    <a16:creationId xmlns:a16="http://schemas.microsoft.com/office/drawing/2014/main" id="{D4ACEFFC-F3BA-4100-B414-B2193421F541}"/>
                  </a:ext>
                </a:extLst>
              </p:cNvPr>
              <p:cNvSpPr/>
              <p:nvPr/>
            </p:nvSpPr>
            <p:spPr>
              <a:xfrm>
                <a:off x="2146400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21" name="Google Shape;1493;p64">
                <a:extLst>
                  <a:ext uri="{FF2B5EF4-FFF2-40B4-BE49-F238E27FC236}">
                    <a16:creationId xmlns:a16="http://schemas.microsoft.com/office/drawing/2014/main" id="{081F20E3-7F09-49D4-A146-7A41D52641AB}"/>
                  </a:ext>
                </a:extLst>
              </p:cNvPr>
              <p:cNvSpPr/>
              <p:nvPr/>
            </p:nvSpPr>
            <p:spPr>
              <a:xfrm>
                <a:off x="3144475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22" name="Google Shape;1494;p64">
                <a:extLst>
                  <a:ext uri="{FF2B5EF4-FFF2-40B4-BE49-F238E27FC236}">
                    <a16:creationId xmlns:a16="http://schemas.microsoft.com/office/drawing/2014/main" id="{A86C5730-86D9-44A2-8946-A4435A1FF9CB}"/>
                  </a:ext>
                </a:extLst>
              </p:cNvPr>
              <p:cNvSpPr/>
              <p:nvPr/>
            </p:nvSpPr>
            <p:spPr>
              <a:xfrm>
                <a:off x="4142550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23" name="Google Shape;1495;p64">
                <a:extLst>
                  <a:ext uri="{FF2B5EF4-FFF2-40B4-BE49-F238E27FC236}">
                    <a16:creationId xmlns:a16="http://schemas.microsoft.com/office/drawing/2014/main" id="{1D48E47C-4663-4FB1-BE28-9C97F95314F0}"/>
                  </a:ext>
                </a:extLst>
              </p:cNvPr>
              <p:cNvSpPr/>
              <p:nvPr/>
            </p:nvSpPr>
            <p:spPr>
              <a:xfrm>
                <a:off x="5140625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24" name="Google Shape;1496;p64">
                <a:extLst>
                  <a:ext uri="{FF2B5EF4-FFF2-40B4-BE49-F238E27FC236}">
                    <a16:creationId xmlns:a16="http://schemas.microsoft.com/office/drawing/2014/main" id="{041D61B3-3BE0-45CE-B036-2828718D7B63}"/>
                  </a:ext>
                </a:extLst>
              </p:cNvPr>
              <p:cNvSpPr/>
              <p:nvPr/>
            </p:nvSpPr>
            <p:spPr>
              <a:xfrm>
                <a:off x="6138700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25" name="Google Shape;1497;p64">
                <a:extLst>
                  <a:ext uri="{FF2B5EF4-FFF2-40B4-BE49-F238E27FC236}">
                    <a16:creationId xmlns:a16="http://schemas.microsoft.com/office/drawing/2014/main" id="{C235E3A2-B77B-4E59-ABA2-045D5BE09F3A}"/>
                  </a:ext>
                </a:extLst>
              </p:cNvPr>
              <p:cNvSpPr/>
              <p:nvPr/>
            </p:nvSpPr>
            <p:spPr>
              <a:xfrm>
                <a:off x="7136775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</p:grpSp>
        <p:grpSp>
          <p:nvGrpSpPr>
            <p:cNvPr id="11" name="Google Shape;1498;p64">
              <a:extLst>
                <a:ext uri="{FF2B5EF4-FFF2-40B4-BE49-F238E27FC236}">
                  <a16:creationId xmlns:a16="http://schemas.microsoft.com/office/drawing/2014/main" id="{87156A9F-3176-440B-8E9D-70E5699B9C9E}"/>
                </a:ext>
              </a:extLst>
            </p:cNvPr>
            <p:cNvGrpSpPr/>
            <p:nvPr/>
          </p:nvGrpSpPr>
          <p:grpSpPr>
            <a:xfrm>
              <a:off x="2146400" y="4233585"/>
              <a:ext cx="5849275" cy="513000"/>
              <a:chOff x="2146400" y="4233585"/>
              <a:chExt cx="5849275" cy="513000"/>
            </a:xfrm>
          </p:grpSpPr>
          <p:sp>
            <p:nvSpPr>
              <p:cNvPr id="13" name="Google Shape;1500;p64">
                <a:extLst>
                  <a:ext uri="{FF2B5EF4-FFF2-40B4-BE49-F238E27FC236}">
                    <a16:creationId xmlns:a16="http://schemas.microsoft.com/office/drawing/2014/main" id="{74E3903F-5718-4A01-8556-4AE2818D2A2F}"/>
                  </a:ext>
                </a:extLst>
              </p:cNvPr>
              <p:cNvSpPr/>
              <p:nvPr/>
            </p:nvSpPr>
            <p:spPr>
              <a:xfrm>
                <a:off x="2146400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14" name="Google Shape;1501;p64">
                <a:extLst>
                  <a:ext uri="{FF2B5EF4-FFF2-40B4-BE49-F238E27FC236}">
                    <a16:creationId xmlns:a16="http://schemas.microsoft.com/office/drawing/2014/main" id="{A7D10759-71D1-4D07-9B1A-CAB7B548093B}"/>
                  </a:ext>
                </a:extLst>
              </p:cNvPr>
              <p:cNvSpPr/>
              <p:nvPr/>
            </p:nvSpPr>
            <p:spPr>
              <a:xfrm>
                <a:off x="3144475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15" name="Google Shape;1502;p64">
                <a:extLst>
                  <a:ext uri="{FF2B5EF4-FFF2-40B4-BE49-F238E27FC236}">
                    <a16:creationId xmlns:a16="http://schemas.microsoft.com/office/drawing/2014/main" id="{178610A5-D060-4045-984A-A22F3F6A8522}"/>
                  </a:ext>
                </a:extLst>
              </p:cNvPr>
              <p:cNvSpPr/>
              <p:nvPr/>
            </p:nvSpPr>
            <p:spPr>
              <a:xfrm>
                <a:off x="4142550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16" name="Google Shape;1503;p64">
                <a:extLst>
                  <a:ext uri="{FF2B5EF4-FFF2-40B4-BE49-F238E27FC236}">
                    <a16:creationId xmlns:a16="http://schemas.microsoft.com/office/drawing/2014/main" id="{9D1A7C65-CBA7-45D7-BB70-8963EB2F6DD0}"/>
                  </a:ext>
                </a:extLst>
              </p:cNvPr>
              <p:cNvSpPr/>
              <p:nvPr/>
            </p:nvSpPr>
            <p:spPr>
              <a:xfrm>
                <a:off x="5140625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17" name="Google Shape;1504;p64">
                <a:extLst>
                  <a:ext uri="{FF2B5EF4-FFF2-40B4-BE49-F238E27FC236}">
                    <a16:creationId xmlns:a16="http://schemas.microsoft.com/office/drawing/2014/main" id="{C99B9542-DB1A-42A0-9E86-03B9F38BF041}"/>
                  </a:ext>
                </a:extLst>
              </p:cNvPr>
              <p:cNvSpPr/>
              <p:nvPr/>
            </p:nvSpPr>
            <p:spPr>
              <a:xfrm>
                <a:off x="6138700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18" name="Google Shape;1505;p64">
                <a:extLst>
                  <a:ext uri="{FF2B5EF4-FFF2-40B4-BE49-F238E27FC236}">
                    <a16:creationId xmlns:a16="http://schemas.microsoft.com/office/drawing/2014/main" id="{52B54B20-9E39-4DAF-A3DB-B13BCEEB0C3A}"/>
                  </a:ext>
                </a:extLst>
              </p:cNvPr>
              <p:cNvSpPr/>
              <p:nvPr/>
            </p:nvSpPr>
            <p:spPr>
              <a:xfrm>
                <a:off x="7136775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</p:grpSp>
      </p:grpSp>
      <p:sp>
        <p:nvSpPr>
          <p:cNvPr id="47" name="مستطيل: زوايا مستديرة 46">
            <a:extLst>
              <a:ext uri="{FF2B5EF4-FFF2-40B4-BE49-F238E27FC236}">
                <a16:creationId xmlns:a16="http://schemas.microsoft.com/office/drawing/2014/main" id="{DBA49090-3C79-4E6B-9161-0AD4EDA81780}"/>
              </a:ext>
            </a:extLst>
          </p:cNvPr>
          <p:cNvSpPr/>
          <p:nvPr/>
        </p:nvSpPr>
        <p:spPr>
          <a:xfrm>
            <a:off x="7510939" y="443694"/>
            <a:ext cx="1427984" cy="365923"/>
          </a:xfrm>
          <a:prstGeom prst="roundRect">
            <a:avLst/>
          </a:prstGeom>
          <a:solidFill>
            <a:srgbClr val="D1C4E9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>
                <a:solidFill>
                  <a:schemeClr val="tx1"/>
                </a:solidFill>
              </a:rPr>
              <a:t>الأحد</a:t>
            </a:r>
          </a:p>
        </p:txBody>
      </p:sp>
      <p:sp>
        <p:nvSpPr>
          <p:cNvPr id="48" name="مستطيل 47">
            <a:extLst>
              <a:ext uri="{FF2B5EF4-FFF2-40B4-BE49-F238E27FC236}">
                <a16:creationId xmlns:a16="http://schemas.microsoft.com/office/drawing/2014/main" id="{1671F0E9-A062-4175-9469-E2083CB0F75D}"/>
              </a:ext>
            </a:extLst>
          </p:cNvPr>
          <p:cNvSpPr/>
          <p:nvPr/>
        </p:nvSpPr>
        <p:spPr>
          <a:xfrm>
            <a:off x="7790196" y="37080"/>
            <a:ext cx="869470" cy="3000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SA" sz="15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أيام الاسبوع</a:t>
            </a:r>
          </a:p>
        </p:txBody>
      </p:sp>
      <p:sp>
        <p:nvSpPr>
          <p:cNvPr id="49" name="مستطيل: زوايا مستديرة 48">
            <a:extLst>
              <a:ext uri="{FF2B5EF4-FFF2-40B4-BE49-F238E27FC236}">
                <a16:creationId xmlns:a16="http://schemas.microsoft.com/office/drawing/2014/main" id="{26BD259E-3CD7-41F6-B981-4AAD25070B0E}"/>
              </a:ext>
            </a:extLst>
          </p:cNvPr>
          <p:cNvSpPr/>
          <p:nvPr/>
        </p:nvSpPr>
        <p:spPr>
          <a:xfrm>
            <a:off x="7510939" y="892665"/>
            <a:ext cx="1427984" cy="365923"/>
          </a:xfrm>
          <a:prstGeom prst="roundRect">
            <a:avLst/>
          </a:prstGeom>
          <a:solidFill>
            <a:srgbClr val="C8E6C9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>
                <a:solidFill>
                  <a:schemeClr val="tx1"/>
                </a:solidFill>
              </a:rPr>
              <a:t>الأثنين</a:t>
            </a:r>
          </a:p>
        </p:txBody>
      </p:sp>
      <p:sp>
        <p:nvSpPr>
          <p:cNvPr id="50" name="مستطيل: زوايا مستديرة 49">
            <a:extLst>
              <a:ext uri="{FF2B5EF4-FFF2-40B4-BE49-F238E27FC236}">
                <a16:creationId xmlns:a16="http://schemas.microsoft.com/office/drawing/2014/main" id="{9D9ABC08-A6AA-497E-A1E8-BCCBD29C1466}"/>
              </a:ext>
            </a:extLst>
          </p:cNvPr>
          <p:cNvSpPr/>
          <p:nvPr/>
        </p:nvSpPr>
        <p:spPr>
          <a:xfrm>
            <a:off x="7510939" y="1370595"/>
            <a:ext cx="1427984" cy="365923"/>
          </a:xfrm>
          <a:prstGeom prst="roundRect">
            <a:avLst/>
          </a:prstGeom>
          <a:solidFill>
            <a:srgbClr val="FFECB3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>
                <a:solidFill>
                  <a:schemeClr val="tx1"/>
                </a:solidFill>
              </a:rPr>
              <a:t>الثلاثاء</a:t>
            </a:r>
          </a:p>
        </p:txBody>
      </p:sp>
      <p:sp>
        <p:nvSpPr>
          <p:cNvPr id="51" name="مستطيل: زوايا مستديرة 50">
            <a:extLst>
              <a:ext uri="{FF2B5EF4-FFF2-40B4-BE49-F238E27FC236}">
                <a16:creationId xmlns:a16="http://schemas.microsoft.com/office/drawing/2014/main" id="{5F1485D0-4BC4-41D3-81E0-5FA4FD82BF87}"/>
              </a:ext>
            </a:extLst>
          </p:cNvPr>
          <p:cNvSpPr/>
          <p:nvPr/>
        </p:nvSpPr>
        <p:spPr>
          <a:xfrm>
            <a:off x="7510939" y="1867853"/>
            <a:ext cx="1427984" cy="365923"/>
          </a:xfrm>
          <a:prstGeom prst="roundRect">
            <a:avLst/>
          </a:prstGeom>
          <a:solidFill>
            <a:srgbClr val="F48FB1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>
                <a:solidFill>
                  <a:schemeClr val="tx1"/>
                </a:solidFill>
              </a:rPr>
              <a:t>الأربعاء</a:t>
            </a:r>
          </a:p>
        </p:txBody>
      </p:sp>
      <p:sp>
        <p:nvSpPr>
          <p:cNvPr id="52" name="مستطيل: زوايا مستديرة 51">
            <a:extLst>
              <a:ext uri="{FF2B5EF4-FFF2-40B4-BE49-F238E27FC236}">
                <a16:creationId xmlns:a16="http://schemas.microsoft.com/office/drawing/2014/main" id="{89244A5A-A932-43FD-BAFF-D8C410A430E4}"/>
              </a:ext>
            </a:extLst>
          </p:cNvPr>
          <p:cNvSpPr/>
          <p:nvPr/>
        </p:nvSpPr>
        <p:spPr>
          <a:xfrm>
            <a:off x="7510939" y="2370373"/>
            <a:ext cx="1427984" cy="365923"/>
          </a:xfrm>
          <a:prstGeom prst="roundRect">
            <a:avLst/>
          </a:prstGeom>
          <a:solidFill>
            <a:srgbClr val="82B1FF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>
                <a:solidFill>
                  <a:schemeClr val="tx1"/>
                </a:solidFill>
              </a:rPr>
              <a:t>الخميس</a:t>
            </a:r>
          </a:p>
        </p:txBody>
      </p:sp>
      <p:sp>
        <p:nvSpPr>
          <p:cNvPr id="53" name="مستطيل: زوايا مستديرة 52">
            <a:extLst>
              <a:ext uri="{FF2B5EF4-FFF2-40B4-BE49-F238E27FC236}">
                <a16:creationId xmlns:a16="http://schemas.microsoft.com/office/drawing/2014/main" id="{9FC70920-D9F4-430A-8678-EBEA8C994C48}"/>
              </a:ext>
            </a:extLst>
          </p:cNvPr>
          <p:cNvSpPr/>
          <p:nvPr/>
        </p:nvSpPr>
        <p:spPr>
          <a:xfrm>
            <a:off x="7498601" y="2801612"/>
            <a:ext cx="1427984" cy="365923"/>
          </a:xfrm>
          <a:prstGeom prst="roundRect">
            <a:avLst/>
          </a:prstGeom>
          <a:solidFill>
            <a:srgbClr val="A1887F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>
                <a:solidFill>
                  <a:schemeClr val="tx1"/>
                </a:solidFill>
              </a:rPr>
              <a:t>الجمعة</a:t>
            </a:r>
            <a:r>
              <a:rPr lang="ar-SA" sz="9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4" name="مستطيل: زوايا مستديرة 53">
            <a:extLst>
              <a:ext uri="{FF2B5EF4-FFF2-40B4-BE49-F238E27FC236}">
                <a16:creationId xmlns:a16="http://schemas.microsoft.com/office/drawing/2014/main" id="{F47206C8-FB54-4FC0-B808-DBD9BA7BEB96}"/>
              </a:ext>
            </a:extLst>
          </p:cNvPr>
          <p:cNvSpPr/>
          <p:nvPr/>
        </p:nvSpPr>
        <p:spPr>
          <a:xfrm>
            <a:off x="7498600" y="3244713"/>
            <a:ext cx="1427984" cy="365923"/>
          </a:xfrm>
          <a:prstGeom prst="roundRect">
            <a:avLst/>
          </a:prstGeom>
          <a:solidFill>
            <a:srgbClr val="A1887F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>
                <a:solidFill>
                  <a:schemeClr val="tx1"/>
                </a:solidFill>
              </a:rPr>
              <a:t>السبت</a:t>
            </a:r>
          </a:p>
        </p:txBody>
      </p:sp>
      <p:sp>
        <p:nvSpPr>
          <p:cNvPr id="60" name="مستطيل 59">
            <a:extLst>
              <a:ext uri="{FF2B5EF4-FFF2-40B4-BE49-F238E27FC236}">
                <a16:creationId xmlns:a16="http://schemas.microsoft.com/office/drawing/2014/main" id="{55F96BC8-0B28-4CE1-8613-0AF137CE9702}"/>
              </a:ext>
            </a:extLst>
          </p:cNvPr>
          <p:cNvSpPr/>
          <p:nvPr/>
        </p:nvSpPr>
        <p:spPr>
          <a:xfrm>
            <a:off x="6598361" y="1378352"/>
            <a:ext cx="540000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1</a:t>
            </a:r>
          </a:p>
        </p:txBody>
      </p:sp>
      <p:sp>
        <p:nvSpPr>
          <p:cNvPr id="66" name="مستطيل 65">
            <a:extLst>
              <a:ext uri="{FF2B5EF4-FFF2-40B4-BE49-F238E27FC236}">
                <a16:creationId xmlns:a16="http://schemas.microsoft.com/office/drawing/2014/main" id="{A108749E-A5C0-4A60-A4C4-B8D31B95B37F}"/>
              </a:ext>
            </a:extLst>
          </p:cNvPr>
          <p:cNvSpPr/>
          <p:nvPr/>
        </p:nvSpPr>
        <p:spPr>
          <a:xfrm>
            <a:off x="5815069" y="1410252"/>
            <a:ext cx="540000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2</a:t>
            </a:r>
          </a:p>
        </p:txBody>
      </p:sp>
      <p:sp>
        <p:nvSpPr>
          <p:cNvPr id="67" name="مستطيل 66">
            <a:extLst>
              <a:ext uri="{FF2B5EF4-FFF2-40B4-BE49-F238E27FC236}">
                <a16:creationId xmlns:a16="http://schemas.microsoft.com/office/drawing/2014/main" id="{1C77FD7B-98FD-4A57-9DC3-F0C7D5007FE3}"/>
              </a:ext>
            </a:extLst>
          </p:cNvPr>
          <p:cNvSpPr/>
          <p:nvPr/>
        </p:nvSpPr>
        <p:spPr>
          <a:xfrm>
            <a:off x="5045980" y="1406249"/>
            <a:ext cx="540000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3</a:t>
            </a:r>
          </a:p>
        </p:txBody>
      </p:sp>
      <p:sp>
        <p:nvSpPr>
          <p:cNvPr id="68" name="مستطيل 67">
            <a:extLst>
              <a:ext uri="{FF2B5EF4-FFF2-40B4-BE49-F238E27FC236}">
                <a16:creationId xmlns:a16="http://schemas.microsoft.com/office/drawing/2014/main" id="{5F4683E0-5F86-4EA2-9259-BB2F6397087C}"/>
              </a:ext>
            </a:extLst>
          </p:cNvPr>
          <p:cNvSpPr/>
          <p:nvPr/>
        </p:nvSpPr>
        <p:spPr>
          <a:xfrm>
            <a:off x="4230737" y="1374992"/>
            <a:ext cx="540000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4</a:t>
            </a:r>
          </a:p>
        </p:txBody>
      </p:sp>
      <p:sp>
        <p:nvSpPr>
          <p:cNvPr id="69" name="مستطيل 68">
            <a:extLst>
              <a:ext uri="{FF2B5EF4-FFF2-40B4-BE49-F238E27FC236}">
                <a16:creationId xmlns:a16="http://schemas.microsoft.com/office/drawing/2014/main" id="{91AB287E-B454-4E9F-97D2-87549C10B571}"/>
              </a:ext>
            </a:extLst>
          </p:cNvPr>
          <p:cNvSpPr/>
          <p:nvPr/>
        </p:nvSpPr>
        <p:spPr>
          <a:xfrm>
            <a:off x="3450426" y="1376724"/>
            <a:ext cx="540000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5</a:t>
            </a:r>
          </a:p>
        </p:txBody>
      </p:sp>
      <p:sp>
        <p:nvSpPr>
          <p:cNvPr id="70" name="مستطيل 69">
            <a:extLst>
              <a:ext uri="{FF2B5EF4-FFF2-40B4-BE49-F238E27FC236}">
                <a16:creationId xmlns:a16="http://schemas.microsoft.com/office/drawing/2014/main" id="{A8AEF4E3-EC7E-4825-ACE0-9DCC26C4AE4A}"/>
              </a:ext>
            </a:extLst>
          </p:cNvPr>
          <p:cNvSpPr/>
          <p:nvPr/>
        </p:nvSpPr>
        <p:spPr>
          <a:xfrm>
            <a:off x="2667629" y="1392002"/>
            <a:ext cx="540000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6</a:t>
            </a:r>
          </a:p>
        </p:txBody>
      </p:sp>
      <p:sp>
        <p:nvSpPr>
          <p:cNvPr id="76" name="مستطيل 75">
            <a:extLst>
              <a:ext uri="{FF2B5EF4-FFF2-40B4-BE49-F238E27FC236}">
                <a16:creationId xmlns:a16="http://schemas.microsoft.com/office/drawing/2014/main" id="{0EB159C4-88DA-48E9-A2D7-B01BD0824389}"/>
              </a:ext>
            </a:extLst>
          </p:cNvPr>
          <p:cNvSpPr/>
          <p:nvPr/>
        </p:nvSpPr>
        <p:spPr>
          <a:xfrm>
            <a:off x="6625693" y="1886127"/>
            <a:ext cx="540000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D54FB2"/>
                </a:solidFill>
              </a:rPr>
              <a:t>7</a:t>
            </a:r>
          </a:p>
        </p:txBody>
      </p:sp>
      <p:sp>
        <p:nvSpPr>
          <p:cNvPr id="77" name="مستطيل 76">
            <a:extLst>
              <a:ext uri="{FF2B5EF4-FFF2-40B4-BE49-F238E27FC236}">
                <a16:creationId xmlns:a16="http://schemas.microsoft.com/office/drawing/2014/main" id="{481C5F41-2E14-4ADE-B926-798AD4021774}"/>
              </a:ext>
            </a:extLst>
          </p:cNvPr>
          <p:cNvSpPr/>
          <p:nvPr/>
        </p:nvSpPr>
        <p:spPr>
          <a:xfrm>
            <a:off x="5837024" y="1877481"/>
            <a:ext cx="540000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D54FB2"/>
                </a:solidFill>
              </a:rPr>
              <a:t>8</a:t>
            </a:r>
          </a:p>
        </p:txBody>
      </p:sp>
      <p:sp>
        <p:nvSpPr>
          <p:cNvPr id="78" name="مستطيل 77">
            <a:extLst>
              <a:ext uri="{FF2B5EF4-FFF2-40B4-BE49-F238E27FC236}">
                <a16:creationId xmlns:a16="http://schemas.microsoft.com/office/drawing/2014/main" id="{DBAB5EE9-6E64-4EB9-9524-63A975ABADE7}"/>
              </a:ext>
            </a:extLst>
          </p:cNvPr>
          <p:cNvSpPr/>
          <p:nvPr/>
        </p:nvSpPr>
        <p:spPr>
          <a:xfrm>
            <a:off x="5049611" y="1898469"/>
            <a:ext cx="540000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D54FB2"/>
                </a:solidFill>
              </a:rPr>
              <a:t>9</a:t>
            </a:r>
          </a:p>
        </p:txBody>
      </p:sp>
      <p:sp>
        <p:nvSpPr>
          <p:cNvPr id="79" name="مستطيل 78">
            <a:extLst>
              <a:ext uri="{FF2B5EF4-FFF2-40B4-BE49-F238E27FC236}">
                <a16:creationId xmlns:a16="http://schemas.microsoft.com/office/drawing/2014/main" id="{E00AE709-ADB2-4A08-8F6C-EF260261CD5B}"/>
              </a:ext>
            </a:extLst>
          </p:cNvPr>
          <p:cNvSpPr/>
          <p:nvPr/>
        </p:nvSpPr>
        <p:spPr>
          <a:xfrm>
            <a:off x="4215656" y="1857887"/>
            <a:ext cx="671025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D54FB2"/>
                </a:solidFill>
              </a:rPr>
              <a:t>10</a:t>
            </a:r>
          </a:p>
        </p:txBody>
      </p:sp>
      <p:sp>
        <p:nvSpPr>
          <p:cNvPr id="84" name="مستطيل 83">
            <a:extLst>
              <a:ext uri="{FF2B5EF4-FFF2-40B4-BE49-F238E27FC236}">
                <a16:creationId xmlns:a16="http://schemas.microsoft.com/office/drawing/2014/main" id="{27420922-7A74-4B49-A0F2-72B75E9C9B20}"/>
              </a:ext>
            </a:extLst>
          </p:cNvPr>
          <p:cNvSpPr/>
          <p:nvPr/>
        </p:nvSpPr>
        <p:spPr>
          <a:xfrm>
            <a:off x="3426649" y="1876001"/>
            <a:ext cx="669615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D54FB2"/>
                </a:solidFill>
              </a:rPr>
              <a:t>11</a:t>
            </a:r>
          </a:p>
        </p:txBody>
      </p:sp>
      <p:sp>
        <p:nvSpPr>
          <p:cNvPr id="85" name="مستطيل 84">
            <a:extLst>
              <a:ext uri="{FF2B5EF4-FFF2-40B4-BE49-F238E27FC236}">
                <a16:creationId xmlns:a16="http://schemas.microsoft.com/office/drawing/2014/main" id="{58AA91B8-3B22-4980-B913-C53523BDB8BB}"/>
              </a:ext>
            </a:extLst>
          </p:cNvPr>
          <p:cNvSpPr/>
          <p:nvPr/>
        </p:nvSpPr>
        <p:spPr>
          <a:xfrm>
            <a:off x="2617435" y="1867208"/>
            <a:ext cx="636707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D54FB2"/>
                </a:solidFill>
              </a:rPr>
              <a:t>12</a:t>
            </a:r>
          </a:p>
        </p:txBody>
      </p:sp>
      <p:sp>
        <p:nvSpPr>
          <p:cNvPr id="86" name="مستطيل 85">
            <a:extLst>
              <a:ext uri="{FF2B5EF4-FFF2-40B4-BE49-F238E27FC236}">
                <a16:creationId xmlns:a16="http://schemas.microsoft.com/office/drawing/2014/main" id="{0631DEF0-F9B8-4BD5-AE06-D8F09D474E3C}"/>
              </a:ext>
            </a:extLst>
          </p:cNvPr>
          <p:cNvSpPr/>
          <p:nvPr/>
        </p:nvSpPr>
        <p:spPr>
          <a:xfrm>
            <a:off x="6576971" y="2385394"/>
            <a:ext cx="66157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13</a:t>
            </a:r>
          </a:p>
        </p:txBody>
      </p:sp>
      <p:sp>
        <p:nvSpPr>
          <p:cNvPr id="87" name="مستطيل 86">
            <a:extLst>
              <a:ext uri="{FF2B5EF4-FFF2-40B4-BE49-F238E27FC236}">
                <a16:creationId xmlns:a16="http://schemas.microsoft.com/office/drawing/2014/main" id="{8F5825CE-65EE-4AEE-86FE-11C1E3558366}"/>
              </a:ext>
            </a:extLst>
          </p:cNvPr>
          <p:cNvSpPr/>
          <p:nvPr/>
        </p:nvSpPr>
        <p:spPr>
          <a:xfrm>
            <a:off x="5796221" y="2368193"/>
            <a:ext cx="66157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14</a:t>
            </a:r>
          </a:p>
        </p:txBody>
      </p:sp>
      <p:sp>
        <p:nvSpPr>
          <p:cNvPr id="88" name="مستطيل 87">
            <a:extLst>
              <a:ext uri="{FF2B5EF4-FFF2-40B4-BE49-F238E27FC236}">
                <a16:creationId xmlns:a16="http://schemas.microsoft.com/office/drawing/2014/main" id="{0F373289-8FF1-4DED-A757-4B9B9F501C10}"/>
              </a:ext>
            </a:extLst>
          </p:cNvPr>
          <p:cNvSpPr/>
          <p:nvPr/>
        </p:nvSpPr>
        <p:spPr>
          <a:xfrm>
            <a:off x="4998677" y="2371148"/>
            <a:ext cx="66157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15</a:t>
            </a:r>
          </a:p>
        </p:txBody>
      </p:sp>
      <p:sp>
        <p:nvSpPr>
          <p:cNvPr id="89" name="مستطيل 88">
            <a:extLst>
              <a:ext uri="{FF2B5EF4-FFF2-40B4-BE49-F238E27FC236}">
                <a16:creationId xmlns:a16="http://schemas.microsoft.com/office/drawing/2014/main" id="{50661A8F-38FD-4383-9C49-E8AB64DDE9A4}"/>
              </a:ext>
            </a:extLst>
          </p:cNvPr>
          <p:cNvSpPr/>
          <p:nvPr/>
        </p:nvSpPr>
        <p:spPr>
          <a:xfrm>
            <a:off x="4160353" y="2362070"/>
            <a:ext cx="66157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16</a:t>
            </a:r>
          </a:p>
        </p:txBody>
      </p:sp>
      <p:sp>
        <p:nvSpPr>
          <p:cNvPr id="96" name="مستطيل 95">
            <a:extLst>
              <a:ext uri="{FF2B5EF4-FFF2-40B4-BE49-F238E27FC236}">
                <a16:creationId xmlns:a16="http://schemas.microsoft.com/office/drawing/2014/main" id="{F97A3BDD-F0E2-4DFF-9452-A21EE678C11A}"/>
              </a:ext>
            </a:extLst>
          </p:cNvPr>
          <p:cNvSpPr/>
          <p:nvPr/>
        </p:nvSpPr>
        <p:spPr>
          <a:xfrm>
            <a:off x="3398975" y="2373924"/>
            <a:ext cx="66157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17</a:t>
            </a:r>
          </a:p>
        </p:txBody>
      </p:sp>
      <p:sp>
        <p:nvSpPr>
          <p:cNvPr id="97" name="مستطيل 96">
            <a:extLst>
              <a:ext uri="{FF2B5EF4-FFF2-40B4-BE49-F238E27FC236}">
                <a16:creationId xmlns:a16="http://schemas.microsoft.com/office/drawing/2014/main" id="{A96A0692-5E97-4BF4-B4DE-36A3E2C31837}"/>
              </a:ext>
            </a:extLst>
          </p:cNvPr>
          <p:cNvSpPr/>
          <p:nvPr/>
        </p:nvSpPr>
        <p:spPr>
          <a:xfrm>
            <a:off x="2617205" y="2359625"/>
            <a:ext cx="66157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18</a:t>
            </a:r>
          </a:p>
        </p:txBody>
      </p:sp>
      <p:sp>
        <p:nvSpPr>
          <p:cNvPr id="98" name="مستطيل 97">
            <a:extLst>
              <a:ext uri="{FF2B5EF4-FFF2-40B4-BE49-F238E27FC236}">
                <a16:creationId xmlns:a16="http://schemas.microsoft.com/office/drawing/2014/main" id="{7D165EE2-3217-4023-9537-3CE0A945AE5F}"/>
              </a:ext>
            </a:extLst>
          </p:cNvPr>
          <p:cNvSpPr/>
          <p:nvPr/>
        </p:nvSpPr>
        <p:spPr>
          <a:xfrm>
            <a:off x="6549276" y="2881388"/>
            <a:ext cx="71696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D54FB2"/>
                </a:solidFill>
              </a:rPr>
              <a:t>19</a:t>
            </a:r>
          </a:p>
        </p:txBody>
      </p:sp>
      <p:sp>
        <p:nvSpPr>
          <p:cNvPr id="99" name="مستطيل 98">
            <a:extLst>
              <a:ext uri="{FF2B5EF4-FFF2-40B4-BE49-F238E27FC236}">
                <a16:creationId xmlns:a16="http://schemas.microsoft.com/office/drawing/2014/main" id="{32CC0CC8-1EF6-4837-9A4C-22C2C208DCAD}"/>
              </a:ext>
            </a:extLst>
          </p:cNvPr>
          <p:cNvSpPr/>
          <p:nvPr/>
        </p:nvSpPr>
        <p:spPr>
          <a:xfrm>
            <a:off x="5793659" y="2837384"/>
            <a:ext cx="71696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D54FB2"/>
                </a:solidFill>
              </a:rPr>
              <a:t>20</a:t>
            </a:r>
          </a:p>
        </p:txBody>
      </p:sp>
      <p:sp>
        <p:nvSpPr>
          <p:cNvPr id="100" name="مستطيل 99">
            <a:extLst>
              <a:ext uri="{FF2B5EF4-FFF2-40B4-BE49-F238E27FC236}">
                <a16:creationId xmlns:a16="http://schemas.microsoft.com/office/drawing/2014/main" id="{E7133102-320B-46D7-8E02-C3FC0548C79F}"/>
              </a:ext>
            </a:extLst>
          </p:cNvPr>
          <p:cNvSpPr/>
          <p:nvPr/>
        </p:nvSpPr>
        <p:spPr>
          <a:xfrm>
            <a:off x="4970192" y="2877856"/>
            <a:ext cx="71696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D54FB2"/>
                </a:solidFill>
              </a:rPr>
              <a:t>21</a:t>
            </a:r>
          </a:p>
        </p:txBody>
      </p:sp>
      <p:sp>
        <p:nvSpPr>
          <p:cNvPr id="101" name="مستطيل 100">
            <a:extLst>
              <a:ext uri="{FF2B5EF4-FFF2-40B4-BE49-F238E27FC236}">
                <a16:creationId xmlns:a16="http://schemas.microsoft.com/office/drawing/2014/main" id="{1EE8FE06-F664-489F-9576-4B32726914B5}"/>
              </a:ext>
            </a:extLst>
          </p:cNvPr>
          <p:cNvSpPr/>
          <p:nvPr/>
        </p:nvSpPr>
        <p:spPr>
          <a:xfrm>
            <a:off x="4173822" y="2855521"/>
            <a:ext cx="71696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D54FB2"/>
                </a:solidFill>
              </a:rPr>
              <a:t>22</a:t>
            </a:r>
          </a:p>
        </p:txBody>
      </p:sp>
      <p:sp>
        <p:nvSpPr>
          <p:cNvPr id="102" name="مستطيل 101">
            <a:extLst>
              <a:ext uri="{FF2B5EF4-FFF2-40B4-BE49-F238E27FC236}">
                <a16:creationId xmlns:a16="http://schemas.microsoft.com/office/drawing/2014/main" id="{EAA1A448-22B8-40B4-9C21-EB8E8F8FA8C0}"/>
              </a:ext>
            </a:extLst>
          </p:cNvPr>
          <p:cNvSpPr/>
          <p:nvPr/>
        </p:nvSpPr>
        <p:spPr>
          <a:xfrm>
            <a:off x="3377041" y="2853128"/>
            <a:ext cx="71696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D54FB2"/>
                </a:solidFill>
              </a:rPr>
              <a:t>23</a:t>
            </a:r>
          </a:p>
        </p:txBody>
      </p:sp>
      <p:sp>
        <p:nvSpPr>
          <p:cNvPr id="103" name="مستطيل 102">
            <a:extLst>
              <a:ext uri="{FF2B5EF4-FFF2-40B4-BE49-F238E27FC236}">
                <a16:creationId xmlns:a16="http://schemas.microsoft.com/office/drawing/2014/main" id="{A609D672-ABEF-48D5-AF1B-899985684FE1}"/>
              </a:ext>
            </a:extLst>
          </p:cNvPr>
          <p:cNvSpPr/>
          <p:nvPr/>
        </p:nvSpPr>
        <p:spPr>
          <a:xfrm>
            <a:off x="2597611" y="2859454"/>
            <a:ext cx="71696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D54FB2"/>
                </a:solidFill>
              </a:rPr>
              <a:t>24</a:t>
            </a:r>
          </a:p>
        </p:txBody>
      </p:sp>
      <p:sp>
        <p:nvSpPr>
          <p:cNvPr id="104" name="مستطيل 103">
            <a:extLst>
              <a:ext uri="{FF2B5EF4-FFF2-40B4-BE49-F238E27FC236}">
                <a16:creationId xmlns:a16="http://schemas.microsoft.com/office/drawing/2014/main" id="{61F85093-1EB9-4538-929C-DE23781321E1}"/>
              </a:ext>
            </a:extLst>
          </p:cNvPr>
          <p:cNvSpPr/>
          <p:nvPr/>
        </p:nvSpPr>
        <p:spPr>
          <a:xfrm>
            <a:off x="6515418" y="3377381"/>
            <a:ext cx="714837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25</a:t>
            </a:r>
          </a:p>
        </p:txBody>
      </p:sp>
      <p:sp>
        <p:nvSpPr>
          <p:cNvPr id="105" name="مستطيل 104">
            <a:extLst>
              <a:ext uri="{FF2B5EF4-FFF2-40B4-BE49-F238E27FC236}">
                <a16:creationId xmlns:a16="http://schemas.microsoft.com/office/drawing/2014/main" id="{31F1ECAF-6238-4ADE-9082-FDB548E52F7E}"/>
              </a:ext>
            </a:extLst>
          </p:cNvPr>
          <p:cNvSpPr/>
          <p:nvPr/>
        </p:nvSpPr>
        <p:spPr>
          <a:xfrm>
            <a:off x="5767043" y="3377216"/>
            <a:ext cx="714837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26</a:t>
            </a:r>
            <a:endParaRPr lang="ar-SA" sz="2400" b="1" dirty="0">
              <a:solidFill>
                <a:srgbClr val="FFC000"/>
              </a:solidFill>
            </a:endParaRPr>
          </a:p>
        </p:txBody>
      </p:sp>
      <p:sp>
        <p:nvSpPr>
          <p:cNvPr id="106" name="مستطيل 105">
            <a:extLst>
              <a:ext uri="{FF2B5EF4-FFF2-40B4-BE49-F238E27FC236}">
                <a16:creationId xmlns:a16="http://schemas.microsoft.com/office/drawing/2014/main" id="{AA3AA12A-DBA2-48FA-88F7-656D4D7A2B7D}"/>
              </a:ext>
            </a:extLst>
          </p:cNvPr>
          <p:cNvSpPr/>
          <p:nvPr/>
        </p:nvSpPr>
        <p:spPr>
          <a:xfrm>
            <a:off x="4949067" y="3401185"/>
            <a:ext cx="714837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27</a:t>
            </a:r>
          </a:p>
        </p:txBody>
      </p:sp>
      <p:sp>
        <p:nvSpPr>
          <p:cNvPr id="107" name="مستطيل 106">
            <a:extLst>
              <a:ext uri="{FF2B5EF4-FFF2-40B4-BE49-F238E27FC236}">
                <a16:creationId xmlns:a16="http://schemas.microsoft.com/office/drawing/2014/main" id="{11A85438-F4F3-4B80-873D-85B5F02CCE64}"/>
              </a:ext>
            </a:extLst>
          </p:cNvPr>
          <p:cNvSpPr/>
          <p:nvPr/>
        </p:nvSpPr>
        <p:spPr>
          <a:xfrm>
            <a:off x="4163389" y="3352636"/>
            <a:ext cx="714837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28</a:t>
            </a:r>
          </a:p>
        </p:txBody>
      </p: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17C83E4E-759F-4868-A17E-B37721599BBD}"/>
              </a:ext>
            </a:extLst>
          </p:cNvPr>
          <p:cNvSpPr/>
          <p:nvPr/>
        </p:nvSpPr>
        <p:spPr>
          <a:xfrm>
            <a:off x="3392640" y="3346953"/>
            <a:ext cx="714837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29</a:t>
            </a:r>
          </a:p>
        </p:txBody>
      </p:sp>
      <p:sp>
        <p:nvSpPr>
          <p:cNvPr id="109" name="مستطيل 108">
            <a:extLst>
              <a:ext uri="{FF2B5EF4-FFF2-40B4-BE49-F238E27FC236}">
                <a16:creationId xmlns:a16="http://schemas.microsoft.com/office/drawing/2014/main" id="{D9F4476D-ACC7-4576-96E8-B1EBCD691DD4}"/>
              </a:ext>
            </a:extLst>
          </p:cNvPr>
          <p:cNvSpPr/>
          <p:nvPr/>
        </p:nvSpPr>
        <p:spPr>
          <a:xfrm>
            <a:off x="2581835" y="3362465"/>
            <a:ext cx="714837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30</a:t>
            </a:r>
          </a:p>
        </p:txBody>
      </p:sp>
      <p:sp>
        <p:nvSpPr>
          <p:cNvPr id="124" name="مستطيل: زوايا مستديرة 103">
            <a:extLst>
              <a:ext uri="{FF2B5EF4-FFF2-40B4-BE49-F238E27FC236}">
                <a16:creationId xmlns:a16="http://schemas.microsoft.com/office/drawing/2014/main" id="{27B8954C-C379-4B36-890B-ED98CE7C7067}"/>
              </a:ext>
            </a:extLst>
          </p:cNvPr>
          <p:cNvSpPr/>
          <p:nvPr/>
        </p:nvSpPr>
        <p:spPr>
          <a:xfrm>
            <a:off x="1415992" y="475539"/>
            <a:ext cx="1068875" cy="427234"/>
          </a:xfrm>
          <a:prstGeom prst="roundRect">
            <a:avLst/>
          </a:prstGeom>
          <a:solidFill>
            <a:srgbClr val="D1C4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500" b="1" dirty="0">
                <a:solidFill>
                  <a:schemeClr val="tx1"/>
                </a:solidFill>
              </a:rPr>
              <a:t>1 محرم </a:t>
            </a:r>
          </a:p>
        </p:txBody>
      </p:sp>
      <p:sp>
        <p:nvSpPr>
          <p:cNvPr id="125" name="مستطيل: زوايا مستديرة 104">
            <a:extLst>
              <a:ext uri="{FF2B5EF4-FFF2-40B4-BE49-F238E27FC236}">
                <a16:creationId xmlns:a16="http://schemas.microsoft.com/office/drawing/2014/main" id="{EAF0837D-1D36-4C67-BD2B-CA9209B395BF}"/>
              </a:ext>
            </a:extLst>
          </p:cNvPr>
          <p:cNvSpPr/>
          <p:nvPr/>
        </p:nvSpPr>
        <p:spPr>
          <a:xfrm>
            <a:off x="1415992" y="972492"/>
            <a:ext cx="1068875" cy="427234"/>
          </a:xfrm>
          <a:prstGeom prst="roundRect">
            <a:avLst/>
          </a:prstGeom>
          <a:solidFill>
            <a:srgbClr val="C8E6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500" b="1" dirty="0">
                <a:solidFill>
                  <a:schemeClr val="tx1"/>
                </a:solidFill>
              </a:rPr>
              <a:t>2 صفر</a:t>
            </a:r>
          </a:p>
        </p:txBody>
      </p:sp>
      <p:sp>
        <p:nvSpPr>
          <p:cNvPr id="126" name="مستطيل: زوايا مستديرة 105">
            <a:extLst>
              <a:ext uri="{FF2B5EF4-FFF2-40B4-BE49-F238E27FC236}">
                <a16:creationId xmlns:a16="http://schemas.microsoft.com/office/drawing/2014/main" id="{0B231EBC-F0BE-477F-A6FD-23BF68E2E5BE}"/>
              </a:ext>
            </a:extLst>
          </p:cNvPr>
          <p:cNvSpPr/>
          <p:nvPr/>
        </p:nvSpPr>
        <p:spPr>
          <a:xfrm>
            <a:off x="1416982" y="1495887"/>
            <a:ext cx="1080151" cy="427234"/>
          </a:xfrm>
          <a:prstGeom prst="roundRect">
            <a:avLst/>
          </a:prstGeom>
          <a:solidFill>
            <a:srgbClr val="FFEC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500" b="1" dirty="0">
                <a:solidFill>
                  <a:schemeClr val="tx1"/>
                </a:solidFill>
              </a:rPr>
              <a:t>3 ربيع أول </a:t>
            </a:r>
          </a:p>
        </p:txBody>
      </p:sp>
      <p:sp>
        <p:nvSpPr>
          <p:cNvPr id="127" name="مستطيل: زوايا مستديرة 106">
            <a:extLst>
              <a:ext uri="{FF2B5EF4-FFF2-40B4-BE49-F238E27FC236}">
                <a16:creationId xmlns:a16="http://schemas.microsoft.com/office/drawing/2014/main" id="{9FB3B058-6424-4E9A-945C-181F830FD485}"/>
              </a:ext>
            </a:extLst>
          </p:cNvPr>
          <p:cNvSpPr/>
          <p:nvPr/>
        </p:nvSpPr>
        <p:spPr>
          <a:xfrm>
            <a:off x="1429824" y="2973951"/>
            <a:ext cx="1080151" cy="427234"/>
          </a:xfrm>
          <a:prstGeom prst="round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500" b="1" dirty="0">
                <a:solidFill>
                  <a:schemeClr val="tx1"/>
                </a:solidFill>
              </a:rPr>
              <a:t>6 جُماد الاخر</a:t>
            </a:r>
          </a:p>
        </p:txBody>
      </p:sp>
      <p:sp>
        <p:nvSpPr>
          <p:cNvPr id="128" name="مستطيل: زوايا مستديرة 107">
            <a:extLst>
              <a:ext uri="{FF2B5EF4-FFF2-40B4-BE49-F238E27FC236}">
                <a16:creationId xmlns:a16="http://schemas.microsoft.com/office/drawing/2014/main" id="{811D2CE7-3A63-46DC-8611-E55317394822}"/>
              </a:ext>
            </a:extLst>
          </p:cNvPr>
          <p:cNvSpPr/>
          <p:nvPr/>
        </p:nvSpPr>
        <p:spPr>
          <a:xfrm>
            <a:off x="1428834" y="2476163"/>
            <a:ext cx="1080151" cy="427234"/>
          </a:xfrm>
          <a:prstGeom prst="roundRect">
            <a:avLst/>
          </a:prstGeom>
          <a:solidFill>
            <a:srgbClr val="82B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500" b="1" dirty="0">
                <a:solidFill>
                  <a:schemeClr val="tx1"/>
                </a:solidFill>
              </a:rPr>
              <a:t>5 جُماد أول </a:t>
            </a:r>
            <a:endParaRPr lang="ar-SA" sz="1500" dirty="0"/>
          </a:p>
        </p:txBody>
      </p:sp>
      <p:sp>
        <p:nvSpPr>
          <p:cNvPr id="129" name="مستطيل: زوايا مستديرة 108">
            <a:extLst>
              <a:ext uri="{FF2B5EF4-FFF2-40B4-BE49-F238E27FC236}">
                <a16:creationId xmlns:a16="http://schemas.microsoft.com/office/drawing/2014/main" id="{32A3A19F-9DD7-4D8F-A1AB-7BE472D4A91F}"/>
              </a:ext>
            </a:extLst>
          </p:cNvPr>
          <p:cNvSpPr/>
          <p:nvPr/>
        </p:nvSpPr>
        <p:spPr>
          <a:xfrm>
            <a:off x="1416981" y="1983651"/>
            <a:ext cx="1080151" cy="427234"/>
          </a:xfrm>
          <a:prstGeom prst="roundRect">
            <a:avLst/>
          </a:prstGeom>
          <a:solidFill>
            <a:srgbClr val="F48F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500" b="1" dirty="0">
                <a:solidFill>
                  <a:schemeClr val="tx1"/>
                </a:solidFill>
              </a:rPr>
              <a:t>4 ربيع الاخر</a:t>
            </a:r>
          </a:p>
        </p:txBody>
      </p:sp>
      <p:sp>
        <p:nvSpPr>
          <p:cNvPr id="130" name="مستطيل: زوايا مستديرة 109">
            <a:extLst>
              <a:ext uri="{FF2B5EF4-FFF2-40B4-BE49-F238E27FC236}">
                <a16:creationId xmlns:a16="http://schemas.microsoft.com/office/drawing/2014/main" id="{B25810AC-A192-4FE8-AECF-93F2D595BA2A}"/>
              </a:ext>
            </a:extLst>
          </p:cNvPr>
          <p:cNvSpPr/>
          <p:nvPr/>
        </p:nvSpPr>
        <p:spPr>
          <a:xfrm>
            <a:off x="95046" y="449996"/>
            <a:ext cx="1080151" cy="4272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500" b="1" dirty="0">
                <a:solidFill>
                  <a:schemeClr val="tx1"/>
                </a:solidFill>
              </a:rPr>
              <a:t>7 رجب</a:t>
            </a:r>
          </a:p>
        </p:txBody>
      </p:sp>
      <p:sp>
        <p:nvSpPr>
          <p:cNvPr id="131" name="مستطيل: زوايا مستديرة 110">
            <a:extLst>
              <a:ext uri="{FF2B5EF4-FFF2-40B4-BE49-F238E27FC236}">
                <a16:creationId xmlns:a16="http://schemas.microsoft.com/office/drawing/2014/main" id="{FFE3F5C3-2C02-4E56-AF02-D4CBE1D3A072}"/>
              </a:ext>
            </a:extLst>
          </p:cNvPr>
          <p:cNvSpPr/>
          <p:nvPr/>
        </p:nvSpPr>
        <p:spPr>
          <a:xfrm>
            <a:off x="118389" y="970479"/>
            <a:ext cx="1080151" cy="427234"/>
          </a:xfrm>
          <a:prstGeom prst="roundRect">
            <a:avLst/>
          </a:prstGeom>
          <a:solidFill>
            <a:srgbClr val="82B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500" b="1" dirty="0">
                <a:solidFill>
                  <a:schemeClr val="tx1"/>
                </a:solidFill>
              </a:rPr>
              <a:t>8 شعبان</a:t>
            </a:r>
          </a:p>
        </p:txBody>
      </p:sp>
      <p:sp>
        <p:nvSpPr>
          <p:cNvPr id="132" name="مستطيل: زوايا مستديرة 111">
            <a:extLst>
              <a:ext uri="{FF2B5EF4-FFF2-40B4-BE49-F238E27FC236}">
                <a16:creationId xmlns:a16="http://schemas.microsoft.com/office/drawing/2014/main" id="{94BA99F8-CCB5-407F-8507-4ACE2B797481}"/>
              </a:ext>
            </a:extLst>
          </p:cNvPr>
          <p:cNvSpPr/>
          <p:nvPr/>
        </p:nvSpPr>
        <p:spPr>
          <a:xfrm>
            <a:off x="127979" y="1491616"/>
            <a:ext cx="1080151" cy="427234"/>
          </a:xfrm>
          <a:prstGeom prst="roundRect">
            <a:avLst/>
          </a:prstGeom>
          <a:solidFill>
            <a:srgbClr val="D1C4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500" b="1" dirty="0">
                <a:solidFill>
                  <a:schemeClr val="tx1"/>
                </a:solidFill>
              </a:rPr>
              <a:t>9 رمضان</a:t>
            </a:r>
          </a:p>
        </p:txBody>
      </p:sp>
      <p:sp>
        <p:nvSpPr>
          <p:cNvPr id="133" name="مستطيل: زوايا مستديرة 112">
            <a:extLst>
              <a:ext uri="{FF2B5EF4-FFF2-40B4-BE49-F238E27FC236}">
                <a16:creationId xmlns:a16="http://schemas.microsoft.com/office/drawing/2014/main" id="{497B7036-6340-4270-AF53-A13865DD9C26}"/>
              </a:ext>
            </a:extLst>
          </p:cNvPr>
          <p:cNvSpPr/>
          <p:nvPr/>
        </p:nvSpPr>
        <p:spPr>
          <a:xfrm>
            <a:off x="55305" y="3003440"/>
            <a:ext cx="1263994" cy="427234"/>
          </a:xfrm>
          <a:prstGeom prst="roundRect">
            <a:avLst/>
          </a:prstGeom>
          <a:solidFill>
            <a:srgbClr val="F48F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1500" b="1" dirty="0">
                <a:solidFill>
                  <a:schemeClr val="tx1"/>
                </a:solidFill>
              </a:rPr>
              <a:t>1</a:t>
            </a:r>
            <a:r>
              <a:rPr lang="ar-SA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ar-SA" sz="1500" b="1" dirty="0">
                <a:solidFill>
                  <a:schemeClr val="tx1"/>
                </a:solidFill>
              </a:rPr>
              <a:t> ذو الحجة</a:t>
            </a:r>
          </a:p>
        </p:txBody>
      </p:sp>
      <p:sp>
        <p:nvSpPr>
          <p:cNvPr id="134" name="مستطيل: زوايا مستديرة 113">
            <a:extLst>
              <a:ext uri="{FF2B5EF4-FFF2-40B4-BE49-F238E27FC236}">
                <a16:creationId xmlns:a16="http://schemas.microsoft.com/office/drawing/2014/main" id="{C689C6D2-D1FF-4AFF-B217-67A539CC99CA}"/>
              </a:ext>
            </a:extLst>
          </p:cNvPr>
          <p:cNvSpPr/>
          <p:nvPr/>
        </p:nvSpPr>
        <p:spPr>
          <a:xfrm>
            <a:off x="85248" y="2522679"/>
            <a:ext cx="1164344" cy="4272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1500" b="1" dirty="0">
                <a:solidFill>
                  <a:schemeClr val="tx1"/>
                </a:solidFill>
              </a:rPr>
              <a:t>11 ذو القعدة </a:t>
            </a:r>
          </a:p>
        </p:txBody>
      </p:sp>
      <p:sp>
        <p:nvSpPr>
          <p:cNvPr id="135" name="مستطيل: زوايا مستديرة 114">
            <a:extLst>
              <a:ext uri="{FF2B5EF4-FFF2-40B4-BE49-F238E27FC236}">
                <a16:creationId xmlns:a16="http://schemas.microsoft.com/office/drawing/2014/main" id="{CA4CFC6A-CF0B-4324-9B95-E816D631A36C}"/>
              </a:ext>
            </a:extLst>
          </p:cNvPr>
          <p:cNvSpPr/>
          <p:nvPr/>
        </p:nvSpPr>
        <p:spPr>
          <a:xfrm>
            <a:off x="130355" y="1996341"/>
            <a:ext cx="1080151" cy="427234"/>
          </a:xfrm>
          <a:prstGeom prst="roundRect">
            <a:avLst/>
          </a:prstGeom>
          <a:solidFill>
            <a:srgbClr val="C8E6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1500" b="1" dirty="0">
                <a:solidFill>
                  <a:schemeClr val="tx1"/>
                </a:solidFill>
              </a:rPr>
              <a:t>10 شوال</a:t>
            </a:r>
          </a:p>
        </p:txBody>
      </p:sp>
      <p:sp>
        <p:nvSpPr>
          <p:cNvPr id="136" name="مستطيل 135">
            <a:extLst>
              <a:ext uri="{FF2B5EF4-FFF2-40B4-BE49-F238E27FC236}">
                <a16:creationId xmlns:a16="http://schemas.microsoft.com/office/drawing/2014/main" id="{9EF10D4F-24EA-4B6B-88E4-AA3C1428A5B8}"/>
              </a:ext>
            </a:extLst>
          </p:cNvPr>
          <p:cNvSpPr/>
          <p:nvPr/>
        </p:nvSpPr>
        <p:spPr>
          <a:xfrm>
            <a:off x="514234" y="68789"/>
            <a:ext cx="1372813" cy="3000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SA" sz="15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شهور السنة الهجرية</a:t>
            </a:r>
          </a:p>
        </p:txBody>
      </p:sp>
      <p:sp>
        <p:nvSpPr>
          <p:cNvPr id="140" name="Google Shape;1004;p52">
            <a:extLst>
              <a:ext uri="{FF2B5EF4-FFF2-40B4-BE49-F238E27FC236}">
                <a16:creationId xmlns:a16="http://schemas.microsoft.com/office/drawing/2014/main" id="{11090CE4-1507-4CE3-A61B-8F68F5F57BA7}"/>
              </a:ext>
            </a:extLst>
          </p:cNvPr>
          <p:cNvSpPr/>
          <p:nvPr/>
        </p:nvSpPr>
        <p:spPr>
          <a:xfrm>
            <a:off x="4318516" y="3957766"/>
            <a:ext cx="4788135" cy="1147008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solidFill>
            <a:srgbClr val="E1BEE7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41" name="Google Shape;1005;p52">
            <a:extLst>
              <a:ext uri="{FF2B5EF4-FFF2-40B4-BE49-F238E27FC236}">
                <a16:creationId xmlns:a16="http://schemas.microsoft.com/office/drawing/2014/main" id="{76EFE1E0-1EEB-4A35-9E4E-D82D5D298044}"/>
              </a:ext>
            </a:extLst>
          </p:cNvPr>
          <p:cNvSpPr/>
          <p:nvPr/>
        </p:nvSpPr>
        <p:spPr>
          <a:xfrm>
            <a:off x="-243560" y="3968858"/>
            <a:ext cx="4788135" cy="1129315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solidFill>
            <a:srgbClr val="C5E1A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43" name="مربع نص 142">
            <a:extLst>
              <a:ext uri="{FF2B5EF4-FFF2-40B4-BE49-F238E27FC236}">
                <a16:creationId xmlns:a16="http://schemas.microsoft.com/office/drawing/2014/main" id="{964E7E50-C2FC-48D4-AE38-5EEB1566BBF7}"/>
              </a:ext>
            </a:extLst>
          </p:cNvPr>
          <p:cNvSpPr txBox="1"/>
          <p:nvPr/>
        </p:nvSpPr>
        <p:spPr>
          <a:xfrm>
            <a:off x="3852748" y="592583"/>
            <a:ext cx="1588055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" b="1" dirty="0">
                <a:solidFill>
                  <a:srgbClr val="0070C0"/>
                </a:solidFill>
              </a:rPr>
              <a:t>هيا نكتب التاريخ </a:t>
            </a:r>
          </a:p>
        </p:txBody>
      </p:sp>
      <p:sp>
        <p:nvSpPr>
          <p:cNvPr id="144" name="مربع نص 143">
            <a:extLst>
              <a:ext uri="{FF2B5EF4-FFF2-40B4-BE49-F238E27FC236}">
                <a16:creationId xmlns:a16="http://schemas.microsoft.com/office/drawing/2014/main" id="{0B7874A7-9C98-44DD-9119-9EF69092C4FB}"/>
              </a:ext>
            </a:extLst>
          </p:cNvPr>
          <p:cNvSpPr txBox="1"/>
          <p:nvPr/>
        </p:nvSpPr>
        <p:spPr>
          <a:xfrm>
            <a:off x="2787646" y="829165"/>
            <a:ext cx="394049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solidFill>
                  <a:schemeClr val="bg2">
                    <a:lumMod val="25000"/>
                  </a:schemeClr>
                </a:solidFill>
              </a:rPr>
              <a:t>      /         /  1444 هـ</a:t>
            </a:r>
          </a:p>
        </p:txBody>
      </p:sp>
      <p:sp>
        <p:nvSpPr>
          <p:cNvPr id="146" name="مستطيل 145">
            <a:extLst>
              <a:ext uri="{FF2B5EF4-FFF2-40B4-BE49-F238E27FC236}">
                <a16:creationId xmlns:a16="http://schemas.microsoft.com/office/drawing/2014/main" id="{A971B6F7-366F-4685-9B1B-BB1E50C38EE7}"/>
              </a:ext>
            </a:extLst>
          </p:cNvPr>
          <p:cNvSpPr/>
          <p:nvPr/>
        </p:nvSpPr>
        <p:spPr>
          <a:xfrm>
            <a:off x="666169" y="3546786"/>
            <a:ext cx="1804020" cy="3000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SA" sz="15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أي فصول السنة نكون ؟</a:t>
            </a:r>
          </a:p>
        </p:txBody>
      </p:sp>
      <p:pic>
        <p:nvPicPr>
          <p:cNvPr id="148" name="صورة 147">
            <a:extLst>
              <a:ext uri="{FF2B5EF4-FFF2-40B4-BE49-F238E27FC236}">
                <a16:creationId xmlns:a16="http://schemas.microsoft.com/office/drawing/2014/main" id="{4C50E732-0C36-46D3-B438-23F83E1D41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194" t="27127" r="48119" b="50000"/>
          <a:stretch/>
        </p:blipFill>
        <p:spPr>
          <a:xfrm>
            <a:off x="6846072" y="3972044"/>
            <a:ext cx="1006179" cy="731590"/>
          </a:xfrm>
          <a:prstGeom prst="rect">
            <a:avLst/>
          </a:prstGeom>
        </p:spPr>
      </p:pic>
      <p:pic>
        <p:nvPicPr>
          <p:cNvPr id="150" name="صورة 149">
            <a:extLst>
              <a:ext uri="{FF2B5EF4-FFF2-40B4-BE49-F238E27FC236}">
                <a16:creationId xmlns:a16="http://schemas.microsoft.com/office/drawing/2014/main" id="{90DA9ACC-6ED8-4204-85D5-5F5948E85A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360" t="49187" r="48015" b="26147"/>
          <a:stretch/>
        </p:blipFill>
        <p:spPr>
          <a:xfrm>
            <a:off x="8052244" y="3990382"/>
            <a:ext cx="810848" cy="825297"/>
          </a:xfrm>
          <a:prstGeom prst="rect">
            <a:avLst/>
          </a:prstGeom>
        </p:spPr>
      </p:pic>
      <p:pic>
        <p:nvPicPr>
          <p:cNvPr id="152" name="صورة 151">
            <a:extLst>
              <a:ext uri="{FF2B5EF4-FFF2-40B4-BE49-F238E27FC236}">
                <a16:creationId xmlns:a16="http://schemas.microsoft.com/office/drawing/2014/main" id="{222C315C-154F-4C60-9E9E-7E5469D6C6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363" t="49186" r="67360" b="25436"/>
          <a:stretch/>
        </p:blipFill>
        <p:spPr>
          <a:xfrm>
            <a:off x="4836731" y="4029538"/>
            <a:ext cx="815979" cy="762038"/>
          </a:xfrm>
          <a:prstGeom prst="rect">
            <a:avLst/>
          </a:prstGeom>
        </p:spPr>
      </p:pic>
      <p:pic>
        <p:nvPicPr>
          <p:cNvPr id="154" name="صورة 153">
            <a:extLst>
              <a:ext uri="{FF2B5EF4-FFF2-40B4-BE49-F238E27FC236}">
                <a16:creationId xmlns:a16="http://schemas.microsoft.com/office/drawing/2014/main" id="{B7C9DEE3-1D93-4051-8566-0623FC1ED6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362" t="29552" r="66035" b="50000"/>
          <a:stretch/>
        </p:blipFill>
        <p:spPr>
          <a:xfrm>
            <a:off x="5851149" y="4023775"/>
            <a:ext cx="1032484" cy="714961"/>
          </a:xfrm>
          <a:prstGeom prst="rect">
            <a:avLst/>
          </a:prstGeom>
        </p:spPr>
      </p:pic>
      <p:sp>
        <p:nvSpPr>
          <p:cNvPr id="159" name="مربع نص 158">
            <a:extLst>
              <a:ext uri="{FF2B5EF4-FFF2-40B4-BE49-F238E27FC236}">
                <a16:creationId xmlns:a16="http://schemas.microsoft.com/office/drawing/2014/main" id="{A9EA4C9C-9F71-4026-8062-6E993118242A}"/>
              </a:ext>
            </a:extLst>
          </p:cNvPr>
          <p:cNvSpPr txBox="1"/>
          <p:nvPr/>
        </p:nvSpPr>
        <p:spPr>
          <a:xfrm>
            <a:off x="7775176" y="4692453"/>
            <a:ext cx="1350150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" b="1" dirty="0"/>
              <a:t>مشمس</a:t>
            </a:r>
          </a:p>
        </p:txBody>
      </p:sp>
      <p:sp>
        <p:nvSpPr>
          <p:cNvPr id="160" name="مربع نص 159">
            <a:extLst>
              <a:ext uri="{FF2B5EF4-FFF2-40B4-BE49-F238E27FC236}">
                <a16:creationId xmlns:a16="http://schemas.microsoft.com/office/drawing/2014/main" id="{7454DBC7-24D1-4056-9AA3-E174286B3805}"/>
              </a:ext>
            </a:extLst>
          </p:cNvPr>
          <p:cNvSpPr txBox="1"/>
          <p:nvPr/>
        </p:nvSpPr>
        <p:spPr>
          <a:xfrm>
            <a:off x="6521550" y="4680744"/>
            <a:ext cx="1757362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" b="1" dirty="0"/>
              <a:t>غائم جزئي</a:t>
            </a:r>
          </a:p>
        </p:txBody>
      </p:sp>
      <p:sp>
        <p:nvSpPr>
          <p:cNvPr id="161" name="مربع نص 160">
            <a:extLst>
              <a:ext uri="{FF2B5EF4-FFF2-40B4-BE49-F238E27FC236}">
                <a16:creationId xmlns:a16="http://schemas.microsoft.com/office/drawing/2014/main" id="{63356656-3A75-4806-9EBF-3A0A2CCBEBBC}"/>
              </a:ext>
            </a:extLst>
          </p:cNvPr>
          <p:cNvSpPr txBox="1"/>
          <p:nvPr/>
        </p:nvSpPr>
        <p:spPr>
          <a:xfrm>
            <a:off x="4718805" y="4680744"/>
            <a:ext cx="1074428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" b="1" dirty="0"/>
              <a:t>ممطر</a:t>
            </a:r>
          </a:p>
        </p:txBody>
      </p:sp>
      <p:sp>
        <p:nvSpPr>
          <p:cNvPr id="162" name="مربع نص 161">
            <a:extLst>
              <a:ext uri="{FF2B5EF4-FFF2-40B4-BE49-F238E27FC236}">
                <a16:creationId xmlns:a16="http://schemas.microsoft.com/office/drawing/2014/main" id="{17874BC3-976D-4BBA-8073-72D5DCC90846}"/>
              </a:ext>
            </a:extLst>
          </p:cNvPr>
          <p:cNvSpPr txBox="1"/>
          <p:nvPr/>
        </p:nvSpPr>
        <p:spPr>
          <a:xfrm>
            <a:off x="5844952" y="4692453"/>
            <a:ext cx="1074428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" b="1" dirty="0"/>
              <a:t>غائم</a:t>
            </a:r>
          </a:p>
        </p:txBody>
      </p:sp>
      <p:cxnSp>
        <p:nvCxnSpPr>
          <p:cNvPr id="164" name="رابط مستقيم 163">
            <a:extLst>
              <a:ext uri="{FF2B5EF4-FFF2-40B4-BE49-F238E27FC236}">
                <a16:creationId xmlns:a16="http://schemas.microsoft.com/office/drawing/2014/main" id="{DFFA099B-CBF5-42B4-A392-49E834B6BA18}"/>
              </a:ext>
            </a:extLst>
          </p:cNvPr>
          <p:cNvCxnSpPr/>
          <p:nvPr/>
        </p:nvCxnSpPr>
        <p:spPr>
          <a:xfrm>
            <a:off x="7972566" y="3991837"/>
            <a:ext cx="0" cy="11063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رابط مستقيم 164">
            <a:extLst>
              <a:ext uri="{FF2B5EF4-FFF2-40B4-BE49-F238E27FC236}">
                <a16:creationId xmlns:a16="http://schemas.microsoft.com/office/drawing/2014/main" id="{D26263FB-B953-4EA1-A66B-F7E2F36D5971}"/>
              </a:ext>
            </a:extLst>
          </p:cNvPr>
          <p:cNvCxnSpPr/>
          <p:nvPr/>
        </p:nvCxnSpPr>
        <p:spPr>
          <a:xfrm>
            <a:off x="6846072" y="4008912"/>
            <a:ext cx="0" cy="11063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رابط مستقيم 165">
            <a:extLst>
              <a:ext uri="{FF2B5EF4-FFF2-40B4-BE49-F238E27FC236}">
                <a16:creationId xmlns:a16="http://schemas.microsoft.com/office/drawing/2014/main" id="{EBEAA9E1-7F14-4614-86CD-FC3EC5539B33}"/>
              </a:ext>
            </a:extLst>
          </p:cNvPr>
          <p:cNvCxnSpPr/>
          <p:nvPr/>
        </p:nvCxnSpPr>
        <p:spPr>
          <a:xfrm>
            <a:off x="5757138" y="3991837"/>
            <a:ext cx="0" cy="11063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مستطيل 144">
            <a:extLst>
              <a:ext uri="{FF2B5EF4-FFF2-40B4-BE49-F238E27FC236}">
                <a16:creationId xmlns:a16="http://schemas.microsoft.com/office/drawing/2014/main" id="{9456F129-A10D-4DDA-9EDF-609215414BF9}"/>
              </a:ext>
            </a:extLst>
          </p:cNvPr>
          <p:cNvSpPr/>
          <p:nvPr/>
        </p:nvSpPr>
        <p:spPr>
          <a:xfrm>
            <a:off x="7107588" y="3617134"/>
            <a:ext cx="1515479" cy="3000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SA" sz="15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 حال الطقس اليوم ؟ </a:t>
            </a:r>
          </a:p>
        </p:txBody>
      </p:sp>
      <p:pic>
        <p:nvPicPr>
          <p:cNvPr id="179" name="صورة 178">
            <a:extLst>
              <a:ext uri="{FF2B5EF4-FFF2-40B4-BE49-F238E27FC236}">
                <a16:creationId xmlns:a16="http://schemas.microsoft.com/office/drawing/2014/main" id="{6102798D-39F6-47EE-B935-50CEBD64DB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291" t="27420" r="67384" b="50850"/>
          <a:stretch/>
        </p:blipFill>
        <p:spPr>
          <a:xfrm>
            <a:off x="3429302" y="3940965"/>
            <a:ext cx="952646" cy="812509"/>
          </a:xfrm>
          <a:prstGeom prst="ellipse">
            <a:avLst/>
          </a:prstGeom>
        </p:spPr>
      </p:pic>
      <p:pic>
        <p:nvPicPr>
          <p:cNvPr id="181" name="صورة 180">
            <a:extLst>
              <a:ext uri="{FF2B5EF4-FFF2-40B4-BE49-F238E27FC236}">
                <a16:creationId xmlns:a16="http://schemas.microsoft.com/office/drawing/2014/main" id="{D7D0089E-5182-431D-81DC-26E478AD1E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171" t="52403" r="67212" b="27379"/>
          <a:stretch/>
        </p:blipFill>
        <p:spPr>
          <a:xfrm>
            <a:off x="2286744" y="3963082"/>
            <a:ext cx="1180152" cy="858992"/>
          </a:xfrm>
          <a:prstGeom prst="rect">
            <a:avLst/>
          </a:prstGeom>
        </p:spPr>
      </p:pic>
      <p:pic>
        <p:nvPicPr>
          <p:cNvPr id="183" name="صورة 182">
            <a:extLst>
              <a:ext uri="{FF2B5EF4-FFF2-40B4-BE49-F238E27FC236}">
                <a16:creationId xmlns:a16="http://schemas.microsoft.com/office/drawing/2014/main" id="{D10D82EC-A3DE-4583-B44F-1F546555CE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097" t="28231" r="48293" b="50000"/>
          <a:stretch/>
        </p:blipFill>
        <p:spPr>
          <a:xfrm>
            <a:off x="196929" y="3890772"/>
            <a:ext cx="1028516" cy="924907"/>
          </a:xfrm>
          <a:prstGeom prst="rect">
            <a:avLst/>
          </a:prstGeom>
        </p:spPr>
      </p:pic>
      <p:pic>
        <p:nvPicPr>
          <p:cNvPr id="185" name="صورة 184">
            <a:extLst>
              <a:ext uri="{FF2B5EF4-FFF2-40B4-BE49-F238E27FC236}">
                <a16:creationId xmlns:a16="http://schemas.microsoft.com/office/drawing/2014/main" id="{66162A73-D230-4B77-8FFD-B34F89FA80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097" t="51461" r="49487" b="25246"/>
          <a:stretch/>
        </p:blipFill>
        <p:spPr>
          <a:xfrm>
            <a:off x="1234345" y="3870922"/>
            <a:ext cx="938231" cy="989633"/>
          </a:xfrm>
          <a:prstGeom prst="rect">
            <a:avLst/>
          </a:prstGeom>
        </p:spPr>
      </p:pic>
      <p:cxnSp>
        <p:nvCxnSpPr>
          <p:cNvPr id="186" name="رابط مستقيم 185">
            <a:extLst>
              <a:ext uri="{FF2B5EF4-FFF2-40B4-BE49-F238E27FC236}">
                <a16:creationId xmlns:a16="http://schemas.microsoft.com/office/drawing/2014/main" id="{B84BE030-31EF-4331-81CC-BF9425F8FD5C}"/>
              </a:ext>
            </a:extLst>
          </p:cNvPr>
          <p:cNvCxnSpPr/>
          <p:nvPr/>
        </p:nvCxnSpPr>
        <p:spPr>
          <a:xfrm>
            <a:off x="3380827" y="3998438"/>
            <a:ext cx="0" cy="11063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رابط مستقيم 186">
            <a:extLst>
              <a:ext uri="{FF2B5EF4-FFF2-40B4-BE49-F238E27FC236}">
                <a16:creationId xmlns:a16="http://schemas.microsoft.com/office/drawing/2014/main" id="{1A214A98-C767-4CF1-AEEE-79EE0BA677BF}"/>
              </a:ext>
            </a:extLst>
          </p:cNvPr>
          <p:cNvCxnSpPr/>
          <p:nvPr/>
        </p:nvCxnSpPr>
        <p:spPr>
          <a:xfrm>
            <a:off x="2254333" y="4015513"/>
            <a:ext cx="0" cy="11063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رابط مستقيم 187">
            <a:extLst>
              <a:ext uri="{FF2B5EF4-FFF2-40B4-BE49-F238E27FC236}">
                <a16:creationId xmlns:a16="http://schemas.microsoft.com/office/drawing/2014/main" id="{EA1E9464-DE1F-4C6E-B854-1AA01D8D7302}"/>
              </a:ext>
            </a:extLst>
          </p:cNvPr>
          <p:cNvCxnSpPr/>
          <p:nvPr/>
        </p:nvCxnSpPr>
        <p:spPr>
          <a:xfrm>
            <a:off x="1165399" y="3998438"/>
            <a:ext cx="0" cy="11063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مربع نص 188">
            <a:extLst>
              <a:ext uri="{FF2B5EF4-FFF2-40B4-BE49-F238E27FC236}">
                <a16:creationId xmlns:a16="http://schemas.microsoft.com/office/drawing/2014/main" id="{3E57AC9E-63E7-42F9-97FD-321FD365386A}"/>
              </a:ext>
            </a:extLst>
          </p:cNvPr>
          <p:cNvSpPr txBox="1"/>
          <p:nvPr/>
        </p:nvSpPr>
        <p:spPr>
          <a:xfrm>
            <a:off x="3448621" y="4745955"/>
            <a:ext cx="857501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" b="1" dirty="0"/>
              <a:t>الربيع </a:t>
            </a:r>
          </a:p>
        </p:txBody>
      </p:sp>
      <p:sp>
        <p:nvSpPr>
          <p:cNvPr id="190" name="مربع نص 189">
            <a:extLst>
              <a:ext uri="{FF2B5EF4-FFF2-40B4-BE49-F238E27FC236}">
                <a16:creationId xmlns:a16="http://schemas.microsoft.com/office/drawing/2014/main" id="{C4B2C1EC-A6F5-4E2B-AA71-CE110FFB4CE3}"/>
              </a:ext>
            </a:extLst>
          </p:cNvPr>
          <p:cNvSpPr txBox="1"/>
          <p:nvPr/>
        </p:nvSpPr>
        <p:spPr>
          <a:xfrm>
            <a:off x="2357503" y="4746278"/>
            <a:ext cx="868259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" b="1" dirty="0"/>
              <a:t>الخريف</a:t>
            </a:r>
          </a:p>
        </p:txBody>
      </p:sp>
      <p:sp>
        <p:nvSpPr>
          <p:cNvPr id="191" name="مربع نص 190">
            <a:extLst>
              <a:ext uri="{FF2B5EF4-FFF2-40B4-BE49-F238E27FC236}">
                <a16:creationId xmlns:a16="http://schemas.microsoft.com/office/drawing/2014/main" id="{AD133109-436E-43AA-BF33-B6FD62D315C4}"/>
              </a:ext>
            </a:extLst>
          </p:cNvPr>
          <p:cNvSpPr txBox="1"/>
          <p:nvPr/>
        </p:nvSpPr>
        <p:spPr>
          <a:xfrm>
            <a:off x="68041" y="4783684"/>
            <a:ext cx="1074428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" b="1" dirty="0"/>
              <a:t>الشتاء</a:t>
            </a:r>
          </a:p>
        </p:txBody>
      </p:sp>
      <p:sp>
        <p:nvSpPr>
          <p:cNvPr id="192" name="مربع نص 191">
            <a:extLst>
              <a:ext uri="{FF2B5EF4-FFF2-40B4-BE49-F238E27FC236}">
                <a16:creationId xmlns:a16="http://schemas.microsoft.com/office/drawing/2014/main" id="{103B3B49-3562-4D4A-8103-CAA2976979D8}"/>
              </a:ext>
            </a:extLst>
          </p:cNvPr>
          <p:cNvSpPr txBox="1"/>
          <p:nvPr/>
        </p:nvSpPr>
        <p:spPr>
          <a:xfrm>
            <a:off x="1218252" y="4757987"/>
            <a:ext cx="995186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" b="1" dirty="0"/>
              <a:t>الصيف</a:t>
            </a:r>
          </a:p>
        </p:txBody>
      </p:sp>
      <p:sp>
        <p:nvSpPr>
          <p:cNvPr id="172" name="مربع نص 171">
            <a:extLst>
              <a:ext uri="{FF2B5EF4-FFF2-40B4-BE49-F238E27FC236}">
                <a16:creationId xmlns:a16="http://schemas.microsoft.com/office/drawing/2014/main" id="{D7479A58-7D7A-4F2A-85D0-97DC502334AA}"/>
              </a:ext>
            </a:extLst>
          </p:cNvPr>
          <p:cNvSpPr txBox="1"/>
          <p:nvPr/>
        </p:nvSpPr>
        <p:spPr>
          <a:xfrm>
            <a:off x="3856803" y="18903"/>
            <a:ext cx="1588055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" b="1" dirty="0">
                <a:solidFill>
                  <a:srgbClr val="0070C0"/>
                </a:solidFill>
              </a:rPr>
              <a:t>يومنا اليوم هو :</a:t>
            </a:r>
          </a:p>
        </p:txBody>
      </p:sp>
    </p:spTree>
    <p:extLst>
      <p:ext uri="{BB962C8B-B14F-4D97-AF65-F5344CB8AC3E}">
        <p14:creationId xmlns:p14="http://schemas.microsoft.com/office/powerpoint/2010/main" val="1422159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6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0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1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4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5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8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2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3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6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8" fill="hold">
                      <p:stCondLst>
                        <p:cond delay="0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-0.39948 -0.03449 " pathEditMode="relative" rAng="0" ptsTypes="AA">
                                      <p:cBhvr>
                                        <p:cTn id="49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74" y="-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9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3" fill="hold">
                      <p:stCondLst>
                        <p:cond delay="0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39167 -0.12361 " pathEditMode="relative" rAng="0" ptsTypes="AA">
                                      <p:cBhvr>
                                        <p:cTn id="49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83" y="-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38802 -0.20972 " pathEditMode="relative" rAng="0" ptsTypes="AA">
                                      <p:cBhvr>
                                        <p:cTn id="50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01" y="-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0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3" fill="hold">
                      <p:stCondLst>
                        <p:cond delay="0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-0.38633 -0.30648 " pathEditMode="relative" rAng="0" ptsTypes="AA">
                                      <p:cBhvr>
                                        <p:cTn id="50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-1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0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8" fill="hold">
                      <p:stCondLst>
                        <p:cond delay="0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-0.38633 -0.40764 " pathEditMode="relative" rAng="0" ptsTypes="AA">
                                      <p:cBhvr>
                                        <p:cTn id="51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-2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-0.13281 -0.10509 " pathEditMode="relative" rAng="0" ptsTypes="AA">
                                      <p:cBhvr>
                                        <p:cTn id="51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1" y="-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1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8" fill="hold">
                      <p:stCondLst>
                        <p:cond delay="0"/>
                      </p:stCondLst>
                      <p:childTnLst>
                        <p:par>
                          <p:cTn id="519" fill="hold">
                            <p:stCondLst>
                              <p:cond delay="0"/>
                            </p:stCondLst>
                            <p:childTnLst>
                              <p:par>
                                <p:cTn id="52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-0.04648 -0.10509 " pathEditMode="relative" rAng="0" ptsTypes="AA">
                                      <p:cBhvr>
                                        <p:cTn id="52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1" y="-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2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3" fill="hold">
                      <p:stCondLst>
                        <p:cond delay="0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04063 -0.10324 " pathEditMode="relative" rAng="0" ptsTypes="AA">
                                      <p:cBhvr>
                                        <p:cTn id="52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2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8" fill="hold">
                      <p:stCondLst>
                        <p:cond delay="0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12604 -0.09283 " pathEditMode="relative" rAng="0" ptsTypes="AA">
                                      <p:cBhvr>
                                        <p:cTn id="53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2" y="-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53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3" fill="hold">
                      <p:stCondLst>
                        <p:cond delay="0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11111E-6 L 0.21133 -0.1007 " pathEditMode="relative" rAng="0" ptsTypes="AA">
                                      <p:cBhvr>
                                        <p:cTn id="53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-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53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8" fill="hold">
                      <p:stCondLst>
                        <p:cond delay="0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85185E-6 L 0.29701 -0.0963 " pathEditMode="relative" rAng="0" ptsTypes="AA">
                                      <p:cBhvr>
                                        <p:cTn id="54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4" y="-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54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3" fill="hold">
                      <p:stCondLst>
                        <p:cond delay="0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96296E-6 L -0.13776 -0.18541 " pathEditMode="relative" rAng="0" ptsTypes="AA">
                                      <p:cBhvr>
                                        <p:cTn id="54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88" y="-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4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8" fill="hold">
                      <p:stCondLst>
                        <p:cond delay="0"/>
                      </p:stCondLst>
                      <p:childTnLst>
                        <p:par>
                          <p:cTn id="549" fill="hold">
                            <p:stCondLst>
                              <p:cond delay="0"/>
                            </p:stCondLst>
                            <p:childTnLst>
                              <p:par>
                                <p:cTn id="55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11111E-6 L -0.04961 -0.19259 " pathEditMode="relative" rAng="0" ptsTypes="AA">
                                      <p:cBhvr>
                                        <p:cTn id="55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-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55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3" fill="hold">
                      <p:stCondLst>
                        <p:cond delay="0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22222E-6 L 0.03216 -0.19468 " pathEditMode="relative" rAng="0" ptsTypes="AA">
                                      <p:cBhvr>
                                        <p:cTn id="55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2" y="-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55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8" fill="hold">
                      <p:stCondLst>
                        <p:cond delay="0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59259E-6 L 0.12291 -0.19422 " pathEditMode="relative" rAng="0" ptsTypes="AA">
                                      <p:cBhvr>
                                        <p:cTn id="561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-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56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3" fill="hold">
                      <p:stCondLst>
                        <p:cond delay="0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0.20768 -0.18333 " pathEditMode="relative" rAng="0" ptsTypes="AA">
                                      <p:cBhvr>
                                        <p:cTn id="56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78" y="-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6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8" fill="hold">
                      <p:stCondLst>
                        <p:cond delay="0"/>
                      </p:stCondLst>
                      <p:childTnLst>
                        <p:par>
                          <p:cTn id="569" fill="hold">
                            <p:stCondLst>
                              <p:cond delay="0"/>
                            </p:stCondLst>
                            <p:childTnLst>
                              <p:par>
                                <p:cTn id="57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29519 -0.18866 " pathEditMode="relative" rAng="0" ptsTypes="AA">
                                      <p:cBhvr>
                                        <p:cTn id="571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53" y="-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57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3" fill="hold">
                      <p:stCondLst>
                        <p:cond delay="0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6 L -0.13607 -0.29514 " pathEditMode="relative" rAng="0" ptsTypes="AA">
                                      <p:cBhvr>
                                        <p:cTn id="576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10" y="-1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77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8" fill="hold">
                      <p:stCondLst>
                        <p:cond delay="0"/>
                      </p:stCondLst>
                      <p:childTnLst>
                        <p:par>
                          <p:cTn id="579" fill="hold">
                            <p:stCondLst>
                              <p:cond delay="0"/>
                            </p:stCondLst>
                            <p:childTnLst>
                              <p:par>
                                <p:cTn id="58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-0.05078 -0.29583 " pathEditMode="relative" rAng="0" ptsTypes="AA">
                                      <p:cBhvr>
                                        <p:cTn id="581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-1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58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3" fill="hold">
                      <p:stCondLst>
                        <p:cond delay="0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0.03893 -0.29399 " pathEditMode="relative" rAng="0" ptsTypes="AA">
                                      <p:cBhvr>
                                        <p:cTn id="58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-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587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8" fill="hold">
                      <p:stCondLst>
                        <p:cond delay="0"/>
                      </p:stCondLst>
                      <p:childTnLst>
                        <p:par>
                          <p:cTn id="589" fill="hold">
                            <p:stCondLst>
                              <p:cond delay="0"/>
                            </p:stCondLst>
                            <p:childTnLst>
                              <p:par>
                                <p:cTn id="59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0.12643 -0.29213 " pathEditMode="relative" rAng="0" ptsTypes="AA">
                                      <p:cBhvr>
                                        <p:cTn id="591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5" y="-1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592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3" fill="hold">
                      <p:stCondLst>
                        <p:cond delay="0"/>
                      </p:stCondLst>
                      <p:childTnLst>
                        <p:par>
                          <p:cTn id="594" fill="hold">
                            <p:stCondLst>
                              <p:cond delay="0"/>
                            </p:stCondLst>
                            <p:childTnLst>
                              <p:par>
                                <p:cTn id="59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0.21042 -0.29445 " pathEditMode="relative" rAng="0" ptsTypes="AA">
                                      <p:cBhvr>
                                        <p:cTn id="596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21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59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8" fill="hold">
                      <p:stCondLst>
                        <p:cond delay="0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29375 -0.27731 " pathEditMode="relative" rAng="0" ptsTypes="AA">
                                      <p:cBhvr>
                                        <p:cTn id="601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87" y="-1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602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3" fill="hold">
                      <p:stCondLst>
                        <p:cond delay="0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-0.1388 -0.3956 " pathEditMode="relative" rAng="0" ptsTypes="AA">
                                      <p:cBhvr>
                                        <p:cTn id="606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0" y="-1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607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8" fill="hold">
                      <p:stCondLst>
                        <p:cond delay="0"/>
                      </p:stCondLst>
                      <p:childTnLst>
                        <p:par>
                          <p:cTn id="609" fill="hold">
                            <p:stCondLst>
                              <p:cond delay="0"/>
                            </p:stCondLst>
                            <p:childTnLst>
                              <p:par>
                                <p:cTn id="61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-0.04909 -0.38519 " pathEditMode="relative" rAng="0" ptsTypes="AA">
                                      <p:cBhvr>
                                        <p:cTn id="611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-1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612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3" fill="hold">
                      <p:stCondLst>
                        <p:cond delay="0"/>
                      </p:stCondLst>
                      <p:childTnLst>
                        <p:par>
                          <p:cTn id="614" fill="hold">
                            <p:stCondLst>
                              <p:cond delay="0"/>
                            </p:stCondLst>
                            <p:childTnLst>
                              <p:par>
                                <p:cTn id="61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0.0349 -0.3926 " pathEditMode="relative" rAng="0" ptsTypes="AA">
                                      <p:cBhvr>
                                        <p:cTn id="616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5" y="-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617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8" fill="hold">
                      <p:stCondLst>
                        <p:cond delay="0"/>
                      </p:stCondLst>
                      <p:childTnLst>
                        <p:par>
                          <p:cTn id="619" fill="hold">
                            <p:stCondLst>
                              <p:cond delay="0"/>
                            </p:stCondLst>
                            <p:childTnLst>
                              <p:par>
                                <p:cTn id="62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0.12253 -0.38079 " pathEditMode="relative" rAng="0" ptsTypes="AA">
                                      <p:cBhvr>
                                        <p:cTn id="621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0" y="-1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622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3" fill="hold">
                      <p:stCondLst>
                        <p:cond delay="0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07407E-6 L 0.21211 -0.38774 " pathEditMode="relative" rAng="0" ptsTypes="AA">
                                      <p:cBhvr>
                                        <p:cTn id="626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9" y="-1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627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8" fill="hold">
                      <p:stCondLst>
                        <p:cond delay="0"/>
                      </p:stCondLst>
                      <p:childTnLst>
                        <p:par>
                          <p:cTn id="629" fill="hold">
                            <p:stCondLst>
                              <p:cond delay="0"/>
                            </p:stCondLst>
                            <p:childTnLst>
                              <p:par>
                                <p:cTn id="63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33333E-6 L 0.29857 -0.38889 " pathEditMode="relative" rAng="0" ptsTypes="AA">
                                      <p:cBhvr>
                                        <p:cTn id="631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22" y="-1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632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3" fill="hold">
                      <p:stCondLst>
                        <p:cond delay="0"/>
                      </p:stCondLst>
                      <p:childTnLst>
                        <p:par>
                          <p:cTn id="634" fill="hold">
                            <p:stCondLst>
                              <p:cond delay="0"/>
                            </p:stCondLst>
                            <p:childTnLst>
                              <p:par>
                                <p:cTn id="63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-0.13086 -0.49005 " pathEditMode="relative" rAng="0" ptsTypes="AA">
                                      <p:cBhvr>
                                        <p:cTn id="636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-2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637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8" fill="hold">
                      <p:stCondLst>
                        <p:cond delay="0"/>
                      </p:stCondLst>
                      <p:childTnLst>
                        <p:par>
                          <p:cTn id="639" fill="hold">
                            <p:stCondLst>
                              <p:cond delay="0"/>
                            </p:stCondLst>
                            <p:childTnLst>
                              <p:par>
                                <p:cTn id="64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-0.05065 -0.49005 " pathEditMode="relative" rAng="0" ptsTypes="AA">
                                      <p:cBhvr>
                                        <p:cTn id="641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-2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642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3" fill="hold">
                      <p:stCondLst>
                        <p:cond delay="0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03568 -0.48681 " pathEditMode="relative" rAng="0" ptsTypes="AA">
                                      <p:cBhvr>
                                        <p:cTn id="646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" y="-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64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8" fill="hold">
                      <p:stCondLst>
                        <p:cond delay="0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33333E-6 L 0.12266 -0.47732 " pathEditMode="relative" rAng="0" ptsTypes="AA">
                                      <p:cBhvr>
                                        <p:cTn id="651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-2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652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3" fill="hold">
                      <p:stCondLst>
                        <p:cond delay="0"/>
                      </p:stCondLst>
                      <p:childTnLst>
                        <p:par>
                          <p:cTn id="654" fill="hold">
                            <p:stCondLst>
                              <p:cond delay="0"/>
                            </p:stCondLst>
                            <p:childTnLst>
                              <p:par>
                                <p:cTn id="65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0.20898 -0.46944 " pathEditMode="relative" rAng="0" ptsTypes="AA">
                                      <p:cBhvr>
                                        <p:cTn id="656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-2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657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8" fill="hold">
                      <p:stCondLst>
                        <p:cond delay="0"/>
                      </p:stCondLst>
                      <p:childTnLst>
                        <p:par>
                          <p:cTn id="659" fill="hold">
                            <p:stCondLst>
                              <p:cond delay="0"/>
                            </p:stCondLst>
                            <p:childTnLst>
                              <p:par>
                                <p:cTn id="66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0.30053 -0.49306 " pathEditMode="relative" rAng="0" ptsTypes="AA">
                                      <p:cBhvr>
                                        <p:cTn id="661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26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662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3" fill="hold">
                      <p:stCondLst>
                        <p:cond delay="0"/>
                      </p:stCondLst>
                      <p:childTnLst>
                        <p:par>
                          <p:cTn id="664" fill="hold">
                            <p:stCondLst>
                              <p:cond delay="0"/>
                            </p:stCondLst>
                            <p:childTnLst>
                              <p:par>
                                <p:cTn id="66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0.31563 0.07662 " pathEditMode="relative" rAng="0" ptsTypes="AA">
                                      <p:cBhvr>
                                        <p:cTn id="666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81" y="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66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8" fill="hold">
                      <p:stCondLst>
                        <p:cond delay="0"/>
                      </p:stCondLst>
                      <p:childTnLst>
                        <p:par>
                          <p:cTn id="669" fill="hold">
                            <p:stCondLst>
                              <p:cond delay="0"/>
                            </p:stCondLst>
                            <p:childTnLst>
                              <p:par>
                                <p:cTn id="67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0.31563 -0.0169 " pathEditMode="relative" rAng="0" ptsTypes="AA">
                                      <p:cBhvr>
                                        <p:cTn id="671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81" y="-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672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3" fill="hold">
                      <p:stCondLst>
                        <p:cond delay="0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0.31498 -0.11852 " pathEditMode="relative" rAng="0" ptsTypes="AA">
                                      <p:cBhvr>
                                        <p:cTn id="676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2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677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8" fill="hold">
                      <p:stCondLst>
                        <p:cond delay="0"/>
                      </p:stCondLst>
                      <p:childTnLst>
                        <p:par>
                          <p:cTn id="679" fill="hold">
                            <p:stCondLst>
                              <p:cond delay="0"/>
                            </p:stCondLst>
                            <p:childTnLst>
                              <p:par>
                                <p:cTn id="68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33333E-6 L 0.31888 -0.21481 " pathEditMode="relative" rAng="0" ptsTypes="AA">
                                      <p:cBhvr>
                                        <p:cTn id="681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-1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682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3" fill="hold">
                      <p:stCondLst>
                        <p:cond delay="0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33333E-6 L 0.31433 -0.31065 " pathEditMode="relative" rAng="0" ptsTypes="AA">
                                      <p:cBhvr>
                                        <p:cTn id="686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-1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687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8" fill="hold">
                      <p:stCondLst>
                        <p:cond delay="0"/>
                      </p:stCondLst>
                      <p:childTnLst>
                        <p:par>
                          <p:cTn id="689" fill="hold">
                            <p:stCondLst>
                              <p:cond delay="0"/>
                            </p:stCondLst>
                            <p:childTnLst>
                              <p:par>
                                <p:cTn id="69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0.31472 -0.40579 " pathEditMode="relative" rAng="0" ptsTypes="AA">
                                      <p:cBhvr>
                                        <p:cTn id="691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29" y="-2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692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3" fill="hold">
                      <p:stCondLst>
                        <p:cond delay="0"/>
                      </p:stCondLst>
                      <p:childTnLst>
                        <p:par>
                          <p:cTn id="694" fill="hold">
                            <p:stCondLst>
                              <p:cond delay="0"/>
                            </p:stCondLst>
                            <p:childTnLst>
                              <p:par>
                                <p:cTn id="69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0.45951 0.0831 " pathEditMode="relative" rAng="0" ptsTypes="AA">
                                      <p:cBhvr>
                                        <p:cTn id="696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69" y="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697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8" fill="hold">
                      <p:stCondLst>
                        <p:cond delay="0"/>
                      </p:stCondLst>
                      <p:childTnLst>
                        <p:par>
                          <p:cTn id="699" fill="hold">
                            <p:stCondLst>
                              <p:cond delay="0"/>
                            </p:stCondLst>
                            <p:childTnLst>
                              <p:par>
                                <p:cTn id="70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59259E-6 L 0.46145 -0.01782 " pathEditMode="relative" rAng="0" ptsTypes="AA">
                                      <p:cBhvr>
                                        <p:cTn id="701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73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702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3" fill="hold">
                      <p:stCondLst>
                        <p:cond delay="0"/>
                      </p:stCondLst>
                      <p:childTnLst>
                        <p:par>
                          <p:cTn id="704" fill="hold">
                            <p:stCondLst>
                              <p:cond delay="0"/>
                            </p:stCondLst>
                            <p:childTnLst>
                              <p:par>
                                <p:cTn id="70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0.45898 -0.11504 " pathEditMode="relative" rAng="0" ptsTypes="AA">
                                      <p:cBhvr>
                                        <p:cTn id="706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43" y="-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707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8" fill="hold">
                      <p:stCondLst>
                        <p:cond delay="0"/>
                      </p:stCondLst>
                      <p:childTnLst>
                        <p:par>
                          <p:cTn id="709" fill="hold">
                            <p:stCondLst>
                              <p:cond delay="0"/>
                            </p:stCondLst>
                            <p:childTnLst>
                              <p:par>
                                <p:cTn id="71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7 L 0.45638 -0.21736 " pathEditMode="relative" rAng="0" ptsTypes="AA">
                                      <p:cBhvr>
                                        <p:cTn id="711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13" y="-1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712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3" fill="hold">
                      <p:stCondLst>
                        <p:cond delay="0"/>
                      </p:stCondLst>
                      <p:childTnLst>
                        <p:par>
                          <p:cTn id="714" fill="hold">
                            <p:stCondLst>
                              <p:cond delay="0"/>
                            </p:stCondLst>
                            <p:childTnLst>
                              <p:par>
                                <p:cTn id="71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0.4608 -0.32638 " pathEditMode="relative" rAng="0" ptsTypes="AA">
                                      <p:cBhvr>
                                        <p:cTn id="716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4" y="-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717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8" fill="hold">
                      <p:stCondLst>
                        <p:cond delay="0"/>
                      </p:stCondLst>
                      <p:childTnLst>
                        <p:par>
                          <p:cTn id="719" fill="hold">
                            <p:stCondLst>
                              <p:cond delay="0"/>
                            </p:stCondLst>
                            <p:childTnLst>
                              <p:par>
                                <p:cTn id="72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96296E-6 L 0.45208 -0.41157 " pathEditMode="relative" rAng="0" ptsTypes="AA">
                                      <p:cBhvr>
                                        <p:cTn id="721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04" y="-2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722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3" fill="hold">
                      <p:stCondLst>
                        <p:cond delay="0"/>
                      </p:stCondLst>
                      <p:childTnLst>
                        <p:par>
                          <p:cTn id="724" fill="hold">
                            <p:stCondLst>
                              <p:cond delay="0"/>
                            </p:stCondLst>
                            <p:childTnLst>
                              <p:par>
                                <p:cTn id="7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8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739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0" fill="hold">
                      <p:stCondLst>
                        <p:cond delay="0"/>
                      </p:stCondLst>
                      <p:childTnLst>
                        <p:par>
                          <p:cTn id="741" fill="hold">
                            <p:stCondLst>
                              <p:cond delay="0"/>
                            </p:stCondLst>
                            <p:childTnLst>
                              <p:par>
                                <p:cTn id="7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5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756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7" fill="hold">
                      <p:stCondLst>
                        <p:cond delay="0"/>
                      </p:stCondLst>
                      <p:childTnLst>
                        <p:par>
                          <p:cTn id="758" fill="hold">
                            <p:stCondLst>
                              <p:cond delay="0"/>
                            </p:stCondLst>
                            <p:childTnLst>
                              <p:par>
                                <p:cTn id="7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2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773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4" fill="hold">
                      <p:stCondLst>
                        <p:cond delay="0"/>
                      </p:stCondLst>
                      <p:childTnLst>
                        <p:par>
                          <p:cTn id="775" fill="hold">
                            <p:stCondLst>
                              <p:cond delay="0"/>
                            </p:stCondLst>
                            <p:childTnLst>
                              <p:par>
                                <p:cTn id="77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9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790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1" fill="hold">
                      <p:stCondLst>
                        <p:cond delay="0"/>
                      </p:stCondLst>
                      <p:childTnLst>
                        <p:par>
                          <p:cTn id="792" fill="hold">
                            <p:stCondLst>
                              <p:cond delay="0"/>
                            </p:stCondLst>
                            <p:childTnLst>
                              <p:par>
                                <p:cTn id="7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06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807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8" fill="hold">
                      <p:stCondLst>
                        <p:cond delay="0"/>
                      </p:stCondLst>
                      <p:childTnLst>
                        <p:par>
                          <p:cTn id="809" fill="hold">
                            <p:stCondLst>
                              <p:cond delay="0"/>
                            </p:stCondLst>
                            <p:childTnLst>
                              <p:par>
                                <p:cTn id="8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3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824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5" fill="hold">
                      <p:stCondLst>
                        <p:cond delay="0"/>
                      </p:stCondLst>
                      <p:childTnLst>
                        <p:par>
                          <p:cTn id="826" fill="hold">
                            <p:stCondLst>
                              <p:cond delay="0"/>
                            </p:stCondLst>
                            <p:childTnLst>
                              <p:par>
                                <p:cTn id="8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0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  <p:seq concurrent="1" nextAc="seek">
              <p:cTn id="841" restart="whenNotActive" fill="hold" evtFilter="cancelBubble" nodeType="interactiveSeq">
                <p:stCondLst>
                  <p:cond evt="onClick" delay="0">
                    <p:tgtEl>
                      <p:spTgt spid="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2" fill="hold">
                      <p:stCondLst>
                        <p:cond delay="0"/>
                      </p:stCondLst>
                      <p:childTnLst>
                        <p:par>
                          <p:cTn id="843" fill="hold">
                            <p:stCondLst>
                              <p:cond delay="0"/>
                            </p:stCondLst>
                            <p:childTnLst>
                              <p:par>
                                <p:cTn id="84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57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1"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4" grpId="0" animBg="1"/>
      <p:bldP spid="60" grpId="0"/>
      <p:bldP spid="60" grpId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70" grpId="0"/>
      <p:bldP spid="70" grpId="1"/>
      <p:bldP spid="76" grpId="0" animBg="1"/>
      <p:bldP spid="76" grpId="1"/>
      <p:bldP spid="77" grpId="0" animBg="1"/>
      <p:bldP spid="77" grpId="1"/>
      <p:bldP spid="78" grpId="0" animBg="1"/>
      <p:bldP spid="78" grpId="1"/>
      <p:bldP spid="79" grpId="0" animBg="1"/>
      <p:bldP spid="79" grpId="1"/>
      <p:bldP spid="84" grpId="0" animBg="1"/>
      <p:bldP spid="84" grpId="1"/>
      <p:bldP spid="85" grpId="0" animBg="1"/>
      <p:bldP spid="85" grpId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6" grpId="0"/>
      <p:bldP spid="96" grpId="1"/>
      <p:bldP spid="97" grpId="0"/>
      <p:bldP spid="97" grpId="1"/>
      <p:bldP spid="98" grpId="0" animBg="1"/>
      <p:bldP spid="98" grpId="1"/>
      <p:bldP spid="99" grpId="0" animBg="1"/>
      <p:bldP spid="99" grpId="1"/>
      <p:bldP spid="100" grpId="0" animBg="1"/>
      <p:bldP spid="100" grpId="1"/>
      <p:bldP spid="101" grpId="0" animBg="1"/>
      <p:bldP spid="101" grpId="1"/>
      <p:bldP spid="102" grpId="0" animBg="1"/>
      <p:bldP spid="102" grpId="1"/>
      <p:bldP spid="103" grpId="0" animBg="1"/>
      <p:bldP spid="103" grpId="1"/>
      <p:bldP spid="104" grpId="0"/>
      <p:bldP spid="104" grpId="1"/>
      <p:bldP spid="105" grpId="0"/>
      <p:bldP spid="105" grpId="1"/>
      <p:bldP spid="106" grpId="0"/>
      <p:bldP spid="106" grpId="1"/>
      <p:bldP spid="107" grpId="0"/>
      <p:bldP spid="107" grpId="1"/>
      <p:bldP spid="108" grpId="0"/>
      <p:bldP spid="108" grpId="1"/>
      <p:bldP spid="109" grpId="0"/>
      <p:bldP spid="109" grpId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43" grpId="0"/>
      <p:bldP spid="144" grpId="0"/>
      <p:bldP spid="159" grpId="0" build="allAtOnce"/>
      <p:bldP spid="159" grpId="1" build="allAtOnce"/>
      <p:bldP spid="159" grpId="2" build="allAtOnce"/>
      <p:bldP spid="160" grpId="0" build="allAtOnce"/>
      <p:bldP spid="160" grpId="1" build="allAtOnce"/>
      <p:bldP spid="160" grpId="2" build="allAtOnce"/>
      <p:bldP spid="161" grpId="0" build="allAtOnce"/>
      <p:bldP spid="161" grpId="1" build="allAtOnce"/>
      <p:bldP spid="161" grpId="2" build="allAtOnce"/>
      <p:bldP spid="162" grpId="0" build="allAtOnce"/>
      <p:bldP spid="162" grpId="1" build="allAtOnce"/>
      <p:bldP spid="162" grpId="2" build="allAtOnce"/>
      <p:bldP spid="189" grpId="0" build="allAtOnce"/>
      <p:bldP spid="189" grpId="1" build="allAtOnce"/>
      <p:bldP spid="189" grpId="2" build="allAtOnce"/>
      <p:bldP spid="190" grpId="0" build="allAtOnce"/>
      <p:bldP spid="190" grpId="1" build="allAtOnce"/>
      <p:bldP spid="190" grpId="2" build="allAtOnce"/>
      <p:bldP spid="191" grpId="0" build="allAtOnce"/>
      <p:bldP spid="191" grpId="1" build="allAtOnce"/>
      <p:bldP spid="191" grpId="2" build="allAtOnce"/>
      <p:bldP spid="192" grpId="0" build="allAtOnce"/>
      <p:bldP spid="192" grpId="1" build="allAtOnce"/>
      <p:bldP spid="192" grpId="2" build="allAtOnce"/>
      <p:bldP spid="17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p53"/>
          <p:cNvSpPr/>
          <p:nvPr/>
        </p:nvSpPr>
        <p:spPr>
          <a:xfrm>
            <a:off x="5051674" y="713510"/>
            <a:ext cx="3206499" cy="1427391"/>
          </a:xfrm>
          <a:custGeom>
            <a:avLst/>
            <a:gdLst/>
            <a:ahLst/>
            <a:cxnLst/>
            <a:rect l="l" t="t" r="r" b="b"/>
            <a:pathLst>
              <a:path w="71631" h="35835" extrusionOk="0">
                <a:moveTo>
                  <a:pt x="24555" y="0"/>
                </a:moveTo>
                <a:cubicBezTo>
                  <a:pt x="21999" y="0"/>
                  <a:pt x="19439" y="186"/>
                  <a:pt x="16943" y="753"/>
                </a:cubicBezTo>
                <a:cubicBezTo>
                  <a:pt x="13780" y="1451"/>
                  <a:pt x="10618" y="2991"/>
                  <a:pt x="8379" y="5373"/>
                </a:cubicBezTo>
                <a:cubicBezTo>
                  <a:pt x="8051" y="5476"/>
                  <a:pt x="7784" y="5558"/>
                  <a:pt x="7537" y="5722"/>
                </a:cubicBezTo>
                <a:cubicBezTo>
                  <a:pt x="1" y="10507"/>
                  <a:pt x="432" y="20611"/>
                  <a:pt x="5812" y="26772"/>
                </a:cubicBezTo>
                <a:cubicBezTo>
                  <a:pt x="11973" y="33877"/>
                  <a:pt x="21995" y="34986"/>
                  <a:pt x="30723" y="35582"/>
                </a:cubicBezTo>
                <a:cubicBezTo>
                  <a:pt x="32901" y="35743"/>
                  <a:pt x="35099" y="35835"/>
                  <a:pt x="37299" y="35835"/>
                </a:cubicBezTo>
                <a:cubicBezTo>
                  <a:pt x="44597" y="35835"/>
                  <a:pt x="51924" y="34831"/>
                  <a:pt x="58693" y="32070"/>
                </a:cubicBezTo>
                <a:cubicBezTo>
                  <a:pt x="62800" y="30448"/>
                  <a:pt x="66825" y="28066"/>
                  <a:pt x="69145" y="24205"/>
                </a:cubicBezTo>
                <a:cubicBezTo>
                  <a:pt x="71281" y="20529"/>
                  <a:pt x="71630" y="15826"/>
                  <a:pt x="69228" y="12150"/>
                </a:cubicBezTo>
                <a:cubicBezTo>
                  <a:pt x="67174" y="8885"/>
                  <a:pt x="63662" y="7098"/>
                  <a:pt x="60151" y="5722"/>
                </a:cubicBezTo>
                <a:cubicBezTo>
                  <a:pt x="55879" y="4264"/>
                  <a:pt x="51341" y="3320"/>
                  <a:pt x="46987" y="2478"/>
                </a:cubicBezTo>
                <a:cubicBezTo>
                  <a:pt x="41935" y="1533"/>
                  <a:pt x="36883" y="753"/>
                  <a:pt x="31831" y="342"/>
                </a:cubicBezTo>
                <a:cubicBezTo>
                  <a:pt x="29450" y="171"/>
                  <a:pt x="27004" y="0"/>
                  <a:pt x="2455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53"/>
          <p:cNvSpPr/>
          <p:nvPr/>
        </p:nvSpPr>
        <p:spPr>
          <a:xfrm>
            <a:off x="5138344" y="713510"/>
            <a:ext cx="3206500" cy="1439956"/>
          </a:xfrm>
          <a:custGeom>
            <a:avLst/>
            <a:gdLst/>
            <a:ahLst/>
            <a:cxnLst/>
            <a:rect l="l" t="t" r="r" b="b"/>
            <a:pathLst>
              <a:path w="68961" h="34360" extrusionOk="0">
                <a:moveTo>
                  <a:pt x="29793" y="627"/>
                </a:moveTo>
                <a:cubicBezTo>
                  <a:pt x="31042" y="627"/>
                  <a:pt x="32291" y="656"/>
                  <a:pt x="33536" y="708"/>
                </a:cubicBezTo>
                <a:cubicBezTo>
                  <a:pt x="39019" y="872"/>
                  <a:pt x="44666" y="1385"/>
                  <a:pt x="50149" y="2248"/>
                </a:cubicBezTo>
                <a:cubicBezTo>
                  <a:pt x="55612" y="3193"/>
                  <a:pt x="61444" y="4897"/>
                  <a:pt x="65120" y="9600"/>
                </a:cubicBezTo>
                <a:cubicBezTo>
                  <a:pt x="68960" y="14570"/>
                  <a:pt x="68550" y="20977"/>
                  <a:pt x="64340" y="25597"/>
                </a:cubicBezTo>
                <a:cubicBezTo>
                  <a:pt x="60417" y="30054"/>
                  <a:pt x="54421" y="31512"/>
                  <a:pt x="48855" y="32456"/>
                </a:cubicBezTo>
                <a:cubicBezTo>
                  <a:pt x="43610" y="33353"/>
                  <a:pt x="38244" y="33806"/>
                  <a:pt x="32898" y="33806"/>
                </a:cubicBezTo>
                <a:cubicBezTo>
                  <a:pt x="31630" y="33806"/>
                  <a:pt x="30364" y="33781"/>
                  <a:pt x="29100" y="33730"/>
                </a:cubicBezTo>
                <a:cubicBezTo>
                  <a:pt x="23699" y="33483"/>
                  <a:pt x="18134" y="33052"/>
                  <a:pt x="12917" y="31245"/>
                </a:cubicBezTo>
                <a:cubicBezTo>
                  <a:pt x="7619" y="29376"/>
                  <a:pt x="2485" y="25782"/>
                  <a:pt x="1109" y="19786"/>
                </a:cubicBezTo>
                <a:cubicBezTo>
                  <a:pt x="0" y="15432"/>
                  <a:pt x="1027" y="10627"/>
                  <a:pt x="3594" y="7115"/>
                </a:cubicBezTo>
                <a:cubicBezTo>
                  <a:pt x="11507" y="2147"/>
                  <a:pt x="20660" y="627"/>
                  <a:pt x="29793" y="627"/>
                </a:cubicBezTo>
                <a:close/>
                <a:moveTo>
                  <a:pt x="30015" y="1"/>
                </a:moveTo>
                <a:cubicBezTo>
                  <a:pt x="21187" y="1"/>
                  <a:pt x="12367" y="1344"/>
                  <a:pt x="4621" y="5760"/>
                </a:cubicBezTo>
                <a:cubicBezTo>
                  <a:pt x="5134" y="5246"/>
                  <a:pt x="5730" y="4733"/>
                  <a:pt x="6325" y="4219"/>
                </a:cubicBezTo>
                <a:cubicBezTo>
                  <a:pt x="6486" y="4148"/>
                  <a:pt x="6367" y="3937"/>
                  <a:pt x="6226" y="3937"/>
                </a:cubicBezTo>
                <a:cubicBezTo>
                  <a:pt x="6204" y="3937"/>
                  <a:pt x="6182" y="3942"/>
                  <a:pt x="6161" y="3952"/>
                </a:cubicBezTo>
                <a:cubicBezTo>
                  <a:pt x="5216" y="4651"/>
                  <a:pt x="4374" y="5493"/>
                  <a:pt x="3676" y="6355"/>
                </a:cubicBezTo>
                <a:cubicBezTo>
                  <a:pt x="3081" y="6704"/>
                  <a:pt x="2485" y="7115"/>
                  <a:pt x="1890" y="7464"/>
                </a:cubicBezTo>
                <a:cubicBezTo>
                  <a:pt x="1675" y="7679"/>
                  <a:pt x="1805" y="8052"/>
                  <a:pt x="1993" y="8052"/>
                </a:cubicBezTo>
                <a:cubicBezTo>
                  <a:pt x="2038" y="8052"/>
                  <a:pt x="2088" y="8030"/>
                  <a:pt x="2136" y="7977"/>
                </a:cubicBezTo>
                <a:cubicBezTo>
                  <a:pt x="2403" y="7895"/>
                  <a:pt x="2567" y="7731"/>
                  <a:pt x="2731" y="7628"/>
                </a:cubicBezTo>
                <a:lnTo>
                  <a:pt x="2731" y="7628"/>
                </a:lnTo>
                <a:cubicBezTo>
                  <a:pt x="1109" y="10031"/>
                  <a:pt x="267" y="12947"/>
                  <a:pt x="164" y="15945"/>
                </a:cubicBezTo>
                <a:cubicBezTo>
                  <a:pt x="82" y="20895"/>
                  <a:pt x="2403" y="25351"/>
                  <a:pt x="6161" y="28267"/>
                </a:cubicBezTo>
                <a:cubicBezTo>
                  <a:pt x="10350" y="31594"/>
                  <a:pt x="15751" y="32888"/>
                  <a:pt x="20803" y="33565"/>
                </a:cubicBezTo>
                <a:cubicBezTo>
                  <a:pt x="24877" y="34101"/>
                  <a:pt x="28950" y="34359"/>
                  <a:pt x="33024" y="34359"/>
                </a:cubicBezTo>
                <a:cubicBezTo>
                  <a:pt x="36138" y="34359"/>
                  <a:pt x="39252" y="34208"/>
                  <a:pt x="42366" y="33915"/>
                </a:cubicBezTo>
                <a:cubicBezTo>
                  <a:pt x="48609" y="33216"/>
                  <a:pt x="55530" y="32456"/>
                  <a:pt x="61013" y="29027"/>
                </a:cubicBezTo>
                <a:cubicBezTo>
                  <a:pt x="65366" y="26378"/>
                  <a:pt x="68960" y="21490"/>
                  <a:pt x="68365" y="16028"/>
                </a:cubicBezTo>
                <a:cubicBezTo>
                  <a:pt x="67851" y="10811"/>
                  <a:pt x="63826" y="6602"/>
                  <a:pt x="59473" y="4384"/>
                </a:cubicBezTo>
                <a:cubicBezTo>
                  <a:pt x="53907" y="1652"/>
                  <a:pt x="47500" y="1221"/>
                  <a:pt x="41504" y="626"/>
                </a:cubicBezTo>
                <a:cubicBezTo>
                  <a:pt x="37732" y="257"/>
                  <a:pt x="33873" y="1"/>
                  <a:pt x="300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53"/>
          <p:cNvSpPr txBox="1">
            <a:spLocks noGrp="1"/>
          </p:cNvSpPr>
          <p:nvPr>
            <p:ph type="title"/>
          </p:nvPr>
        </p:nvSpPr>
        <p:spPr>
          <a:xfrm>
            <a:off x="4092327" y="1008051"/>
            <a:ext cx="3624544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ar-SA" sz="4000" b="1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ما السائل ؟ </a:t>
            </a:r>
          </a:p>
        </p:txBody>
      </p:sp>
      <p:sp>
        <p:nvSpPr>
          <p:cNvPr id="1424" name="Google Shape;1424;p53"/>
          <p:cNvSpPr/>
          <p:nvPr/>
        </p:nvSpPr>
        <p:spPr>
          <a:xfrm rot="5776260">
            <a:off x="3603303" y="403991"/>
            <a:ext cx="546663" cy="1689116"/>
          </a:xfrm>
          <a:custGeom>
            <a:avLst/>
            <a:gdLst/>
            <a:ahLst/>
            <a:cxnLst/>
            <a:rect l="l" t="t" r="r" b="b"/>
            <a:pathLst>
              <a:path w="12651" h="21856" extrusionOk="0">
                <a:moveTo>
                  <a:pt x="10782" y="19711"/>
                </a:moveTo>
                <a:cubicBezTo>
                  <a:pt x="11029" y="19957"/>
                  <a:pt x="11296" y="20224"/>
                  <a:pt x="11542" y="20553"/>
                </a:cubicBezTo>
                <a:cubicBezTo>
                  <a:pt x="11296" y="20470"/>
                  <a:pt x="11111" y="20388"/>
                  <a:pt x="10864" y="20306"/>
                </a:cubicBezTo>
                <a:cubicBezTo>
                  <a:pt x="10782" y="20142"/>
                  <a:pt x="10597" y="19957"/>
                  <a:pt x="10515" y="19793"/>
                </a:cubicBezTo>
                <a:lnTo>
                  <a:pt x="10597" y="19793"/>
                </a:lnTo>
                <a:cubicBezTo>
                  <a:pt x="10680" y="19793"/>
                  <a:pt x="10782" y="19793"/>
                  <a:pt x="10782" y="19711"/>
                </a:cubicBezTo>
                <a:close/>
                <a:moveTo>
                  <a:pt x="6982" y="1"/>
                </a:moveTo>
                <a:cubicBezTo>
                  <a:pt x="6963" y="1"/>
                  <a:pt x="6943" y="6"/>
                  <a:pt x="6921" y="16"/>
                </a:cubicBezTo>
                <a:cubicBezTo>
                  <a:pt x="2568" y="1824"/>
                  <a:pt x="1" y="6875"/>
                  <a:pt x="843" y="11496"/>
                </a:cubicBezTo>
                <a:cubicBezTo>
                  <a:pt x="1787" y="16712"/>
                  <a:pt x="5812" y="19279"/>
                  <a:pt x="10433" y="20737"/>
                </a:cubicBezTo>
                <a:cubicBezTo>
                  <a:pt x="10433" y="20819"/>
                  <a:pt x="10433" y="20819"/>
                  <a:pt x="10515" y="20819"/>
                </a:cubicBezTo>
                <a:cubicBezTo>
                  <a:pt x="10515" y="20902"/>
                  <a:pt x="10597" y="20984"/>
                  <a:pt x="10597" y="20984"/>
                </a:cubicBezTo>
                <a:cubicBezTo>
                  <a:pt x="10084" y="21169"/>
                  <a:pt x="9571" y="21251"/>
                  <a:pt x="8975" y="21333"/>
                </a:cubicBezTo>
                <a:cubicBezTo>
                  <a:pt x="8652" y="21409"/>
                  <a:pt x="8786" y="21855"/>
                  <a:pt x="9069" y="21855"/>
                </a:cubicBezTo>
                <a:cubicBezTo>
                  <a:pt x="9092" y="21855"/>
                  <a:pt x="9115" y="21852"/>
                  <a:pt x="9139" y="21846"/>
                </a:cubicBezTo>
                <a:cubicBezTo>
                  <a:pt x="9838" y="21764"/>
                  <a:pt x="10515" y="21682"/>
                  <a:pt x="11111" y="21579"/>
                </a:cubicBezTo>
                <a:cubicBezTo>
                  <a:pt x="11166" y="21610"/>
                  <a:pt x="11220" y="21622"/>
                  <a:pt x="11270" y="21622"/>
                </a:cubicBezTo>
                <a:cubicBezTo>
                  <a:pt x="11387" y="21622"/>
                  <a:pt x="11484" y="21555"/>
                  <a:pt x="11542" y="21497"/>
                </a:cubicBezTo>
                <a:cubicBezTo>
                  <a:pt x="11809" y="21497"/>
                  <a:pt x="12055" y="21415"/>
                  <a:pt x="12405" y="21415"/>
                </a:cubicBezTo>
                <a:cubicBezTo>
                  <a:pt x="12569" y="21333"/>
                  <a:pt x="12651" y="21066"/>
                  <a:pt x="12569" y="20984"/>
                </a:cubicBezTo>
                <a:cubicBezTo>
                  <a:pt x="11891" y="19875"/>
                  <a:pt x="11111" y="19012"/>
                  <a:pt x="10002" y="18417"/>
                </a:cubicBezTo>
                <a:cubicBezTo>
                  <a:pt x="9959" y="18402"/>
                  <a:pt x="9915" y="18396"/>
                  <a:pt x="9872" y="18396"/>
                </a:cubicBezTo>
                <a:cubicBezTo>
                  <a:pt x="9672" y="18396"/>
                  <a:pt x="9503" y="18546"/>
                  <a:pt x="9571" y="18766"/>
                </a:cubicBezTo>
                <a:cubicBezTo>
                  <a:pt x="9571" y="18930"/>
                  <a:pt x="9653" y="19115"/>
                  <a:pt x="9653" y="19197"/>
                </a:cubicBezTo>
                <a:cubicBezTo>
                  <a:pt x="9406" y="19279"/>
                  <a:pt x="9324" y="19526"/>
                  <a:pt x="9488" y="19711"/>
                </a:cubicBezTo>
                <a:cubicBezTo>
                  <a:pt x="9571" y="19793"/>
                  <a:pt x="9571" y="19875"/>
                  <a:pt x="9653" y="19957"/>
                </a:cubicBezTo>
                <a:cubicBezTo>
                  <a:pt x="5895" y="18499"/>
                  <a:pt x="2568" y="16363"/>
                  <a:pt x="1541" y="12092"/>
                </a:cubicBezTo>
                <a:cubicBezTo>
                  <a:pt x="247" y="7204"/>
                  <a:pt x="2896" y="2768"/>
                  <a:pt x="7004" y="283"/>
                </a:cubicBezTo>
                <a:cubicBezTo>
                  <a:pt x="7164" y="212"/>
                  <a:pt x="7108" y="1"/>
                  <a:pt x="698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73765F9A-0536-4786-890C-CB0D0781453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55718" y="2048814"/>
            <a:ext cx="2707627" cy="3200710"/>
          </a:xfrm>
          <a:prstGeom prst="rect">
            <a:avLst/>
          </a:prstGeom>
        </p:spPr>
      </p:pic>
      <p:pic>
        <p:nvPicPr>
          <p:cNvPr id="1030" name="Picture 6" descr="عصير, الرسم, الكرتون صورة بابوا نيو غينيا">
            <a:extLst>
              <a:ext uri="{FF2B5EF4-FFF2-40B4-BE49-F238E27FC236}">
                <a16:creationId xmlns:a16="http://schemas.microsoft.com/office/drawing/2014/main" id="{B680F9B8-1C80-4CB8-B8B0-840AFE6D1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426" y="1508224"/>
            <a:ext cx="1836347" cy="330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682752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9D3D6F5-2F8A-4991-8D6E-7A4BF90F54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y2meta.com-السوائل-(144p)">
            <a:hlinkClick r:id="" action="ppaction://media"/>
            <a:extLst>
              <a:ext uri="{FF2B5EF4-FFF2-40B4-BE49-F238E27FC236}">
                <a16:creationId xmlns:a16="http://schemas.microsoft.com/office/drawing/2014/main" id="{554669B3-37BA-4BD8-81DD-C95236DA91A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1826" end="19762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7854" y="1220932"/>
            <a:ext cx="3999346" cy="224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3196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37"/>
          <p:cNvSpPr/>
          <p:nvPr/>
        </p:nvSpPr>
        <p:spPr>
          <a:xfrm rot="-899977">
            <a:off x="5394069" y="316176"/>
            <a:ext cx="1354455" cy="1015582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2FF394C-E403-4CAA-994A-1261E1C6A525}"/>
              </a:ext>
            </a:extLst>
          </p:cNvPr>
          <p:cNvSpPr txBox="1"/>
          <p:nvPr/>
        </p:nvSpPr>
        <p:spPr>
          <a:xfrm>
            <a:off x="1766685" y="531579"/>
            <a:ext cx="45754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3200" b="1" dirty="0">
                <a:solidFill>
                  <a:schemeClr val="tx1">
                    <a:lumMod val="50000"/>
                  </a:schemeClr>
                </a:solidFill>
                <a:cs typeface="+mj-cs"/>
              </a:rPr>
              <a:t>ما السائل ؟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4EFDD7DF-EBD9-4D5D-B3C4-FF6DB3DD46B1}"/>
              </a:ext>
            </a:extLst>
          </p:cNvPr>
          <p:cNvSpPr txBox="1"/>
          <p:nvPr/>
        </p:nvSpPr>
        <p:spPr>
          <a:xfrm>
            <a:off x="1488761" y="1103921"/>
            <a:ext cx="58862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ar-SA" sz="3200" b="1" dirty="0">
              <a:solidFill>
                <a:schemeClr val="accent2">
                  <a:lumMod val="75000"/>
                </a:schemeClr>
              </a:solidFill>
              <a:cs typeface="+mj-cs"/>
            </a:endParaRPr>
          </a:p>
          <a:p>
            <a:pPr algn="r"/>
            <a:r>
              <a:rPr lang="ar-SA" sz="2400" b="1" dirty="0">
                <a:cs typeface="+mj-cs"/>
              </a:rPr>
              <a:t>السائل نوع من المادة يأخذ شكل الوعاء الذي يوضع فيه . 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39621CC7-FBF1-4C83-BEA8-9CE63DA81C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03" t="35873" r="39643" b="19206"/>
          <a:stretch/>
        </p:blipFill>
        <p:spPr>
          <a:xfrm>
            <a:off x="2241756" y="2091896"/>
            <a:ext cx="4815520" cy="28934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79088665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37"/>
          <p:cNvSpPr/>
          <p:nvPr/>
        </p:nvSpPr>
        <p:spPr>
          <a:xfrm rot="-899977">
            <a:off x="5546469" y="780304"/>
            <a:ext cx="1354455" cy="1015582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2FF394C-E403-4CAA-994A-1261E1C6A525}"/>
              </a:ext>
            </a:extLst>
          </p:cNvPr>
          <p:cNvSpPr txBox="1"/>
          <p:nvPr/>
        </p:nvSpPr>
        <p:spPr>
          <a:xfrm>
            <a:off x="1794394" y="995707"/>
            <a:ext cx="45754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3200" b="1" dirty="0">
                <a:solidFill>
                  <a:schemeClr val="tx1">
                    <a:lumMod val="50000"/>
                  </a:schemeClr>
                </a:solidFill>
                <a:cs typeface="+mj-cs"/>
              </a:rPr>
              <a:t>ما السائل ؟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4EFDD7DF-EBD9-4D5D-B3C4-FF6DB3DD46B1}"/>
              </a:ext>
            </a:extLst>
          </p:cNvPr>
          <p:cNvSpPr txBox="1"/>
          <p:nvPr/>
        </p:nvSpPr>
        <p:spPr>
          <a:xfrm>
            <a:off x="1900441" y="1691044"/>
            <a:ext cx="4882243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ar-SA" sz="2400" b="1" dirty="0">
              <a:solidFill>
                <a:schemeClr val="accent2">
                  <a:lumMod val="75000"/>
                </a:schemeClr>
              </a:solidFill>
              <a:cs typeface="+mj-cs"/>
            </a:endParaRPr>
          </a:p>
          <a:p>
            <a:pPr algn="r"/>
            <a:r>
              <a:rPr lang="ar-SA" sz="1800" b="1" dirty="0">
                <a:cs typeface="+mj-cs"/>
              </a:rPr>
              <a:t>السائل نوع من المادة يأخذ شكل الوعاء الذي يوضع فيه . </a:t>
            </a:r>
          </a:p>
          <a:p>
            <a:pPr algn="r"/>
            <a:r>
              <a:rPr lang="ar-SA" sz="1800" b="1" dirty="0">
                <a:cs typeface="+mj-cs"/>
              </a:rPr>
              <a:t>وإذا لم توضع السوائل في وعاء فإنها تنساب ولا تأخذ شكلا محددا . </a:t>
            </a:r>
          </a:p>
          <a:p>
            <a:pPr algn="r"/>
            <a:r>
              <a:rPr lang="ar-SA" sz="1800" b="1" dirty="0">
                <a:cs typeface="+mj-cs"/>
              </a:rPr>
              <a:t>جميع السوائل لها كتلة بعضها خفيف كالحليب ، وبعضها الآخر غليظ كالعسل</a:t>
            </a:r>
          </a:p>
        </p:txBody>
      </p:sp>
    </p:spTree>
    <p:extLst>
      <p:ext uri="{BB962C8B-B14F-4D97-AF65-F5344CB8AC3E}">
        <p14:creationId xmlns:p14="http://schemas.microsoft.com/office/powerpoint/2010/main" val="585913238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p53"/>
          <p:cNvSpPr/>
          <p:nvPr/>
        </p:nvSpPr>
        <p:spPr>
          <a:xfrm>
            <a:off x="5051674" y="713510"/>
            <a:ext cx="3206499" cy="1427391"/>
          </a:xfrm>
          <a:custGeom>
            <a:avLst/>
            <a:gdLst/>
            <a:ahLst/>
            <a:cxnLst/>
            <a:rect l="l" t="t" r="r" b="b"/>
            <a:pathLst>
              <a:path w="71631" h="35835" extrusionOk="0">
                <a:moveTo>
                  <a:pt x="24555" y="0"/>
                </a:moveTo>
                <a:cubicBezTo>
                  <a:pt x="21999" y="0"/>
                  <a:pt x="19439" y="186"/>
                  <a:pt x="16943" y="753"/>
                </a:cubicBezTo>
                <a:cubicBezTo>
                  <a:pt x="13780" y="1451"/>
                  <a:pt x="10618" y="2991"/>
                  <a:pt x="8379" y="5373"/>
                </a:cubicBezTo>
                <a:cubicBezTo>
                  <a:pt x="8051" y="5476"/>
                  <a:pt x="7784" y="5558"/>
                  <a:pt x="7537" y="5722"/>
                </a:cubicBezTo>
                <a:cubicBezTo>
                  <a:pt x="1" y="10507"/>
                  <a:pt x="432" y="20611"/>
                  <a:pt x="5812" y="26772"/>
                </a:cubicBezTo>
                <a:cubicBezTo>
                  <a:pt x="11973" y="33877"/>
                  <a:pt x="21995" y="34986"/>
                  <a:pt x="30723" y="35582"/>
                </a:cubicBezTo>
                <a:cubicBezTo>
                  <a:pt x="32901" y="35743"/>
                  <a:pt x="35099" y="35835"/>
                  <a:pt x="37299" y="35835"/>
                </a:cubicBezTo>
                <a:cubicBezTo>
                  <a:pt x="44597" y="35835"/>
                  <a:pt x="51924" y="34831"/>
                  <a:pt x="58693" y="32070"/>
                </a:cubicBezTo>
                <a:cubicBezTo>
                  <a:pt x="62800" y="30448"/>
                  <a:pt x="66825" y="28066"/>
                  <a:pt x="69145" y="24205"/>
                </a:cubicBezTo>
                <a:cubicBezTo>
                  <a:pt x="71281" y="20529"/>
                  <a:pt x="71630" y="15826"/>
                  <a:pt x="69228" y="12150"/>
                </a:cubicBezTo>
                <a:cubicBezTo>
                  <a:pt x="67174" y="8885"/>
                  <a:pt x="63662" y="7098"/>
                  <a:pt x="60151" y="5722"/>
                </a:cubicBezTo>
                <a:cubicBezTo>
                  <a:pt x="55879" y="4264"/>
                  <a:pt x="51341" y="3320"/>
                  <a:pt x="46987" y="2478"/>
                </a:cubicBezTo>
                <a:cubicBezTo>
                  <a:pt x="41935" y="1533"/>
                  <a:pt x="36883" y="753"/>
                  <a:pt x="31831" y="342"/>
                </a:cubicBezTo>
                <a:cubicBezTo>
                  <a:pt x="29450" y="171"/>
                  <a:pt x="27004" y="0"/>
                  <a:pt x="2455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53"/>
          <p:cNvSpPr/>
          <p:nvPr/>
        </p:nvSpPr>
        <p:spPr>
          <a:xfrm>
            <a:off x="5138344" y="713510"/>
            <a:ext cx="3206500" cy="1439956"/>
          </a:xfrm>
          <a:custGeom>
            <a:avLst/>
            <a:gdLst/>
            <a:ahLst/>
            <a:cxnLst/>
            <a:rect l="l" t="t" r="r" b="b"/>
            <a:pathLst>
              <a:path w="68961" h="34360" extrusionOk="0">
                <a:moveTo>
                  <a:pt x="29793" y="627"/>
                </a:moveTo>
                <a:cubicBezTo>
                  <a:pt x="31042" y="627"/>
                  <a:pt x="32291" y="656"/>
                  <a:pt x="33536" y="708"/>
                </a:cubicBezTo>
                <a:cubicBezTo>
                  <a:pt x="39019" y="872"/>
                  <a:pt x="44666" y="1385"/>
                  <a:pt x="50149" y="2248"/>
                </a:cubicBezTo>
                <a:cubicBezTo>
                  <a:pt x="55612" y="3193"/>
                  <a:pt x="61444" y="4897"/>
                  <a:pt x="65120" y="9600"/>
                </a:cubicBezTo>
                <a:cubicBezTo>
                  <a:pt x="68960" y="14570"/>
                  <a:pt x="68550" y="20977"/>
                  <a:pt x="64340" y="25597"/>
                </a:cubicBezTo>
                <a:cubicBezTo>
                  <a:pt x="60417" y="30054"/>
                  <a:pt x="54421" y="31512"/>
                  <a:pt x="48855" y="32456"/>
                </a:cubicBezTo>
                <a:cubicBezTo>
                  <a:pt x="43610" y="33353"/>
                  <a:pt x="38244" y="33806"/>
                  <a:pt x="32898" y="33806"/>
                </a:cubicBezTo>
                <a:cubicBezTo>
                  <a:pt x="31630" y="33806"/>
                  <a:pt x="30364" y="33781"/>
                  <a:pt x="29100" y="33730"/>
                </a:cubicBezTo>
                <a:cubicBezTo>
                  <a:pt x="23699" y="33483"/>
                  <a:pt x="18134" y="33052"/>
                  <a:pt x="12917" y="31245"/>
                </a:cubicBezTo>
                <a:cubicBezTo>
                  <a:pt x="7619" y="29376"/>
                  <a:pt x="2485" y="25782"/>
                  <a:pt x="1109" y="19786"/>
                </a:cubicBezTo>
                <a:cubicBezTo>
                  <a:pt x="0" y="15432"/>
                  <a:pt x="1027" y="10627"/>
                  <a:pt x="3594" y="7115"/>
                </a:cubicBezTo>
                <a:cubicBezTo>
                  <a:pt x="11507" y="2147"/>
                  <a:pt x="20660" y="627"/>
                  <a:pt x="29793" y="627"/>
                </a:cubicBezTo>
                <a:close/>
                <a:moveTo>
                  <a:pt x="30015" y="1"/>
                </a:moveTo>
                <a:cubicBezTo>
                  <a:pt x="21187" y="1"/>
                  <a:pt x="12367" y="1344"/>
                  <a:pt x="4621" y="5760"/>
                </a:cubicBezTo>
                <a:cubicBezTo>
                  <a:pt x="5134" y="5246"/>
                  <a:pt x="5730" y="4733"/>
                  <a:pt x="6325" y="4219"/>
                </a:cubicBezTo>
                <a:cubicBezTo>
                  <a:pt x="6486" y="4148"/>
                  <a:pt x="6367" y="3937"/>
                  <a:pt x="6226" y="3937"/>
                </a:cubicBezTo>
                <a:cubicBezTo>
                  <a:pt x="6204" y="3937"/>
                  <a:pt x="6182" y="3942"/>
                  <a:pt x="6161" y="3952"/>
                </a:cubicBezTo>
                <a:cubicBezTo>
                  <a:pt x="5216" y="4651"/>
                  <a:pt x="4374" y="5493"/>
                  <a:pt x="3676" y="6355"/>
                </a:cubicBezTo>
                <a:cubicBezTo>
                  <a:pt x="3081" y="6704"/>
                  <a:pt x="2485" y="7115"/>
                  <a:pt x="1890" y="7464"/>
                </a:cubicBezTo>
                <a:cubicBezTo>
                  <a:pt x="1675" y="7679"/>
                  <a:pt x="1805" y="8052"/>
                  <a:pt x="1993" y="8052"/>
                </a:cubicBezTo>
                <a:cubicBezTo>
                  <a:pt x="2038" y="8052"/>
                  <a:pt x="2088" y="8030"/>
                  <a:pt x="2136" y="7977"/>
                </a:cubicBezTo>
                <a:cubicBezTo>
                  <a:pt x="2403" y="7895"/>
                  <a:pt x="2567" y="7731"/>
                  <a:pt x="2731" y="7628"/>
                </a:cubicBezTo>
                <a:lnTo>
                  <a:pt x="2731" y="7628"/>
                </a:lnTo>
                <a:cubicBezTo>
                  <a:pt x="1109" y="10031"/>
                  <a:pt x="267" y="12947"/>
                  <a:pt x="164" y="15945"/>
                </a:cubicBezTo>
                <a:cubicBezTo>
                  <a:pt x="82" y="20895"/>
                  <a:pt x="2403" y="25351"/>
                  <a:pt x="6161" y="28267"/>
                </a:cubicBezTo>
                <a:cubicBezTo>
                  <a:pt x="10350" y="31594"/>
                  <a:pt x="15751" y="32888"/>
                  <a:pt x="20803" y="33565"/>
                </a:cubicBezTo>
                <a:cubicBezTo>
                  <a:pt x="24877" y="34101"/>
                  <a:pt x="28950" y="34359"/>
                  <a:pt x="33024" y="34359"/>
                </a:cubicBezTo>
                <a:cubicBezTo>
                  <a:pt x="36138" y="34359"/>
                  <a:pt x="39252" y="34208"/>
                  <a:pt x="42366" y="33915"/>
                </a:cubicBezTo>
                <a:cubicBezTo>
                  <a:pt x="48609" y="33216"/>
                  <a:pt x="55530" y="32456"/>
                  <a:pt x="61013" y="29027"/>
                </a:cubicBezTo>
                <a:cubicBezTo>
                  <a:pt x="65366" y="26378"/>
                  <a:pt x="68960" y="21490"/>
                  <a:pt x="68365" y="16028"/>
                </a:cubicBezTo>
                <a:cubicBezTo>
                  <a:pt x="67851" y="10811"/>
                  <a:pt x="63826" y="6602"/>
                  <a:pt x="59473" y="4384"/>
                </a:cubicBezTo>
                <a:cubicBezTo>
                  <a:pt x="53907" y="1652"/>
                  <a:pt x="47500" y="1221"/>
                  <a:pt x="41504" y="626"/>
                </a:cubicBezTo>
                <a:cubicBezTo>
                  <a:pt x="37732" y="257"/>
                  <a:pt x="33873" y="1"/>
                  <a:pt x="300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53"/>
          <p:cNvSpPr txBox="1">
            <a:spLocks noGrp="1"/>
          </p:cNvSpPr>
          <p:nvPr>
            <p:ph type="title"/>
          </p:nvPr>
        </p:nvSpPr>
        <p:spPr>
          <a:xfrm>
            <a:off x="4862946" y="884600"/>
            <a:ext cx="3624544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ar-SA" sz="4000" b="1" dirty="0">
                <a:solidFill>
                  <a:schemeClr val="tx1"/>
                </a:solidFill>
                <a:cs typeface="+mj-cs"/>
              </a:rPr>
              <a:t>كيف نقيس حجم السائل ؟ </a:t>
            </a:r>
            <a:br>
              <a:rPr lang="ar-SA" sz="4000" b="1" dirty="0">
                <a:solidFill>
                  <a:schemeClr val="tx1"/>
                </a:solidFill>
                <a:cs typeface="+mj-cs"/>
              </a:rPr>
            </a:br>
            <a:endParaRPr dirty="0">
              <a:solidFill>
                <a:schemeClr val="tx1"/>
              </a:solidFill>
            </a:endParaRPr>
          </a:p>
        </p:txBody>
      </p:sp>
      <p:sp>
        <p:nvSpPr>
          <p:cNvPr id="1424" name="Google Shape;1424;p53"/>
          <p:cNvSpPr/>
          <p:nvPr/>
        </p:nvSpPr>
        <p:spPr>
          <a:xfrm rot="5776260">
            <a:off x="3603303" y="403991"/>
            <a:ext cx="546663" cy="1689116"/>
          </a:xfrm>
          <a:custGeom>
            <a:avLst/>
            <a:gdLst/>
            <a:ahLst/>
            <a:cxnLst/>
            <a:rect l="l" t="t" r="r" b="b"/>
            <a:pathLst>
              <a:path w="12651" h="21856" extrusionOk="0">
                <a:moveTo>
                  <a:pt x="10782" y="19711"/>
                </a:moveTo>
                <a:cubicBezTo>
                  <a:pt x="11029" y="19957"/>
                  <a:pt x="11296" y="20224"/>
                  <a:pt x="11542" y="20553"/>
                </a:cubicBezTo>
                <a:cubicBezTo>
                  <a:pt x="11296" y="20470"/>
                  <a:pt x="11111" y="20388"/>
                  <a:pt x="10864" y="20306"/>
                </a:cubicBezTo>
                <a:cubicBezTo>
                  <a:pt x="10782" y="20142"/>
                  <a:pt x="10597" y="19957"/>
                  <a:pt x="10515" y="19793"/>
                </a:cubicBezTo>
                <a:lnTo>
                  <a:pt x="10597" y="19793"/>
                </a:lnTo>
                <a:cubicBezTo>
                  <a:pt x="10680" y="19793"/>
                  <a:pt x="10782" y="19793"/>
                  <a:pt x="10782" y="19711"/>
                </a:cubicBezTo>
                <a:close/>
                <a:moveTo>
                  <a:pt x="6982" y="1"/>
                </a:moveTo>
                <a:cubicBezTo>
                  <a:pt x="6963" y="1"/>
                  <a:pt x="6943" y="6"/>
                  <a:pt x="6921" y="16"/>
                </a:cubicBezTo>
                <a:cubicBezTo>
                  <a:pt x="2568" y="1824"/>
                  <a:pt x="1" y="6875"/>
                  <a:pt x="843" y="11496"/>
                </a:cubicBezTo>
                <a:cubicBezTo>
                  <a:pt x="1787" y="16712"/>
                  <a:pt x="5812" y="19279"/>
                  <a:pt x="10433" y="20737"/>
                </a:cubicBezTo>
                <a:cubicBezTo>
                  <a:pt x="10433" y="20819"/>
                  <a:pt x="10433" y="20819"/>
                  <a:pt x="10515" y="20819"/>
                </a:cubicBezTo>
                <a:cubicBezTo>
                  <a:pt x="10515" y="20902"/>
                  <a:pt x="10597" y="20984"/>
                  <a:pt x="10597" y="20984"/>
                </a:cubicBezTo>
                <a:cubicBezTo>
                  <a:pt x="10084" y="21169"/>
                  <a:pt x="9571" y="21251"/>
                  <a:pt x="8975" y="21333"/>
                </a:cubicBezTo>
                <a:cubicBezTo>
                  <a:pt x="8652" y="21409"/>
                  <a:pt x="8786" y="21855"/>
                  <a:pt x="9069" y="21855"/>
                </a:cubicBezTo>
                <a:cubicBezTo>
                  <a:pt x="9092" y="21855"/>
                  <a:pt x="9115" y="21852"/>
                  <a:pt x="9139" y="21846"/>
                </a:cubicBezTo>
                <a:cubicBezTo>
                  <a:pt x="9838" y="21764"/>
                  <a:pt x="10515" y="21682"/>
                  <a:pt x="11111" y="21579"/>
                </a:cubicBezTo>
                <a:cubicBezTo>
                  <a:pt x="11166" y="21610"/>
                  <a:pt x="11220" y="21622"/>
                  <a:pt x="11270" y="21622"/>
                </a:cubicBezTo>
                <a:cubicBezTo>
                  <a:pt x="11387" y="21622"/>
                  <a:pt x="11484" y="21555"/>
                  <a:pt x="11542" y="21497"/>
                </a:cubicBezTo>
                <a:cubicBezTo>
                  <a:pt x="11809" y="21497"/>
                  <a:pt x="12055" y="21415"/>
                  <a:pt x="12405" y="21415"/>
                </a:cubicBezTo>
                <a:cubicBezTo>
                  <a:pt x="12569" y="21333"/>
                  <a:pt x="12651" y="21066"/>
                  <a:pt x="12569" y="20984"/>
                </a:cubicBezTo>
                <a:cubicBezTo>
                  <a:pt x="11891" y="19875"/>
                  <a:pt x="11111" y="19012"/>
                  <a:pt x="10002" y="18417"/>
                </a:cubicBezTo>
                <a:cubicBezTo>
                  <a:pt x="9959" y="18402"/>
                  <a:pt x="9915" y="18396"/>
                  <a:pt x="9872" y="18396"/>
                </a:cubicBezTo>
                <a:cubicBezTo>
                  <a:pt x="9672" y="18396"/>
                  <a:pt x="9503" y="18546"/>
                  <a:pt x="9571" y="18766"/>
                </a:cubicBezTo>
                <a:cubicBezTo>
                  <a:pt x="9571" y="18930"/>
                  <a:pt x="9653" y="19115"/>
                  <a:pt x="9653" y="19197"/>
                </a:cubicBezTo>
                <a:cubicBezTo>
                  <a:pt x="9406" y="19279"/>
                  <a:pt x="9324" y="19526"/>
                  <a:pt x="9488" y="19711"/>
                </a:cubicBezTo>
                <a:cubicBezTo>
                  <a:pt x="9571" y="19793"/>
                  <a:pt x="9571" y="19875"/>
                  <a:pt x="9653" y="19957"/>
                </a:cubicBezTo>
                <a:cubicBezTo>
                  <a:pt x="5895" y="18499"/>
                  <a:pt x="2568" y="16363"/>
                  <a:pt x="1541" y="12092"/>
                </a:cubicBezTo>
                <a:cubicBezTo>
                  <a:pt x="247" y="7204"/>
                  <a:pt x="2896" y="2768"/>
                  <a:pt x="7004" y="283"/>
                </a:cubicBezTo>
                <a:cubicBezTo>
                  <a:pt x="7164" y="212"/>
                  <a:pt x="7108" y="1"/>
                  <a:pt x="698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46D0B1BE-4848-4B23-B773-9BA6857A7C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79" t="23492" r="70536" b="37460"/>
          <a:stretch/>
        </p:blipFill>
        <p:spPr>
          <a:xfrm>
            <a:off x="1616449" y="884600"/>
            <a:ext cx="1179510" cy="3817879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0667FAF9-9DC9-43CD-9F40-C5450BB8C2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593" b="89630" l="26875" r="51042">
                        <a14:foregroundMark x1="50573" y1="42778" x2="29531" y2="77778"/>
                        <a14:foregroundMark x1="29531" y1="77778" x2="27344" y2="89630"/>
                        <a14:foregroundMark x1="29531" y1="43704" x2="50208" y2="85093"/>
                        <a14:foregroundMark x1="28333" y1="66204" x2="27031" y2="82593"/>
                        <a14:foregroundMark x1="27083" y1="61296" x2="33854" y2="75000"/>
                        <a14:foregroundMark x1="26927" y1="64259" x2="26927" y2="64259"/>
                        <a14:foregroundMark x1="34740" y1="49167" x2="48177" y2="47407"/>
                        <a14:foregroundMark x1="48177" y1="47407" x2="48177" y2="47407"/>
                        <a14:foregroundMark x1="32031" y1="45185" x2="44948" y2="42593"/>
                        <a14:foregroundMark x1="44948" y1="42593" x2="47344" y2="42778"/>
                        <a14:foregroundMark x1="50052" y1="45463" x2="50573" y2="56852"/>
                        <a14:foregroundMark x1="48646" y1="43704" x2="48646" y2="43704"/>
                        <a14:foregroundMark x1="50313" y1="60556" x2="50052" y2="82222"/>
                        <a14:foregroundMark x1="50052" y1="82222" x2="45521" y2="86667"/>
                        <a14:foregroundMark x1="45521" y1="86667" x2="34167" y2="87037"/>
                        <a14:foregroundMark x1="44427" y1="88611" x2="51042" y2="87500"/>
                        <a14:foregroundMark x1="50625" y1="84630" x2="50729" y2="58148"/>
                        <a14:foregroundMark x1="27292" y1="85556" x2="27292" y2="85556"/>
                        <a14:foregroundMark x1="26875" y1="85370" x2="26875" y2="85370"/>
                        <a14:backgroundMark x1="27760" y1="52407" x2="27760" y2="59815"/>
                      </a14:backgroundRemoval>
                    </a14:imgEffect>
                  </a14:imgLayer>
                </a14:imgProps>
              </a:ext>
            </a:extLst>
          </a:blip>
          <a:srcRect l="26607" t="42700" r="49018" b="10475"/>
          <a:stretch/>
        </p:blipFill>
        <p:spPr>
          <a:xfrm>
            <a:off x="2793618" y="2016234"/>
            <a:ext cx="2894045" cy="312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3731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2" grpId="0"/>
      <p:bldP spid="14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p53"/>
          <p:cNvSpPr/>
          <p:nvPr/>
        </p:nvSpPr>
        <p:spPr>
          <a:xfrm>
            <a:off x="5051674" y="713510"/>
            <a:ext cx="3206499" cy="1427391"/>
          </a:xfrm>
          <a:custGeom>
            <a:avLst/>
            <a:gdLst/>
            <a:ahLst/>
            <a:cxnLst/>
            <a:rect l="l" t="t" r="r" b="b"/>
            <a:pathLst>
              <a:path w="71631" h="35835" extrusionOk="0">
                <a:moveTo>
                  <a:pt x="24555" y="0"/>
                </a:moveTo>
                <a:cubicBezTo>
                  <a:pt x="21999" y="0"/>
                  <a:pt x="19439" y="186"/>
                  <a:pt x="16943" y="753"/>
                </a:cubicBezTo>
                <a:cubicBezTo>
                  <a:pt x="13780" y="1451"/>
                  <a:pt x="10618" y="2991"/>
                  <a:pt x="8379" y="5373"/>
                </a:cubicBezTo>
                <a:cubicBezTo>
                  <a:pt x="8051" y="5476"/>
                  <a:pt x="7784" y="5558"/>
                  <a:pt x="7537" y="5722"/>
                </a:cubicBezTo>
                <a:cubicBezTo>
                  <a:pt x="1" y="10507"/>
                  <a:pt x="432" y="20611"/>
                  <a:pt x="5812" y="26772"/>
                </a:cubicBezTo>
                <a:cubicBezTo>
                  <a:pt x="11973" y="33877"/>
                  <a:pt x="21995" y="34986"/>
                  <a:pt x="30723" y="35582"/>
                </a:cubicBezTo>
                <a:cubicBezTo>
                  <a:pt x="32901" y="35743"/>
                  <a:pt x="35099" y="35835"/>
                  <a:pt x="37299" y="35835"/>
                </a:cubicBezTo>
                <a:cubicBezTo>
                  <a:pt x="44597" y="35835"/>
                  <a:pt x="51924" y="34831"/>
                  <a:pt x="58693" y="32070"/>
                </a:cubicBezTo>
                <a:cubicBezTo>
                  <a:pt x="62800" y="30448"/>
                  <a:pt x="66825" y="28066"/>
                  <a:pt x="69145" y="24205"/>
                </a:cubicBezTo>
                <a:cubicBezTo>
                  <a:pt x="71281" y="20529"/>
                  <a:pt x="71630" y="15826"/>
                  <a:pt x="69228" y="12150"/>
                </a:cubicBezTo>
                <a:cubicBezTo>
                  <a:pt x="67174" y="8885"/>
                  <a:pt x="63662" y="7098"/>
                  <a:pt x="60151" y="5722"/>
                </a:cubicBezTo>
                <a:cubicBezTo>
                  <a:pt x="55879" y="4264"/>
                  <a:pt x="51341" y="3320"/>
                  <a:pt x="46987" y="2478"/>
                </a:cubicBezTo>
                <a:cubicBezTo>
                  <a:pt x="41935" y="1533"/>
                  <a:pt x="36883" y="753"/>
                  <a:pt x="31831" y="342"/>
                </a:cubicBezTo>
                <a:cubicBezTo>
                  <a:pt x="29450" y="171"/>
                  <a:pt x="27004" y="0"/>
                  <a:pt x="2455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53"/>
          <p:cNvSpPr/>
          <p:nvPr/>
        </p:nvSpPr>
        <p:spPr>
          <a:xfrm>
            <a:off x="5138344" y="713510"/>
            <a:ext cx="3206500" cy="1439956"/>
          </a:xfrm>
          <a:custGeom>
            <a:avLst/>
            <a:gdLst/>
            <a:ahLst/>
            <a:cxnLst/>
            <a:rect l="l" t="t" r="r" b="b"/>
            <a:pathLst>
              <a:path w="68961" h="34360" extrusionOk="0">
                <a:moveTo>
                  <a:pt x="29793" y="627"/>
                </a:moveTo>
                <a:cubicBezTo>
                  <a:pt x="31042" y="627"/>
                  <a:pt x="32291" y="656"/>
                  <a:pt x="33536" y="708"/>
                </a:cubicBezTo>
                <a:cubicBezTo>
                  <a:pt x="39019" y="872"/>
                  <a:pt x="44666" y="1385"/>
                  <a:pt x="50149" y="2248"/>
                </a:cubicBezTo>
                <a:cubicBezTo>
                  <a:pt x="55612" y="3193"/>
                  <a:pt x="61444" y="4897"/>
                  <a:pt x="65120" y="9600"/>
                </a:cubicBezTo>
                <a:cubicBezTo>
                  <a:pt x="68960" y="14570"/>
                  <a:pt x="68550" y="20977"/>
                  <a:pt x="64340" y="25597"/>
                </a:cubicBezTo>
                <a:cubicBezTo>
                  <a:pt x="60417" y="30054"/>
                  <a:pt x="54421" y="31512"/>
                  <a:pt x="48855" y="32456"/>
                </a:cubicBezTo>
                <a:cubicBezTo>
                  <a:pt x="43610" y="33353"/>
                  <a:pt x="38244" y="33806"/>
                  <a:pt x="32898" y="33806"/>
                </a:cubicBezTo>
                <a:cubicBezTo>
                  <a:pt x="31630" y="33806"/>
                  <a:pt x="30364" y="33781"/>
                  <a:pt x="29100" y="33730"/>
                </a:cubicBezTo>
                <a:cubicBezTo>
                  <a:pt x="23699" y="33483"/>
                  <a:pt x="18134" y="33052"/>
                  <a:pt x="12917" y="31245"/>
                </a:cubicBezTo>
                <a:cubicBezTo>
                  <a:pt x="7619" y="29376"/>
                  <a:pt x="2485" y="25782"/>
                  <a:pt x="1109" y="19786"/>
                </a:cubicBezTo>
                <a:cubicBezTo>
                  <a:pt x="0" y="15432"/>
                  <a:pt x="1027" y="10627"/>
                  <a:pt x="3594" y="7115"/>
                </a:cubicBezTo>
                <a:cubicBezTo>
                  <a:pt x="11507" y="2147"/>
                  <a:pt x="20660" y="627"/>
                  <a:pt x="29793" y="627"/>
                </a:cubicBezTo>
                <a:close/>
                <a:moveTo>
                  <a:pt x="30015" y="1"/>
                </a:moveTo>
                <a:cubicBezTo>
                  <a:pt x="21187" y="1"/>
                  <a:pt x="12367" y="1344"/>
                  <a:pt x="4621" y="5760"/>
                </a:cubicBezTo>
                <a:cubicBezTo>
                  <a:pt x="5134" y="5246"/>
                  <a:pt x="5730" y="4733"/>
                  <a:pt x="6325" y="4219"/>
                </a:cubicBezTo>
                <a:cubicBezTo>
                  <a:pt x="6486" y="4148"/>
                  <a:pt x="6367" y="3937"/>
                  <a:pt x="6226" y="3937"/>
                </a:cubicBezTo>
                <a:cubicBezTo>
                  <a:pt x="6204" y="3937"/>
                  <a:pt x="6182" y="3942"/>
                  <a:pt x="6161" y="3952"/>
                </a:cubicBezTo>
                <a:cubicBezTo>
                  <a:pt x="5216" y="4651"/>
                  <a:pt x="4374" y="5493"/>
                  <a:pt x="3676" y="6355"/>
                </a:cubicBezTo>
                <a:cubicBezTo>
                  <a:pt x="3081" y="6704"/>
                  <a:pt x="2485" y="7115"/>
                  <a:pt x="1890" y="7464"/>
                </a:cubicBezTo>
                <a:cubicBezTo>
                  <a:pt x="1675" y="7679"/>
                  <a:pt x="1805" y="8052"/>
                  <a:pt x="1993" y="8052"/>
                </a:cubicBezTo>
                <a:cubicBezTo>
                  <a:pt x="2038" y="8052"/>
                  <a:pt x="2088" y="8030"/>
                  <a:pt x="2136" y="7977"/>
                </a:cubicBezTo>
                <a:cubicBezTo>
                  <a:pt x="2403" y="7895"/>
                  <a:pt x="2567" y="7731"/>
                  <a:pt x="2731" y="7628"/>
                </a:cubicBezTo>
                <a:lnTo>
                  <a:pt x="2731" y="7628"/>
                </a:lnTo>
                <a:cubicBezTo>
                  <a:pt x="1109" y="10031"/>
                  <a:pt x="267" y="12947"/>
                  <a:pt x="164" y="15945"/>
                </a:cubicBezTo>
                <a:cubicBezTo>
                  <a:pt x="82" y="20895"/>
                  <a:pt x="2403" y="25351"/>
                  <a:pt x="6161" y="28267"/>
                </a:cubicBezTo>
                <a:cubicBezTo>
                  <a:pt x="10350" y="31594"/>
                  <a:pt x="15751" y="32888"/>
                  <a:pt x="20803" y="33565"/>
                </a:cubicBezTo>
                <a:cubicBezTo>
                  <a:pt x="24877" y="34101"/>
                  <a:pt x="28950" y="34359"/>
                  <a:pt x="33024" y="34359"/>
                </a:cubicBezTo>
                <a:cubicBezTo>
                  <a:pt x="36138" y="34359"/>
                  <a:pt x="39252" y="34208"/>
                  <a:pt x="42366" y="33915"/>
                </a:cubicBezTo>
                <a:cubicBezTo>
                  <a:pt x="48609" y="33216"/>
                  <a:pt x="55530" y="32456"/>
                  <a:pt x="61013" y="29027"/>
                </a:cubicBezTo>
                <a:cubicBezTo>
                  <a:pt x="65366" y="26378"/>
                  <a:pt x="68960" y="21490"/>
                  <a:pt x="68365" y="16028"/>
                </a:cubicBezTo>
                <a:cubicBezTo>
                  <a:pt x="67851" y="10811"/>
                  <a:pt x="63826" y="6602"/>
                  <a:pt x="59473" y="4384"/>
                </a:cubicBezTo>
                <a:cubicBezTo>
                  <a:pt x="53907" y="1652"/>
                  <a:pt x="47500" y="1221"/>
                  <a:pt x="41504" y="626"/>
                </a:cubicBezTo>
                <a:cubicBezTo>
                  <a:pt x="37732" y="257"/>
                  <a:pt x="33873" y="1"/>
                  <a:pt x="300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53"/>
          <p:cNvSpPr txBox="1">
            <a:spLocks noGrp="1"/>
          </p:cNvSpPr>
          <p:nvPr>
            <p:ph type="title"/>
          </p:nvPr>
        </p:nvSpPr>
        <p:spPr>
          <a:xfrm>
            <a:off x="4862946" y="884600"/>
            <a:ext cx="3624544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ar-SA" sz="4000" b="1" dirty="0">
                <a:solidFill>
                  <a:schemeClr val="tx1"/>
                </a:solidFill>
                <a:cs typeface="+mj-cs"/>
              </a:rPr>
              <a:t>كيف نقيس حجم السائل ؟ </a:t>
            </a:r>
            <a:br>
              <a:rPr lang="ar-SA" sz="4000" b="1" dirty="0">
                <a:solidFill>
                  <a:schemeClr val="tx1"/>
                </a:solidFill>
                <a:cs typeface="+mj-cs"/>
              </a:rPr>
            </a:br>
            <a:endParaRPr dirty="0">
              <a:solidFill>
                <a:schemeClr val="tx1"/>
              </a:solidFill>
            </a:endParaRPr>
          </a:p>
        </p:txBody>
      </p:sp>
      <p:sp>
        <p:nvSpPr>
          <p:cNvPr id="1424" name="Google Shape;1424;p53"/>
          <p:cNvSpPr/>
          <p:nvPr/>
        </p:nvSpPr>
        <p:spPr>
          <a:xfrm rot="5776260">
            <a:off x="3603303" y="403991"/>
            <a:ext cx="546663" cy="1689116"/>
          </a:xfrm>
          <a:custGeom>
            <a:avLst/>
            <a:gdLst/>
            <a:ahLst/>
            <a:cxnLst/>
            <a:rect l="l" t="t" r="r" b="b"/>
            <a:pathLst>
              <a:path w="12651" h="21856" extrusionOk="0">
                <a:moveTo>
                  <a:pt x="10782" y="19711"/>
                </a:moveTo>
                <a:cubicBezTo>
                  <a:pt x="11029" y="19957"/>
                  <a:pt x="11296" y="20224"/>
                  <a:pt x="11542" y="20553"/>
                </a:cubicBezTo>
                <a:cubicBezTo>
                  <a:pt x="11296" y="20470"/>
                  <a:pt x="11111" y="20388"/>
                  <a:pt x="10864" y="20306"/>
                </a:cubicBezTo>
                <a:cubicBezTo>
                  <a:pt x="10782" y="20142"/>
                  <a:pt x="10597" y="19957"/>
                  <a:pt x="10515" y="19793"/>
                </a:cubicBezTo>
                <a:lnTo>
                  <a:pt x="10597" y="19793"/>
                </a:lnTo>
                <a:cubicBezTo>
                  <a:pt x="10680" y="19793"/>
                  <a:pt x="10782" y="19793"/>
                  <a:pt x="10782" y="19711"/>
                </a:cubicBezTo>
                <a:close/>
                <a:moveTo>
                  <a:pt x="6982" y="1"/>
                </a:moveTo>
                <a:cubicBezTo>
                  <a:pt x="6963" y="1"/>
                  <a:pt x="6943" y="6"/>
                  <a:pt x="6921" y="16"/>
                </a:cubicBezTo>
                <a:cubicBezTo>
                  <a:pt x="2568" y="1824"/>
                  <a:pt x="1" y="6875"/>
                  <a:pt x="843" y="11496"/>
                </a:cubicBezTo>
                <a:cubicBezTo>
                  <a:pt x="1787" y="16712"/>
                  <a:pt x="5812" y="19279"/>
                  <a:pt x="10433" y="20737"/>
                </a:cubicBezTo>
                <a:cubicBezTo>
                  <a:pt x="10433" y="20819"/>
                  <a:pt x="10433" y="20819"/>
                  <a:pt x="10515" y="20819"/>
                </a:cubicBezTo>
                <a:cubicBezTo>
                  <a:pt x="10515" y="20902"/>
                  <a:pt x="10597" y="20984"/>
                  <a:pt x="10597" y="20984"/>
                </a:cubicBezTo>
                <a:cubicBezTo>
                  <a:pt x="10084" y="21169"/>
                  <a:pt x="9571" y="21251"/>
                  <a:pt x="8975" y="21333"/>
                </a:cubicBezTo>
                <a:cubicBezTo>
                  <a:pt x="8652" y="21409"/>
                  <a:pt x="8786" y="21855"/>
                  <a:pt x="9069" y="21855"/>
                </a:cubicBezTo>
                <a:cubicBezTo>
                  <a:pt x="9092" y="21855"/>
                  <a:pt x="9115" y="21852"/>
                  <a:pt x="9139" y="21846"/>
                </a:cubicBezTo>
                <a:cubicBezTo>
                  <a:pt x="9838" y="21764"/>
                  <a:pt x="10515" y="21682"/>
                  <a:pt x="11111" y="21579"/>
                </a:cubicBezTo>
                <a:cubicBezTo>
                  <a:pt x="11166" y="21610"/>
                  <a:pt x="11220" y="21622"/>
                  <a:pt x="11270" y="21622"/>
                </a:cubicBezTo>
                <a:cubicBezTo>
                  <a:pt x="11387" y="21622"/>
                  <a:pt x="11484" y="21555"/>
                  <a:pt x="11542" y="21497"/>
                </a:cubicBezTo>
                <a:cubicBezTo>
                  <a:pt x="11809" y="21497"/>
                  <a:pt x="12055" y="21415"/>
                  <a:pt x="12405" y="21415"/>
                </a:cubicBezTo>
                <a:cubicBezTo>
                  <a:pt x="12569" y="21333"/>
                  <a:pt x="12651" y="21066"/>
                  <a:pt x="12569" y="20984"/>
                </a:cubicBezTo>
                <a:cubicBezTo>
                  <a:pt x="11891" y="19875"/>
                  <a:pt x="11111" y="19012"/>
                  <a:pt x="10002" y="18417"/>
                </a:cubicBezTo>
                <a:cubicBezTo>
                  <a:pt x="9959" y="18402"/>
                  <a:pt x="9915" y="18396"/>
                  <a:pt x="9872" y="18396"/>
                </a:cubicBezTo>
                <a:cubicBezTo>
                  <a:pt x="9672" y="18396"/>
                  <a:pt x="9503" y="18546"/>
                  <a:pt x="9571" y="18766"/>
                </a:cubicBezTo>
                <a:cubicBezTo>
                  <a:pt x="9571" y="18930"/>
                  <a:pt x="9653" y="19115"/>
                  <a:pt x="9653" y="19197"/>
                </a:cubicBezTo>
                <a:cubicBezTo>
                  <a:pt x="9406" y="19279"/>
                  <a:pt x="9324" y="19526"/>
                  <a:pt x="9488" y="19711"/>
                </a:cubicBezTo>
                <a:cubicBezTo>
                  <a:pt x="9571" y="19793"/>
                  <a:pt x="9571" y="19875"/>
                  <a:pt x="9653" y="19957"/>
                </a:cubicBezTo>
                <a:cubicBezTo>
                  <a:pt x="5895" y="18499"/>
                  <a:pt x="2568" y="16363"/>
                  <a:pt x="1541" y="12092"/>
                </a:cubicBezTo>
                <a:cubicBezTo>
                  <a:pt x="247" y="7204"/>
                  <a:pt x="2896" y="2768"/>
                  <a:pt x="7004" y="283"/>
                </a:cubicBezTo>
                <a:cubicBezTo>
                  <a:pt x="7164" y="212"/>
                  <a:pt x="7108" y="1"/>
                  <a:pt x="698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46D0B1BE-4848-4B23-B773-9BA6857A7C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79" t="23492" r="70536" b="37460"/>
          <a:stretch/>
        </p:blipFill>
        <p:spPr>
          <a:xfrm>
            <a:off x="1616449" y="884600"/>
            <a:ext cx="1179510" cy="3817879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4B76D766-EE82-4B0A-84E9-B390113DF25C}"/>
              </a:ext>
            </a:extLst>
          </p:cNvPr>
          <p:cNvSpPr txBox="1"/>
          <p:nvPr/>
        </p:nvSpPr>
        <p:spPr>
          <a:xfrm>
            <a:off x="2955551" y="2446354"/>
            <a:ext cx="457200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800" b="1" dirty="0">
                <a:cs typeface="+mj-cs"/>
              </a:rPr>
              <a:t>مقدار المكان الذي يشغله السائل يسمى </a:t>
            </a:r>
            <a:r>
              <a:rPr lang="ar-SA" sz="3200" b="1" dirty="0">
                <a:solidFill>
                  <a:srgbClr val="F67A62"/>
                </a:solidFill>
                <a:cs typeface="+mj-cs"/>
              </a:rPr>
              <a:t>الحجم</a:t>
            </a:r>
            <a:r>
              <a:rPr lang="ar-SA" sz="1800" b="1" dirty="0">
                <a:cs typeface="+mj-cs"/>
              </a:rPr>
              <a:t> . </a:t>
            </a:r>
          </a:p>
          <a:p>
            <a:pPr algn="ctr"/>
            <a:r>
              <a:rPr lang="ar-SA" sz="1800" b="1" dirty="0">
                <a:cs typeface="+mj-cs"/>
              </a:rPr>
              <a:t>لقياس حجم السائل نستخدم كأسا مدرجة أو مخبارا مدرجاً يقاس حجم السائل بوحدة المثلث كأسا القياس في الصورة أدناه يتسعان للكمية نفسها من السائل ، ولكن أحدهما يحتوي على كمية أكبر من الآخر .</a:t>
            </a:r>
          </a:p>
        </p:txBody>
      </p:sp>
    </p:spTree>
    <p:extLst>
      <p:ext uri="{BB962C8B-B14F-4D97-AF65-F5344CB8AC3E}">
        <p14:creationId xmlns:p14="http://schemas.microsoft.com/office/powerpoint/2010/main" val="1553150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2" grpId="0"/>
      <p:bldP spid="14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59"/>
          <p:cNvGrpSpPr/>
          <p:nvPr/>
        </p:nvGrpSpPr>
        <p:grpSpPr>
          <a:xfrm>
            <a:off x="5270501" y="669234"/>
            <a:ext cx="2336800" cy="3775766"/>
            <a:chOff x="5483825" y="685550"/>
            <a:chExt cx="2018352" cy="3849381"/>
          </a:xfrm>
        </p:grpSpPr>
        <p:sp>
          <p:nvSpPr>
            <p:cNvPr id="1562" name="Google Shape;1562;p59"/>
            <p:cNvSpPr/>
            <p:nvPr/>
          </p:nvSpPr>
          <p:spPr>
            <a:xfrm>
              <a:off x="6129786" y="748073"/>
              <a:ext cx="49550" cy="49550"/>
            </a:xfrm>
            <a:custGeom>
              <a:avLst/>
              <a:gdLst/>
              <a:ahLst/>
              <a:cxnLst/>
              <a:rect l="l" t="t" r="r" b="b"/>
              <a:pathLst>
                <a:path w="1394" h="1394" extrusionOk="0">
                  <a:moveTo>
                    <a:pt x="696" y="1"/>
                  </a:moveTo>
                  <a:cubicBezTo>
                    <a:pt x="318" y="1"/>
                    <a:pt x="1" y="318"/>
                    <a:pt x="1" y="698"/>
                  </a:cubicBezTo>
                  <a:cubicBezTo>
                    <a:pt x="1" y="1077"/>
                    <a:pt x="318" y="1394"/>
                    <a:pt x="696" y="1394"/>
                  </a:cubicBezTo>
                  <a:cubicBezTo>
                    <a:pt x="1076" y="1394"/>
                    <a:pt x="1394" y="1077"/>
                    <a:pt x="1394" y="698"/>
                  </a:cubicBezTo>
                  <a:cubicBezTo>
                    <a:pt x="1394" y="318"/>
                    <a:pt x="1076" y="1"/>
                    <a:pt x="6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59"/>
            <p:cNvSpPr/>
            <p:nvPr/>
          </p:nvSpPr>
          <p:spPr>
            <a:xfrm>
              <a:off x="6720439" y="730337"/>
              <a:ext cx="86943" cy="86943"/>
            </a:xfrm>
            <a:custGeom>
              <a:avLst/>
              <a:gdLst/>
              <a:ahLst/>
              <a:cxnLst/>
              <a:rect l="l" t="t" r="r" b="b"/>
              <a:pathLst>
                <a:path w="2446" h="2446" extrusionOk="0">
                  <a:moveTo>
                    <a:pt x="1222" y="1"/>
                  </a:moveTo>
                  <a:cubicBezTo>
                    <a:pt x="556" y="1"/>
                    <a:pt x="1" y="556"/>
                    <a:pt x="1" y="1224"/>
                  </a:cubicBezTo>
                  <a:cubicBezTo>
                    <a:pt x="1" y="1890"/>
                    <a:pt x="556" y="2446"/>
                    <a:pt x="1222" y="2446"/>
                  </a:cubicBezTo>
                  <a:cubicBezTo>
                    <a:pt x="1890" y="2446"/>
                    <a:pt x="2446" y="1890"/>
                    <a:pt x="2446" y="1224"/>
                  </a:cubicBezTo>
                  <a:cubicBezTo>
                    <a:pt x="2446" y="556"/>
                    <a:pt x="1890" y="1"/>
                    <a:pt x="12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59"/>
            <p:cNvSpPr/>
            <p:nvPr/>
          </p:nvSpPr>
          <p:spPr>
            <a:xfrm>
              <a:off x="5483825" y="685550"/>
              <a:ext cx="2018352" cy="3849381"/>
            </a:xfrm>
            <a:custGeom>
              <a:avLst/>
              <a:gdLst/>
              <a:ahLst/>
              <a:cxnLst/>
              <a:rect l="l" t="t" r="r" b="b"/>
              <a:pathLst>
                <a:path w="56783" h="108296" extrusionOk="0">
                  <a:moveTo>
                    <a:pt x="47755" y="636"/>
                  </a:moveTo>
                  <a:cubicBezTo>
                    <a:pt x="55057" y="636"/>
                    <a:pt x="56146" y="4965"/>
                    <a:pt x="56146" y="7545"/>
                  </a:cubicBezTo>
                  <a:lnTo>
                    <a:pt x="56146" y="99084"/>
                  </a:lnTo>
                  <a:cubicBezTo>
                    <a:pt x="56146" y="104854"/>
                    <a:pt x="53340" y="107660"/>
                    <a:pt x="47570" y="107660"/>
                  </a:cubicBezTo>
                  <a:lnTo>
                    <a:pt x="11622" y="107660"/>
                  </a:lnTo>
                  <a:cubicBezTo>
                    <a:pt x="2280" y="107660"/>
                    <a:pt x="637" y="105432"/>
                    <a:pt x="637" y="100751"/>
                  </a:cubicBezTo>
                  <a:lnTo>
                    <a:pt x="637" y="6618"/>
                  </a:lnTo>
                  <a:cubicBezTo>
                    <a:pt x="637" y="2481"/>
                    <a:pt x="2540" y="636"/>
                    <a:pt x="6804" y="636"/>
                  </a:cubicBezTo>
                  <a:close/>
                  <a:moveTo>
                    <a:pt x="6804" y="0"/>
                  </a:moveTo>
                  <a:cubicBezTo>
                    <a:pt x="2163" y="0"/>
                    <a:pt x="1" y="2102"/>
                    <a:pt x="1" y="6618"/>
                  </a:cubicBezTo>
                  <a:lnTo>
                    <a:pt x="1" y="100751"/>
                  </a:lnTo>
                  <a:cubicBezTo>
                    <a:pt x="1" y="106462"/>
                    <a:pt x="2824" y="108296"/>
                    <a:pt x="11622" y="108296"/>
                  </a:cubicBezTo>
                  <a:lnTo>
                    <a:pt x="47570" y="108296"/>
                  </a:lnTo>
                  <a:cubicBezTo>
                    <a:pt x="53683" y="108296"/>
                    <a:pt x="56782" y="105197"/>
                    <a:pt x="56782" y="99084"/>
                  </a:cubicBezTo>
                  <a:lnTo>
                    <a:pt x="56782" y="7545"/>
                  </a:lnTo>
                  <a:cubicBezTo>
                    <a:pt x="56782" y="4728"/>
                    <a:pt x="55609" y="0"/>
                    <a:pt x="47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59"/>
            <p:cNvSpPr/>
            <p:nvPr/>
          </p:nvSpPr>
          <p:spPr>
            <a:xfrm>
              <a:off x="5569489" y="850194"/>
              <a:ext cx="1847096" cy="3520092"/>
            </a:xfrm>
            <a:custGeom>
              <a:avLst/>
              <a:gdLst/>
              <a:ahLst/>
              <a:cxnLst/>
              <a:rect l="l" t="t" r="r" b="b"/>
              <a:pathLst>
                <a:path w="51965" h="99032" extrusionOk="0">
                  <a:moveTo>
                    <a:pt x="43683" y="637"/>
                  </a:moveTo>
                  <a:cubicBezTo>
                    <a:pt x="50001" y="637"/>
                    <a:pt x="51328" y="4056"/>
                    <a:pt x="51328" y="6924"/>
                  </a:cubicBezTo>
                  <a:lnTo>
                    <a:pt x="51328" y="90584"/>
                  </a:lnTo>
                  <a:cubicBezTo>
                    <a:pt x="51328" y="95840"/>
                    <a:pt x="48771" y="98394"/>
                    <a:pt x="43515" y="98394"/>
                  </a:cubicBezTo>
                  <a:lnTo>
                    <a:pt x="10652" y="98394"/>
                  </a:lnTo>
                  <a:cubicBezTo>
                    <a:pt x="2135" y="98394"/>
                    <a:pt x="636" y="96368"/>
                    <a:pt x="636" y="92108"/>
                  </a:cubicBezTo>
                  <a:lnTo>
                    <a:pt x="636" y="6076"/>
                  </a:lnTo>
                  <a:cubicBezTo>
                    <a:pt x="636" y="2314"/>
                    <a:pt x="2366" y="637"/>
                    <a:pt x="6247" y="637"/>
                  </a:cubicBezTo>
                  <a:close/>
                  <a:moveTo>
                    <a:pt x="6246" y="0"/>
                  </a:moveTo>
                  <a:cubicBezTo>
                    <a:pt x="1985" y="0"/>
                    <a:pt x="0" y="1931"/>
                    <a:pt x="0" y="6076"/>
                  </a:cubicBezTo>
                  <a:lnTo>
                    <a:pt x="0" y="92108"/>
                  </a:lnTo>
                  <a:cubicBezTo>
                    <a:pt x="0" y="97350"/>
                    <a:pt x="2588" y="99032"/>
                    <a:pt x="10652" y="99032"/>
                  </a:cubicBezTo>
                  <a:lnTo>
                    <a:pt x="43515" y="99032"/>
                  </a:lnTo>
                  <a:cubicBezTo>
                    <a:pt x="49122" y="99032"/>
                    <a:pt x="51964" y="96189"/>
                    <a:pt x="51964" y="90584"/>
                  </a:cubicBezTo>
                  <a:lnTo>
                    <a:pt x="51964" y="6924"/>
                  </a:lnTo>
                  <a:cubicBezTo>
                    <a:pt x="51964" y="4338"/>
                    <a:pt x="50889" y="0"/>
                    <a:pt x="436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59"/>
            <p:cNvSpPr/>
            <p:nvPr/>
          </p:nvSpPr>
          <p:spPr>
            <a:xfrm>
              <a:off x="6289668" y="760834"/>
              <a:ext cx="383566" cy="30498"/>
            </a:xfrm>
            <a:custGeom>
              <a:avLst/>
              <a:gdLst/>
              <a:ahLst/>
              <a:cxnLst/>
              <a:rect l="l" t="t" r="r" b="b"/>
              <a:pathLst>
                <a:path w="10791" h="858" extrusionOk="0">
                  <a:moveTo>
                    <a:pt x="8423" y="1"/>
                  </a:moveTo>
                  <a:cubicBezTo>
                    <a:pt x="7941" y="1"/>
                    <a:pt x="7459" y="15"/>
                    <a:pt x="6979" y="28"/>
                  </a:cubicBezTo>
                  <a:lnTo>
                    <a:pt x="6979" y="28"/>
                  </a:lnTo>
                  <a:cubicBezTo>
                    <a:pt x="5829" y="20"/>
                    <a:pt x="4678" y="16"/>
                    <a:pt x="3527" y="16"/>
                  </a:cubicBezTo>
                  <a:cubicBezTo>
                    <a:pt x="2480" y="16"/>
                    <a:pt x="1432" y="20"/>
                    <a:pt x="385" y="29"/>
                  </a:cubicBezTo>
                  <a:cubicBezTo>
                    <a:pt x="384" y="29"/>
                    <a:pt x="382" y="29"/>
                    <a:pt x="381" y="29"/>
                  </a:cubicBezTo>
                  <a:cubicBezTo>
                    <a:pt x="127" y="29"/>
                    <a:pt x="0" y="227"/>
                    <a:pt x="2" y="425"/>
                  </a:cubicBezTo>
                  <a:lnTo>
                    <a:pt x="2" y="425"/>
                  </a:lnTo>
                  <a:cubicBezTo>
                    <a:pt x="0" y="623"/>
                    <a:pt x="127" y="820"/>
                    <a:pt x="381" y="820"/>
                  </a:cubicBezTo>
                  <a:cubicBezTo>
                    <a:pt x="382" y="820"/>
                    <a:pt x="384" y="820"/>
                    <a:pt x="385" y="820"/>
                  </a:cubicBezTo>
                  <a:cubicBezTo>
                    <a:pt x="1432" y="830"/>
                    <a:pt x="2480" y="834"/>
                    <a:pt x="3527" y="834"/>
                  </a:cubicBezTo>
                  <a:cubicBezTo>
                    <a:pt x="4563" y="834"/>
                    <a:pt x="5598" y="830"/>
                    <a:pt x="6634" y="824"/>
                  </a:cubicBezTo>
                  <a:lnTo>
                    <a:pt x="6634" y="824"/>
                  </a:lnTo>
                  <a:cubicBezTo>
                    <a:pt x="7186" y="839"/>
                    <a:pt x="7743" y="858"/>
                    <a:pt x="8297" y="858"/>
                  </a:cubicBezTo>
                  <a:cubicBezTo>
                    <a:pt x="8784" y="858"/>
                    <a:pt x="9270" y="844"/>
                    <a:pt x="9748" y="802"/>
                  </a:cubicBezTo>
                  <a:lnTo>
                    <a:pt x="9748" y="802"/>
                  </a:lnTo>
                  <a:cubicBezTo>
                    <a:pt x="9899" y="800"/>
                    <a:pt x="10050" y="799"/>
                    <a:pt x="10201" y="798"/>
                  </a:cubicBezTo>
                  <a:cubicBezTo>
                    <a:pt x="10202" y="798"/>
                    <a:pt x="10203" y="798"/>
                    <a:pt x="10204" y="798"/>
                  </a:cubicBezTo>
                  <a:cubicBezTo>
                    <a:pt x="10300" y="798"/>
                    <a:pt x="10376" y="768"/>
                    <a:pt x="10434" y="720"/>
                  </a:cubicBezTo>
                  <a:lnTo>
                    <a:pt x="10434" y="720"/>
                  </a:lnTo>
                  <a:cubicBezTo>
                    <a:pt x="10458" y="716"/>
                    <a:pt x="10483" y="713"/>
                    <a:pt x="10508" y="709"/>
                  </a:cubicBezTo>
                  <a:cubicBezTo>
                    <a:pt x="10791" y="664"/>
                    <a:pt x="10791" y="186"/>
                    <a:pt x="10508" y="141"/>
                  </a:cubicBezTo>
                  <a:cubicBezTo>
                    <a:pt x="10483" y="137"/>
                    <a:pt x="10458" y="133"/>
                    <a:pt x="10434" y="129"/>
                  </a:cubicBezTo>
                  <a:lnTo>
                    <a:pt x="10434" y="129"/>
                  </a:lnTo>
                  <a:cubicBezTo>
                    <a:pt x="10376" y="81"/>
                    <a:pt x="10300" y="52"/>
                    <a:pt x="10204" y="52"/>
                  </a:cubicBezTo>
                  <a:cubicBezTo>
                    <a:pt x="10203" y="52"/>
                    <a:pt x="10202" y="52"/>
                    <a:pt x="10201" y="52"/>
                  </a:cubicBezTo>
                  <a:cubicBezTo>
                    <a:pt x="10043" y="50"/>
                    <a:pt x="9885" y="49"/>
                    <a:pt x="9728" y="48"/>
                  </a:cubicBezTo>
                  <a:lnTo>
                    <a:pt x="9728" y="48"/>
                  </a:lnTo>
                  <a:cubicBezTo>
                    <a:pt x="9296" y="12"/>
                    <a:pt x="8860" y="1"/>
                    <a:pt x="8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59"/>
            <p:cNvSpPr/>
            <p:nvPr/>
          </p:nvSpPr>
          <p:spPr>
            <a:xfrm>
              <a:off x="6121682" y="741178"/>
              <a:ext cx="58720" cy="64763"/>
            </a:xfrm>
            <a:custGeom>
              <a:avLst/>
              <a:gdLst/>
              <a:ahLst/>
              <a:cxnLst/>
              <a:rect l="l" t="t" r="r" b="b"/>
              <a:pathLst>
                <a:path w="1652" h="1822" extrusionOk="0">
                  <a:moveTo>
                    <a:pt x="795" y="382"/>
                  </a:moveTo>
                  <a:cubicBezTo>
                    <a:pt x="1108" y="382"/>
                    <a:pt x="1176" y="812"/>
                    <a:pt x="1139" y="1043"/>
                  </a:cubicBezTo>
                  <a:cubicBezTo>
                    <a:pt x="1112" y="1210"/>
                    <a:pt x="1084" y="1297"/>
                    <a:pt x="968" y="1297"/>
                  </a:cubicBezTo>
                  <a:cubicBezTo>
                    <a:pt x="931" y="1297"/>
                    <a:pt x="884" y="1288"/>
                    <a:pt x="824" y="1269"/>
                  </a:cubicBezTo>
                  <a:cubicBezTo>
                    <a:pt x="700" y="1231"/>
                    <a:pt x="594" y="1117"/>
                    <a:pt x="549" y="994"/>
                  </a:cubicBezTo>
                  <a:lnTo>
                    <a:pt x="549" y="994"/>
                  </a:lnTo>
                  <a:cubicBezTo>
                    <a:pt x="550" y="994"/>
                    <a:pt x="552" y="994"/>
                    <a:pt x="553" y="995"/>
                  </a:cubicBezTo>
                  <a:cubicBezTo>
                    <a:pt x="562" y="997"/>
                    <a:pt x="571" y="999"/>
                    <a:pt x="580" y="999"/>
                  </a:cubicBezTo>
                  <a:cubicBezTo>
                    <a:pt x="672" y="999"/>
                    <a:pt x="748" y="874"/>
                    <a:pt x="664" y="807"/>
                  </a:cubicBezTo>
                  <a:cubicBezTo>
                    <a:pt x="509" y="685"/>
                    <a:pt x="538" y="406"/>
                    <a:pt x="760" y="384"/>
                  </a:cubicBezTo>
                  <a:cubicBezTo>
                    <a:pt x="772" y="383"/>
                    <a:pt x="784" y="382"/>
                    <a:pt x="795" y="382"/>
                  </a:cubicBezTo>
                  <a:close/>
                  <a:moveTo>
                    <a:pt x="817" y="1"/>
                  </a:moveTo>
                  <a:cubicBezTo>
                    <a:pt x="713" y="1"/>
                    <a:pt x="605" y="27"/>
                    <a:pt x="498" y="86"/>
                  </a:cubicBezTo>
                  <a:cubicBezTo>
                    <a:pt x="261" y="217"/>
                    <a:pt x="191" y="565"/>
                    <a:pt x="309" y="795"/>
                  </a:cubicBezTo>
                  <a:lnTo>
                    <a:pt x="309" y="795"/>
                  </a:lnTo>
                  <a:cubicBezTo>
                    <a:pt x="240" y="811"/>
                    <a:pt x="176" y="858"/>
                    <a:pt x="153" y="929"/>
                  </a:cubicBezTo>
                  <a:cubicBezTo>
                    <a:pt x="1" y="1394"/>
                    <a:pt x="412" y="1774"/>
                    <a:pt x="850" y="1817"/>
                  </a:cubicBezTo>
                  <a:cubicBezTo>
                    <a:pt x="878" y="1820"/>
                    <a:pt x="905" y="1821"/>
                    <a:pt x="932" y="1821"/>
                  </a:cubicBezTo>
                  <a:cubicBezTo>
                    <a:pt x="1123" y="1821"/>
                    <a:pt x="1291" y="1753"/>
                    <a:pt x="1441" y="1627"/>
                  </a:cubicBezTo>
                  <a:cubicBezTo>
                    <a:pt x="1647" y="1454"/>
                    <a:pt x="1651" y="977"/>
                    <a:pt x="1604" y="736"/>
                  </a:cubicBezTo>
                  <a:cubicBezTo>
                    <a:pt x="1528" y="351"/>
                    <a:pt x="1197" y="1"/>
                    <a:pt x="8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59"/>
            <p:cNvSpPr/>
            <p:nvPr/>
          </p:nvSpPr>
          <p:spPr>
            <a:xfrm>
              <a:off x="6731920" y="741178"/>
              <a:ext cx="58720" cy="64763"/>
            </a:xfrm>
            <a:custGeom>
              <a:avLst/>
              <a:gdLst/>
              <a:ahLst/>
              <a:cxnLst/>
              <a:rect l="l" t="t" r="r" b="b"/>
              <a:pathLst>
                <a:path w="1652" h="1822" extrusionOk="0">
                  <a:moveTo>
                    <a:pt x="795" y="382"/>
                  </a:moveTo>
                  <a:cubicBezTo>
                    <a:pt x="1109" y="382"/>
                    <a:pt x="1177" y="812"/>
                    <a:pt x="1139" y="1043"/>
                  </a:cubicBezTo>
                  <a:cubicBezTo>
                    <a:pt x="1112" y="1210"/>
                    <a:pt x="1085" y="1297"/>
                    <a:pt x="969" y="1297"/>
                  </a:cubicBezTo>
                  <a:cubicBezTo>
                    <a:pt x="931" y="1297"/>
                    <a:pt x="884" y="1288"/>
                    <a:pt x="825" y="1269"/>
                  </a:cubicBezTo>
                  <a:cubicBezTo>
                    <a:pt x="700" y="1231"/>
                    <a:pt x="593" y="1117"/>
                    <a:pt x="548" y="993"/>
                  </a:cubicBezTo>
                  <a:lnTo>
                    <a:pt x="548" y="993"/>
                  </a:lnTo>
                  <a:cubicBezTo>
                    <a:pt x="550" y="994"/>
                    <a:pt x="552" y="994"/>
                    <a:pt x="554" y="995"/>
                  </a:cubicBezTo>
                  <a:cubicBezTo>
                    <a:pt x="563" y="997"/>
                    <a:pt x="572" y="999"/>
                    <a:pt x="580" y="999"/>
                  </a:cubicBezTo>
                  <a:cubicBezTo>
                    <a:pt x="671" y="999"/>
                    <a:pt x="748" y="874"/>
                    <a:pt x="664" y="807"/>
                  </a:cubicBezTo>
                  <a:cubicBezTo>
                    <a:pt x="509" y="685"/>
                    <a:pt x="539" y="406"/>
                    <a:pt x="761" y="384"/>
                  </a:cubicBezTo>
                  <a:cubicBezTo>
                    <a:pt x="773" y="383"/>
                    <a:pt x="784" y="382"/>
                    <a:pt x="795" y="382"/>
                  </a:cubicBezTo>
                  <a:close/>
                  <a:moveTo>
                    <a:pt x="818" y="1"/>
                  </a:moveTo>
                  <a:cubicBezTo>
                    <a:pt x="714" y="1"/>
                    <a:pt x="606" y="27"/>
                    <a:pt x="499" y="86"/>
                  </a:cubicBezTo>
                  <a:cubicBezTo>
                    <a:pt x="261" y="217"/>
                    <a:pt x="191" y="565"/>
                    <a:pt x="310" y="795"/>
                  </a:cubicBezTo>
                  <a:lnTo>
                    <a:pt x="310" y="795"/>
                  </a:lnTo>
                  <a:cubicBezTo>
                    <a:pt x="241" y="811"/>
                    <a:pt x="177" y="858"/>
                    <a:pt x="153" y="929"/>
                  </a:cubicBezTo>
                  <a:cubicBezTo>
                    <a:pt x="1" y="1394"/>
                    <a:pt x="412" y="1774"/>
                    <a:pt x="850" y="1817"/>
                  </a:cubicBezTo>
                  <a:cubicBezTo>
                    <a:pt x="878" y="1820"/>
                    <a:pt x="906" y="1821"/>
                    <a:pt x="933" y="1821"/>
                  </a:cubicBezTo>
                  <a:cubicBezTo>
                    <a:pt x="1123" y="1821"/>
                    <a:pt x="1292" y="1753"/>
                    <a:pt x="1442" y="1627"/>
                  </a:cubicBezTo>
                  <a:cubicBezTo>
                    <a:pt x="1647" y="1454"/>
                    <a:pt x="1652" y="977"/>
                    <a:pt x="1604" y="736"/>
                  </a:cubicBezTo>
                  <a:cubicBezTo>
                    <a:pt x="1528" y="351"/>
                    <a:pt x="1198" y="1"/>
                    <a:pt x="8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Google Shape;1183;p38">
            <a:extLst>
              <a:ext uri="{FF2B5EF4-FFF2-40B4-BE49-F238E27FC236}">
                <a16:creationId xmlns:a16="http://schemas.microsoft.com/office/drawing/2014/main" id="{5973D161-14A4-43CB-BF89-4F5262EE7D1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524549" y="1391446"/>
            <a:ext cx="6025200" cy="6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ar-SA" sz="8000" b="1" dirty="0">
                <a:solidFill>
                  <a:srgbClr val="5E8DD1"/>
                </a:solidFill>
                <a:cs typeface="+mj-cs"/>
              </a:rPr>
              <a:t>ما الغاز؟</a:t>
            </a:r>
            <a:endParaRPr sz="8000" b="1" dirty="0">
              <a:solidFill>
                <a:srgbClr val="5E8DD1"/>
              </a:solidFill>
              <a:cs typeface="+mj-cs"/>
            </a:endParaRPr>
          </a:p>
        </p:txBody>
      </p:sp>
      <p:pic>
        <p:nvPicPr>
          <p:cNvPr id="2054" name="Picture 6" descr="بالونات ملونة بالون الكرتون بالون لطيف بالون أصفر, بالون الازرق, بالون  الأحمر, بالون بنفسجي PNG والمتجهات للتحميل مجانا">
            <a:extLst>
              <a:ext uri="{FF2B5EF4-FFF2-40B4-BE49-F238E27FC236}">
                <a16:creationId xmlns:a16="http://schemas.microsoft.com/office/drawing/2014/main" id="{2F63E1EC-9346-478A-A9AD-A199DF866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452" y="1314503"/>
            <a:ext cx="2124753" cy="225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585128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p52"/>
          <p:cNvSpPr/>
          <p:nvPr/>
        </p:nvSpPr>
        <p:spPr>
          <a:xfrm>
            <a:off x="713225" y="1223050"/>
            <a:ext cx="3022470" cy="1146451"/>
          </a:xfrm>
          <a:custGeom>
            <a:avLst/>
            <a:gdLst/>
            <a:ahLst/>
            <a:cxnLst/>
            <a:rect l="l" t="t" r="r" b="b"/>
            <a:pathLst>
              <a:path w="71631" h="35835" extrusionOk="0">
                <a:moveTo>
                  <a:pt x="24555" y="0"/>
                </a:moveTo>
                <a:cubicBezTo>
                  <a:pt x="21999" y="0"/>
                  <a:pt x="19439" y="186"/>
                  <a:pt x="16943" y="753"/>
                </a:cubicBezTo>
                <a:cubicBezTo>
                  <a:pt x="13780" y="1451"/>
                  <a:pt x="10618" y="2991"/>
                  <a:pt x="8379" y="5373"/>
                </a:cubicBezTo>
                <a:cubicBezTo>
                  <a:pt x="8051" y="5476"/>
                  <a:pt x="7784" y="5558"/>
                  <a:pt x="7537" y="5722"/>
                </a:cubicBezTo>
                <a:cubicBezTo>
                  <a:pt x="1" y="10507"/>
                  <a:pt x="432" y="20611"/>
                  <a:pt x="5812" y="26772"/>
                </a:cubicBezTo>
                <a:cubicBezTo>
                  <a:pt x="11973" y="33877"/>
                  <a:pt x="21995" y="34986"/>
                  <a:pt x="30723" y="35582"/>
                </a:cubicBezTo>
                <a:cubicBezTo>
                  <a:pt x="32901" y="35743"/>
                  <a:pt x="35099" y="35835"/>
                  <a:pt x="37299" y="35835"/>
                </a:cubicBezTo>
                <a:cubicBezTo>
                  <a:pt x="44597" y="35835"/>
                  <a:pt x="51924" y="34831"/>
                  <a:pt x="58693" y="32070"/>
                </a:cubicBezTo>
                <a:cubicBezTo>
                  <a:pt x="62800" y="30448"/>
                  <a:pt x="66825" y="28066"/>
                  <a:pt x="69145" y="24205"/>
                </a:cubicBezTo>
                <a:cubicBezTo>
                  <a:pt x="71281" y="20529"/>
                  <a:pt x="71630" y="15826"/>
                  <a:pt x="69228" y="12150"/>
                </a:cubicBezTo>
                <a:cubicBezTo>
                  <a:pt x="67174" y="8885"/>
                  <a:pt x="63662" y="7098"/>
                  <a:pt x="60151" y="5722"/>
                </a:cubicBezTo>
                <a:cubicBezTo>
                  <a:pt x="55879" y="4264"/>
                  <a:pt x="51341" y="3320"/>
                  <a:pt x="46987" y="2478"/>
                </a:cubicBezTo>
                <a:cubicBezTo>
                  <a:pt x="41935" y="1533"/>
                  <a:pt x="36883" y="753"/>
                  <a:pt x="31831" y="342"/>
                </a:cubicBezTo>
                <a:cubicBezTo>
                  <a:pt x="29450" y="171"/>
                  <a:pt x="27004" y="0"/>
                  <a:pt x="245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" name="Google Shape;1410;p52"/>
          <p:cNvSpPr/>
          <p:nvPr/>
        </p:nvSpPr>
        <p:spPr>
          <a:xfrm>
            <a:off x="799894" y="1235644"/>
            <a:ext cx="2909809" cy="1146421"/>
          </a:xfrm>
          <a:custGeom>
            <a:avLst/>
            <a:gdLst/>
            <a:ahLst/>
            <a:cxnLst/>
            <a:rect l="l" t="t" r="r" b="b"/>
            <a:pathLst>
              <a:path w="68961" h="34360" extrusionOk="0">
                <a:moveTo>
                  <a:pt x="29793" y="627"/>
                </a:moveTo>
                <a:cubicBezTo>
                  <a:pt x="31042" y="627"/>
                  <a:pt x="32291" y="656"/>
                  <a:pt x="33536" y="708"/>
                </a:cubicBezTo>
                <a:cubicBezTo>
                  <a:pt x="39019" y="872"/>
                  <a:pt x="44666" y="1385"/>
                  <a:pt x="50149" y="2248"/>
                </a:cubicBezTo>
                <a:cubicBezTo>
                  <a:pt x="55612" y="3193"/>
                  <a:pt x="61444" y="4897"/>
                  <a:pt x="65120" y="9600"/>
                </a:cubicBezTo>
                <a:cubicBezTo>
                  <a:pt x="68960" y="14570"/>
                  <a:pt x="68550" y="20977"/>
                  <a:pt x="64340" y="25597"/>
                </a:cubicBezTo>
                <a:cubicBezTo>
                  <a:pt x="60417" y="30054"/>
                  <a:pt x="54421" y="31512"/>
                  <a:pt x="48855" y="32456"/>
                </a:cubicBezTo>
                <a:cubicBezTo>
                  <a:pt x="43610" y="33353"/>
                  <a:pt x="38244" y="33806"/>
                  <a:pt x="32898" y="33806"/>
                </a:cubicBezTo>
                <a:cubicBezTo>
                  <a:pt x="31630" y="33806"/>
                  <a:pt x="30364" y="33781"/>
                  <a:pt x="29100" y="33730"/>
                </a:cubicBezTo>
                <a:cubicBezTo>
                  <a:pt x="23699" y="33483"/>
                  <a:pt x="18134" y="33052"/>
                  <a:pt x="12917" y="31245"/>
                </a:cubicBezTo>
                <a:cubicBezTo>
                  <a:pt x="7619" y="29376"/>
                  <a:pt x="2485" y="25782"/>
                  <a:pt x="1109" y="19786"/>
                </a:cubicBezTo>
                <a:cubicBezTo>
                  <a:pt x="0" y="15432"/>
                  <a:pt x="1027" y="10627"/>
                  <a:pt x="3594" y="7115"/>
                </a:cubicBezTo>
                <a:cubicBezTo>
                  <a:pt x="11507" y="2147"/>
                  <a:pt x="20660" y="627"/>
                  <a:pt x="29793" y="627"/>
                </a:cubicBezTo>
                <a:close/>
                <a:moveTo>
                  <a:pt x="30015" y="1"/>
                </a:moveTo>
                <a:cubicBezTo>
                  <a:pt x="21187" y="1"/>
                  <a:pt x="12367" y="1344"/>
                  <a:pt x="4621" y="5760"/>
                </a:cubicBezTo>
                <a:cubicBezTo>
                  <a:pt x="5134" y="5246"/>
                  <a:pt x="5730" y="4733"/>
                  <a:pt x="6325" y="4219"/>
                </a:cubicBezTo>
                <a:cubicBezTo>
                  <a:pt x="6486" y="4148"/>
                  <a:pt x="6367" y="3937"/>
                  <a:pt x="6226" y="3937"/>
                </a:cubicBezTo>
                <a:cubicBezTo>
                  <a:pt x="6204" y="3937"/>
                  <a:pt x="6182" y="3942"/>
                  <a:pt x="6161" y="3952"/>
                </a:cubicBezTo>
                <a:cubicBezTo>
                  <a:pt x="5216" y="4651"/>
                  <a:pt x="4374" y="5493"/>
                  <a:pt x="3676" y="6355"/>
                </a:cubicBezTo>
                <a:cubicBezTo>
                  <a:pt x="3081" y="6704"/>
                  <a:pt x="2485" y="7115"/>
                  <a:pt x="1890" y="7464"/>
                </a:cubicBezTo>
                <a:cubicBezTo>
                  <a:pt x="1675" y="7679"/>
                  <a:pt x="1805" y="8052"/>
                  <a:pt x="1993" y="8052"/>
                </a:cubicBezTo>
                <a:cubicBezTo>
                  <a:pt x="2038" y="8052"/>
                  <a:pt x="2088" y="8030"/>
                  <a:pt x="2136" y="7977"/>
                </a:cubicBezTo>
                <a:cubicBezTo>
                  <a:pt x="2403" y="7895"/>
                  <a:pt x="2567" y="7731"/>
                  <a:pt x="2731" y="7628"/>
                </a:cubicBezTo>
                <a:lnTo>
                  <a:pt x="2731" y="7628"/>
                </a:lnTo>
                <a:cubicBezTo>
                  <a:pt x="1109" y="10031"/>
                  <a:pt x="267" y="12947"/>
                  <a:pt x="164" y="15945"/>
                </a:cubicBezTo>
                <a:cubicBezTo>
                  <a:pt x="82" y="20895"/>
                  <a:pt x="2403" y="25351"/>
                  <a:pt x="6161" y="28267"/>
                </a:cubicBezTo>
                <a:cubicBezTo>
                  <a:pt x="10350" y="31594"/>
                  <a:pt x="15751" y="32888"/>
                  <a:pt x="20803" y="33565"/>
                </a:cubicBezTo>
                <a:cubicBezTo>
                  <a:pt x="24877" y="34101"/>
                  <a:pt x="28950" y="34359"/>
                  <a:pt x="33024" y="34359"/>
                </a:cubicBezTo>
                <a:cubicBezTo>
                  <a:pt x="36138" y="34359"/>
                  <a:pt x="39252" y="34208"/>
                  <a:pt x="42366" y="33915"/>
                </a:cubicBezTo>
                <a:cubicBezTo>
                  <a:pt x="48609" y="33216"/>
                  <a:pt x="55530" y="32456"/>
                  <a:pt x="61013" y="29027"/>
                </a:cubicBezTo>
                <a:cubicBezTo>
                  <a:pt x="65366" y="26378"/>
                  <a:pt x="68960" y="21490"/>
                  <a:pt x="68365" y="16028"/>
                </a:cubicBezTo>
                <a:cubicBezTo>
                  <a:pt x="67851" y="10811"/>
                  <a:pt x="63826" y="6602"/>
                  <a:pt x="59473" y="4384"/>
                </a:cubicBezTo>
                <a:cubicBezTo>
                  <a:pt x="53907" y="1652"/>
                  <a:pt x="47500" y="1221"/>
                  <a:pt x="41504" y="626"/>
                </a:cubicBezTo>
                <a:cubicBezTo>
                  <a:pt x="37732" y="257"/>
                  <a:pt x="33873" y="1"/>
                  <a:pt x="300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1" name="Google Shape;1411;p52"/>
          <p:cNvSpPr txBox="1">
            <a:spLocks noGrp="1"/>
          </p:cNvSpPr>
          <p:nvPr>
            <p:ph type="title"/>
          </p:nvPr>
        </p:nvSpPr>
        <p:spPr>
          <a:xfrm>
            <a:off x="1248754" y="1418425"/>
            <a:ext cx="40329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5400" dirty="0">
                <a:cs typeface="+mj-cs"/>
              </a:rPr>
              <a:t>الغازات</a:t>
            </a:r>
            <a:endParaRPr sz="5400" dirty="0">
              <a:cs typeface="+mj-cs"/>
            </a:endParaRPr>
          </a:p>
        </p:txBody>
      </p:sp>
      <p:sp>
        <p:nvSpPr>
          <p:cNvPr id="1414" name="Google Shape;1414;p52"/>
          <p:cNvSpPr/>
          <p:nvPr/>
        </p:nvSpPr>
        <p:spPr>
          <a:xfrm rot="-5776260" flipH="1">
            <a:off x="4025203" y="311016"/>
            <a:ext cx="546663" cy="1689116"/>
          </a:xfrm>
          <a:custGeom>
            <a:avLst/>
            <a:gdLst/>
            <a:ahLst/>
            <a:cxnLst/>
            <a:rect l="l" t="t" r="r" b="b"/>
            <a:pathLst>
              <a:path w="12651" h="21856" extrusionOk="0">
                <a:moveTo>
                  <a:pt x="10782" y="19711"/>
                </a:moveTo>
                <a:cubicBezTo>
                  <a:pt x="11029" y="19957"/>
                  <a:pt x="11296" y="20224"/>
                  <a:pt x="11542" y="20553"/>
                </a:cubicBezTo>
                <a:cubicBezTo>
                  <a:pt x="11296" y="20470"/>
                  <a:pt x="11111" y="20388"/>
                  <a:pt x="10864" y="20306"/>
                </a:cubicBezTo>
                <a:cubicBezTo>
                  <a:pt x="10782" y="20142"/>
                  <a:pt x="10597" y="19957"/>
                  <a:pt x="10515" y="19793"/>
                </a:cubicBezTo>
                <a:lnTo>
                  <a:pt x="10597" y="19793"/>
                </a:lnTo>
                <a:cubicBezTo>
                  <a:pt x="10680" y="19793"/>
                  <a:pt x="10782" y="19793"/>
                  <a:pt x="10782" y="19711"/>
                </a:cubicBezTo>
                <a:close/>
                <a:moveTo>
                  <a:pt x="6982" y="1"/>
                </a:moveTo>
                <a:cubicBezTo>
                  <a:pt x="6963" y="1"/>
                  <a:pt x="6943" y="6"/>
                  <a:pt x="6921" y="16"/>
                </a:cubicBezTo>
                <a:cubicBezTo>
                  <a:pt x="2568" y="1824"/>
                  <a:pt x="1" y="6875"/>
                  <a:pt x="843" y="11496"/>
                </a:cubicBezTo>
                <a:cubicBezTo>
                  <a:pt x="1787" y="16712"/>
                  <a:pt x="5812" y="19279"/>
                  <a:pt x="10433" y="20737"/>
                </a:cubicBezTo>
                <a:cubicBezTo>
                  <a:pt x="10433" y="20819"/>
                  <a:pt x="10433" y="20819"/>
                  <a:pt x="10515" y="20819"/>
                </a:cubicBezTo>
                <a:cubicBezTo>
                  <a:pt x="10515" y="20902"/>
                  <a:pt x="10597" y="20984"/>
                  <a:pt x="10597" y="20984"/>
                </a:cubicBezTo>
                <a:cubicBezTo>
                  <a:pt x="10084" y="21169"/>
                  <a:pt x="9571" y="21251"/>
                  <a:pt x="8975" y="21333"/>
                </a:cubicBezTo>
                <a:cubicBezTo>
                  <a:pt x="8652" y="21409"/>
                  <a:pt x="8786" y="21855"/>
                  <a:pt x="9069" y="21855"/>
                </a:cubicBezTo>
                <a:cubicBezTo>
                  <a:pt x="9092" y="21855"/>
                  <a:pt x="9115" y="21852"/>
                  <a:pt x="9139" y="21846"/>
                </a:cubicBezTo>
                <a:cubicBezTo>
                  <a:pt x="9838" y="21764"/>
                  <a:pt x="10515" y="21682"/>
                  <a:pt x="11111" y="21579"/>
                </a:cubicBezTo>
                <a:cubicBezTo>
                  <a:pt x="11166" y="21610"/>
                  <a:pt x="11220" y="21622"/>
                  <a:pt x="11270" y="21622"/>
                </a:cubicBezTo>
                <a:cubicBezTo>
                  <a:pt x="11387" y="21622"/>
                  <a:pt x="11484" y="21555"/>
                  <a:pt x="11542" y="21497"/>
                </a:cubicBezTo>
                <a:cubicBezTo>
                  <a:pt x="11809" y="21497"/>
                  <a:pt x="12055" y="21415"/>
                  <a:pt x="12405" y="21415"/>
                </a:cubicBezTo>
                <a:cubicBezTo>
                  <a:pt x="12569" y="21333"/>
                  <a:pt x="12651" y="21066"/>
                  <a:pt x="12569" y="20984"/>
                </a:cubicBezTo>
                <a:cubicBezTo>
                  <a:pt x="11891" y="19875"/>
                  <a:pt x="11111" y="19012"/>
                  <a:pt x="10002" y="18417"/>
                </a:cubicBezTo>
                <a:cubicBezTo>
                  <a:pt x="9959" y="18402"/>
                  <a:pt x="9915" y="18396"/>
                  <a:pt x="9872" y="18396"/>
                </a:cubicBezTo>
                <a:cubicBezTo>
                  <a:pt x="9672" y="18396"/>
                  <a:pt x="9503" y="18546"/>
                  <a:pt x="9571" y="18766"/>
                </a:cubicBezTo>
                <a:cubicBezTo>
                  <a:pt x="9571" y="18930"/>
                  <a:pt x="9653" y="19115"/>
                  <a:pt x="9653" y="19197"/>
                </a:cubicBezTo>
                <a:cubicBezTo>
                  <a:pt x="9406" y="19279"/>
                  <a:pt x="9324" y="19526"/>
                  <a:pt x="9488" y="19711"/>
                </a:cubicBezTo>
                <a:cubicBezTo>
                  <a:pt x="9571" y="19793"/>
                  <a:pt x="9571" y="19875"/>
                  <a:pt x="9653" y="19957"/>
                </a:cubicBezTo>
                <a:cubicBezTo>
                  <a:pt x="5895" y="18499"/>
                  <a:pt x="2568" y="16363"/>
                  <a:pt x="1541" y="12092"/>
                </a:cubicBezTo>
                <a:cubicBezTo>
                  <a:pt x="247" y="7204"/>
                  <a:pt x="2896" y="2768"/>
                  <a:pt x="7004" y="283"/>
                </a:cubicBezTo>
                <a:cubicBezTo>
                  <a:pt x="7164" y="212"/>
                  <a:pt x="7108" y="1"/>
                  <a:pt x="698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5398E26E-F530-4EFE-9EF0-73E0976C41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86" t="32222" r="39374" b="17461"/>
          <a:stretch/>
        </p:blipFill>
        <p:spPr>
          <a:xfrm>
            <a:off x="3709702" y="1495671"/>
            <a:ext cx="5323039" cy="32512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6" descr="بالونات ملونة بالون الكرتون بالون لطيف بالون أصفر, بالون الازرق, بالون  الأحمر, بالون بنفسجي PNG والمتجهات للتحميل مجانا">
            <a:extLst>
              <a:ext uri="{FF2B5EF4-FFF2-40B4-BE49-F238E27FC236}">
                <a16:creationId xmlns:a16="http://schemas.microsoft.com/office/drawing/2014/main" id="{892C441F-D698-4875-AB0E-7336C9618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420" y="2461895"/>
            <a:ext cx="2124753" cy="225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542913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37"/>
          <p:cNvSpPr/>
          <p:nvPr/>
        </p:nvSpPr>
        <p:spPr>
          <a:xfrm rot="-899977">
            <a:off x="5391821" y="361980"/>
            <a:ext cx="1602322" cy="1429731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2FF394C-E403-4CAA-994A-1261E1C6A525}"/>
              </a:ext>
            </a:extLst>
          </p:cNvPr>
          <p:cNvSpPr txBox="1"/>
          <p:nvPr/>
        </p:nvSpPr>
        <p:spPr>
          <a:xfrm>
            <a:off x="2076401" y="823968"/>
            <a:ext cx="45754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3200" b="1" dirty="0">
                <a:solidFill>
                  <a:schemeClr val="tx1">
                    <a:lumMod val="50000"/>
                  </a:schemeClr>
                </a:solidFill>
                <a:cs typeface="+mj-cs"/>
              </a:rPr>
              <a:t>ما الغاز؟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F0E18C9D-1F79-41FB-9D4D-4BF73ECF21C3}"/>
              </a:ext>
            </a:extLst>
          </p:cNvPr>
          <p:cNvSpPr txBox="1"/>
          <p:nvPr/>
        </p:nvSpPr>
        <p:spPr>
          <a:xfrm>
            <a:off x="1316132" y="1287264"/>
            <a:ext cx="609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ar-SA" sz="2400" b="1" dirty="0">
              <a:solidFill>
                <a:srgbClr val="0070C0"/>
              </a:solidFill>
            </a:endParaRPr>
          </a:p>
          <a:p>
            <a:pPr algn="r"/>
            <a:r>
              <a:rPr lang="ar-SA" sz="3600" b="1" dirty="0">
                <a:solidFill>
                  <a:srgbClr val="F67A62"/>
                </a:solidFill>
              </a:rPr>
              <a:t>الغاز</a:t>
            </a:r>
            <a:r>
              <a:rPr lang="ar-SA" sz="2000" b="1" dirty="0"/>
              <a:t> مادة تنتشر فتملأ المكان الذي توجد فيه . </a:t>
            </a:r>
          </a:p>
          <a:p>
            <a:pPr algn="r"/>
            <a:r>
              <a:rPr lang="ar-SA" sz="2000" b="1" dirty="0"/>
              <a:t>الهـواء الذي </a:t>
            </a:r>
            <a:r>
              <a:rPr lang="ar-SA" sz="2000" b="1" dirty="0" err="1"/>
              <a:t>نتنفسه</a:t>
            </a:r>
            <a:r>
              <a:rPr lang="ar-SA" sz="2000" b="1" dirty="0"/>
              <a:t> يتكون من عدة غازات ، أحدها غاز الأكسجين . </a:t>
            </a:r>
            <a:endParaRPr lang="ar-SA" b="1" dirty="0"/>
          </a:p>
        </p:txBody>
      </p:sp>
      <p:pic>
        <p:nvPicPr>
          <p:cNvPr id="10" name="Picture 2" descr="تعريف الهواء في العلوم">
            <a:extLst>
              <a:ext uri="{FF2B5EF4-FFF2-40B4-BE49-F238E27FC236}">
                <a16:creationId xmlns:a16="http://schemas.microsoft.com/office/drawing/2014/main" id="{55630701-2D05-41F3-BDC1-5BE22C7A7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113" y="2800403"/>
            <a:ext cx="3518261" cy="234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سهم: لليسار 1">
            <a:extLst>
              <a:ext uri="{FF2B5EF4-FFF2-40B4-BE49-F238E27FC236}">
                <a16:creationId xmlns:a16="http://schemas.microsoft.com/office/drawing/2014/main" id="{6AFD84DC-AB67-41D8-8C61-151F92613942}"/>
              </a:ext>
            </a:extLst>
          </p:cNvPr>
          <p:cNvSpPr/>
          <p:nvPr/>
        </p:nvSpPr>
        <p:spPr>
          <a:xfrm>
            <a:off x="5327374" y="3624055"/>
            <a:ext cx="1534601" cy="474849"/>
          </a:xfrm>
          <a:prstGeom prst="leftArrow">
            <a:avLst/>
          </a:prstGeom>
          <a:solidFill>
            <a:srgbClr val="9DDD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CA260B8A-4B3D-4790-AE64-D15E4B5E4F53}"/>
              </a:ext>
            </a:extLst>
          </p:cNvPr>
          <p:cNvSpPr txBox="1"/>
          <p:nvPr/>
        </p:nvSpPr>
        <p:spPr>
          <a:xfrm>
            <a:off x="5610242" y="3134206"/>
            <a:ext cx="45759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200" b="1" dirty="0"/>
              <a:t>الهـواء</a:t>
            </a:r>
            <a:endParaRPr lang="ar-SA" sz="3200" dirty="0"/>
          </a:p>
        </p:txBody>
      </p:sp>
      <p:grpSp>
        <p:nvGrpSpPr>
          <p:cNvPr id="12" name="Google Shape;1489;p56">
            <a:extLst>
              <a:ext uri="{FF2B5EF4-FFF2-40B4-BE49-F238E27FC236}">
                <a16:creationId xmlns:a16="http://schemas.microsoft.com/office/drawing/2014/main" id="{4CC55299-96E8-4DF3-8EB2-47D6973C96A1}"/>
              </a:ext>
            </a:extLst>
          </p:cNvPr>
          <p:cNvGrpSpPr/>
          <p:nvPr/>
        </p:nvGrpSpPr>
        <p:grpSpPr>
          <a:xfrm>
            <a:off x="1333596" y="416345"/>
            <a:ext cx="1485610" cy="2289208"/>
            <a:chOff x="3335363" y="490253"/>
            <a:chExt cx="2854747" cy="4398095"/>
          </a:xfrm>
        </p:grpSpPr>
        <p:sp>
          <p:nvSpPr>
            <p:cNvPr id="13" name="Google Shape;1490;p56">
              <a:extLst>
                <a:ext uri="{FF2B5EF4-FFF2-40B4-BE49-F238E27FC236}">
                  <a16:creationId xmlns:a16="http://schemas.microsoft.com/office/drawing/2014/main" id="{DBD66820-195E-4CB5-832B-4E0298ED3970}"/>
                </a:ext>
              </a:extLst>
            </p:cNvPr>
            <p:cNvSpPr/>
            <p:nvPr/>
          </p:nvSpPr>
          <p:spPr>
            <a:xfrm rot="-1617001">
              <a:off x="3656016" y="2546996"/>
              <a:ext cx="2213441" cy="1945405"/>
            </a:xfrm>
            <a:custGeom>
              <a:avLst/>
              <a:gdLst/>
              <a:ahLst/>
              <a:cxnLst/>
              <a:rect l="l" t="t" r="r" b="b"/>
              <a:pathLst>
                <a:path w="26392" h="23855" extrusionOk="0">
                  <a:moveTo>
                    <a:pt x="26140" y="0"/>
                  </a:moveTo>
                  <a:cubicBezTo>
                    <a:pt x="26110" y="0"/>
                    <a:pt x="26087" y="22"/>
                    <a:pt x="26084" y="76"/>
                  </a:cubicBezTo>
                  <a:cubicBezTo>
                    <a:pt x="25921" y="3659"/>
                    <a:pt x="24968" y="7100"/>
                    <a:pt x="22367" y="9688"/>
                  </a:cubicBezTo>
                  <a:cubicBezTo>
                    <a:pt x="19955" y="12089"/>
                    <a:pt x="16888" y="12725"/>
                    <a:pt x="13602" y="12906"/>
                  </a:cubicBezTo>
                  <a:cubicBezTo>
                    <a:pt x="8983" y="13160"/>
                    <a:pt x="2654" y="13099"/>
                    <a:pt x="781" y="18360"/>
                  </a:cubicBezTo>
                  <a:cubicBezTo>
                    <a:pt x="0" y="20555"/>
                    <a:pt x="620" y="22760"/>
                    <a:pt x="2770" y="23847"/>
                  </a:cubicBezTo>
                  <a:cubicBezTo>
                    <a:pt x="2780" y="23852"/>
                    <a:pt x="2789" y="23854"/>
                    <a:pt x="2797" y="23854"/>
                  </a:cubicBezTo>
                  <a:cubicBezTo>
                    <a:pt x="2856" y="23854"/>
                    <a:pt x="2851" y="23722"/>
                    <a:pt x="2797" y="23689"/>
                  </a:cubicBezTo>
                  <a:cubicBezTo>
                    <a:pt x="516" y="22338"/>
                    <a:pt x="403" y="19896"/>
                    <a:pt x="1556" y="17726"/>
                  </a:cubicBezTo>
                  <a:cubicBezTo>
                    <a:pt x="2838" y="15313"/>
                    <a:pt x="5464" y="14167"/>
                    <a:pt x="8057" y="13763"/>
                  </a:cubicBezTo>
                  <a:cubicBezTo>
                    <a:pt x="10818" y="13331"/>
                    <a:pt x="13632" y="13517"/>
                    <a:pt x="16394" y="13092"/>
                  </a:cubicBezTo>
                  <a:cubicBezTo>
                    <a:pt x="19144" y="12671"/>
                    <a:pt x="21513" y="11449"/>
                    <a:pt x="23348" y="9333"/>
                  </a:cubicBezTo>
                  <a:cubicBezTo>
                    <a:pt x="25588" y="6751"/>
                    <a:pt x="26392" y="3528"/>
                    <a:pt x="26293" y="163"/>
                  </a:cubicBezTo>
                  <a:cubicBezTo>
                    <a:pt x="26291" y="89"/>
                    <a:pt x="26201" y="0"/>
                    <a:pt x="26140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91;p56">
              <a:extLst>
                <a:ext uri="{FF2B5EF4-FFF2-40B4-BE49-F238E27FC236}">
                  <a16:creationId xmlns:a16="http://schemas.microsoft.com/office/drawing/2014/main" id="{C67BF8FD-3ED7-41A8-9A49-9BB687A8CB9A}"/>
                </a:ext>
              </a:extLst>
            </p:cNvPr>
            <p:cNvSpPr/>
            <p:nvPr/>
          </p:nvSpPr>
          <p:spPr>
            <a:xfrm rot="-1617001">
              <a:off x="5359156" y="2821139"/>
              <a:ext cx="122783" cy="119391"/>
            </a:xfrm>
            <a:custGeom>
              <a:avLst/>
              <a:gdLst/>
              <a:ahLst/>
              <a:cxnLst/>
              <a:rect l="l" t="t" r="r" b="b"/>
              <a:pathLst>
                <a:path w="1464" h="1464" extrusionOk="0">
                  <a:moveTo>
                    <a:pt x="732" y="0"/>
                  </a:moveTo>
                  <a:cubicBezTo>
                    <a:pt x="327" y="0"/>
                    <a:pt x="0" y="328"/>
                    <a:pt x="0" y="732"/>
                  </a:cubicBezTo>
                  <a:cubicBezTo>
                    <a:pt x="0" y="1136"/>
                    <a:pt x="327" y="1464"/>
                    <a:pt x="732" y="1464"/>
                  </a:cubicBezTo>
                  <a:cubicBezTo>
                    <a:pt x="1135" y="1464"/>
                    <a:pt x="1463" y="1136"/>
                    <a:pt x="1463" y="732"/>
                  </a:cubicBezTo>
                  <a:cubicBezTo>
                    <a:pt x="1463" y="328"/>
                    <a:pt x="1136" y="0"/>
                    <a:pt x="7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492;p56">
              <a:extLst>
                <a:ext uri="{FF2B5EF4-FFF2-40B4-BE49-F238E27FC236}">
                  <a16:creationId xmlns:a16="http://schemas.microsoft.com/office/drawing/2014/main" id="{750351C2-961F-4EEF-B589-564BDC3FBAF0}"/>
                </a:ext>
              </a:extLst>
            </p:cNvPr>
            <p:cNvSpPr/>
            <p:nvPr/>
          </p:nvSpPr>
          <p:spPr>
            <a:xfrm rot="-1617001">
              <a:off x="5187878" y="2739447"/>
              <a:ext cx="174110" cy="165957"/>
            </a:xfrm>
            <a:custGeom>
              <a:avLst/>
              <a:gdLst/>
              <a:ahLst/>
              <a:cxnLst/>
              <a:rect l="l" t="t" r="r" b="b"/>
              <a:pathLst>
                <a:path w="2076" h="2035" extrusionOk="0">
                  <a:moveTo>
                    <a:pt x="1666" y="0"/>
                  </a:moveTo>
                  <a:cubicBezTo>
                    <a:pt x="1251" y="0"/>
                    <a:pt x="0" y="1333"/>
                    <a:pt x="111" y="1619"/>
                  </a:cubicBezTo>
                  <a:cubicBezTo>
                    <a:pt x="224" y="1913"/>
                    <a:pt x="1438" y="2034"/>
                    <a:pt x="1438" y="2034"/>
                  </a:cubicBezTo>
                  <a:cubicBezTo>
                    <a:pt x="1438" y="2034"/>
                    <a:pt x="1553" y="1684"/>
                    <a:pt x="1961" y="1586"/>
                  </a:cubicBezTo>
                  <a:cubicBezTo>
                    <a:pt x="1961" y="1586"/>
                    <a:pt x="2076" y="85"/>
                    <a:pt x="1700" y="4"/>
                  </a:cubicBezTo>
                  <a:cubicBezTo>
                    <a:pt x="1690" y="2"/>
                    <a:pt x="1678" y="0"/>
                    <a:pt x="16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493;p56">
              <a:extLst>
                <a:ext uri="{FF2B5EF4-FFF2-40B4-BE49-F238E27FC236}">
                  <a16:creationId xmlns:a16="http://schemas.microsoft.com/office/drawing/2014/main" id="{F63F6671-C5DE-4FF1-A51D-585B4B68DFE2}"/>
                </a:ext>
              </a:extLst>
            </p:cNvPr>
            <p:cNvSpPr/>
            <p:nvPr/>
          </p:nvSpPr>
          <p:spPr>
            <a:xfrm rot="-1617001">
              <a:off x="5492701" y="2838268"/>
              <a:ext cx="171426" cy="159106"/>
            </a:xfrm>
            <a:custGeom>
              <a:avLst/>
              <a:gdLst/>
              <a:ahLst/>
              <a:cxnLst/>
              <a:rect l="l" t="t" r="r" b="b"/>
              <a:pathLst>
                <a:path w="2044" h="1951" extrusionOk="0">
                  <a:moveTo>
                    <a:pt x="456" y="1"/>
                  </a:moveTo>
                  <a:cubicBezTo>
                    <a:pt x="456" y="1"/>
                    <a:pt x="391" y="365"/>
                    <a:pt x="1" y="519"/>
                  </a:cubicBezTo>
                  <a:cubicBezTo>
                    <a:pt x="1" y="519"/>
                    <a:pt x="115" y="1862"/>
                    <a:pt x="490" y="1945"/>
                  </a:cubicBezTo>
                  <a:cubicBezTo>
                    <a:pt x="507" y="1949"/>
                    <a:pt x="524" y="1951"/>
                    <a:pt x="542" y="1951"/>
                  </a:cubicBezTo>
                  <a:cubicBezTo>
                    <a:pt x="1030" y="1951"/>
                    <a:pt x="2043" y="643"/>
                    <a:pt x="1894" y="379"/>
                  </a:cubicBezTo>
                  <a:cubicBezTo>
                    <a:pt x="1740" y="104"/>
                    <a:pt x="456" y="1"/>
                    <a:pt x="4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494;p56">
              <a:extLst>
                <a:ext uri="{FF2B5EF4-FFF2-40B4-BE49-F238E27FC236}">
                  <a16:creationId xmlns:a16="http://schemas.microsoft.com/office/drawing/2014/main" id="{90BFA413-5553-4AF0-B298-5F3527911E15}"/>
                </a:ext>
              </a:extLst>
            </p:cNvPr>
            <p:cNvSpPr/>
            <p:nvPr/>
          </p:nvSpPr>
          <p:spPr>
            <a:xfrm rot="-1617001">
              <a:off x="4985097" y="3378064"/>
              <a:ext cx="139556" cy="119473"/>
            </a:xfrm>
            <a:custGeom>
              <a:avLst/>
              <a:gdLst/>
              <a:ahLst/>
              <a:cxnLst/>
              <a:rect l="l" t="t" r="r" b="b"/>
              <a:pathLst>
                <a:path w="1664" h="1465" extrusionOk="0">
                  <a:moveTo>
                    <a:pt x="833" y="1"/>
                  </a:moveTo>
                  <a:cubicBezTo>
                    <a:pt x="603" y="1"/>
                    <a:pt x="375" y="110"/>
                    <a:pt x="233" y="313"/>
                  </a:cubicBezTo>
                  <a:cubicBezTo>
                    <a:pt x="1" y="644"/>
                    <a:pt x="82" y="1100"/>
                    <a:pt x="413" y="1332"/>
                  </a:cubicBezTo>
                  <a:cubicBezTo>
                    <a:pt x="541" y="1422"/>
                    <a:pt x="687" y="1465"/>
                    <a:pt x="832" y="1465"/>
                  </a:cubicBezTo>
                  <a:cubicBezTo>
                    <a:pt x="1062" y="1465"/>
                    <a:pt x="1289" y="1356"/>
                    <a:pt x="1432" y="1152"/>
                  </a:cubicBezTo>
                  <a:cubicBezTo>
                    <a:pt x="1664" y="821"/>
                    <a:pt x="1583" y="365"/>
                    <a:pt x="1251" y="133"/>
                  </a:cubicBezTo>
                  <a:cubicBezTo>
                    <a:pt x="1124" y="44"/>
                    <a:pt x="978" y="1"/>
                    <a:pt x="8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495;p56">
              <a:extLst>
                <a:ext uri="{FF2B5EF4-FFF2-40B4-BE49-F238E27FC236}">
                  <a16:creationId xmlns:a16="http://schemas.microsoft.com/office/drawing/2014/main" id="{6825955F-C1E6-4A32-A3CD-F587E30E74A7}"/>
                </a:ext>
              </a:extLst>
            </p:cNvPr>
            <p:cNvSpPr/>
            <p:nvPr/>
          </p:nvSpPr>
          <p:spPr>
            <a:xfrm rot="-1617001">
              <a:off x="4881182" y="3256083"/>
              <a:ext cx="215037" cy="131624"/>
            </a:xfrm>
            <a:custGeom>
              <a:avLst/>
              <a:gdLst/>
              <a:ahLst/>
              <a:cxnLst/>
              <a:rect l="l" t="t" r="r" b="b"/>
              <a:pathLst>
                <a:path w="2564" h="1614" extrusionOk="0">
                  <a:moveTo>
                    <a:pt x="1871" y="1"/>
                  </a:moveTo>
                  <a:cubicBezTo>
                    <a:pt x="1227" y="1"/>
                    <a:pt x="132" y="279"/>
                    <a:pt x="75" y="511"/>
                  </a:cubicBezTo>
                  <a:cubicBezTo>
                    <a:pt x="0" y="816"/>
                    <a:pt x="925" y="1613"/>
                    <a:pt x="925" y="1613"/>
                  </a:cubicBezTo>
                  <a:cubicBezTo>
                    <a:pt x="925" y="1613"/>
                    <a:pt x="1088" y="1490"/>
                    <a:pt x="1332" y="1490"/>
                  </a:cubicBezTo>
                  <a:cubicBezTo>
                    <a:pt x="1416" y="1490"/>
                    <a:pt x="1510" y="1505"/>
                    <a:pt x="1611" y="1544"/>
                  </a:cubicBezTo>
                  <a:cubicBezTo>
                    <a:pt x="1611" y="1544"/>
                    <a:pt x="2564" y="380"/>
                    <a:pt x="2303" y="99"/>
                  </a:cubicBezTo>
                  <a:cubicBezTo>
                    <a:pt x="2240" y="30"/>
                    <a:pt x="2079" y="1"/>
                    <a:pt x="1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496;p56">
              <a:extLst>
                <a:ext uri="{FF2B5EF4-FFF2-40B4-BE49-F238E27FC236}">
                  <a16:creationId xmlns:a16="http://schemas.microsoft.com/office/drawing/2014/main" id="{85215804-8454-4E23-AEC2-84E7459B29B0}"/>
                </a:ext>
              </a:extLst>
            </p:cNvPr>
            <p:cNvSpPr/>
            <p:nvPr/>
          </p:nvSpPr>
          <p:spPr>
            <a:xfrm rot="-1617001">
              <a:off x="5046936" y="3471324"/>
              <a:ext cx="196251" cy="141165"/>
            </a:xfrm>
            <a:custGeom>
              <a:avLst/>
              <a:gdLst/>
              <a:ahLst/>
              <a:cxnLst/>
              <a:rect l="l" t="t" r="r" b="b"/>
              <a:pathLst>
                <a:path w="2340" h="1731" extrusionOk="0">
                  <a:moveTo>
                    <a:pt x="1346" y="1"/>
                  </a:moveTo>
                  <a:cubicBezTo>
                    <a:pt x="1346" y="1"/>
                    <a:pt x="1161" y="187"/>
                    <a:pt x="858" y="187"/>
                  </a:cubicBezTo>
                  <a:cubicBezTo>
                    <a:pt x="801" y="187"/>
                    <a:pt x="741" y="180"/>
                    <a:pt x="676" y="165"/>
                  </a:cubicBezTo>
                  <a:cubicBezTo>
                    <a:pt x="676" y="165"/>
                    <a:pt x="0" y="1331"/>
                    <a:pt x="260" y="1613"/>
                  </a:cubicBezTo>
                  <a:cubicBezTo>
                    <a:pt x="336" y="1696"/>
                    <a:pt x="489" y="1731"/>
                    <a:pt x="680" y="1731"/>
                  </a:cubicBezTo>
                  <a:cubicBezTo>
                    <a:pt x="1292" y="1731"/>
                    <a:pt x="2285" y="1373"/>
                    <a:pt x="2309" y="1134"/>
                  </a:cubicBezTo>
                  <a:cubicBezTo>
                    <a:pt x="2340" y="821"/>
                    <a:pt x="1346" y="1"/>
                    <a:pt x="1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497;p56">
              <a:extLst>
                <a:ext uri="{FF2B5EF4-FFF2-40B4-BE49-F238E27FC236}">
                  <a16:creationId xmlns:a16="http://schemas.microsoft.com/office/drawing/2014/main" id="{CC919B58-E30A-43E8-884A-ECBC1309EF9D}"/>
                </a:ext>
              </a:extLst>
            </p:cNvPr>
            <p:cNvSpPr/>
            <p:nvPr/>
          </p:nvSpPr>
          <p:spPr>
            <a:xfrm rot="-1617001">
              <a:off x="4342511" y="3790842"/>
              <a:ext cx="135279" cy="119391"/>
            </a:xfrm>
            <a:custGeom>
              <a:avLst/>
              <a:gdLst/>
              <a:ahLst/>
              <a:cxnLst/>
              <a:rect l="l" t="t" r="r" b="b"/>
              <a:pathLst>
                <a:path w="1613" h="1464" extrusionOk="0">
                  <a:moveTo>
                    <a:pt x="806" y="0"/>
                  </a:moveTo>
                  <a:cubicBezTo>
                    <a:pt x="616" y="0"/>
                    <a:pt x="426" y="74"/>
                    <a:pt x="283" y="220"/>
                  </a:cubicBezTo>
                  <a:cubicBezTo>
                    <a:pt x="0" y="510"/>
                    <a:pt x="6" y="973"/>
                    <a:pt x="296" y="1255"/>
                  </a:cubicBezTo>
                  <a:cubicBezTo>
                    <a:pt x="437" y="1394"/>
                    <a:pt x="622" y="1463"/>
                    <a:pt x="806" y="1463"/>
                  </a:cubicBezTo>
                  <a:cubicBezTo>
                    <a:pt x="997" y="1463"/>
                    <a:pt x="1187" y="1390"/>
                    <a:pt x="1330" y="1243"/>
                  </a:cubicBezTo>
                  <a:cubicBezTo>
                    <a:pt x="1613" y="954"/>
                    <a:pt x="1607" y="490"/>
                    <a:pt x="1318" y="209"/>
                  </a:cubicBezTo>
                  <a:cubicBezTo>
                    <a:pt x="1176" y="70"/>
                    <a:pt x="991" y="0"/>
                    <a:pt x="8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498;p56">
              <a:extLst>
                <a:ext uri="{FF2B5EF4-FFF2-40B4-BE49-F238E27FC236}">
                  <a16:creationId xmlns:a16="http://schemas.microsoft.com/office/drawing/2014/main" id="{EF15698D-3A0C-4C83-B900-7D3ADD784DD1}"/>
                </a:ext>
              </a:extLst>
            </p:cNvPr>
            <p:cNvSpPr/>
            <p:nvPr/>
          </p:nvSpPr>
          <p:spPr>
            <a:xfrm rot="-1617001">
              <a:off x="4258463" y="3663121"/>
              <a:ext cx="218140" cy="124284"/>
            </a:xfrm>
            <a:custGeom>
              <a:avLst/>
              <a:gdLst/>
              <a:ahLst/>
              <a:cxnLst/>
              <a:rect l="l" t="t" r="r" b="b"/>
              <a:pathLst>
                <a:path w="2601" h="1524" extrusionOk="0">
                  <a:moveTo>
                    <a:pt x="1375" y="1"/>
                  </a:moveTo>
                  <a:cubicBezTo>
                    <a:pt x="803" y="1"/>
                    <a:pt x="192" y="95"/>
                    <a:pt x="125" y="254"/>
                  </a:cubicBezTo>
                  <a:cubicBezTo>
                    <a:pt x="1" y="544"/>
                    <a:pt x="783" y="1480"/>
                    <a:pt x="783" y="1480"/>
                  </a:cubicBezTo>
                  <a:cubicBezTo>
                    <a:pt x="783" y="1480"/>
                    <a:pt x="906" y="1415"/>
                    <a:pt x="1085" y="1415"/>
                  </a:cubicBezTo>
                  <a:cubicBezTo>
                    <a:pt x="1198" y="1415"/>
                    <a:pt x="1332" y="1441"/>
                    <a:pt x="1471" y="1523"/>
                  </a:cubicBezTo>
                  <a:cubicBezTo>
                    <a:pt x="1471" y="1523"/>
                    <a:pt x="2601" y="530"/>
                    <a:pt x="2389" y="209"/>
                  </a:cubicBezTo>
                  <a:cubicBezTo>
                    <a:pt x="2294" y="65"/>
                    <a:pt x="1848" y="1"/>
                    <a:pt x="1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499;p56">
              <a:extLst>
                <a:ext uri="{FF2B5EF4-FFF2-40B4-BE49-F238E27FC236}">
                  <a16:creationId xmlns:a16="http://schemas.microsoft.com/office/drawing/2014/main" id="{7C3D2E27-7458-4259-A9AC-1F5EE61C89B3}"/>
                </a:ext>
              </a:extLst>
            </p:cNvPr>
            <p:cNvSpPr/>
            <p:nvPr/>
          </p:nvSpPr>
          <p:spPr>
            <a:xfrm rot="-1617001">
              <a:off x="4378168" y="3902207"/>
              <a:ext cx="200612" cy="132684"/>
            </a:xfrm>
            <a:custGeom>
              <a:avLst/>
              <a:gdLst/>
              <a:ahLst/>
              <a:cxnLst/>
              <a:rect l="l" t="t" r="r" b="b"/>
              <a:pathLst>
                <a:path w="2392" h="1627" extrusionOk="0">
                  <a:moveTo>
                    <a:pt x="1545" y="0"/>
                  </a:moveTo>
                  <a:cubicBezTo>
                    <a:pt x="1545" y="0"/>
                    <a:pt x="1387" y="114"/>
                    <a:pt x="1151" y="114"/>
                  </a:cubicBezTo>
                  <a:cubicBezTo>
                    <a:pt x="1063" y="114"/>
                    <a:pt x="964" y="98"/>
                    <a:pt x="858" y="54"/>
                  </a:cubicBezTo>
                  <a:cubicBezTo>
                    <a:pt x="858" y="54"/>
                    <a:pt x="1" y="1094"/>
                    <a:pt x="211" y="1415"/>
                  </a:cubicBezTo>
                  <a:cubicBezTo>
                    <a:pt x="310" y="1566"/>
                    <a:pt x="624" y="1627"/>
                    <a:pt x="980" y="1627"/>
                  </a:cubicBezTo>
                  <a:cubicBezTo>
                    <a:pt x="1563" y="1627"/>
                    <a:pt x="2260" y="1465"/>
                    <a:pt x="2310" y="1276"/>
                  </a:cubicBezTo>
                  <a:cubicBezTo>
                    <a:pt x="2392" y="972"/>
                    <a:pt x="1545" y="0"/>
                    <a:pt x="15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500;p56">
              <a:extLst>
                <a:ext uri="{FF2B5EF4-FFF2-40B4-BE49-F238E27FC236}">
                  <a16:creationId xmlns:a16="http://schemas.microsoft.com/office/drawing/2014/main" id="{4492D8B2-D0DD-4ACB-ABD2-2E2FAA299D39}"/>
                </a:ext>
              </a:extLst>
            </p:cNvPr>
            <p:cNvSpPr/>
            <p:nvPr/>
          </p:nvSpPr>
          <p:spPr>
            <a:xfrm rot="-80962">
              <a:off x="4549020" y="503423"/>
              <a:ext cx="1138847" cy="1726386"/>
            </a:xfrm>
            <a:custGeom>
              <a:avLst/>
              <a:gdLst/>
              <a:ahLst/>
              <a:cxnLst/>
              <a:rect l="l" t="t" r="r" b="b"/>
              <a:pathLst>
                <a:path w="13579" h="21169" extrusionOk="0">
                  <a:moveTo>
                    <a:pt x="5187" y="1"/>
                  </a:moveTo>
                  <a:lnTo>
                    <a:pt x="0" y="8656"/>
                  </a:lnTo>
                  <a:lnTo>
                    <a:pt x="8953" y="21169"/>
                  </a:lnTo>
                  <a:lnTo>
                    <a:pt x="13579" y="6084"/>
                  </a:lnTo>
                  <a:lnTo>
                    <a:pt x="51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501;p56">
              <a:extLst>
                <a:ext uri="{FF2B5EF4-FFF2-40B4-BE49-F238E27FC236}">
                  <a16:creationId xmlns:a16="http://schemas.microsoft.com/office/drawing/2014/main" id="{7808EB54-6082-4348-BDFD-A15B8CA1D2EF}"/>
                </a:ext>
              </a:extLst>
            </p:cNvPr>
            <p:cNvSpPr/>
            <p:nvPr/>
          </p:nvSpPr>
          <p:spPr>
            <a:xfrm rot="-80962">
              <a:off x="4978570" y="496617"/>
              <a:ext cx="338073" cy="1734075"/>
            </a:xfrm>
            <a:custGeom>
              <a:avLst/>
              <a:gdLst/>
              <a:ahLst/>
              <a:cxnLst/>
              <a:rect l="l" t="t" r="r" b="b"/>
              <a:pathLst>
                <a:path w="4031" h="21674" extrusionOk="0">
                  <a:moveTo>
                    <a:pt x="57" y="1"/>
                  </a:moveTo>
                  <a:cubicBezTo>
                    <a:pt x="27" y="1"/>
                    <a:pt x="1" y="31"/>
                    <a:pt x="10" y="87"/>
                  </a:cubicBezTo>
                  <a:cubicBezTo>
                    <a:pt x="561" y="3621"/>
                    <a:pt x="1494" y="7085"/>
                    <a:pt x="2208" y="10587"/>
                  </a:cubicBezTo>
                  <a:cubicBezTo>
                    <a:pt x="2950" y="14218"/>
                    <a:pt x="3252" y="17878"/>
                    <a:pt x="3727" y="21546"/>
                  </a:cubicBezTo>
                  <a:cubicBezTo>
                    <a:pt x="3736" y="21613"/>
                    <a:pt x="3800" y="21674"/>
                    <a:pt x="3850" y="21674"/>
                  </a:cubicBezTo>
                  <a:cubicBezTo>
                    <a:pt x="3881" y="21674"/>
                    <a:pt x="3906" y="21650"/>
                    <a:pt x="3908" y="21590"/>
                  </a:cubicBezTo>
                  <a:cubicBezTo>
                    <a:pt x="4031" y="18087"/>
                    <a:pt x="3421" y="14499"/>
                    <a:pt x="2736" y="11075"/>
                  </a:cubicBezTo>
                  <a:cubicBezTo>
                    <a:pt x="1997" y="7385"/>
                    <a:pt x="1079" y="3704"/>
                    <a:pt x="120" y="65"/>
                  </a:cubicBezTo>
                  <a:cubicBezTo>
                    <a:pt x="108" y="21"/>
                    <a:pt x="81" y="1"/>
                    <a:pt x="5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502;p56">
              <a:extLst>
                <a:ext uri="{FF2B5EF4-FFF2-40B4-BE49-F238E27FC236}">
                  <a16:creationId xmlns:a16="http://schemas.microsoft.com/office/drawing/2014/main" id="{B9E39A0F-2A0A-462A-995F-8E2DC59B4332}"/>
                </a:ext>
              </a:extLst>
            </p:cNvPr>
            <p:cNvSpPr/>
            <p:nvPr/>
          </p:nvSpPr>
          <p:spPr>
            <a:xfrm rot="-80962">
              <a:off x="4500863" y="965472"/>
              <a:ext cx="1206613" cy="272386"/>
            </a:xfrm>
            <a:custGeom>
              <a:avLst/>
              <a:gdLst/>
              <a:ahLst/>
              <a:cxnLst/>
              <a:rect l="l" t="t" r="r" b="b"/>
              <a:pathLst>
                <a:path w="14387" h="3340" extrusionOk="0">
                  <a:moveTo>
                    <a:pt x="12041" y="0"/>
                  </a:moveTo>
                  <a:cubicBezTo>
                    <a:pt x="10504" y="0"/>
                    <a:pt x="8891" y="306"/>
                    <a:pt x="7518" y="584"/>
                  </a:cubicBezTo>
                  <a:cubicBezTo>
                    <a:pt x="5090" y="1076"/>
                    <a:pt x="2183" y="1694"/>
                    <a:pt x="95" y="3093"/>
                  </a:cubicBezTo>
                  <a:cubicBezTo>
                    <a:pt x="1" y="3156"/>
                    <a:pt x="107" y="3340"/>
                    <a:pt x="208" y="3340"/>
                  </a:cubicBezTo>
                  <a:cubicBezTo>
                    <a:pt x="219" y="3340"/>
                    <a:pt x="230" y="3338"/>
                    <a:pt x="241" y="3333"/>
                  </a:cubicBezTo>
                  <a:cubicBezTo>
                    <a:pt x="4131" y="1578"/>
                    <a:pt x="8429" y="396"/>
                    <a:pt x="12730" y="396"/>
                  </a:cubicBezTo>
                  <a:cubicBezTo>
                    <a:pt x="13254" y="396"/>
                    <a:pt x="13778" y="414"/>
                    <a:pt x="14301" y="450"/>
                  </a:cubicBezTo>
                  <a:cubicBezTo>
                    <a:pt x="14303" y="450"/>
                    <a:pt x="14304" y="450"/>
                    <a:pt x="14306" y="450"/>
                  </a:cubicBezTo>
                  <a:cubicBezTo>
                    <a:pt x="14387" y="450"/>
                    <a:pt x="14364" y="305"/>
                    <a:pt x="14298" y="286"/>
                  </a:cubicBezTo>
                  <a:cubicBezTo>
                    <a:pt x="13594" y="80"/>
                    <a:pt x="12827" y="0"/>
                    <a:pt x="1204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27940626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37"/>
          <p:cNvSpPr/>
          <p:nvPr/>
        </p:nvSpPr>
        <p:spPr>
          <a:xfrm rot="-899977">
            <a:off x="5230650" y="401490"/>
            <a:ext cx="1602322" cy="1429731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2FF394C-E403-4CAA-994A-1261E1C6A525}"/>
              </a:ext>
            </a:extLst>
          </p:cNvPr>
          <p:cNvSpPr txBox="1"/>
          <p:nvPr/>
        </p:nvSpPr>
        <p:spPr>
          <a:xfrm>
            <a:off x="5072931" y="823968"/>
            <a:ext cx="15789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3200" b="1" dirty="0">
                <a:solidFill>
                  <a:schemeClr val="tx1">
                    <a:lumMod val="50000"/>
                  </a:schemeClr>
                </a:solidFill>
                <a:cs typeface="+mj-cs"/>
              </a:rPr>
              <a:t>ما الغاز؟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F0E18C9D-1F79-41FB-9D4D-4BF73ECF21C3}"/>
              </a:ext>
            </a:extLst>
          </p:cNvPr>
          <p:cNvSpPr txBox="1"/>
          <p:nvPr/>
        </p:nvSpPr>
        <p:spPr>
          <a:xfrm>
            <a:off x="3813148" y="2117335"/>
            <a:ext cx="388699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2000" b="1" dirty="0"/>
              <a:t>لا نرى الغازات في الهواء ، ولكنها موجودة في كل مكان حولنا .</a:t>
            </a:r>
          </a:p>
          <a:p>
            <a:pPr algn="r"/>
            <a:r>
              <a:rPr lang="ar-SA" sz="2000" b="1" dirty="0"/>
              <a:t> وتعرف أنها موجودة عندما يملأ بها بالون أو كرة ، كما تُحس بالهواء عندما تهب الرياح .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78C83604-66CE-43AD-BEF9-C3033CA5C9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00" t="12760" r="59916" b="11266"/>
          <a:stretch/>
        </p:blipFill>
        <p:spPr>
          <a:xfrm>
            <a:off x="1576402" y="524802"/>
            <a:ext cx="2263979" cy="438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84898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صورة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9139946" cy="5143501"/>
          </a:xfrm>
          <a:prstGeom prst="rect">
            <a:avLst/>
          </a:prstGeom>
        </p:spPr>
      </p:pic>
      <p:pic>
        <p:nvPicPr>
          <p:cNvPr id="3" name="Google Shape;407;p34"/>
          <p:cNvPicPr preferRelativeResize="0"/>
          <p:nvPr/>
        </p:nvPicPr>
        <p:blipFill rotWithShape="1">
          <a:blip r:embed="rId4">
            <a:alphaModFix/>
          </a:blip>
          <a:srcRect l="5210" t="2490" r="4429" b="21671"/>
          <a:stretch/>
        </p:blipFill>
        <p:spPr>
          <a:xfrm>
            <a:off x="534599" y="32011"/>
            <a:ext cx="7969709" cy="4196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365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635" y="869645"/>
            <a:ext cx="554609" cy="1746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365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86331" y="876920"/>
            <a:ext cx="608122" cy="1746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صورة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505" y="277628"/>
            <a:ext cx="657468" cy="424437"/>
          </a:xfrm>
          <a:prstGeom prst="rect">
            <a:avLst/>
          </a:prstGeom>
        </p:spPr>
      </p:pic>
      <p:pic>
        <p:nvPicPr>
          <p:cNvPr id="25" name="صورة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41" y="286200"/>
            <a:ext cx="617316" cy="311803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09" b="89809" l="6353" r="946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07" t="51093" r="6491" b="17500"/>
          <a:stretch/>
        </p:blipFill>
        <p:spPr>
          <a:xfrm>
            <a:off x="1407961" y="4023942"/>
            <a:ext cx="6540689" cy="1136177"/>
          </a:xfrm>
          <a:prstGeom prst="rect">
            <a:avLst/>
          </a:prstGeom>
        </p:spPr>
      </p:pic>
      <p:pic>
        <p:nvPicPr>
          <p:cNvPr id="32" name="Google Shape;511;p4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90330" y="2646531"/>
            <a:ext cx="907070" cy="12331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" name="Google Shape;435;p32">
            <a:extLst>
              <a:ext uri="{FF2B5EF4-FFF2-40B4-BE49-F238E27FC236}">
                <a16:creationId xmlns:a16="http://schemas.microsoft.com/office/drawing/2014/main" id="{CC8A7FF6-CA0B-4A1F-909D-D86BE4B3268C}"/>
              </a:ext>
            </a:extLst>
          </p:cNvPr>
          <p:cNvGrpSpPr/>
          <p:nvPr/>
        </p:nvGrpSpPr>
        <p:grpSpPr>
          <a:xfrm>
            <a:off x="5515905" y="1479596"/>
            <a:ext cx="3560551" cy="3521671"/>
            <a:chOff x="1632175" y="1209100"/>
            <a:chExt cx="4072925" cy="4028450"/>
          </a:xfrm>
        </p:grpSpPr>
        <p:sp>
          <p:nvSpPr>
            <p:cNvPr id="35" name="Google Shape;436;p32">
              <a:extLst>
                <a:ext uri="{FF2B5EF4-FFF2-40B4-BE49-F238E27FC236}">
                  <a16:creationId xmlns:a16="http://schemas.microsoft.com/office/drawing/2014/main" id="{7DC7B73D-A947-4201-9DCE-92A689D47955}"/>
                </a:ext>
              </a:extLst>
            </p:cNvPr>
            <p:cNvSpPr/>
            <p:nvPr/>
          </p:nvSpPr>
          <p:spPr>
            <a:xfrm>
              <a:off x="4641825" y="1216325"/>
              <a:ext cx="873150" cy="716650"/>
            </a:xfrm>
            <a:custGeom>
              <a:avLst/>
              <a:gdLst/>
              <a:ahLst/>
              <a:cxnLst/>
              <a:rect l="l" t="t" r="r" b="b"/>
              <a:pathLst>
                <a:path w="34926" h="28666" extrusionOk="0">
                  <a:moveTo>
                    <a:pt x="18213" y="0"/>
                  </a:moveTo>
                  <a:cubicBezTo>
                    <a:pt x="6805" y="0"/>
                    <a:pt x="0" y="12676"/>
                    <a:pt x="6238" y="22183"/>
                  </a:cubicBezTo>
                  <a:lnTo>
                    <a:pt x="4170" y="27453"/>
                  </a:lnTo>
                  <a:lnTo>
                    <a:pt x="9574" y="25785"/>
                  </a:lnTo>
                  <a:cubicBezTo>
                    <a:pt x="12186" y="27750"/>
                    <a:pt x="15191" y="28665"/>
                    <a:pt x="18149" y="28665"/>
                  </a:cubicBezTo>
                  <a:cubicBezTo>
                    <a:pt x="24030" y="28665"/>
                    <a:pt x="29726" y="25050"/>
                    <a:pt x="31790" y="18880"/>
                  </a:cubicBezTo>
                  <a:cubicBezTo>
                    <a:pt x="34925" y="9607"/>
                    <a:pt x="27987" y="0"/>
                    <a:pt x="18213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 dirty="0"/>
            </a:p>
          </p:txBody>
        </p:sp>
        <p:sp>
          <p:nvSpPr>
            <p:cNvPr id="40" name="Google Shape;439;p32">
              <a:extLst>
                <a:ext uri="{FF2B5EF4-FFF2-40B4-BE49-F238E27FC236}">
                  <a16:creationId xmlns:a16="http://schemas.microsoft.com/office/drawing/2014/main" id="{C97AFC78-3CD4-43FE-918B-4A0957FE2D2C}"/>
                </a:ext>
              </a:extLst>
            </p:cNvPr>
            <p:cNvSpPr/>
            <p:nvPr/>
          </p:nvSpPr>
          <p:spPr>
            <a:xfrm>
              <a:off x="4729375" y="1209100"/>
              <a:ext cx="728875" cy="731300"/>
            </a:xfrm>
            <a:custGeom>
              <a:avLst/>
              <a:gdLst/>
              <a:ahLst/>
              <a:cxnLst/>
              <a:rect l="l" t="t" r="r" b="b"/>
              <a:pathLst>
                <a:path w="29155" h="29252" extrusionOk="0">
                  <a:moveTo>
                    <a:pt x="14840" y="0"/>
                  </a:moveTo>
                  <a:cubicBezTo>
                    <a:pt x="14563" y="0"/>
                    <a:pt x="14287" y="8"/>
                    <a:pt x="14011" y="22"/>
                  </a:cubicBezTo>
                  <a:cubicBezTo>
                    <a:pt x="13677" y="22"/>
                    <a:pt x="13344" y="22"/>
                    <a:pt x="13010" y="89"/>
                  </a:cubicBezTo>
                  <a:lnTo>
                    <a:pt x="11976" y="222"/>
                  </a:lnTo>
                  <a:cubicBezTo>
                    <a:pt x="10575" y="489"/>
                    <a:pt x="9207" y="956"/>
                    <a:pt x="7940" y="1623"/>
                  </a:cubicBezTo>
                  <a:cubicBezTo>
                    <a:pt x="5171" y="3024"/>
                    <a:pt x="2936" y="5259"/>
                    <a:pt x="1569" y="8061"/>
                  </a:cubicBezTo>
                  <a:cubicBezTo>
                    <a:pt x="835" y="9496"/>
                    <a:pt x="334" y="11063"/>
                    <a:pt x="168" y="12698"/>
                  </a:cubicBezTo>
                  <a:cubicBezTo>
                    <a:pt x="101" y="13098"/>
                    <a:pt x="67" y="13532"/>
                    <a:pt x="34" y="13932"/>
                  </a:cubicBezTo>
                  <a:cubicBezTo>
                    <a:pt x="1" y="14366"/>
                    <a:pt x="1" y="14766"/>
                    <a:pt x="34" y="15200"/>
                  </a:cubicBezTo>
                  <a:cubicBezTo>
                    <a:pt x="67" y="16034"/>
                    <a:pt x="168" y="16868"/>
                    <a:pt x="334" y="17701"/>
                  </a:cubicBezTo>
                  <a:cubicBezTo>
                    <a:pt x="696" y="19445"/>
                    <a:pt x="1415" y="21123"/>
                    <a:pt x="2394" y="22641"/>
                  </a:cubicBezTo>
                  <a:lnTo>
                    <a:pt x="2394" y="22641"/>
                  </a:lnTo>
                  <a:cubicBezTo>
                    <a:pt x="1708" y="24340"/>
                    <a:pt x="1022" y="26006"/>
                    <a:pt x="401" y="27609"/>
                  </a:cubicBezTo>
                  <a:lnTo>
                    <a:pt x="268" y="27909"/>
                  </a:lnTo>
                  <a:lnTo>
                    <a:pt x="568" y="27842"/>
                  </a:lnTo>
                  <a:lnTo>
                    <a:pt x="5939" y="26359"/>
                  </a:lnTo>
                  <a:lnTo>
                    <a:pt x="5939" y="26359"/>
                  </a:lnTo>
                  <a:cubicBezTo>
                    <a:pt x="7726" y="27732"/>
                    <a:pt x="9836" y="28648"/>
                    <a:pt x="12076" y="29043"/>
                  </a:cubicBezTo>
                  <a:cubicBezTo>
                    <a:pt x="12938" y="29182"/>
                    <a:pt x="13823" y="29251"/>
                    <a:pt x="14711" y="29251"/>
                  </a:cubicBezTo>
                  <a:cubicBezTo>
                    <a:pt x="14889" y="29251"/>
                    <a:pt x="15067" y="29249"/>
                    <a:pt x="15245" y="29243"/>
                  </a:cubicBezTo>
                  <a:cubicBezTo>
                    <a:pt x="15745" y="29210"/>
                    <a:pt x="16279" y="29176"/>
                    <a:pt x="16779" y="29076"/>
                  </a:cubicBezTo>
                  <a:lnTo>
                    <a:pt x="17513" y="28976"/>
                  </a:lnTo>
                  <a:cubicBezTo>
                    <a:pt x="17747" y="28909"/>
                    <a:pt x="17980" y="28843"/>
                    <a:pt x="18247" y="28776"/>
                  </a:cubicBezTo>
                  <a:cubicBezTo>
                    <a:pt x="21583" y="27942"/>
                    <a:pt x="24518" y="25941"/>
                    <a:pt x="26486" y="23139"/>
                  </a:cubicBezTo>
                  <a:cubicBezTo>
                    <a:pt x="27254" y="22105"/>
                    <a:pt x="27854" y="20937"/>
                    <a:pt x="28288" y="19736"/>
                  </a:cubicBezTo>
                  <a:lnTo>
                    <a:pt x="28554" y="19002"/>
                  </a:lnTo>
                  <a:cubicBezTo>
                    <a:pt x="28621" y="18736"/>
                    <a:pt x="28688" y="18502"/>
                    <a:pt x="28721" y="18269"/>
                  </a:cubicBezTo>
                  <a:lnTo>
                    <a:pt x="28888" y="17601"/>
                  </a:lnTo>
                  <a:cubicBezTo>
                    <a:pt x="28921" y="17401"/>
                    <a:pt x="28955" y="17201"/>
                    <a:pt x="28988" y="17001"/>
                  </a:cubicBezTo>
                  <a:cubicBezTo>
                    <a:pt x="29021" y="16634"/>
                    <a:pt x="29088" y="16267"/>
                    <a:pt x="29122" y="16000"/>
                  </a:cubicBezTo>
                  <a:cubicBezTo>
                    <a:pt x="29122" y="15700"/>
                    <a:pt x="29122" y="15433"/>
                    <a:pt x="29155" y="15233"/>
                  </a:cubicBezTo>
                  <a:cubicBezTo>
                    <a:pt x="29155" y="15033"/>
                    <a:pt x="29155" y="14899"/>
                    <a:pt x="29155" y="14799"/>
                  </a:cubicBezTo>
                  <a:cubicBezTo>
                    <a:pt x="29155" y="14733"/>
                    <a:pt x="29155" y="14699"/>
                    <a:pt x="29155" y="14633"/>
                  </a:cubicBezTo>
                  <a:cubicBezTo>
                    <a:pt x="29122" y="14666"/>
                    <a:pt x="29122" y="14733"/>
                    <a:pt x="29122" y="14799"/>
                  </a:cubicBezTo>
                  <a:cubicBezTo>
                    <a:pt x="29122" y="14899"/>
                    <a:pt x="29088" y="15033"/>
                    <a:pt x="29088" y="15233"/>
                  </a:cubicBezTo>
                  <a:cubicBezTo>
                    <a:pt x="29055" y="15433"/>
                    <a:pt x="29055" y="15700"/>
                    <a:pt x="29021" y="15967"/>
                  </a:cubicBezTo>
                  <a:cubicBezTo>
                    <a:pt x="29021" y="16267"/>
                    <a:pt x="28955" y="16601"/>
                    <a:pt x="28888" y="17001"/>
                  </a:cubicBezTo>
                  <a:cubicBezTo>
                    <a:pt x="27921" y="22605"/>
                    <a:pt x="23718" y="27142"/>
                    <a:pt x="18180" y="28543"/>
                  </a:cubicBezTo>
                  <a:cubicBezTo>
                    <a:pt x="17947" y="28576"/>
                    <a:pt x="17713" y="28676"/>
                    <a:pt x="17447" y="28709"/>
                  </a:cubicBezTo>
                  <a:lnTo>
                    <a:pt x="16746" y="28809"/>
                  </a:lnTo>
                  <a:cubicBezTo>
                    <a:pt x="16246" y="28909"/>
                    <a:pt x="15745" y="28943"/>
                    <a:pt x="15245" y="28943"/>
                  </a:cubicBezTo>
                  <a:cubicBezTo>
                    <a:pt x="14978" y="28960"/>
                    <a:pt x="14713" y="28968"/>
                    <a:pt x="14450" y="28968"/>
                  </a:cubicBezTo>
                  <a:cubicBezTo>
                    <a:pt x="13661" y="28968"/>
                    <a:pt x="12885" y="28893"/>
                    <a:pt x="12109" y="28743"/>
                  </a:cubicBezTo>
                  <a:cubicBezTo>
                    <a:pt x="9908" y="28342"/>
                    <a:pt x="7840" y="27442"/>
                    <a:pt x="6038" y="26074"/>
                  </a:cubicBezTo>
                  <a:lnTo>
                    <a:pt x="5972" y="26041"/>
                  </a:lnTo>
                  <a:lnTo>
                    <a:pt x="5905" y="26041"/>
                  </a:lnTo>
                  <a:lnTo>
                    <a:pt x="781" y="27433"/>
                  </a:lnTo>
                  <a:lnTo>
                    <a:pt x="2736" y="22638"/>
                  </a:lnTo>
                  <a:lnTo>
                    <a:pt x="2769" y="22572"/>
                  </a:lnTo>
                  <a:lnTo>
                    <a:pt x="2703" y="22505"/>
                  </a:lnTo>
                  <a:cubicBezTo>
                    <a:pt x="1268" y="20303"/>
                    <a:pt x="468" y="17768"/>
                    <a:pt x="368" y="15166"/>
                  </a:cubicBezTo>
                  <a:cubicBezTo>
                    <a:pt x="334" y="14766"/>
                    <a:pt x="334" y="14366"/>
                    <a:pt x="368" y="13932"/>
                  </a:cubicBezTo>
                  <a:cubicBezTo>
                    <a:pt x="368" y="13532"/>
                    <a:pt x="401" y="13132"/>
                    <a:pt x="468" y="12731"/>
                  </a:cubicBezTo>
                  <a:cubicBezTo>
                    <a:pt x="668" y="11163"/>
                    <a:pt x="1135" y="9629"/>
                    <a:pt x="1869" y="8195"/>
                  </a:cubicBezTo>
                  <a:cubicBezTo>
                    <a:pt x="2569" y="6827"/>
                    <a:pt x="3470" y="5559"/>
                    <a:pt x="4537" y="4492"/>
                  </a:cubicBezTo>
                  <a:cubicBezTo>
                    <a:pt x="5571" y="3458"/>
                    <a:pt x="6772" y="2557"/>
                    <a:pt x="8073" y="1890"/>
                  </a:cubicBezTo>
                  <a:cubicBezTo>
                    <a:pt x="9341" y="1223"/>
                    <a:pt x="10675" y="789"/>
                    <a:pt x="12043" y="523"/>
                  </a:cubicBezTo>
                  <a:lnTo>
                    <a:pt x="13043" y="356"/>
                  </a:lnTo>
                  <a:cubicBezTo>
                    <a:pt x="13377" y="322"/>
                    <a:pt x="13711" y="322"/>
                    <a:pt x="14044" y="289"/>
                  </a:cubicBezTo>
                  <a:cubicBezTo>
                    <a:pt x="14230" y="279"/>
                    <a:pt x="14418" y="275"/>
                    <a:pt x="14608" y="275"/>
                  </a:cubicBezTo>
                  <a:cubicBezTo>
                    <a:pt x="15066" y="275"/>
                    <a:pt x="15531" y="299"/>
                    <a:pt x="15979" y="322"/>
                  </a:cubicBezTo>
                  <a:cubicBezTo>
                    <a:pt x="20382" y="723"/>
                    <a:pt x="24351" y="3124"/>
                    <a:pt x="26753" y="6827"/>
                  </a:cubicBezTo>
                  <a:cubicBezTo>
                    <a:pt x="27587" y="8061"/>
                    <a:pt x="28188" y="9429"/>
                    <a:pt x="28588" y="10863"/>
                  </a:cubicBezTo>
                  <a:cubicBezTo>
                    <a:pt x="28655" y="11163"/>
                    <a:pt x="28721" y="11430"/>
                    <a:pt x="28788" y="11697"/>
                  </a:cubicBezTo>
                  <a:cubicBezTo>
                    <a:pt x="28855" y="11964"/>
                    <a:pt x="28888" y="12198"/>
                    <a:pt x="28921" y="12431"/>
                  </a:cubicBezTo>
                  <a:cubicBezTo>
                    <a:pt x="28955" y="12665"/>
                    <a:pt x="28988" y="12898"/>
                    <a:pt x="29021" y="13098"/>
                  </a:cubicBezTo>
                  <a:cubicBezTo>
                    <a:pt x="29055" y="13265"/>
                    <a:pt x="29055" y="13465"/>
                    <a:pt x="29088" y="13632"/>
                  </a:cubicBezTo>
                  <a:cubicBezTo>
                    <a:pt x="29088" y="13932"/>
                    <a:pt x="29122" y="14166"/>
                    <a:pt x="29122" y="14366"/>
                  </a:cubicBezTo>
                  <a:cubicBezTo>
                    <a:pt x="29122" y="14432"/>
                    <a:pt x="29155" y="14533"/>
                    <a:pt x="29155" y="14599"/>
                  </a:cubicBezTo>
                  <a:cubicBezTo>
                    <a:pt x="29155" y="14533"/>
                    <a:pt x="29155" y="14432"/>
                    <a:pt x="29155" y="14366"/>
                  </a:cubicBezTo>
                  <a:cubicBezTo>
                    <a:pt x="29155" y="14166"/>
                    <a:pt x="29155" y="13932"/>
                    <a:pt x="29122" y="13632"/>
                  </a:cubicBezTo>
                  <a:cubicBezTo>
                    <a:pt x="29122" y="13465"/>
                    <a:pt x="29122" y="13265"/>
                    <a:pt x="29122" y="13065"/>
                  </a:cubicBezTo>
                  <a:cubicBezTo>
                    <a:pt x="29088" y="12865"/>
                    <a:pt x="29055" y="12665"/>
                    <a:pt x="29021" y="12431"/>
                  </a:cubicBezTo>
                  <a:cubicBezTo>
                    <a:pt x="28988" y="12198"/>
                    <a:pt x="28955" y="11931"/>
                    <a:pt x="28921" y="11664"/>
                  </a:cubicBezTo>
                  <a:cubicBezTo>
                    <a:pt x="28888" y="11397"/>
                    <a:pt x="28788" y="11130"/>
                    <a:pt x="28688" y="10830"/>
                  </a:cubicBezTo>
                  <a:cubicBezTo>
                    <a:pt x="28321" y="9362"/>
                    <a:pt x="27721" y="7995"/>
                    <a:pt x="26920" y="6727"/>
                  </a:cubicBezTo>
                  <a:cubicBezTo>
                    <a:pt x="24518" y="2924"/>
                    <a:pt x="20482" y="456"/>
                    <a:pt x="16012" y="56"/>
                  </a:cubicBezTo>
                  <a:cubicBezTo>
                    <a:pt x="15621" y="16"/>
                    <a:pt x="15231" y="0"/>
                    <a:pt x="1484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41" name="Google Shape;440;p32">
              <a:extLst>
                <a:ext uri="{FF2B5EF4-FFF2-40B4-BE49-F238E27FC236}">
                  <a16:creationId xmlns:a16="http://schemas.microsoft.com/office/drawing/2014/main" id="{FC25FE15-904B-4FA6-BAC7-39E9B3C1E068}"/>
                </a:ext>
              </a:extLst>
            </p:cNvPr>
            <p:cNvSpPr/>
            <p:nvPr/>
          </p:nvSpPr>
          <p:spPr>
            <a:xfrm>
              <a:off x="3624425" y="3564650"/>
              <a:ext cx="1202550" cy="1671225"/>
            </a:xfrm>
            <a:custGeom>
              <a:avLst/>
              <a:gdLst/>
              <a:ahLst/>
              <a:cxnLst/>
              <a:rect l="l" t="t" r="r" b="b"/>
              <a:pathLst>
                <a:path w="48102" h="66849" extrusionOk="0">
                  <a:moveTo>
                    <a:pt x="37294" y="1"/>
                  </a:moveTo>
                  <a:lnTo>
                    <a:pt x="1335" y="1002"/>
                  </a:lnTo>
                  <a:cubicBezTo>
                    <a:pt x="1101" y="1836"/>
                    <a:pt x="1" y="38128"/>
                    <a:pt x="6705" y="66782"/>
                  </a:cubicBezTo>
                  <a:lnTo>
                    <a:pt x="40196" y="66849"/>
                  </a:lnTo>
                  <a:cubicBezTo>
                    <a:pt x="40630" y="47268"/>
                    <a:pt x="48102" y="16846"/>
                    <a:pt x="372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42" name="Google Shape;441;p32">
              <a:extLst>
                <a:ext uri="{FF2B5EF4-FFF2-40B4-BE49-F238E27FC236}">
                  <a16:creationId xmlns:a16="http://schemas.microsoft.com/office/drawing/2014/main" id="{801E9E81-DCBB-4EF2-98F8-4D8C9262E862}"/>
                </a:ext>
              </a:extLst>
            </p:cNvPr>
            <p:cNvSpPr/>
            <p:nvPr/>
          </p:nvSpPr>
          <p:spPr>
            <a:xfrm>
              <a:off x="4434175" y="1858450"/>
              <a:ext cx="395300" cy="745475"/>
            </a:xfrm>
            <a:custGeom>
              <a:avLst/>
              <a:gdLst/>
              <a:ahLst/>
              <a:cxnLst/>
              <a:rect l="l" t="t" r="r" b="b"/>
              <a:pathLst>
                <a:path w="15812" h="29819" extrusionOk="0">
                  <a:moveTo>
                    <a:pt x="2736" y="0"/>
                  </a:moveTo>
                  <a:lnTo>
                    <a:pt x="0" y="11475"/>
                  </a:lnTo>
                  <a:cubicBezTo>
                    <a:pt x="2002" y="16745"/>
                    <a:pt x="4237" y="21882"/>
                    <a:pt x="6738" y="26953"/>
                  </a:cubicBezTo>
                  <a:cubicBezTo>
                    <a:pt x="7205" y="27920"/>
                    <a:pt x="7773" y="28954"/>
                    <a:pt x="8707" y="29454"/>
                  </a:cubicBezTo>
                  <a:cubicBezTo>
                    <a:pt x="9148" y="29708"/>
                    <a:pt x="9626" y="29819"/>
                    <a:pt x="10114" y="29819"/>
                  </a:cubicBezTo>
                  <a:cubicBezTo>
                    <a:pt x="11359" y="29819"/>
                    <a:pt x="12666" y="29098"/>
                    <a:pt x="13577" y="28187"/>
                  </a:cubicBezTo>
                  <a:cubicBezTo>
                    <a:pt x="14811" y="26953"/>
                    <a:pt x="15578" y="25318"/>
                    <a:pt x="15712" y="23584"/>
                  </a:cubicBezTo>
                  <a:cubicBezTo>
                    <a:pt x="15812" y="21816"/>
                    <a:pt x="14944" y="20114"/>
                    <a:pt x="13410" y="19180"/>
                  </a:cubicBezTo>
                  <a:cubicBezTo>
                    <a:pt x="12409" y="18613"/>
                    <a:pt x="11042" y="18380"/>
                    <a:pt x="10541" y="17346"/>
                  </a:cubicBezTo>
                  <a:cubicBezTo>
                    <a:pt x="10141" y="16512"/>
                    <a:pt x="10441" y="15578"/>
                    <a:pt x="10474" y="14677"/>
                  </a:cubicBezTo>
                  <a:cubicBezTo>
                    <a:pt x="10508" y="12376"/>
                    <a:pt x="8773" y="10474"/>
                    <a:pt x="7139" y="8873"/>
                  </a:cubicBezTo>
                  <a:cubicBezTo>
                    <a:pt x="5504" y="7239"/>
                    <a:pt x="3836" y="4036"/>
                    <a:pt x="273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43" name="Google Shape;442;p32">
              <a:extLst>
                <a:ext uri="{FF2B5EF4-FFF2-40B4-BE49-F238E27FC236}">
                  <a16:creationId xmlns:a16="http://schemas.microsoft.com/office/drawing/2014/main" id="{FD0FB1A0-63C8-4AC3-BF04-B98EAB1D2F55}"/>
                </a:ext>
              </a:extLst>
            </p:cNvPr>
            <p:cNvSpPr/>
            <p:nvPr/>
          </p:nvSpPr>
          <p:spPr>
            <a:xfrm>
              <a:off x="3566050" y="1342175"/>
              <a:ext cx="775575" cy="1347900"/>
            </a:xfrm>
            <a:custGeom>
              <a:avLst/>
              <a:gdLst/>
              <a:ahLst/>
              <a:cxnLst/>
              <a:rect l="l" t="t" r="r" b="b"/>
              <a:pathLst>
                <a:path w="31023" h="53916" extrusionOk="0">
                  <a:moveTo>
                    <a:pt x="19688" y="0"/>
                  </a:moveTo>
                  <a:cubicBezTo>
                    <a:pt x="14342" y="0"/>
                    <a:pt x="9174" y="4143"/>
                    <a:pt x="9240" y="10477"/>
                  </a:cubicBezTo>
                  <a:cubicBezTo>
                    <a:pt x="9274" y="13179"/>
                    <a:pt x="10341" y="16014"/>
                    <a:pt x="9240" y="18483"/>
                  </a:cubicBezTo>
                  <a:cubicBezTo>
                    <a:pt x="8507" y="20217"/>
                    <a:pt x="6739" y="21552"/>
                    <a:pt x="6539" y="23420"/>
                  </a:cubicBezTo>
                  <a:cubicBezTo>
                    <a:pt x="6238" y="25621"/>
                    <a:pt x="8106" y="27589"/>
                    <a:pt x="8006" y="29824"/>
                  </a:cubicBezTo>
                  <a:cubicBezTo>
                    <a:pt x="7973" y="31259"/>
                    <a:pt x="7039" y="32526"/>
                    <a:pt x="6005" y="33527"/>
                  </a:cubicBezTo>
                  <a:cubicBezTo>
                    <a:pt x="4971" y="34528"/>
                    <a:pt x="3770" y="35362"/>
                    <a:pt x="2803" y="36462"/>
                  </a:cubicBezTo>
                  <a:cubicBezTo>
                    <a:pt x="167" y="39465"/>
                    <a:pt x="1" y="44201"/>
                    <a:pt x="1969" y="47670"/>
                  </a:cubicBezTo>
                  <a:cubicBezTo>
                    <a:pt x="3970" y="51140"/>
                    <a:pt x="7839" y="53341"/>
                    <a:pt x="11809" y="53808"/>
                  </a:cubicBezTo>
                  <a:cubicBezTo>
                    <a:pt x="12429" y="53880"/>
                    <a:pt x="13049" y="53915"/>
                    <a:pt x="13668" y="53915"/>
                  </a:cubicBezTo>
                  <a:cubicBezTo>
                    <a:pt x="17049" y="53915"/>
                    <a:pt x="20395" y="52880"/>
                    <a:pt x="23384" y="51273"/>
                  </a:cubicBezTo>
                  <a:cubicBezTo>
                    <a:pt x="25686" y="50005"/>
                    <a:pt x="27854" y="48371"/>
                    <a:pt x="29188" y="46169"/>
                  </a:cubicBezTo>
                  <a:cubicBezTo>
                    <a:pt x="30556" y="43934"/>
                    <a:pt x="31023" y="41032"/>
                    <a:pt x="29955" y="38664"/>
                  </a:cubicBezTo>
                  <a:lnTo>
                    <a:pt x="27287" y="3439"/>
                  </a:lnTo>
                  <a:cubicBezTo>
                    <a:pt x="25145" y="1062"/>
                    <a:pt x="22394" y="0"/>
                    <a:pt x="1968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44" name="Google Shape;443;p32">
              <a:extLst>
                <a:ext uri="{FF2B5EF4-FFF2-40B4-BE49-F238E27FC236}">
                  <a16:creationId xmlns:a16="http://schemas.microsoft.com/office/drawing/2014/main" id="{F12BBF8F-853F-4C8C-8BE0-C832B83C68FF}"/>
                </a:ext>
              </a:extLst>
            </p:cNvPr>
            <p:cNvSpPr/>
            <p:nvPr/>
          </p:nvSpPr>
          <p:spPr>
            <a:xfrm>
              <a:off x="3932975" y="1385800"/>
              <a:ext cx="298575" cy="52375"/>
            </a:xfrm>
            <a:custGeom>
              <a:avLst/>
              <a:gdLst/>
              <a:ahLst/>
              <a:cxnLst/>
              <a:rect l="l" t="t" r="r" b="b"/>
              <a:pathLst>
                <a:path w="11943" h="2095" extrusionOk="0">
                  <a:moveTo>
                    <a:pt x="1135" y="1"/>
                  </a:moveTo>
                  <a:cubicBezTo>
                    <a:pt x="910" y="1"/>
                    <a:pt x="685" y="9"/>
                    <a:pt x="468" y="26"/>
                  </a:cubicBezTo>
                  <a:cubicBezTo>
                    <a:pt x="301" y="26"/>
                    <a:pt x="167" y="26"/>
                    <a:pt x="1" y="93"/>
                  </a:cubicBezTo>
                  <a:cubicBezTo>
                    <a:pt x="162" y="84"/>
                    <a:pt x="322" y="80"/>
                    <a:pt x="483" y="80"/>
                  </a:cubicBezTo>
                  <a:cubicBezTo>
                    <a:pt x="920" y="80"/>
                    <a:pt x="1353" y="110"/>
                    <a:pt x="1769" y="159"/>
                  </a:cubicBezTo>
                  <a:cubicBezTo>
                    <a:pt x="3203" y="426"/>
                    <a:pt x="4571" y="826"/>
                    <a:pt x="5938" y="1327"/>
                  </a:cubicBezTo>
                  <a:cubicBezTo>
                    <a:pt x="7306" y="1827"/>
                    <a:pt x="8740" y="2094"/>
                    <a:pt x="10208" y="2094"/>
                  </a:cubicBezTo>
                  <a:cubicBezTo>
                    <a:pt x="10642" y="2061"/>
                    <a:pt x="11075" y="1994"/>
                    <a:pt x="11509" y="1861"/>
                  </a:cubicBezTo>
                  <a:cubicBezTo>
                    <a:pt x="11676" y="1827"/>
                    <a:pt x="11809" y="1760"/>
                    <a:pt x="11943" y="1660"/>
                  </a:cubicBezTo>
                  <a:lnTo>
                    <a:pt x="11943" y="1660"/>
                  </a:lnTo>
                  <a:cubicBezTo>
                    <a:pt x="11375" y="1827"/>
                    <a:pt x="10808" y="1894"/>
                    <a:pt x="10208" y="1927"/>
                  </a:cubicBezTo>
                  <a:cubicBezTo>
                    <a:pt x="8774" y="1927"/>
                    <a:pt x="7339" y="1627"/>
                    <a:pt x="6005" y="1127"/>
                  </a:cubicBezTo>
                  <a:cubicBezTo>
                    <a:pt x="4637" y="626"/>
                    <a:pt x="3236" y="259"/>
                    <a:pt x="1802" y="26"/>
                  </a:cubicBezTo>
                  <a:cubicBezTo>
                    <a:pt x="1585" y="9"/>
                    <a:pt x="1360" y="1"/>
                    <a:pt x="113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45" name="Google Shape;444;p32">
              <a:extLst>
                <a:ext uri="{FF2B5EF4-FFF2-40B4-BE49-F238E27FC236}">
                  <a16:creationId xmlns:a16="http://schemas.microsoft.com/office/drawing/2014/main" id="{B6DFE921-2274-48C2-89F7-0EF5291B95BE}"/>
                </a:ext>
              </a:extLst>
            </p:cNvPr>
            <p:cNvSpPr/>
            <p:nvPr/>
          </p:nvSpPr>
          <p:spPr>
            <a:xfrm>
              <a:off x="3252500" y="2252050"/>
              <a:ext cx="1534450" cy="1486700"/>
            </a:xfrm>
            <a:custGeom>
              <a:avLst/>
              <a:gdLst/>
              <a:ahLst/>
              <a:cxnLst/>
              <a:rect l="l" t="t" r="r" b="b"/>
              <a:pathLst>
                <a:path w="61378" h="59468" extrusionOk="0">
                  <a:moveTo>
                    <a:pt x="42864" y="1"/>
                  </a:moveTo>
                  <a:lnTo>
                    <a:pt x="31356" y="301"/>
                  </a:lnTo>
                  <a:cubicBezTo>
                    <a:pt x="31356" y="301"/>
                    <a:pt x="22817" y="4237"/>
                    <a:pt x="21082" y="6272"/>
                  </a:cubicBezTo>
                  <a:cubicBezTo>
                    <a:pt x="20982" y="6405"/>
                    <a:pt x="19814" y="7539"/>
                    <a:pt x="19748" y="7973"/>
                  </a:cubicBezTo>
                  <a:lnTo>
                    <a:pt x="11075" y="33691"/>
                  </a:lnTo>
                  <a:lnTo>
                    <a:pt x="0" y="40596"/>
                  </a:lnTo>
                  <a:lnTo>
                    <a:pt x="3036" y="44466"/>
                  </a:lnTo>
                  <a:lnTo>
                    <a:pt x="19381" y="42931"/>
                  </a:lnTo>
                  <a:lnTo>
                    <a:pt x="21349" y="39696"/>
                  </a:lnTo>
                  <a:lnTo>
                    <a:pt x="21349" y="39696"/>
                  </a:lnTo>
                  <a:cubicBezTo>
                    <a:pt x="20248" y="42131"/>
                    <a:pt x="15945" y="51938"/>
                    <a:pt x="15945" y="54973"/>
                  </a:cubicBezTo>
                  <a:cubicBezTo>
                    <a:pt x="15945" y="54973"/>
                    <a:pt x="37048" y="59467"/>
                    <a:pt x="48305" y="59467"/>
                  </a:cubicBezTo>
                  <a:cubicBezTo>
                    <a:pt x="49354" y="59467"/>
                    <a:pt x="50317" y="59428"/>
                    <a:pt x="51170" y="59343"/>
                  </a:cubicBezTo>
                  <a:cubicBezTo>
                    <a:pt x="55573" y="58910"/>
                    <a:pt x="56641" y="58476"/>
                    <a:pt x="56641" y="58476"/>
                  </a:cubicBezTo>
                  <a:lnTo>
                    <a:pt x="53705" y="47468"/>
                  </a:lnTo>
                  <a:cubicBezTo>
                    <a:pt x="56140" y="47301"/>
                    <a:pt x="58609" y="45800"/>
                    <a:pt x="59609" y="43699"/>
                  </a:cubicBezTo>
                  <a:cubicBezTo>
                    <a:pt x="61377" y="40096"/>
                    <a:pt x="61211" y="19948"/>
                    <a:pt x="60910" y="15111"/>
                  </a:cubicBezTo>
                  <a:cubicBezTo>
                    <a:pt x="60877" y="14578"/>
                    <a:pt x="60810" y="14077"/>
                    <a:pt x="60710" y="13577"/>
                  </a:cubicBezTo>
                  <a:cubicBezTo>
                    <a:pt x="59810" y="9374"/>
                    <a:pt x="56908" y="5905"/>
                    <a:pt x="52938" y="4270"/>
                  </a:cubicBezTo>
                  <a:lnTo>
                    <a:pt x="428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46" name="Google Shape;445;p32">
              <a:extLst>
                <a:ext uri="{FF2B5EF4-FFF2-40B4-BE49-F238E27FC236}">
                  <a16:creationId xmlns:a16="http://schemas.microsoft.com/office/drawing/2014/main" id="{1D26FA99-CD2A-4ED9-9673-646C155C90A7}"/>
                </a:ext>
              </a:extLst>
            </p:cNvPr>
            <p:cNvSpPr/>
            <p:nvPr/>
          </p:nvSpPr>
          <p:spPr>
            <a:xfrm>
              <a:off x="2766325" y="2725725"/>
              <a:ext cx="572100" cy="560425"/>
            </a:xfrm>
            <a:custGeom>
              <a:avLst/>
              <a:gdLst/>
              <a:ahLst/>
              <a:cxnLst/>
              <a:rect l="l" t="t" r="r" b="b"/>
              <a:pathLst>
                <a:path w="22884" h="22417" extrusionOk="0">
                  <a:moveTo>
                    <a:pt x="0" y="1"/>
                  </a:moveTo>
                  <a:lnTo>
                    <a:pt x="2368" y="22417"/>
                  </a:lnTo>
                  <a:lnTo>
                    <a:pt x="22883" y="21016"/>
                  </a:lnTo>
                  <a:lnTo>
                    <a:pt x="20581" y="1702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47" name="Google Shape;446;p32">
              <a:extLst>
                <a:ext uri="{FF2B5EF4-FFF2-40B4-BE49-F238E27FC236}">
                  <a16:creationId xmlns:a16="http://schemas.microsoft.com/office/drawing/2014/main" id="{02C988CA-2633-406F-9686-DFB777EC3557}"/>
                </a:ext>
              </a:extLst>
            </p:cNvPr>
            <p:cNvSpPr/>
            <p:nvPr/>
          </p:nvSpPr>
          <p:spPr>
            <a:xfrm>
              <a:off x="2809675" y="2697375"/>
              <a:ext cx="1057450" cy="569600"/>
            </a:xfrm>
            <a:custGeom>
              <a:avLst/>
              <a:gdLst/>
              <a:ahLst/>
              <a:cxnLst/>
              <a:rect l="l" t="t" r="r" b="b"/>
              <a:pathLst>
                <a:path w="42298" h="22784" extrusionOk="0">
                  <a:moveTo>
                    <a:pt x="37327" y="0"/>
                  </a:moveTo>
                  <a:lnTo>
                    <a:pt x="19114" y="1768"/>
                  </a:lnTo>
                  <a:lnTo>
                    <a:pt x="1" y="0"/>
                  </a:lnTo>
                  <a:lnTo>
                    <a:pt x="1" y="0"/>
                  </a:lnTo>
                  <a:lnTo>
                    <a:pt x="1802" y="22783"/>
                  </a:lnTo>
                  <a:lnTo>
                    <a:pt x="42297" y="21449"/>
                  </a:lnTo>
                  <a:lnTo>
                    <a:pt x="37327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48" name="Google Shape;447;p32">
              <a:extLst>
                <a:ext uri="{FF2B5EF4-FFF2-40B4-BE49-F238E27FC236}">
                  <a16:creationId xmlns:a16="http://schemas.microsoft.com/office/drawing/2014/main" id="{46610A8A-F151-416D-9840-AA920F16D2DA}"/>
                </a:ext>
              </a:extLst>
            </p:cNvPr>
            <p:cNvSpPr/>
            <p:nvPr/>
          </p:nvSpPr>
          <p:spPr>
            <a:xfrm>
              <a:off x="2809675" y="2695700"/>
              <a:ext cx="1061625" cy="573775"/>
            </a:xfrm>
            <a:custGeom>
              <a:avLst/>
              <a:gdLst/>
              <a:ahLst/>
              <a:cxnLst/>
              <a:rect l="l" t="t" r="r" b="b"/>
              <a:pathLst>
                <a:path w="42465" h="22951" extrusionOk="0">
                  <a:moveTo>
                    <a:pt x="34" y="101"/>
                  </a:moveTo>
                  <a:lnTo>
                    <a:pt x="34" y="104"/>
                  </a:lnTo>
                  <a:lnTo>
                    <a:pt x="34" y="104"/>
                  </a:lnTo>
                  <a:lnTo>
                    <a:pt x="34" y="104"/>
                  </a:lnTo>
                  <a:cubicBezTo>
                    <a:pt x="34" y="102"/>
                    <a:pt x="34" y="101"/>
                    <a:pt x="34" y="101"/>
                  </a:cubicBezTo>
                  <a:close/>
                  <a:moveTo>
                    <a:pt x="1" y="101"/>
                  </a:moveTo>
                  <a:lnTo>
                    <a:pt x="34" y="104"/>
                  </a:lnTo>
                  <a:lnTo>
                    <a:pt x="34" y="104"/>
                  </a:lnTo>
                  <a:lnTo>
                    <a:pt x="34" y="104"/>
                  </a:lnTo>
                  <a:lnTo>
                    <a:pt x="1" y="101"/>
                  </a:lnTo>
                  <a:close/>
                  <a:moveTo>
                    <a:pt x="37327" y="1"/>
                  </a:moveTo>
                  <a:lnTo>
                    <a:pt x="19114" y="1802"/>
                  </a:lnTo>
                  <a:lnTo>
                    <a:pt x="5104" y="534"/>
                  </a:lnTo>
                  <a:lnTo>
                    <a:pt x="1302" y="201"/>
                  </a:lnTo>
                  <a:lnTo>
                    <a:pt x="442" y="142"/>
                  </a:lnTo>
                  <a:lnTo>
                    <a:pt x="442" y="142"/>
                  </a:lnTo>
                  <a:lnTo>
                    <a:pt x="1368" y="234"/>
                  </a:lnTo>
                  <a:lnTo>
                    <a:pt x="5171" y="601"/>
                  </a:lnTo>
                  <a:lnTo>
                    <a:pt x="19148" y="1935"/>
                  </a:lnTo>
                  <a:lnTo>
                    <a:pt x="37278" y="209"/>
                  </a:lnTo>
                  <a:lnTo>
                    <a:pt x="37278" y="209"/>
                  </a:lnTo>
                  <a:cubicBezTo>
                    <a:pt x="38799" y="6756"/>
                    <a:pt x="40451" y="13924"/>
                    <a:pt x="42201" y="21454"/>
                  </a:cubicBezTo>
                  <a:lnTo>
                    <a:pt x="42201" y="21454"/>
                  </a:lnTo>
                  <a:lnTo>
                    <a:pt x="40429" y="21516"/>
                  </a:lnTo>
                  <a:lnTo>
                    <a:pt x="1926" y="22747"/>
                  </a:lnTo>
                  <a:lnTo>
                    <a:pt x="1926" y="22747"/>
                  </a:lnTo>
                  <a:cubicBezTo>
                    <a:pt x="1330" y="15823"/>
                    <a:pt x="866" y="10189"/>
                    <a:pt x="568" y="6272"/>
                  </a:cubicBezTo>
                  <a:cubicBezTo>
                    <a:pt x="401" y="4304"/>
                    <a:pt x="267" y="2769"/>
                    <a:pt x="167" y="1702"/>
                  </a:cubicBezTo>
                  <a:cubicBezTo>
                    <a:pt x="134" y="1168"/>
                    <a:pt x="101" y="768"/>
                    <a:pt x="67" y="501"/>
                  </a:cubicBezTo>
                  <a:cubicBezTo>
                    <a:pt x="37" y="259"/>
                    <a:pt x="34" y="126"/>
                    <a:pt x="34" y="104"/>
                  </a:cubicBezTo>
                  <a:lnTo>
                    <a:pt x="34" y="104"/>
                  </a:lnTo>
                  <a:lnTo>
                    <a:pt x="334" y="134"/>
                  </a:lnTo>
                  <a:lnTo>
                    <a:pt x="442" y="142"/>
                  </a:lnTo>
                  <a:lnTo>
                    <a:pt x="442" y="142"/>
                  </a:lnTo>
                  <a:lnTo>
                    <a:pt x="368" y="134"/>
                  </a:lnTo>
                  <a:lnTo>
                    <a:pt x="34" y="104"/>
                  </a:lnTo>
                  <a:lnTo>
                    <a:pt x="34" y="104"/>
                  </a:lnTo>
                  <a:cubicBezTo>
                    <a:pt x="34" y="104"/>
                    <a:pt x="34" y="104"/>
                    <a:pt x="34" y="104"/>
                  </a:cubicBezTo>
                  <a:lnTo>
                    <a:pt x="34" y="104"/>
                  </a:lnTo>
                  <a:lnTo>
                    <a:pt x="34" y="104"/>
                  </a:lnTo>
                  <a:lnTo>
                    <a:pt x="34" y="104"/>
                  </a:lnTo>
                  <a:lnTo>
                    <a:pt x="34" y="501"/>
                  </a:lnTo>
                  <a:cubicBezTo>
                    <a:pt x="34" y="768"/>
                    <a:pt x="67" y="1168"/>
                    <a:pt x="101" y="1669"/>
                  </a:cubicBezTo>
                  <a:cubicBezTo>
                    <a:pt x="201" y="2736"/>
                    <a:pt x="301" y="4270"/>
                    <a:pt x="434" y="6239"/>
                  </a:cubicBezTo>
                  <a:cubicBezTo>
                    <a:pt x="768" y="10175"/>
                    <a:pt x="1201" y="15879"/>
                    <a:pt x="1735" y="22884"/>
                  </a:cubicBezTo>
                  <a:lnTo>
                    <a:pt x="1735" y="22950"/>
                  </a:lnTo>
                  <a:lnTo>
                    <a:pt x="1802" y="22950"/>
                  </a:lnTo>
                  <a:lnTo>
                    <a:pt x="40396" y="21750"/>
                  </a:lnTo>
                  <a:lnTo>
                    <a:pt x="42331" y="21683"/>
                  </a:lnTo>
                  <a:lnTo>
                    <a:pt x="42464" y="21683"/>
                  </a:lnTo>
                  <a:lnTo>
                    <a:pt x="42431" y="21549"/>
                  </a:lnTo>
                  <a:cubicBezTo>
                    <a:pt x="40630" y="13944"/>
                    <a:pt x="38962" y="6672"/>
                    <a:pt x="37427" y="101"/>
                  </a:cubicBezTo>
                  <a:lnTo>
                    <a:pt x="37427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49" name="Google Shape;448;p32">
              <a:extLst>
                <a:ext uri="{FF2B5EF4-FFF2-40B4-BE49-F238E27FC236}">
                  <a16:creationId xmlns:a16="http://schemas.microsoft.com/office/drawing/2014/main" id="{0CB6CFE1-D066-46A9-A359-7C006D540132}"/>
                </a:ext>
              </a:extLst>
            </p:cNvPr>
            <p:cNvSpPr/>
            <p:nvPr/>
          </p:nvSpPr>
          <p:spPr>
            <a:xfrm>
              <a:off x="3287525" y="2748250"/>
              <a:ext cx="82575" cy="494550"/>
            </a:xfrm>
            <a:custGeom>
              <a:avLst/>
              <a:gdLst/>
              <a:ahLst/>
              <a:cxnLst/>
              <a:rect l="l" t="t" r="r" b="b"/>
              <a:pathLst>
                <a:path w="3303" h="19782" extrusionOk="0">
                  <a:moveTo>
                    <a:pt x="0" y="0"/>
                  </a:moveTo>
                  <a:cubicBezTo>
                    <a:pt x="0" y="67"/>
                    <a:pt x="0" y="134"/>
                    <a:pt x="0" y="200"/>
                  </a:cubicBezTo>
                  <a:cubicBezTo>
                    <a:pt x="0" y="367"/>
                    <a:pt x="34" y="567"/>
                    <a:pt x="34" y="801"/>
                  </a:cubicBezTo>
                  <a:cubicBezTo>
                    <a:pt x="100" y="1301"/>
                    <a:pt x="167" y="2035"/>
                    <a:pt x="267" y="2936"/>
                  </a:cubicBezTo>
                  <a:cubicBezTo>
                    <a:pt x="501" y="4737"/>
                    <a:pt x="834" y="7239"/>
                    <a:pt x="1301" y="9974"/>
                  </a:cubicBezTo>
                  <a:cubicBezTo>
                    <a:pt x="1735" y="12709"/>
                    <a:pt x="2235" y="15178"/>
                    <a:pt x="2602" y="16946"/>
                  </a:cubicBezTo>
                  <a:cubicBezTo>
                    <a:pt x="2802" y="17813"/>
                    <a:pt x="2969" y="18547"/>
                    <a:pt x="3102" y="19047"/>
                  </a:cubicBezTo>
                  <a:cubicBezTo>
                    <a:pt x="3136" y="19247"/>
                    <a:pt x="3203" y="19447"/>
                    <a:pt x="3236" y="19614"/>
                  </a:cubicBezTo>
                  <a:cubicBezTo>
                    <a:pt x="3236" y="19681"/>
                    <a:pt x="3269" y="19748"/>
                    <a:pt x="3303" y="19781"/>
                  </a:cubicBezTo>
                  <a:cubicBezTo>
                    <a:pt x="3303" y="19748"/>
                    <a:pt x="3303" y="19681"/>
                    <a:pt x="3269" y="19614"/>
                  </a:cubicBezTo>
                  <a:cubicBezTo>
                    <a:pt x="3236" y="19447"/>
                    <a:pt x="3203" y="19247"/>
                    <a:pt x="3169" y="19014"/>
                  </a:cubicBezTo>
                  <a:cubicBezTo>
                    <a:pt x="3069" y="18513"/>
                    <a:pt x="2936" y="17780"/>
                    <a:pt x="2769" y="16912"/>
                  </a:cubicBezTo>
                  <a:cubicBezTo>
                    <a:pt x="2435" y="15144"/>
                    <a:pt x="1968" y="12676"/>
                    <a:pt x="1501" y="9941"/>
                  </a:cubicBezTo>
                  <a:cubicBezTo>
                    <a:pt x="1034" y="7205"/>
                    <a:pt x="667" y="4704"/>
                    <a:pt x="434" y="2902"/>
                  </a:cubicBezTo>
                  <a:cubicBezTo>
                    <a:pt x="300" y="2035"/>
                    <a:pt x="200" y="1301"/>
                    <a:pt x="134" y="767"/>
                  </a:cubicBezTo>
                  <a:cubicBezTo>
                    <a:pt x="100" y="534"/>
                    <a:pt x="34" y="367"/>
                    <a:pt x="34" y="200"/>
                  </a:cubicBezTo>
                  <a:cubicBezTo>
                    <a:pt x="34" y="134"/>
                    <a:pt x="34" y="67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50" name="Google Shape;449;p32">
              <a:extLst>
                <a:ext uri="{FF2B5EF4-FFF2-40B4-BE49-F238E27FC236}">
                  <a16:creationId xmlns:a16="http://schemas.microsoft.com/office/drawing/2014/main" id="{D1F6B61F-D182-4E3F-BF3C-4AF1FF23F504}"/>
                </a:ext>
              </a:extLst>
            </p:cNvPr>
            <p:cNvSpPr/>
            <p:nvPr/>
          </p:nvSpPr>
          <p:spPr>
            <a:xfrm>
              <a:off x="3135750" y="3153525"/>
              <a:ext cx="343600" cy="226025"/>
            </a:xfrm>
            <a:custGeom>
              <a:avLst/>
              <a:gdLst/>
              <a:ahLst/>
              <a:cxnLst/>
              <a:rect l="l" t="t" r="r" b="b"/>
              <a:pathLst>
                <a:path w="13744" h="9041" extrusionOk="0">
                  <a:moveTo>
                    <a:pt x="200" y="1"/>
                  </a:moveTo>
                  <a:lnTo>
                    <a:pt x="0" y="6272"/>
                  </a:lnTo>
                  <a:lnTo>
                    <a:pt x="3770" y="9007"/>
                  </a:lnTo>
                  <a:lnTo>
                    <a:pt x="3970" y="9041"/>
                  </a:lnTo>
                  <a:cubicBezTo>
                    <a:pt x="3970" y="9041"/>
                    <a:pt x="10908" y="7173"/>
                    <a:pt x="11675" y="6572"/>
                  </a:cubicBezTo>
                  <a:cubicBezTo>
                    <a:pt x="12442" y="5972"/>
                    <a:pt x="13743" y="3737"/>
                    <a:pt x="13743" y="3737"/>
                  </a:cubicBezTo>
                  <a:lnTo>
                    <a:pt x="9207" y="3737"/>
                  </a:lnTo>
                  <a:cubicBezTo>
                    <a:pt x="9307" y="3203"/>
                    <a:pt x="9340" y="2703"/>
                    <a:pt x="9340" y="2169"/>
                  </a:cubicBezTo>
                  <a:cubicBezTo>
                    <a:pt x="9382" y="1335"/>
                    <a:pt x="8889" y="1179"/>
                    <a:pt x="8514" y="1179"/>
                  </a:cubicBezTo>
                  <a:cubicBezTo>
                    <a:pt x="8289" y="1179"/>
                    <a:pt x="8106" y="1235"/>
                    <a:pt x="8106" y="1235"/>
                  </a:cubicBezTo>
                  <a:lnTo>
                    <a:pt x="7910" y="2313"/>
                  </a:lnTo>
                  <a:lnTo>
                    <a:pt x="7910" y="2313"/>
                  </a:lnTo>
                  <a:cubicBezTo>
                    <a:pt x="7956" y="2007"/>
                    <a:pt x="7608" y="1723"/>
                    <a:pt x="7216" y="1723"/>
                  </a:cubicBezTo>
                  <a:cubicBezTo>
                    <a:pt x="7020" y="1723"/>
                    <a:pt x="6813" y="1794"/>
                    <a:pt x="6638" y="1969"/>
                  </a:cubicBezTo>
                  <a:cubicBezTo>
                    <a:pt x="7105" y="901"/>
                    <a:pt x="6005" y="101"/>
                    <a:pt x="6005" y="101"/>
                  </a:cubicBezTo>
                  <a:lnTo>
                    <a:pt x="3136" y="4170"/>
                  </a:lnTo>
                  <a:lnTo>
                    <a:pt x="3303" y="5004"/>
                  </a:lnTo>
                  <a:lnTo>
                    <a:pt x="2135" y="4637"/>
                  </a:lnTo>
                  <a:cubicBezTo>
                    <a:pt x="2135" y="4637"/>
                    <a:pt x="2002" y="3236"/>
                    <a:pt x="1835" y="1769"/>
                  </a:cubicBezTo>
                  <a:cubicBezTo>
                    <a:pt x="1735" y="901"/>
                    <a:pt x="1068" y="201"/>
                    <a:pt x="200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51" name="Google Shape;450;p32">
              <a:extLst>
                <a:ext uri="{FF2B5EF4-FFF2-40B4-BE49-F238E27FC236}">
                  <a16:creationId xmlns:a16="http://schemas.microsoft.com/office/drawing/2014/main" id="{0A57D057-0096-4C09-8F39-D83E7A3C104B}"/>
                </a:ext>
              </a:extLst>
            </p:cNvPr>
            <p:cNvSpPr/>
            <p:nvPr/>
          </p:nvSpPr>
          <p:spPr>
            <a:xfrm>
              <a:off x="3214125" y="3259450"/>
              <a:ext cx="25875" cy="89250"/>
            </a:xfrm>
            <a:custGeom>
              <a:avLst/>
              <a:gdLst/>
              <a:ahLst/>
              <a:cxnLst/>
              <a:rect l="l" t="t" r="r" b="b"/>
              <a:pathLst>
                <a:path w="1035" h="3570" extrusionOk="0">
                  <a:moveTo>
                    <a:pt x="1" y="0"/>
                  </a:moveTo>
                  <a:cubicBezTo>
                    <a:pt x="1" y="1234"/>
                    <a:pt x="334" y="2502"/>
                    <a:pt x="968" y="3569"/>
                  </a:cubicBezTo>
                  <a:cubicBezTo>
                    <a:pt x="1035" y="3536"/>
                    <a:pt x="735" y="2769"/>
                    <a:pt x="468" y="1801"/>
                  </a:cubicBezTo>
                  <a:cubicBezTo>
                    <a:pt x="201" y="834"/>
                    <a:pt x="68" y="0"/>
                    <a:pt x="1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52" name="Google Shape;451;p32">
              <a:extLst>
                <a:ext uri="{FF2B5EF4-FFF2-40B4-BE49-F238E27FC236}">
                  <a16:creationId xmlns:a16="http://schemas.microsoft.com/office/drawing/2014/main" id="{05C2C4D5-EB6A-4925-8376-10E6D1976751}"/>
                </a:ext>
              </a:extLst>
            </p:cNvPr>
            <p:cNvSpPr/>
            <p:nvPr/>
          </p:nvSpPr>
          <p:spPr>
            <a:xfrm>
              <a:off x="3265000" y="3201900"/>
              <a:ext cx="36725" cy="122625"/>
            </a:xfrm>
            <a:custGeom>
              <a:avLst/>
              <a:gdLst/>
              <a:ahLst/>
              <a:cxnLst/>
              <a:rect l="l" t="t" r="r" b="b"/>
              <a:pathLst>
                <a:path w="1469" h="4905" extrusionOk="0">
                  <a:moveTo>
                    <a:pt x="1468" y="1"/>
                  </a:moveTo>
                  <a:cubicBezTo>
                    <a:pt x="935" y="701"/>
                    <a:pt x="468" y="1468"/>
                    <a:pt x="67" y="2269"/>
                  </a:cubicBezTo>
                  <a:lnTo>
                    <a:pt x="1" y="2369"/>
                  </a:lnTo>
                  <a:lnTo>
                    <a:pt x="1" y="2402"/>
                  </a:lnTo>
                  <a:lnTo>
                    <a:pt x="1" y="2436"/>
                  </a:lnTo>
                  <a:cubicBezTo>
                    <a:pt x="67" y="3270"/>
                    <a:pt x="234" y="4103"/>
                    <a:pt x="468" y="4904"/>
                  </a:cubicBezTo>
                  <a:cubicBezTo>
                    <a:pt x="435" y="4088"/>
                    <a:pt x="338" y="3272"/>
                    <a:pt x="209" y="2456"/>
                  </a:cubicBezTo>
                  <a:lnTo>
                    <a:pt x="209" y="2456"/>
                  </a:lnTo>
                  <a:lnTo>
                    <a:pt x="267" y="2369"/>
                  </a:lnTo>
                  <a:cubicBezTo>
                    <a:pt x="734" y="1602"/>
                    <a:pt x="1135" y="834"/>
                    <a:pt x="1468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53" name="Google Shape;452;p32">
              <a:extLst>
                <a:ext uri="{FF2B5EF4-FFF2-40B4-BE49-F238E27FC236}">
                  <a16:creationId xmlns:a16="http://schemas.microsoft.com/office/drawing/2014/main" id="{2482D05C-C553-4660-A2CF-5BCF479AC440}"/>
                </a:ext>
              </a:extLst>
            </p:cNvPr>
            <p:cNvSpPr/>
            <p:nvPr/>
          </p:nvSpPr>
          <p:spPr>
            <a:xfrm>
              <a:off x="3318375" y="3196075"/>
              <a:ext cx="19200" cy="110925"/>
            </a:xfrm>
            <a:custGeom>
              <a:avLst/>
              <a:gdLst/>
              <a:ahLst/>
              <a:cxnLst/>
              <a:rect l="l" t="t" r="r" b="b"/>
              <a:pathLst>
                <a:path w="768" h="4437" extrusionOk="0">
                  <a:moveTo>
                    <a:pt x="768" y="0"/>
                  </a:moveTo>
                  <a:lnTo>
                    <a:pt x="768" y="0"/>
                  </a:lnTo>
                  <a:cubicBezTo>
                    <a:pt x="501" y="701"/>
                    <a:pt x="301" y="1434"/>
                    <a:pt x="167" y="2168"/>
                  </a:cubicBezTo>
                  <a:cubicBezTo>
                    <a:pt x="101" y="2435"/>
                    <a:pt x="67" y="2669"/>
                    <a:pt x="0" y="2902"/>
                  </a:cubicBezTo>
                  <a:lnTo>
                    <a:pt x="0" y="2935"/>
                  </a:lnTo>
                  <a:cubicBezTo>
                    <a:pt x="0" y="3436"/>
                    <a:pt x="67" y="3936"/>
                    <a:pt x="167" y="4437"/>
                  </a:cubicBezTo>
                  <a:cubicBezTo>
                    <a:pt x="233" y="3945"/>
                    <a:pt x="234" y="3453"/>
                    <a:pt x="202" y="2961"/>
                  </a:cubicBezTo>
                  <a:lnTo>
                    <a:pt x="202" y="2961"/>
                  </a:lnTo>
                  <a:lnTo>
                    <a:pt x="367" y="2235"/>
                  </a:lnTo>
                  <a:cubicBezTo>
                    <a:pt x="568" y="1501"/>
                    <a:pt x="701" y="767"/>
                    <a:pt x="768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54" name="Google Shape;453;p32">
              <a:extLst>
                <a:ext uri="{FF2B5EF4-FFF2-40B4-BE49-F238E27FC236}">
                  <a16:creationId xmlns:a16="http://schemas.microsoft.com/office/drawing/2014/main" id="{B7D227B4-70B5-48CD-9CF8-B140E496D184}"/>
                </a:ext>
              </a:extLst>
            </p:cNvPr>
            <p:cNvSpPr/>
            <p:nvPr/>
          </p:nvSpPr>
          <p:spPr>
            <a:xfrm>
              <a:off x="3864600" y="1488350"/>
              <a:ext cx="523725" cy="1003900"/>
            </a:xfrm>
            <a:custGeom>
              <a:avLst/>
              <a:gdLst/>
              <a:ahLst/>
              <a:cxnLst/>
              <a:rect l="l" t="t" r="r" b="b"/>
              <a:pathLst>
                <a:path w="20949" h="40156" extrusionOk="0">
                  <a:moveTo>
                    <a:pt x="6817" y="1"/>
                  </a:moveTo>
                  <a:cubicBezTo>
                    <a:pt x="3268" y="1"/>
                    <a:pt x="294" y="2828"/>
                    <a:pt x="167" y="6465"/>
                  </a:cubicBezTo>
                  <a:cubicBezTo>
                    <a:pt x="0" y="10701"/>
                    <a:pt x="0" y="15871"/>
                    <a:pt x="601" y="19007"/>
                  </a:cubicBezTo>
                  <a:cubicBezTo>
                    <a:pt x="1768" y="25312"/>
                    <a:pt x="6638" y="25979"/>
                    <a:pt x="6638" y="25979"/>
                  </a:cubicBezTo>
                  <a:cubicBezTo>
                    <a:pt x="6638" y="25979"/>
                    <a:pt x="6839" y="29948"/>
                    <a:pt x="6939" y="33718"/>
                  </a:cubicBezTo>
                  <a:cubicBezTo>
                    <a:pt x="7071" y="37267"/>
                    <a:pt x="10238" y="40156"/>
                    <a:pt x="14045" y="40156"/>
                  </a:cubicBezTo>
                  <a:cubicBezTo>
                    <a:pt x="14067" y="40156"/>
                    <a:pt x="14089" y="40156"/>
                    <a:pt x="14110" y="40156"/>
                  </a:cubicBezTo>
                  <a:cubicBezTo>
                    <a:pt x="17913" y="40156"/>
                    <a:pt x="20949" y="37253"/>
                    <a:pt x="20882" y="33718"/>
                  </a:cubicBezTo>
                  <a:lnTo>
                    <a:pt x="20482" y="3096"/>
                  </a:lnTo>
                  <a:lnTo>
                    <a:pt x="20482" y="1061"/>
                  </a:lnTo>
                  <a:lnTo>
                    <a:pt x="7406" y="27"/>
                  </a:lnTo>
                  <a:cubicBezTo>
                    <a:pt x="7208" y="9"/>
                    <a:pt x="7012" y="1"/>
                    <a:pt x="6817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55" name="Google Shape;454;p32">
              <a:extLst>
                <a:ext uri="{FF2B5EF4-FFF2-40B4-BE49-F238E27FC236}">
                  <a16:creationId xmlns:a16="http://schemas.microsoft.com/office/drawing/2014/main" id="{61476C7B-C3BC-4160-A834-394C443769F6}"/>
                </a:ext>
              </a:extLst>
            </p:cNvPr>
            <p:cNvSpPr/>
            <p:nvPr/>
          </p:nvSpPr>
          <p:spPr>
            <a:xfrm>
              <a:off x="3928800" y="1745650"/>
              <a:ext cx="40900" cy="38650"/>
            </a:xfrm>
            <a:custGeom>
              <a:avLst/>
              <a:gdLst/>
              <a:ahLst/>
              <a:cxnLst/>
              <a:rect l="l" t="t" r="r" b="b"/>
              <a:pathLst>
                <a:path w="1636" h="1546" extrusionOk="0">
                  <a:moveTo>
                    <a:pt x="732" y="1"/>
                  </a:moveTo>
                  <a:cubicBezTo>
                    <a:pt x="340" y="1"/>
                    <a:pt x="1" y="344"/>
                    <a:pt x="1" y="743"/>
                  </a:cubicBezTo>
                  <a:cubicBezTo>
                    <a:pt x="34" y="1176"/>
                    <a:pt x="368" y="1543"/>
                    <a:pt x="801" y="1543"/>
                  </a:cubicBezTo>
                  <a:cubicBezTo>
                    <a:pt x="823" y="1545"/>
                    <a:pt x="844" y="1546"/>
                    <a:pt x="865" y="1546"/>
                  </a:cubicBezTo>
                  <a:cubicBezTo>
                    <a:pt x="1302" y="1546"/>
                    <a:pt x="1635" y="1222"/>
                    <a:pt x="1635" y="776"/>
                  </a:cubicBezTo>
                  <a:cubicBezTo>
                    <a:pt x="1635" y="342"/>
                    <a:pt x="1268" y="9"/>
                    <a:pt x="835" y="9"/>
                  </a:cubicBezTo>
                  <a:cubicBezTo>
                    <a:pt x="800" y="4"/>
                    <a:pt x="766" y="1"/>
                    <a:pt x="73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56" name="Google Shape;455;p32">
              <a:extLst>
                <a:ext uri="{FF2B5EF4-FFF2-40B4-BE49-F238E27FC236}">
                  <a16:creationId xmlns:a16="http://schemas.microsoft.com/office/drawing/2014/main" id="{195E6E61-8129-4C7B-8456-20B4EAC2FF00}"/>
                </a:ext>
              </a:extLst>
            </p:cNvPr>
            <p:cNvSpPr/>
            <p:nvPr/>
          </p:nvSpPr>
          <p:spPr>
            <a:xfrm>
              <a:off x="3897950" y="1694150"/>
              <a:ext cx="83425" cy="22900"/>
            </a:xfrm>
            <a:custGeom>
              <a:avLst/>
              <a:gdLst/>
              <a:ahLst/>
              <a:cxnLst/>
              <a:rect l="l" t="t" r="r" b="b"/>
              <a:pathLst>
                <a:path w="3337" h="916" extrusionOk="0">
                  <a:moveTo>
                    <a:pt x="1602" y="1"/>
                  </a:moveTo>
                  <a:cubicBezTo>
                    <a:pt x="1168" y="34"/>
                    <a:pt x="735" y="167"/>
                    <a:pt x="368" y="468"/>
                  </a:cubicBezTo>
                  <a:cubicBezTo>
                    <a:pt x="101" y="668"/>
                    <a:pt x="1" y="835"/>
                    <a:pt x="67" y="901"/>
                  </a:cubicBezTo>
                  <a:cubicBezTo>
                    <a:pt x="77" y="911"/>
                    <a:pt x="91" y="915"/>
                    <a:pt x="110" y="915"/>
                  </a:cubicBezTo>
                  <a:cubicBezTo>
                    <a:pt x="286" y="915"/>
                    <a:pt x="852" y="531"/>
                    <a:pt x="1635" y="501"/>
                  </a:cubicBezTo>
                  <a:cubicBezTo>
                    <a:pt x="1665" y="500"/>
                    <a:pt x="1695" y="499"/>
                    <a:pt x="1725" y="499"/>
                  </a:cubicBezTo>
                  <a:cubicBezTo>
                    <a:pt x="2441" y="499"/>
                    <a:pt x="3007" y="825"/>
                    <a:pt x="3206" y="825"/>
                  </a:cubicBezTo>
                  <a:cubicBezTo>
                    <a:pt x="3236" y="825"/>
                    <a:pt x="3257" y="818"/>
                    <a:pt x="3270" y="801"/>
                  </a:cubicBezTo>
                  <a:cubicBezTo>
                    <a:pt x="3336" y="668"/>
                    <a:pt x="3203" y="568"/>
                    <a:pt x="2903" y="368"/>
                  </a:cubicBezTo>
                  <a:cubicBezTo>
                    <a:pt x="2536" y="134"/>
                    <a:pt x="2069" y="1"/>
                    <a:pt x="160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57" name="Google Shape;456;p32">
              <a:extLst>
                <a:ext uri="{FF2B5EF4-FFF2-40B4-BE49-F238E27FC236}">
                  <a16:creationId xmlns:a16="http://schemas.microsoft.com/office/drawing/2014/main" id="{BBBB4A17-E2A4-42F1-BF91-4938C18358B5}"/>
                </a:ext>
              </a:extLst>
            </p:cNvPr>
            <p:cNvSpPr/>
            <p:nvPr/>
          </p:nvSpPr>
          <p:spPr>
            <a:xfrm>
              <a:off x="4143975" y="1745650"/>
              <a:ext cx="41700" cy="38650"/>
            </a:xfrm>
            <a:custGeom>
              <a:avLst/>
              <a:gdLst/>
              <a:ahLst/>
              <a:cxnLst/>
              <a:rect l="l" t="t" r="r" b="b"/>
              <a:pathLst>
                <a:path w="1668" h="1546" extrusionOk="0">
                  <a:moveTo>
                    <a:pt x="732" y="1"/>
                  </a:moveTo>
                  <a:cubicBezTo>
                    <a:pt x="344" y="1"/>
                    <a:pt x="31" y="344"/>
                    <a:pt x="0" y="743"/>
                  </a:cubicBezTo>
                  <a:cubicBezTo>
                    <a:pt x="33" y="1176"/>
                    <a:pt x="400" y="1543"/>
                    <a:pt x="834" y="1543"/>
                  </a:cubicBezTo>
                  <a:cubicBezTo>
                    <a:pt x="854" y="1545"/>
                    <a:pt x="874" y="1546"/>
                    <a:pt x="894" y="1546"/>
                  </a:cubicBezTo>
                  <a:cubicBezTo>
                    <a:pt x="1301" y="1546"/>
                    <a:pt x="1636" y="1222"/>
                    <a:pt x="1668" y="776"/>
                  </a:cubicBezTo>
                  <a:cubicBezTo>
                    <a:pt x="1635" y="342"/>
                    <a:pt x="1301" y="9"/>
                    <a:pt x="834" y="9"/>
                  </a:cubicBezTo>
                  <a:cubicBezTo>
                    <a:pt x="799" y="4"/>
                    <a:pt x="765" y="1"/>
                    <a:pt x="73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58" name="Google Shape;457;p32">
              <a:extLst>
                <a:ext uri="{FF2B5EF4-FFF2-40B4-BE49-F238E27FC236}">
                  <a16:creationId xmlns:a16="http://schemas.microsoft.com/office/drawing/2014/main" id="{300A8B66-AD25-4F6D-8EBB-BB11E033AB41}"/>
                </a:ext>
              </a:extLst>
            </p:cNvPr>
            <p:cNvSpPr/>
            <p:nvPr/>
          </p:nvSpPr>
          <p:spPr>
            <a:xfrm>
              <a:off x="4113100" y="1692475"/>
              <a:ext cx="83425" cy="22275"/>
            </a:xfrm>
            <a:custGeom>
              <a:avLst/>
              <a:gdLst/>
              <a:ahLst/>
              <a:cxnLst/>
              <a:rect l="l" t="t" r="r" b="b"/>
              <a:pathLst>
                <a:path w="3337" h="891" extrusionOk="0">
                  <a:moveTo>
                    <a:pt x="1602" y="1"/>
                  </a:moveTo>
                  <a:cubicBezTo>
                    <a:pt x="1135" y="1"/>
                    <a:pt x="701" y="168"/>
                    <a:pt x="368" y="435"/>
                  </a:cubicBezTo>
                  <a:cubicBezTo>
                    <a:pt x="101" y="635"/>
                    <a:pt x="1" y="835"/>
                    <a:pt x="68" y="868"/>
                  </a:cubicBezTo>
                  <a:cubicBezTo>
                    <a:pt x="79" y="884"/>
                    <a:pt x="98" y="891"/>
                    <a:pt x="123" y="891"/>
                  </a:cubicBezTo>
                  <a:cubicBezTo>
                    <a:pt x="313" y="891"/>
                    <a:pt x="870" y="501"/>
                    <a:pt x="1635" y="501"/>
                  </a:cubicBezTo>
                  <a:cubicBezTo>
                    <a:pt x="1668" y="500"/>
                    <a:pt x="1700" y="500"/>
                    <a:pt x="1731" y="500"/>
                  </a:cubicBezTo>
                  <a:cubicBezTo>
                    <a:pt x="2437" y="500"/>
                    <a:pt x="2996" y="794"/>
                    <a:pt x="3178" y="794"/>
                  </a:cubicBezTo>
                  <a:cubicBezTo>
                    <a:pt x="3208" y="794"/>
                    <a:pt x="3228" y="786"/>
                    <a:pt x="3236" y="768"/>
                  </a:cubicBezTo>
                  <a:cubicBezTo>
                    <a:pt x="3337" y="635"/>
                    <a:pt x="3203" y="535"/>
                    <a:pt x="2903" y="368"/>
                  </a:cubicBezTo>
                  <a:cubicBezTo>
                    <a:pt x="2503" y="101"/>
                    <a:pt x="2069" y="1"/>
                    <a:pt x="160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59" name="Google Shape;458;p32">
              <a:extLst>
                <a:ext uri="{FF2B5EF4-FFF2-40B4-BE49-F238E27FC236}">
                  <a16:creationId xmlns:a16="http://schemas.microsoft.com/office/drawing/2014/main" id="{5E07073F-57A0-4777-9116-96C87C21604F}"/>
                </a:ext>
              </a:extLst>
            </p:cNvPr>
            <p:cNvSpPr/>
            <p:nvPr/>
          </p:nvSpPr>
          <p:spPr>
            <a:xfrm>
              <a:off x="3983025" y="1696650"/>
              <a:ext cx="64225" cy="184050"/>
            </a:xfrm>
            <a:custGeom>
              <a:avLst/>
              <a:gdLst/>
              <a:ahLst/>
              <a:cxnLst/>
              <a:rect l="l" t="t" r="r" b="b"/>
              <a:pathLst>
                <a:path w="2569" h="7362" extrusionOk="0">
                  <a:moveTo>
                    <a:pt x="2466" y="0"/>
                  </a:moveTo>
                  <a:cubicBezTo>
                    <a:pt x="2355" y="0"/>
                    <a:pt x="1594" y="1923"/>
                    <a:pt x="734" y="4371"/>
                  </a:cubicBezTo>
                  <a:lnTo>
                    <a:pt x="167" y="6105"/>
                  </a:lnTo>
                  <a:cubicBezTo>
                    <a:pt x="33" y="6372"/>
                    <a:pt x="0" y="6672"/>
                    <a:pt x="67" y="6972"/>
                  </a:cubicBezTo>
                  <a:cubicBezTo>
                    <a:pt x="134" y="7139"/>
                    <a:pt x="267" y="7239"/>
                    <a:pt x="434" y="7273"/>
                  </a:cubicBezTo>
                  <a:cubicBezTo>
                    <a:pt x="567" y="7306"/>
                    <a:pt x="701" y="7339"/>
                    <a:pt x="834" y="7339"/>
                  </a:cubicBezTo>
                  <a:cubicBezTo>
                    <a:pt x="1027" y="7353"/>
                    <a:pt x="1221" y="7361"/>
                    <a:pt x="1417" y="7361"/>
                  </a:cubicBezTo>
                  <a:cubicBezTo>
                    <a:pt x="1694" y="7361"/>
                    <a:pt x="1975" y="7345"/>
                    <a:pt x="2268" y="7306"/>
                  </a:cubicBezTo>
                  <a:cubicBezTo>
                    <a:pt x="1801" y="7173"/>
                    <a:pt x="1301" y="7072"/>
                    <a:pt x="834" y="7072"/>
                  </a:cubicBezTo>
                  <a:cubicBezTo>
                    <a:pt x="601" y="7072"/>
                    <a:pt x="400" y="7006"/>
                    <a:pt x="367" y="6872"/>
                  </a:cubicBezTo>
                  <a:cubicBezTo>
                    <a:pt x="334" y="6639"/>
                    <a:pt x="367" y="6405"/>
                    <a:pt x="500" y="6205"/>
                  </a:cubicBezTo>
                  <a:lnTo>
                    <a:pt x="1101" y="4471"/>
                  </a:lnTo>
                  <a:cubicBezTo>
                    <a:pt x="1935" y="2036"/>
                    <a:pt x="2569" y="34"/>
                    <a:pt x="2469" y="1"/>
                  </a:cubicBezTo>
                  <a:cubicBezTo>
                    <a:pt x="2468" y="0"/>
                    <a:pt x="2467" y="0"/>
                    <a:pt x="246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60" name="Google Shape;459;p32">
              <a:extLst>
                <a:ext uri="{FF2B5EF4-FFF2-40B4-BE49-F238E27FC236}">
                  <a16:creationId xmlns:a16="http://schemas.microsoft.com/office/drawing/2014/main" id="{682B6583-AF73-46DF-97BD-BC171D9250A9}"/>
                </a:ext>
              </a:extLst>
            </p:cNvPr>
            <p:cNvSpPr/>
            <p:nvPr/>
          </p:nvSpPr>
          <p:spPr>
            <a:xfrm>
              <a:off x="4031375" y="2075250"/>
              <a:ext cx="211025" cy="100750"/>
            </a:xfrm>
            <a:custGeom>
              <a:avLst/>
              <a:gdLst/>
              <a:ahLst/>
              <a:cxnLst/>
              <a:rect l="l" t="t" r="r" b="b"/>
              <a:pathLst>
                <a:path w="8441" h="4030" extrusionOk="0">
                  <a:moveTo>
                    <a:pt x="8440" y="1"/>
                  </a:moveTo>
                  <a:lnTo>
                    <a:pt x="8440" y="1"/>
                  </a:lnTo>
                  <a:cubicBezTo>
                    <a:pt x="5905" y="1602"/>
                    <a:pt x="3003" y="2469"/>
                    <a:pt x="1" y="2503"/>
                  </a:cubicBezTo>
                  <a:lnTo>
                    <a:pt x="134" y="4004"/>
                  </a:lnTo>
                  <a:cubicBezTo>
                    <a:pt x="411" y="4021"/>
                    <a:pt x="680" y="4030"/>
                    <a:pt x="940" y="4030"/>
                  </a:cubicBezTo>
                  <a:cubicBezTo>
                    <a:pt x="6670" y="4030"/>
                    <a:pt x="8440" y="1"/>
                    <a:pt x="8440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61" name="Google Shape;460;p32">
              <a:extLst>
                <a:ext uri="{FF2B5EF4-FFF2-40B4-BE49-F238E27FC236}">
                  <a16:creationId xmlns:a16="http://schemas.microsoft.com/office/drawing/2014/main" id="{9E259573-93D1-486F-A34D-726231E6C5D6}"/>
                </a:ext>
              </a:extLst>
            </p:cNvPr>
            <p:cNvSpPr/>
            <p:nvPr/>
          </p:nvSpPr>
          <p:spPr>
            <a:xfrm>
              <a:off x="4048050" y="1915700"/>
              <a:ext cx="69250" cy="48275"/>
            </a:xfrm>
            <a:custGeom>
              <a:avLst/>
              <a:gdLst/>
              <a:ahLst/>
              <a:cxnLst/>
              <a:rect l="l" t="t" r="r" b="b"/>
              <a:pathLst>
                <a:path w="2770" h="1931" extrusionOk="0">
                  <a:moveTo>
                    <a:pt x="1288" y="0"/>
                  </a:moveTo>
                  <a:cubicBezTo>
                    <a:pt x="817" y="0"/>
                    <a:pt x="367" y="228"/>
                    <a:pt x="101" y="612"/>
                  </a:cubicBezTo>
                  <a:lnTo>
                    <a:pt x="68" y="645"/>
                  </a:lnTo>
                  <a:cubicBezTo>
                    <a:pt x="1" y="746"/>
                    <a:pt x="1" y="879"/>
                    <a:pt x="68" y="979"/>
                  </a:cubicBezTo>
                  <a:cubicBezTo>
                    <a:pt x="134" y="1079"/>
                    <a:pt x="201" y="1146"/>
                    <a:pt x="301" y="1246"/>
                  </a:cubicBezTo>
                  <a:cubicBezTo>
                    <a:pt x="635" y="1513"/>
                    <a:pt x="1035" y="1713"/>
                    <a:pt x="1469" y="1880"/>
                  </a:cubicBezTo>
                  <a:cubicBezTo>
                    <a:pt x="1572" y="1914"/>
                    <a:pt x="1678" y="1931"/>
                    <a:pt x="1783" y="1931"/>
                  </a:cubicBezTo>
                  <a:cubicBezTo>
                    <a:pt x="2084" y="1931"/>
                    <a:pt x="2380" y="1794"/>
                    <a:pt x="2603" y="1546"/>
                  </a:cubicBezTo>
                  <a:cubicBezTo>
                    <a:pt x="2770" y="1213"/>
                    <a:pt x="2736" y="779"/>
                    <a:pt x="2503" y="512"/>
                  </a:cubicBezTo>
                  <a:cubicBezTo>
                    <a:pt x="2236" y="212"/>
                    <a:pt x="1869" y="12"/>
                    <a:pt x="1469" y="12"/>
                  </a:cubicBezTo>
                  <a:cubicBezTo>
                    <a:pt x="1408" y="4"/>
                    <a:pt x="1348" y="0"/>
                    <a:pt x="1288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62" name="Google Shape;461;p32">
              <a:extLst>
                <a:ext uri="{FF2B5EF4-FFF2-40B4-BE49-F238E27FC236}">
                  <a16:creationId xmlns:a16="http://schemas.microsoft.com/office/drawing/2014/main" id="{CF5C7C6D-2B3B-4524-BC83-D2B2DD005FB6}"/>
                </a:ext>
              </a:extLst>
            </p:cNvPr>
            <p:cNvSpPr/>
            <p:nvPr/>
          </p:nvSpPr>
          <p:spPr>
            <a:xfrm>
              <a:off x="4036375" y="1892550"/>
              <a:ext cx="72525" cy="64325"/>
            </a:xfrm>
            <a:custGeom>
              <a:avLst/>
              <a:gdLst/>
              <a:ahLst/>
              <a:cxnLst/>
              <a:rect l="l" t="t" r="r" b="b"/>
              <a:pathLst>
                <a:path w="2901" h="2573" extrusionOk="0">
                  <a:moveTo>
                    <a:pt x="2716" y="1"/>
                  </a:moveTo>
                  <a:cubicBezTo>
                    <a:pt x="2712" y="1"/>
                    <a:pt x="2707" y="2"/>
                    <a:pt x="2703" y="4"/>
                  </a:cubicBezTo>
                  <a:cubicBezTo>
                    <a:pt x="2569" y="4"/>
                    <a:pt x="2603" y="938"/>
                    <a:pt x="1802" y="1638"/>
                  </a:cubicBezTo>
                  <a:cubicBezTo>
                    <a:pt x="1002" y="2339"/>
                    <a:pt x="1" y="2239"/>
                    <a:pt x="1" y="2372"/>
                  </a:cubicBezTo>
                  <a:cubicBezTo>
                    <a:pt x="1" y="2439"/>
                    <a:pt x="234" y="2572"/>
                    <a:pt x="668" y="2572"/>
                  </a:cubicBezTo>
                  <a:cubicBezTo>
                    <a:pt x="1202" y="2539"/>
                    <a:pt x="1736" y="2339"/>
                    <a:pt x="2169" y="1972"/>
                  </a:cubicBezTo>
                  <a:cubicBezTo>
                    <a:pt x="2569" y="1638"/>
                    <a:pt x="2803" y="1138"/>
                    <a:pt x="2870" y="604"/>
                  </a:cubicBezTo>
                  <a:cubicBezTo>
                    <a:pt x="2901" y="229"/>
                    <a:pt x="2786" y="1"/>
                    <a:pt x="271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63" name="Google Shape;462;p32">
              <a:extLst>
                <a:ext uri="{FF2B5EF4-FFF2-40B4-BE49-F238E27FC236}">
                  <a16:creationId xmlns:a16="http://schemas.microsoft.com/office/drawing/2014/main" id="{24A03BB5-6724-4E26-AB89-1E934C557171}"/>
                </a:ext>
              </a:extLst>
            </p:cNvPr>
            <p:cNvSpPr/>
            <p:nvPr/>
          </p:nvSpPr>
          <p:spPr>
            <a:xfrm>
              <a:off x="4105600" y="1611375"/>
              <a:ext cx="101775" cy="28050"/>
            </a:xfrm>
            <a:custGeom>
              <a:avLst/>
              <a:gdLst/>
              <a:ahLst/>
              <a:cxnLst/>
              <a:rect l="l" t="t" r="r" b="b"/>
              <a:pathLst>
                <a:path w="4071" h="1122" extrusionOk="0">
                  <a:moveTo>
                    <a:pt x="1817" y="0"/>
                  </a:moveTo>
                  <a:cubicBezTo>
                    <a:pt x="1396" y="0"/>
                    <a:pt x="973" y="81"/>
                    <a:pt x="568" y="243"/>
                  </a:cubicBezTo>
                  <a:cubicBezTo>
                    <a:pt x="167" y="410"/>
                    <a:pt x="1" y="610"/>
                    <a:pt x="34" y="710"/>
                  </a:cubicBezTo>
                  <a:cubicBezTo>
                    <a:pt x="134" y="943"/>
                    <a:pt x="1001" y="810"/>
                    <a:pt x="2035" y="910"/>
                  </a:cubicBezTo>
                  <a:cubicBezTo>
                    <a:pt x="2753" y="982"/>
                    <a:pt x="3401" y="1122"/>
                    <a:pt x="3761" y="1122"/>
                  </a:cubicBezTo>
                  <a:cubicBezTo>
                    <a:pt x="3902" y="1122"/>
                    <a:pt x="3999" y="1100"/>
                    <a:pt x="4037" y="1043"/>
                  </a:cubicBezTo>
                  <a:cubicBezTo>
                    <a:pt x="4070" y="943"/>
                    <a:pt x="3937" y="710"/>
                    <a:pt x="3603" y="510"/>
                  </a:cubicBezTo>
                  <a:cubicBezTo>
                    <a:pt x="3048" y="173"/>
                    <a:pt x="2434" y="0"/>
                    <a:pt x="181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64" name="Google Shape;463;p32">
              <a:extLst>
                <a:ext uri="{FF2B5EF4-FFF2-40B4-BE49-F238E27FC236}">
                  <a16:creationId xmlns:a16="http://schemas.microsoft.com/office/drawing/2014/main" id="{4FFB27FD-454C-482E-8239-2ABCFEA97F44}"/>
                </a:ext>
              </a:extLst>
            </p:cNvPr>
            <p:cNvSpPr/>
            <p:nvPr/>
          </p:nvSpPr>
          <p:spPr>
            <a:xfrm>
              <a:off x="3903800" y="1628950"/>
              <a:ext cx="77575" cy="26000"/>
            </a:xfrm>
            <a:custGeom>
              <a:avLst/>
              <a:gdLst/>
              <a:ahLst/>
              <a:cxnLst/>
              <a:rect l="l" t="t" r="r" b="b"/>
              <a:pathLst>
                <a:path w="3103" h="1040" extrusionOk="0">
                  <a:moveTo>
                    <a:pt x="1664" y="1"/>
                  </a:moveTo>
                  <a:cubicBezTo>
                    <a:pt x="1610" y="1"/>
                    <a:pt x="1555" y="3"/>
                    <a:pt x="1501" y="7"/>
                  </a:cubicBezTo>
                  <a:cubicBezTo>
                    <a:pt x="1068" y="40"/>
                    <a:pt x="667" y="174"/>
                    <a:pt x="334" y="440"/>
                  </a:cubicBezTo>
                  <a:cubicBezTo>
                    <a:pt x="100" y="674"/>
                    <a:pt x="0" y="874"/>
                    <a:pt x="67" y="974"/>
                  </a:cubicBezTo>
                  <a:cubicBezTo>
                    <a:pt x="115" y="1022"/>
                    <a:pt x="199" y="1040"/>
                    <a:pt x="311" y="1040"/>
                  </a:cubicBezTo>
                  <a:cubicBezTo>
                    <a:pt x="590" y="1040"/>
                    <a:pt x="1045" y="931"/>
                    <a:pt x="1568" y="907"/>
                  </a:cubicBezTo>
                  <a:cubicBezTo>
                    <a:pt x="1656" y="903"/>
                    <a:pt x="1742" y="902"/>
                    <a:pt x="1827" y="902"/>
                  </a:cubicBezTo>
                  <a:cubicBezTo>
                    <a:pt x="2081" y="902"/>
                    <a:pt x="2317" y="916"/>
                    <a:pt x="2514" y="916"/>
                  </a:cubicBezTo>
                  <a:cubicBezTo>
                    <a:pt x="2777" y="916"/>
                    <a:pt x="2969" y="891"/>
                    <a:pt x="3036" y="774"/>
                  </a:cubicBezTo>
                  <a:cubicBezTo>
                    <a:pt x="3102" y="674"/>
                    <a:pt x="3002" y="474"/>
                    <a:pt x="2735" y="307"/>
                  </a:cubicBezTo>
                  <a:cubicBezTo>
                    <a:pt x="2414" y="103"/>
                    <a:pt x="2042" y="1"/>
                    <a:pt x="166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65" name="Google Shape;464;p32">
              <a:extLst>
                <a:ext uri="{FF2B5EF4-FFF2-40B4-BE49-F238E27FC236}">
                  <a16:creationId xmlns:a16="http://schemas.microsoft.com/office/drawing/2014/main" id="{F91C25A0-F98B-4574-8288-D056938421ED}"/>
                </a:ext>
              </a:extLst>
            </p:cNvPr>
            <p:cNvSpPr/>
            <p:nvPr/>
          </p:nvSpPr>
          <p:spPr>
            <a:xfrm>
              <a:off x="4125625" y="1429475"/>
              <a:ext cx="540400" cy="1289475"/>
            </a:xfrm>
            <a:custGeom>
              <a:avLst/>
              <a:gdLst/>
              <a:ahLst/>
              <a:cxnLst/>
              <a:rect l="l" t="t" r="r" b="b"/>
              <a:pathLst>
                <a:path w="21616" h="51579" extrusionOk="0">
                  <a:moveTo>
                    <a:pt x="1724" y="1819"/>
                  </a:moveTo>
                  <a:cubicBezTo>
                    <a:pt x="1716" y="1829"/>
                    <a:pt x="1709" y="1839"/>
                    <a:pt x="1701" y="1848"/>
                  </a:cubicBezTo>
                  <a:lnTo>
                    <a:pt x="1724" y="1819"/>
                  </a:lnTo>
                  <a:close/>
                  <a:moveTo>
                    <a:pt x="5828" y="1"/>
                  </a:moveTo>
                  <a:cubicBezTo>
                    <a:pt x="4349" y="1"/>
                    <a:pt x="2923" y="494"/>
                    <a:pt x="1934" y="1573"/>
                  </a:cubicBezTo>
                  <a:lnTo>
                    <a:pt x="1934" y="1573"/>
                  </a:lnTo>
                  <a:cubicBezTo>
                    <a:pt x="1976" y="1508"/>
                    <a:pt x="2021" y="1444"/>
                    <a:pt x="2068" y="1381"/>
                  </a:cubicBezTo>
                  <a:lnTo>
                    <a:pt x="2068" y="1381"/>
                  </a:lnTo>
                  <a:lnTo>
                    <a:pt x="1724" y="1819"/>
                  </a:lnTo>
                  <a:lnTo>
                    <a:pt x="1724" y="1819"/>
                  </a:lnTo>
                  <a:cubicBezTo>
                    <a:pt x="1791" y="1734"/>
                    <a:pt x="1862" y="1652"/>
                    <a:pt x="1934" y="1573"/>
                  </a:cubicBezTo>
                  <a:lnTo>
                    <a:pt x="1934" y="1573"/>
                  </a:lnTo>
                  <a:cubicBezTo>
                    <a:pt x="466" y="3825"/>
                    <a:pt x="2189" y="6875"/>
                    <a:pt x="4070" y="8853"/>
                  </a:cubicBezTo>
                  <a:cubicBezTo>
                    <a:pt x="6038" y="10921"/>
                    <a:pt x="8406" y="13256"/>
                    <a:pt x="7872" y="16025"/>
                  </a:cubicBezTo>
                  <a:cubicBezTo>
                    <a:pt x="7272" y="19227"/>
                    <a:pt x="2869" y="21295"/>
                    <a:pt x="3536" y="24464"/>
                  </a:cubicBezTo>
                  <a:cubicBezTo>
                    <a:pt x="3770" y="25632"/>
                    <a:pt x="4670" y="26633"/>
                    <a:pt x="4704" y="27800"/>
                  </a:cubicBezTo>
                  <a:cubicBezTo>
                    <a:pt x="4704" y="29968"/>
                    <a:pt x="1902" y="31002"/>
                    <a:pt x="1101" y="33004"/>
                  </a:cubicBezTo>
                  <a:cubicBezTo>
                    <a:pt x="0" y="35739"/>
                    <a:pt x="3036" y="38474"/>
                    <a:pt x="3069" y="41410"/>
                  </a:cubicBezTo>
                  <a:cubicBezTo>
                    <a:pt x="3102" y="43078"/>
                    <a:pt x="2168" y="44645"/>
                    <a:pt x="2102" y="46313"/>
                  </a:cubicBezTo>
                  <a:cubicBezTo>
                    <a:pt x="2015" y="49298"/>
                    <a:pt x="5075" y="51578"/>
                    <a:pt x="8045" y="51578"/>
                  </a:cubicBezTo>
                  <a:cubicBezTo>
                    <a:pt x="8494" y="51578"/>
                    <a:pt x="8940" y="51526"/>
                    <a:pt x="9374" y="51417"/>
                  </a:cubicBezTo>
                  <a:cubicBezTo>
                    <a:pt x="12709" y="50583"/>
                    <a:pt x="14978" y="47347"/>
                    <a:pt x="15711" y="43978"/>
                  </a:cubicBezTo>
                  <a:cubicBezTo>
                    <a:pt x="16445" y="40643"/>
                    <a:pt x="15344" y="35906"/>
                    <a:pt x="14777" y="32537"/>
                  </a:cubicBezTo>
                  <a:lnTo>
                    <a:pt x="14777" y="32537"/>
                  </a:lnTo>
                  <a:lnTo>
                    <a:pt x="20548" y="33871"/>
                  </a:lnTo>
                  <a:cubicBezTo>
                    <a:pt x="21616" y="32837"/>
                    <a:pt x="20148" y="31770"/>
                    <a:pt x="19914" y="30302"/>
                  </a:cubicBezTo>
                  <a:cubicBezTo>
                    <a:pt x="19314" y="26633"/>
                    <a:pt x="16912" y="23530"/>
                    <a:pt x="15745" y="19994"/>
                  </a:cubicBezTo>
                  <a:cubicBezTo>
                    <a:pt x="14744" y="16892"/>
                    <a:pt x="14744" y="13590"/>
                    <a:pt x="14310" y="10388"/>
                  </a:cubicBezTo>
                  <a:cubicBezTo>
                    <a:pt x="13877" y="7152"/>
                    <a:pt x="12876" y="3816"/>
                    <a:pt x="10408" y="1681"/>
                  </a:cubicBezTo>
                  <a:cubicBezTo>
                    <a:pt x="9160" y="603"/>
                    <a:pt x="7462" y="1"/>
                    <a:pt x="582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66" name="Google Shape;465;p32">
              <a:extLst>
                <a:ext uri="{FF2B5EF4-FFF2-40B4-BE49-F238E27FC236}">
                  <a16:creationId xmlns:a16="http://schemas.microsoft.com/office/drawing/2014/main" id="{409B9127-7013-47D3-9AC6-D29BFDA10FE5}"/>
                </a:ext>
              </a:extLst>
            </p:cNvPr>
            <p:cNvSpPr/>
            <p:nvPr/>
          </p:nvSpPr>
          <p:spPr>
            <a:xfrm>
              <a:off x="4053075" y="2428475"/>
              <a:ext cx="254375" cy="595000"/>
            </a:xfrm>
            <a:custGeom>
              <a:avLst/>
              <a:gdLst/>
              <a:ahLst/>
              <a:cxnLst/>
              <a:rect l="l" t="t" r="r" b="b"/>
              <a:pathLst>
                <a:path w="10175" h="23800" extrusionOk="0">
                  <a:moveTo>
                    <a:pt x="9745" y="0"/>
                  </a:moveTo>
                  <a:cubicBezTo>
                    <a:pt x="9220" y="0"/>
                    <a:pt x="8386" y="215"/>
                    <a:pt x="8273" y="1550"/>
                  </a:cubicBezTo>
                  <a:cubicBezTo>
                    <a:pt x="8139" y="2684"/>
                    <a:pt x="8073" y="3718"/>
                    <a:pt x="8073" y="3718"/>
                  </a:cubicBezTo>
                  <a:lnTo>
                    <a:pt x="6104" y="3084"/>
                  </a:lnTo>
                  <a:lnTo>
                    <a:pt x="3302" y="3918"/>
                  </a:lnTo>
                  <a:cubicBezTo>
                    <a:pt x="3302" y="3918"/>
                    <a:pt x="3414" y="5086"/>
                    <a:pt x="4296" y="5086"/>
                  </a:cubicBezTo>
                  <a:cubicBezTo>
                    <a:pt x="4380" y="5086"/>
                    <a:pt x="4471" y="5076"/>
                    <a:pt x="4570" y="5052"/>
                  </a:cubicBezTo>
                  <a:cubicBezTo>
                    <a:pt x="5126" y="4913"/>
                    <a:pt x="5682" y="4844"/>
                    <a:pt x="6257" y="4844"/>
                  </a:cubicBezTo>
                  <a:cubicBezTo>
                    <a:pt x="6372" y="4844"/>
                    <a:pt x="6488" y="4847"/>
                    <a:pt x="6605" y="4852"/>
                  </a:cubicBezTo>
                  <a:lnTo>
                    <a:pt x="7672" y="6420"/>
                  </a:lnTo>
                  <a:lnTo>
                    <a:pt x="7672" y="6987"/>
                  </a:lnTo>
                  <a:lnTo>
                    <a:pt x="6238" y="5953"/>
                  </a:lnTo>
                  <a:lnTo>
                    <a:pt x="3436" y="5953"/>
                  </a:lnTo>
                  <a:lnTo>
                    <a:pt x="1701" y="7454"/>
                  </a:lnTo>
                  <a:cubicBezTo>
                    <a:pt x="1701" y="7454"/>
                    <a:pt x="2152" y="8505"/>
                    <a:pt x="2857" y="8505"/>
                  </a:cubicBezTo>
                  <a:cubicBezTo>
                    <a:pt x="2966" y="8505"/>
                    <a:pt x="3082" y="8480"/>
                    <a:pt x="3202" y="8421"/>
                  </a:cubicBezTo>
                  <a:lnTo>
                    <a:pt x="3202" y="8421"/>
                  </a:lnTo>
                  <a:cubicBezTo>
                    <a:pt x="3202" y="8422"/>
                    <a:pt x="1701" y="12524"/>
                    <a:pt x="1535" y="13292"/>
                  </a:cubicBezTo>
                  <a:cubicBezTo>
                    <a:pt x="1535" y="13292"/>
                    <a:pt x="0" y="17261"/>
                    <a:pt x="1535" y="19596"/>
                  </a:cubicBezTo>
                  <a:cubicBezTo>
                    <a:pt x="2602" y="21097"/>
                    <a:pt x="3803" y="22532"/>
                    <a:pt x="5170" y="23799"/>
                  </a:cubicBezTo>
                  <a:lnTo>
                    <a:pt x="8706" y="20130"/>
                  </a:lnTo>
                  <a:lnTo>
                    <a:pt x="6938" y="17761"/>
                  </a:lnTo>
                  <a:lnTo>
                    <a:pt x="9340" y="12458"/>
                  </a:lnTo>
                  <a:lnTo>
                    <a:pt x="10174" y="49"/>
                  </a:lnTo>
                  <a:cubicBezTo>
                    <a:pt x="10174" y="49"/>
                    <a:pt x="9994" y="0"/>
                    <a:pt x="9745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67" name="Google Shape;466;p32">
              <a:extLst>
                <a:ext uri="{FF2B5EF4-FFF2-40B4-BE49-F238E27FC236}">
                  <a16:creationId xmlns:a16="http://schemas.microsoft.com/office/drawing/2014/main" id="{47A62391-4CB1-4315-92B7-27A596D29111}"/>
                </a:ext>
              </a:extLst>
            </p:cNvPr>
            <p:cNvSpPr/>
            <p:nvPr/>
          </p:nvSpPr>
          <p:spPr>
            <a:xfrm>
              <a:off x="4254875" y="2523075"/>
              <a:ext cx="40050" cy="105950"/>
            </a:xfrm>
            <a:custGeom>
              <a:avLst/>
              <a:gdLst/>
              <a:ahLst/>
              <a:cxnLst/>
              <a:rect l="l" t="t" r="r" b="b"/>
              <a:pathLst>
                <a:path w="1602" h="4238" extrusionOk="0">
                  <a:moveTo>
                    <a:pt x="1" y="1"/>
                  </a:moveTo>
                  <a:lnTo>
                    <a:pt x="1" y="1"/>
                  </a:lnTo>
                  <a:cubicBezTo>
                    <a:pt x="201" y="735"/>
                    <a:pt x="501" y="1435"/>
                    <a:pt x="834" y="2136"/>
                  </a:cubicBezTo>
                  <a:cubicBezTo>
                    <a:pt x="1068" y="2603"/>
                    <a:pt x="1301" y="3103"/>
                    <a:pt x="1435" y="3603"/>
                  </a:cubicBezTo>
                  <a:cubicBezTo>
                    <a:pt x="1468" y="3803"/>
                    <a:pt x="1435" y="4037"/>
                    <a:pt x="1335" y="4237"/>
                  </a:cubicBezTo>
                  <a:cubicBezTo>
                    <a:pt x="1335" y="4237"/>
                    <a:pt x="1402" y="4204"/>
                    <a:pt x="1468" y="4104"/>
                  </a:cubicBezTo>
                  <a:cubicBezTo>
                    <a:pt x="1568" y="3970"/>
                    <a:pt x="1602" y="3770"/>
                    <a:pt x="1602" y="3603"/>
                  </a:cubicBezTo>
                  <a:cubicBezTo>
                    <a:pt x="1602" y="3370"/>
                    <a:pt x="1502" y="3103"/>
                    <a:pt x="1402" y="2869"/>
                  </a:cubicBezTo>
                  <a:cubicBezTo>
                    <a:pt x="1301" y="2603"/>
                    <a:pt x="1168" y="2336"/>
                    <a:pt x="1035" y="2036"/>
                  </a:cubicBezTo>
                  <a:cubicBezTo>
                    <a:pt x="768" y="1335"/>
                    <a:pt x="401" y="635"/>
                    <a:pt x="1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68" name="Google Shape;467;p32">
              <a:extLst>
                <a:ext uri="{FF2B5EF4-FFF2-40B4-BE49-F238E27FC236}">
                  <a16:creationId xmlns:a16="http://schemas.microsoft.com/office/drawing/2014/main" id="{A309F8DB-DD4F-492A-9177-88191243CE20}"/>
                </a:ext>
              </a:extLst>
            </p:cNvPr>
            <p:cNvSpPr/>
            <p:nvPr/>
          </p:nvSpPr>
          <p:spPr>
            <a:xfrm>
              <a:off x="4208175" y="2576450"/>
              <a:ext cx="61725" cy="44225"/>
            </a:xfrm>
            <a:custGeom>
              <a:avLst/>
              <a:gdLst/>
              <a:ahLst/>
              <a:cxnLst/>
              <a:rect l="l" t="t" r="r" b="b"/>
              <a:pathLst>
                <a:path w="2469" h="1769" extrusionOk="0">
                  <a:moveTo>
                    <a:pt x="34" y="1"/>
                  </a:moveTo>
                  <a:lnTo>
                    <a:pt x="34" y="1"/>
                  </a:lnTo>
                  <a:cubicBezTo>
                    <a:pt x="1" y="67"/>
                    <a:pt x="501" y="501"/>
                    <a:pt x="1168" y="1001"/>
                  </a:cubicBezTo>
                  <a:cubicBezTo>
                    <a:pt x="1568" y="1302"/>
                    <a:pt x="2002" y="1568"/>
                    <a:pt x="2469" y="1769"/>
                  </a:cubicBezTo>
                  <a:cubicBezTo>
                    <a:pt x="2102" y="1402"/>
                    <a:pt x="1735" y="1068"/>
                    <a:pt x="1301" y="801"/>
                  </a:cubicBezTo>
                  <a:cubicBezTo>
                    <a:pt x="901" y="501"/>
                    <a:pt x="468" y="234"/>
                    <a:pt x="34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69" name="Google Shape;468;p32">
              <a:extLst>
                <a:ext uri="{FF2B5EF4-FFF2-40B4-BE49-F238E27FC236}">
                  <a16:creationId xmlns:a16="http://schemas.microsoft.com/office/drawing/2014/main" id="{1E38D1B3-EEA7-4272-9139-6A4F05D395DC}"/>
                </a:ext>
              </a:extLst>
            </p:cNvPr>
            <p:cNvSpPr/>
            <p:nvPr/>
          </p:nvSpPr>
          <p:spPr>
            <a:xfrm>
              <a:off x="4133125" y="2613150"/>
              <a:ext cx="105925" cy="65900"/>
            </a:xfrm>
            <a:custGeom>
              <a:avLst/>
              <a:gdLst/>
              <a:ahLst/>
              <a:cxnLst/>
              <a:rect l="l" t="t" r="r" b="b"/>
              <a:pathLst>
                <a:path w="4237" h="2636" extrusionOk="0">
                  <a:moveTo>
                    <a:pt x="1001" y="0"/>
                  </a:moveTo>
                  <a:cubicBezTo>
                    <a:pt x="834" y="100"/>
                    <a:pt x="668" y="234"/>
                    <a:pt x="534" y="401"/>
                  </a:cubicBezTo>
                  <a:lnTo>
                    <a:pt x="234" y="768"/>
                  </a:lnTo>
                  <a:cubicBezTo>
                    <a:pt x="100" y="968"/>
                    <a:pt x="0" y="1034"/>
                    <a:pt x="0" y="1068"/>
                  </a:cubicBezTo>
                  <a:cubicBezTo>
                    <a:pt x="0" y="1068"/>
                    <a:pt x="134" y="1001"/>
                    <a:pt x="334" y="834"/>
                  </a:cubicBezTo>
                  <a:cubicBezTo>
                    <a:pt x="434" y="734"/>
                    <a:pt x="534" y="634"/>
                    <a:pt x="634" y="501"/>
                  </a:cubicBezTo>
                  <a:cubicBezTo>
                    <a:pt x="766" y="369"/>
                    <a:pt x="897" y="270"/>
                    <a:pt x="1061" y="171"/>
                  </a:cubicBezTo>
                  <a:lnTo>
                    <a:pt x="1061" y="171"/>
                  </a:lnTo>
                  <a:cubicBezTo>
                    <a:pt x="1490" y="237"/>
                    <a:pt x="2013" y="303"/>
                    <a:pt x="2569" y="401"/>
                  </a:cubicBezTo>
                  <a:cubicBezTo>
                    <a:pt x="2669" y="401"/>
                    <a:pt x="2769" y="401"/>
                    <a:pt x="2836" y="434"/>
                  </a:cubicBezTo>
                  <a:cubicBezTo>
                    <a:pt x="2902" y="467"/>
                    <a:pt x="2936" y="534"/>
                    <a:pt x="2969" y="601"/>
                  </a:cubicBezTo>
                  <a:cubicBezTo>
                    <a:pt x="3036" y="801"/>
                    <a:pt x="3103" y="968"/>
                    <a:pt x="3169" y="1134"/>
                  </a:cubicBezTo>
                  <a:cubicBezTo>
                    <a:pt x="3269" y="1435"/>
                    <a:pt x="3436" y="1735"/>
                    <a:pt x="3636" y="1968"/>
                  </a:cubicBezTo>
                  <a:cubicBezTo>
                    <a:pt x="3770" y="2235"/>
                    <a:pt x="3970" y="2469"/>
                    <a:pt x="4203" y="2636"/>
                  </a:cubicBezTo>
                  <a:cubicBezTo>
                    <a:pt x="4237" y="2636"/>
                    <a:pt x="4037" y="2369"/>
                    <a:pt x="3770" y="1902"/>
                  </a:cubicBezTo>
                  <a:cubicBezTo>
                    <a:pt x="3603" y="1635"/>
                    <a:pt x="3470" y="1368"/>
                    <a:pt x="3336" y="1068"/>
                  </a:cubicBezTo>
                  <a:cubicBezTo>
                    <a:pt x="3269" y="901"/>
                    <a:pt x="3236" y="734"/>
                    <a:pt x="3169" y="534"/>
                  </a:cubicBezTo>
                  <a:cubicBezTo>
                    <a:pt x="3136" y="434"/>
                    <a:pt x="3036" y="334"/>
                    <a:pt x="2936" y="267"/>
                  </a:cubicBezTo>
                  <a:cubicBezTo>
                    <a:pt x="2836" y="200"/>
                    <a:pt x="2736" y="200"/>
                    <a:pt x="2602" y="167"/>
                  </a:cubicBezTo>
                  <a:cubicBezTo>
                    <a:pt x="2035" y="100"/>
                    <a:pt x="1501" y="34"/>
                    <a:pt x="1034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70" name="Google Shape;469;p32">
              <a:extLst>
                <a:ext uri="{FF2B5EF4-FFF2-40B4-BE49-F238E27FC236}">
                  <a16:creationId xmlns:a16="http://schemas.microsoft.com/office/drawing/2014/main" id="{500683DE-F685-44B2-8276-EEBF44AF27D7}"/>
                </a:ext>
              </a:extLst>
            </p:cNvPr>
            <p:cNvSpPr/>
            <p:nvPr/>
          </p:nvSpPr>
          <p:spPr>
            <a:xfrm>
              <a:off x="4173150" y="2620650"/>
              <a:ext cx="14200" cy="67575"/>
            </a:xfrm>
            <a:custGeom>
              <a:avLst/>
              <a:gdLst/>
              <a:ahLst/>
              <a:cxnLst/>
              <a:rect l="l" t="t" r="r" b="b"/>
              <a:pathLst>
                <a:path w="568" h="2703" extrusionOk="0">
                  <a:moveTo>
                    <a:pt x="568" y="1"/>
                  </a:moveTo>
                  <a:lnTo>
                    <a:pt x="568" y="1"/>
                  </a:lnTo>
                  <a:cubicBezTo>
                    <a:pt x="367" y="401"/>
                    <a:pt x="234" y="868"/>
                    <a:pt x="167" y="1301"/>
                  </a:cubicBezTo>
                  <a:cubicBezTo>
                    <a:pt x="34" y="1768"/>
                    <a:pt x="1" y="2235"/>
                    <a:pt x="1" y="2702"/>
                  </a:cubicBezTo>
                  <a:cubicBezTo>
                    <a:pt x="201" y="2269"/>
                    <a:pt x="334" y="1802"/>
                    <a:pt x="367" y="1368"/>
                  </a:cubicBezTo>
                  <a:cubicBezTo>
                    <a:pt x="501" y="901"/>
                    <a:pt x="568" y="434"/>
                    <a:pt x="568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71" name="Google Shape;470;p32">
              <a:extLst>
                <a:ext uri="{FF2B5EF4-FFF2-40B4-BE49-F238E27FC236}">
                  <a16:creationId xmlns:a16="http://schemas.microsoft.com/office/drawing/2014/main" id="{67912191-1328-4D46-BC25-1FDBBB546AF7}"/>
                </a:ext>
              </a:extLst>
            </p:cNvPr>
            <p:cNvSpPr/>
            <p:nvPr/>
          </p:nvSpPr>
          <p:spPr>
            <a:xfrm>
              <a:off x="4133950" y="2666300"/>
              <a:ext cx="117625" cy="82800"/>
            </a:xfrm>
            <a:custGeom>
              <a:avLst/>
              <a:gdLst/>
              <a:ahLst/>
              <a:cxnLst/>
              <a:rect l="l" t="t" r="r" b="b"/>
              <a:pathLst>
                <a:path w="4705" h="3312" extrusionOk="0">
                  <a:moveTo>
                    <a:pt x="2976" y="1"/>
                  </a:moveTo>
                  <a:cubicBezTo>
                    <a:pt x="2929" y="1"/>
                    <a:pt x="2882" y="3"/>
                    <a:pt x="2836" y="9"/>
                  </a:cubicBezTo>
                  <a:cubicBezTo>
                    <a:pt x="2503" y="43"/>
                    <a:pt x="2202" y="176"/>
                    <a:pt x="1935" y="376"/>
                  </a:cubicBezTo>
                  <a:cubicBezTo>
                    <a:pt x="1368" y="776"/>
                    <a:pt x="835" y="1277"/>
                    <a:pt x="368" y="1810"/>
                  </a:cubicBezTo>
                  <a:cubicBezTo>
                    <a:pt x="234" y="1944"/>
                    <a:pt x="134" y="2144"/>
                    <a:pt x="67" y="2311"/>
                  </a:cubicBezTo>
                  <a:cubicBezTo>
                    <a:pt x="1" y="2511"/>
                    <a:pt x="1" y="2744"/>
                    <a:pt x="134" y="2945"/>
                  </a:cubicBezTo>
                  <a:cubicBezTo>
                    <a:pt x="316" y="3178"/>
                    <a:pt x="599" y="3311"/>
                    <a:pt x="904" y="3311"/>
                  </a:cubicBezTo>
                  <a:cubicBezTo>
                    <a:pt x="991" y="3311"/>
                    <a:pt x="1080" y="3300"/>
                    <a:pt x="1168" y="3278"/>
                  </a:cubicBezTo>
                  <a:cubicBezTo>
                    <a:pt x="1468" y="3178"/>
                    <a:pt x="1735" y="3045"/>
                    <a:pt x="2002" y="2845"/>
                  </a:cubicBezTo>
                  <a:cubicBezTo>
                    <a:pt x="2202" y="2678"/>
                    <a:pt x="2436" y="2578"/>
                    <a:pt x="2669" y="2478"/>
                  </a:cubicBezTo>
                  <a:cubicBezTo>
                    <a:pt x="2769" y="2444"/>
                    <a:pt x="2878" y="2428"/>
                    <a:pt x="2982" y="2428"/>
                  </a:cubicBezTo>
                  <a:cubicBezTo>
                    <a:pt x="3086" y="2428"/>
                    <a:pt x="3186" y="2444"/>
                    <a:pt x="3270" y="2478"/>
                  </a:cubicBezTo>
                  <a:cubicBezTo>
                    <a:pt x="3437" y="2544"/>
                    <a:pt x="3537" y="2644"/>
                    <a:pt x="3637" y="2778"/>
                  </a:cubicBezTo>
                  <a:cubicBezTo>
                    <a:pt x="3670" y="2911"/>
                    <a:pt x="3703" y="3078"/>
                    <a:pt x="3670" y="3211"/>
                  </a:cubicBezTo>
                  <a:cubicBezTo>
                    <a:pt x="3670" y="3211"/>
                    <a:pt x="3803" y="3045"/>
                    <a:pt x="3737" y="2744"/>
                  </a:cubicBezTo>
                  <a:cubicBezTo>
                    <a:pt x="3670" y="2578"/>
                    <a:pt x="3537" y="2444"/>
                    <a:pt x="3370" y="2344"/>
                  </a:cubicBezTo>
                  <a:cubicBezTo>
                    <a:pt x="3241" y="2289"/>
                    <a:pt x="3113" y="2264"/>
                    <a:pt x="2984" y="2264"/>
                  </a:cubicBezTo>
                  <a:cubicBezTo>
                    <a:pt x="2879" y="2264"/>
                    <a:pt x="2774" y="2281"/>
                    <a:pt x="2669" y="2311"/>
                  </a:cubicBezTo>
                  <a:cubicBezTo>
                    <a:pt x="2169" y="2444"/>
                    <a:pt x="1735" y="2911"/>
                    <a:pt x="1135" y="3078"/>
                  </a:cubicBezTo>
                  <a:cubicBezTo>
                    <a:pt x="1074" y="3092"/>
                    <a:pt x="1012" y="3098"/>
                    <a:pt x="952" y="3098"/>
                  </a:cubicBezTo>
                  <a:cubicBezTo>
                    <a:pt x="716" y="3098"/>
                    <a:pt x="494" y="2997"/>
                    <a:pt x="334" y="2811"/>
                  </a:cubicBezTo>
                  <a:cubicBezTo>
                    <a:pt x="168" y="2578"/>
                    <a:pt x="301" y="2211"/>
                    <a:pt x="534" y="1944"/>
                  </a:cubicBezTo>
                  <a:cubicBezTo>
                    <a:pt x="1001" y="1410"/>
                    <a:pt x="1502" y="943"/>
                    <a:pt x="2069" y="510"/>
                  </a:cubicBezTo>
                  <a:cubicBezTo>
                    <a:pt x="2302" y="343"/>
                    <a:pt x="2569" y="209"/>
                    <a:pt x="2869" y="176"/>
                  </a:cubicBezTo>
                  <a:cubicBezTo>
                    <a:pt x="2911" y="170"/>
                    <a:pt x="2953" y="167"/>
                    <a:pt x="2996" y="167"/>
                  </a:cubicBezTo>
                  <a:cubicBezTo>
                    <a:pt x="3196" y="167"/>
                    <a:pt x="3411" y="227"/>
                    <a:pt x="3603" y="309"/>
                  </a:cubicBezTo>
                  <a:cubicBezTo>
                    <a:pt x="3904" y="510"/>
                    <a:pt x="4204" y="776"/>
                    <a:pt x="4437" y="1077"/>
                  </a:cubicBezTo>
                  <a:cubicBezTo>
                    <a:pt x="4504" y="1177"/>
                    <a:pt x="4604" y="1310"/>
                    <a:pt x="4704" y="1410"/>
                  </a:cubicBezTo>
                  <a:cubicBezTo>
                    <a:pt x="4637" y="1277"/>
                    <a:pt x="4571" y="1143"/>
                    <a:pt x="4504" y="1010"/>
                  </a:cubicBezTo>
                  <a:cubicBezTo>
                    <a:pt x="4270" y="676"/>
                    <a:pt x="4004" y="409"/>
                    <a:pt x="3670" y="176"/>
                  </a:cubicBezTo>
                  <a:cubicBezTo>
                    <a:pt x="3449" y="65"/>
                    <a:pt x="3205" y="1"/>
                    <a:pt x="2976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72" name="Google Shape;471;p32">
              <a:extLst>
                <a:ext uri="{FF2B5EF4-FFF2-40B4-BE49-F238E27FC236}">
                  <a16:creationId xmlns:a16="http://schemas.microsoft.com/office/drawing/2014/main" id="{2DEF48F6-8C40-4A62-955D-67EF641E5E53}"/>
                </a:ext>
              </a:extLst>
            </p:cNvPr>
            <p:cNvSpPr/>
            <p:nvPr/>
          </p:nvSpPr>
          <p:spPr>
            <a:xfrm>
              <a:off x="4143975" y="2893350"/>
              <a:ext cx="538725" cy="546250"/>
            </a:xfrm>
            <a:custGeom>
              <a:avLst/>
              <a:gdLst/>
              <a:ahLst/>
              <a:cxnLst/>
              <a:rect l="l" t="t" r="r" b="b"/>
              <a:pathLst>
                <a:path w="21549" h="21850" extrusionOk="0">
                  <a:moveTo>
                    <a:pt x="6505" y="0"/>
                  </a:moveTo>
                  <a:lnTo>
                    <a:pt x="6438" y="67"/>
                  </a:lnTo>
                  <a:lnTo>
                    <a:pt x="33" y="6638"/>
                  </a:lnTo>
                  <a:lnTo>
                    <a:pt x="0" y="6705"/>
                  </a:lnTo>
                  <a:lnTo>
                    <a:pt x="33" y="6772"/>
                  </a:lnTo>
                  <a:cubicBezTo>
                    <a:pt x="234" y="7105"/>
                    <a:pt x="400" y="7472"/>
                    <a:pt x="600" y="7806"/>
                  </a:cubicBezTo>
                  <a:cubicBezTo>
                    <a:pt x="1501" y="9407"/>
                    <a:pt x="2535" y="10908"/>
                    <a:pt x="3669" y="12343"/>
                  </a:cubicBezTo>
                  <a:cubicBezTo>
                    <a:pt x="4737" y="13677"/>
                    <a:pt x="5938" y="14911"/>
                    <a:pt x="7205" y="16012"/>
                  </a:cubicBezTo>
                  <a:cubicBezTo>
                    <a:pt x="8406" y="17113"/>
                    <a:pt x="9574" y="18113"/>
                    <a:pt x="10708" y="19014"/>
                  </a:cubicBezTo>
                  <a:cubicBezTo>
                    <a:pt x="11742" y="19881"/>
                    <a:pt x="12909" y="20582"/>
                    <a:pt x="14143" y="21149"/>
                  </a:cubicBezTo>
                  <a:cubicBezTo>
                    <a:pt x="15144" y="21616"/>
                    <a:pt x="16245" y="21849"/>
                    <a:pt x="17379" y="21849"/>
                  </a:cubicBezTo>
                  <a:cubicBezTo>
                    <a:pt x="18213" y="21849"/>
                    <a:pt x="19047" y="21683"/>
                    <a:pt x="19814" y="21349"/>
                  </a:cubicBezTo>
                  <a:cubicBezTo>
                    <a:pt x="20315" y="21149"/>
                    <a:pt x="20748" y="20849"/>
                    <a:pt x="21148" y="20482"/>
                  </a:cubicBezTo>
                  <a:cubicBezTo>
                    <a:pt x="21282" y="20348"/>
                    <a:pt x="21415" y="20215"/>
                    <a:pt x="21549" y="20081"/>
                  </a:cubicBezTo>
                  <a:cubicBezTo>
                    <a:pt x="21549" y="20079"/>
                    <a:pt x="21548" y="20077"/>
                    <a:pt x="21546" y="20077"/>
                  </a:cubicBezTo>
                  <a:cubicBezTo>
                    <a:pt x="21525" y="20077"/>
                    <a:pt x="21392" y="20235"/>
                    <a:pt x="21148" y="20448"/>
                  </a:cubicBezTo>
                  <a:cubicBezTo>
                    <a:pt x="20748" y="20782"/>
                    <a:pt x="20281" y="21049"/>
                    <a:pt x="19814" y="21249"/>
                  </a:cubicBezTo>
                  <a:cubicBezTo>
                    <a:pt x="19047" y="21582"/>
                    <a:pt x="18213" y="21716"/>
                    <a:pt x="17379" y="21716"/>
                  </a:cubicBezTo>
                  <a:cubicBezTo>
                    <a:pt x="16278" y="21716"/>
                    <a:pt x="15211" y="21449"/>
                    <a:pt x="14210" y="21015"/>
                  </a:cubicBezTo>
                  <a:cubicBezTo>
                    <a:pt x="11942" y="20048"/>
                    <a:pt x="9774" y="18013"/>
                    <a:pt x="7372" y="15878"/>
                  </a:cubicBezTo>
                  <a:cubicBezTo>
                    <a:pt x="6104" y="14744"/>
                    <a:pt x="4904" y="13510"/>
                    <a:pt x="3836" y="12209"/>
                  </a:cubicBezTo>
                  <a:cubicBezTo>
                    <a:pt x="2702" y="10775"/>
                    <a:pt x="1701" y="9274"/>
                    <a:pt x="801" y="7706"/>
                  </a:cubicBezTo>
                  <a:cubicBezTo>
                    <a:pt x="617" y="7369"/>
                    <a:pt x="433" y="7061"/>
                    <a:pt x="250" y="6754"/>
                  </a:cubicBezTo>
                  <a:lnTo>
                    <a:pt x="250" y="6754"/>
                  </a:lnTo>
                  <a:lnTo>
                    <a:pt x="6555" y="252"/>
                  </a:lnTo>
                  <a:lnTo>
                    <a:pt x="6555" y="252"/>
                  </a:lnTo>
                  <a:cubicBezTo>
                    <a:pt x="10721" y="2800"/>
                    <a:pt x="14193" y="5081"/>
                    <a:pt x="16679" y="6638"/>
                  </a:cubicBezTo>
                  <a:cubicBezTo>
                    <a:pt x="17980" y="7406"/>
                    <a:pt x="18947" y="8006"/>
                    <a:pt x="19647" y="8440"/>
                  </a:cubicBezTo>
                  <a:lnTo>
                    <a:pt x="20415" y="8907"/>
                  </a:lnTo>
                  <a:lnTo>
                    <a:pt x="20615" y="9007"/>
                  </a:lnTo>
                  <a:cubicBezTo>
                    <a:pt x="20681" y="9040"/>
                    <a:pt x="20715" y="9040"/>
                    <a:pt x="20715" y="9040"/>
                  </a:cubicBezTo>
                  <a:lnTo>
                    <a:pt x="20648" y="9007"/>
                  </a:lnTo>
                  <a:lnTo>
                    <a:pt x="20448" y="8873"/>
                  </a:lnTo>
                  <a:lnTo>
                    <a:pt x="19681" y="8373"/>
                  </a:lnTo>
                  <a:lnTo>
                    <a:pt x="16745" y="6505"/>
                  </a:lnTo>
                  <a:cubicBezTo>
                    <a:pt x="14244" y="4937"/>
                    <a:pt x="10741" y="2636"/>
                    <a:pt x="6571" y="34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73" name="Google Shape;472;p32">
              <a:extLst>
                <a:ext uri="{FF2B5EF4-FFF2-40B4-BE49-F238E27FC236}">
                  <a16:creationId xmlns:a16="http://schemas.microsoft.com/office/drawing/2014/main" id="{CF2109EB-1703-49AC-9814-F02B82F642D5}"/>
                </a:ext>
              </a:extLst>
            </p:cNvPr>
            <p:cNvSpPr/>
            <p:nvPr/>
          </p:nvSpPr>
          <p:spPr>
            <a:xfrm>
              <a:off x="4497550" y="2734075"/>
              <a:ext cx="13375" cy="282725"/>
            </a:xfrm>
            <a:custGeom>
              <a:avLst/>
              <a:gdLst/>
              <a:ahLst/>
              <a:cxnLst/>
              <a:rect l="l" t="t" r="r" b="b"/>
              <a:pathLst>
                <a:path w="535" h="11309" extrusionOk="0">
                  <a:moveTo>
                    <a:pt x="534" y="0"/>
                  </a:moveTo>
                  <a:cubicBezTo>
                    <a:pt x="401" y="567"/>
                    <a:pt x="334" y="1101"/>
                    <a:pt x="334" y="1668"/>
                  </a:cubicBezTo>
                  <a:cubicBezTo>
                    <a:pt x="267" y="2669"/>
                    <a:pt x="201" y="4103"/>
                    <a:pt x="134" y="5638"/>
                  </a:cubicBezTo>
                  <a:cubicBezTo>
                    <a:pt x="67" y="7205"/>
                    <a:pt x="0" y="8640"/>
                    <a:pt x="0" y="9640"/>
                  </a:cubicBezTo>
                  <a:lnTo>
                    <a:pt x="0" y="10875"/>
                  </a:lnTo>
                  <a:cubicBezTo>
                    <a:pt x="0" y="11008"/>
                    <a:pt x="0" y="11175"/>
                    <a:pt x="34" y="11308"/>
                  </a:cubicBezTo>
                  <a:cubicBezTo>
                    <a:pt x="67" y="11175"/>
                    <a:pt x="101" y="11008"/>
                    <a:pt x="101" y="10875"/>
                  </a:cubicBezTo>
                  <a:lnTo>
                    <a:pt x="167" y="9674"/>
                  </a:lnTo>
                  <a:cubicBezTo>
                    <a:pt x="234" y="8640"/>
                    <a:pt x="301" y="7205"/>
                    <a:pt x="367" y="5671"/>
                  </a:cubicBezTo>
                  <a:cubicBezTo>
                    <a:pt x="401" y="4136"/>
                    <a:pt x="467" y="2735"/>
                    <a:pt x="501" y="1668"/>
                  </a:cubicBezTo>
                  <a:cubicBezTo>
                    <a:pt x="501" y="1201"/>
                    <a:pt x="534" y="801"/>
                    <a:pt x="534" y="467"/>
                  </a:cubicBezTo>
                  <a:cubicBezTo>
                    <a:pt x="534" y="300"/>
                    <a:pt x="534" y="167"/>
                    <a:pt x="5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74" name="Google Shape;473;p32">
              <a:extLst>
                <a:ext uri="{FF2B5EF4-FFF2-40B4-BE49-F238E27FC236}">
                  <a16:creationId xmlns:a16="http://schemas.microsoft.com/office/drawing/2014/main" id="{8E8891A9-A36C-4BB2-89ED-50B481F014EC}"/>
                </a:ext>
              </a:extLst>
            </p:cNvPr>
            <p:cNvSpPr/>
            <p:nvPr/>
          </p:nvSpPr>
          <p:spPr>
            <a:xfrm>
              <a:off x="4518400" y="2459700"/>
              <a:ext cx="124275" cy="164300"/>
            </a:xfrm>
            <a:custGeom>
              <a:avLst/>
              <a:gdLst/>
              <a:ahLst/>
              <a:cxnLst/>
              <a:rect l="l" t="t" r="r" b="b"/>
              <a:pathLst>
                <a:path w="4971" h="6572" extrusionOk="0">
                  <a:moveTo>
                    <a:pt x="4971" y="1"/>
                  </a:moveTo>
                  <a:cubicBezTo>
                    <a:pt x="4871" y="34"/>
                    <a:pt x="4737" y="67"/>
                    <a:pt x="4637" y="101"/>
                  </a:cubicBezTo>
                  <a:cubicBezTo>
                    <a:pt x="4337" y="201"/>
                    <a:pt x="4037" y="334"/>
                    <a:pt x="3770" y="468"/>
                  </a:cubicBezTo>
                  <a:cubicBezTo>
                    <a:pt x="3369" y="701"/>
                    <a:pt x="2969" y="968"/>
                    <a:pt x="2602" y="1268"/>
                  </a:cubicBezTo>
                  <a:cubicBezTo>
                    <a:pt x="1735" y="1969"/>
                    <a:pt x="1034" y="2903"/>
                    <a:pt x="567" y="3970"/>
                  </a:cubicBezTo>
                  <a:cubicBezTo>
                    <a:pt x="367" y="4370"/>
                    <a:pt x="234" y="4837"/>
                    <a:pt x="134" y="5304"/>
                  </a:cubicBezTo>
                  <a:cubicBezTo>
                    <a:pt x="67" y="5605"/>
                    <a:pt x="34" y="5905"/>
                    <a:pt x="0" y="6205"/>
                  </a:cubicBezTo>
                  <a:cubicBezTo>
                    <a:pt x="0" y="6338"/>
                    <a:pt x="0" y="6439"/>
                    <a:pt x="0" y="6572"/>
                  </a:cubicBezTo>
                  <a:cubicBezTo>
                    <a:pt x="67" y="6572"/>
                    <a:pt x="67" y="6072"/>
                    <a:pt x="267" y="5304"/>
                  </a:cubicBezTo>
                  <a:cubicBezTo>
                    <a:pt x="401" y="4871"/>
                    <a:pt x="534" y="4437"/>
                    <a:pt x="734" y="4037"/>
                  </a:cubicBezTo>
                  <a:cubicBezTo>
                    <a:pt x="1201" y="3003"/>
                    <a:pt x="1902" y="2102"/>
                    <a:pt x="2736" y="1402"/>
                  </a:cubicBezTo>
                  <a:cubicBezTo>
                    <a:pt x="3069" y="1101"/>
                    <a:pt x="3470" y="835"/>
                    <a:pt x="3836" y="601"/>
                  </a:cubicBezTo>
                  <a:cubicBezTo>
                    <a:pt x="4537" y="201"/>
                    <a:pt x="4971" y="34"/>
                    <a:pt x="497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75" name="Google Shape;474;p32">
              <a:extLst>
                <a:ext uri="{FF2B5EF4-FFF2-40B4-BE49-F238E27FC236}">
                  <a16:creationId xmlns:a16="http://schemas.microsoft.com/office/drawing/2014/main" id="{C8D683A8-3F38-463A-9C9D-3B8CC3E20C83}"/>
                </a:ext>
              </a:extLst>
            </p:cNvPr>
            <p:cNvSpPr/>
            <p:nvPr/>
          </p:nvSpPr>
          <p:spPr>
            <a:xfrm>
              <a:off x="3770375" y="2593125"/>
              <a:ext cx="58400" cy="447850"/>
            </a:xfrm>
            <a:custGeom>
              <a:avLst/>
              <a:gdLst/>
              <a:ahLst/>
              <a:cxnLst/>
              <a:rect l="l" t="t" r="r" b="b"/>
              <a:pathLst>
                <a:path w="2336" h="17914" extrusionOk="0">
                  <a:moveTo>
                    <a:pt x="1434" y="1"/>
                  </a:moveTo>
                  <a:cubicBezTo>
                    <a:pt x="1401" y="1"/>
                    <a:pt x="1468" y="268"/>
                    <a:pt x="1468" y="735"/>
                  </a:cubicBezTo>
                  <a:cubicBezTo>
                    <a:pt x="1501" y="1368"/>
                    <a:pt x="1468" y="2036"/>
                    <a:pt x="1334" y="2669"/>
                  </a:cubicBezTo>
                  <a:cubicBezTo>
                    <a:pt x="1168" y="3470"/>
                    <a:pt x="867" y="4437"/>
                    <a:pt x="567" y="5471"/>
                  </a:cubicBezTo>
                  <a:cubicBezTo>
                    <a:pt x="400" y="6038"/>
                    <a:pt x="267" y="6605"/>
                    <a:pt x="167" y="7173"/>
                  </a:cubicBezTo>
                  <a:cubicBezTo>
                    <a:pt x="33" y="7806"/>
                    <a:pt x="0" y="8407"/>
                    <a:pt x="0" y="9041"/>
                  </a:cubicBezTo>
                  <a:cubicBezTo>
                    <a:pt x="0" y="11609"/>
                    <a:pt x="767" y="13844"/>
                    <a:pt x="1334" y="15412"/>
                  </a:cubicBezTo>
                  <a:cubicBezTo>
                    <a:pt x="1601" y="16179"/>
                    <a:pt x="1868" y="16846"/>
                    <a:pt x="2035" y="17246"/>
                  </a:cubicBezTo>
                  <a:cubicBezTo>
                    <a:pt x="2135" y="17480"/>
                    <a:pt x="2235" y="17680"/>
                    <a:pt x="2335" y="17914"/>
                  </a:cubicBezTo>
                  <a:cubicBezTo>
                    <a:pt x="2302" y="17680"/>
                    <a:pt x="2235" y="17447"/>
                    <a:pt x="2135" y="17213"/>
                  </a:cubicBezTo>
                  <a:cubicBezTo>
                    <a:pt x="1968" y="16779"/>
                    <a:pt x="1735" y="16146"/>
                    <a:pt x="1468" y="15345"/>
                  </a:cubicBezTo>
                  <a:cubicBezTo>
                    <a:pt x="967" y="13777"/>
                    <a:pt x="234" y="11576"/>
                    <a:pt x="234" y="9041"/>
                  </a:cubicBezTo>
                  <a:cubicBezTo>
                    <a:pt x="234" y="8407"/>
                    <a:pt x="267" y="7806"/>
                    <a:pt x="367" y="7206"/>
                  </a:cubicBezTo>
                  <a:cubicBezTo>
                    <a:pt x="467" y="6639"/>
                    <a:pt x="634" y="6072"/>
                    <a:pt x="767" y="5538"/>
                  </a:cubicBezTo>
                  <a:cubicBezTo>
                    <a:pt x="1067" y="4471"/>
                    <a:pt x="1334" y="3537"/>
                    <a:pt x="1468" y="2703"/>
                  </a:cubicBezTo>
                  <a:cubicBezTo>
                    <a:pt x="1601" y="2036"/>
                    <a:pt x="1635" y="1368"/>
                    <a:pt x="1568" y="735"/>
                  </a:cubicBezTo>
                  <a:cubicBezTo>
                    <a:pt x="1534" y="534"/>
                    <a:pt x="1501" y="368"/>
                    <a:pt x="1468" y="201"/>
                  </a:cubicBezTo>
                  <a:cubicBezTo>
                    <a:pt x="1468" y="134"/>
                    <a:pt x="1434" y="67"/>
                    <a:pt x="14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76" name="Google Shape;475;p32">
              <a:extLst>
                <a:ext uri="{FF2B5EF4-FFF2-40B4-BE49-F238E27FC236}">
                  <a16:creationId xmlns:a16="http://schemas.microsoft.com/office/drawing/2014/main" id="{2495D375-4A2C-4C9F-810D-30EDFF9F7D00}"/>
                </a:ext>
              </a:extLst>
            </p:cNvPr>
            <p:cNvSpPr/>
            <p:nvPr/>
          </p:nvSpPr>
          <p:spPr>
            <a:xfrm>
              <a:off x="3850425" y="3464600"/>
              <a:ext cx="488700" cy="53050"/>
            </a:xfrm>
            <a:custGeom>
              <a:avLst/>
              <a:gdLst/>
              <a:ahLst/>
              <a:cxnLst/>
              <a:rect l="l" t="t" r="r" b="b"/>
              <a:pathLst>
                <a:path w="19548" h="2122" extrusionOk="0">
                  <a:moveTo>
                    <a:pt x="19548" y="0"/>
                  </a:moveTo>
                  <a:cubicBezTo>
                    <a:pt x="19481" y="0"/>
                    <a:pt x="19414" y="0"/>
                    <a:pt x="19347" y="33"/>
                  </a:cubicBezTo>
                  <a:lnTo>
                    <a:pt x="18814" y="167"/>
                  </a:lnTo>
                  <a:cubicBezTo>
                    <a:pt x="18313" y="334"/>
                    <a:pt x="17613" y="500"/>
                    <a:pt x="16746" y="734"/>
                  </a:cubicBezTo>
                  <a:cubicBezTo>
                    <a:pt x="15878" y="967"/>
                    <a:pt x="14844" y="1201"/>
                    <a:pt x="13677" y="1368"/>
                  </a:cubicBezTo>
                  <a:cubicBezTo>
                    <a:pt x="12509" y="1568"/>
                    <a:pt x="11208" y="1735"/>
                    <a:pt x="9874" y="1835"/>
                  </a:cubicBezTo>
                  <a:cubicBezTo>
                    <a:pt x="8873" y="1884"/>
                    <a:pt x="7907" y="1915"/>
                    <a:pt x="6991" y="1915"/>
                  </a:cubicBezTo>
                  <a:cubicBezTo>
                    <a:pt x="6655" y="1915"/>
                    <a:pt x="6326" y="1910"/>
                    <a:pt x="6005" y="1901"/>
                  </a:cubicBezTo>
                  <a:cubicBezTo>
                    <a:pt x="4837" y="1835"/>
                    <a:pt x="3736" y="1768"/>
                    <a:pt x="2869" y="1668"/>
                  </a:cubicBezTo>
                  <a:cubicBezTo>
                    <a:pt x="2002" y="1568"/>
                    <a:pt x="1268" y="1468"/>
                    <a:pt x="801" y="1368"/>
                  </a:cubicBezTo>
                  <a:lnTo>
                    <a:pt x="200" y="1301"/>
                  </a:lnTo>
                  <a:cubicBezTo>
                    <a:pt x="167" y="1284"/>
                    <a:pt x="134" y="1276"/>
                    <a:pt x="100" y="1276"/>
                  </a:cubicBezTo>
                  <a:cubicBezTo>
                    <a:pt x="67" y="1276"/>
                    <a:pt x="34" y="1284"/>
                    <a:pt x="0" y="1301"/>
                  </a:cubicBezTo>
                  <a:cubicBezTo>
                    <a:pt x="67" y="1301"/>
                    <a:pt x="134" y="1334"/>
                    <a:pt x="200" y="1334"/>
                  </a:cubicBezTo>
                  <a:lnTo>
                    <a:pt x="768" y="1468"/>
                  </a:lnTo>
                  <a:cubicBezTo>
                    <a:pt x="1235" y="1568"/>
                    <a:pt x="1968" y="1701"/>
                    <a:pt x="2869" y="1835"/>
                  </a:cubicBezTo>
                  <a:cubicBezTo>
                    <a:pt x="3736" y="1935"/>
                    <a:pt x="4804" y="2068"/>
                    <a:pt x="6005" y="2102"/>
                  </a:cubicBezTo>
                  <a:cubicBezTo>
                    <a:pt x="6444" y="2114"/>
                    <a:pt x="6897" y="2122"/>
                    <a:pt x="7362" y="2122"/>
                  </a:cubicBezTo>
                  <a:cubicBezTo>
                    <a:pt x="8167" y="2122"/>
                    <a:pt x="9007" y="2098"/>
                    <a:pt x="9874" y="2035"/>
                  </a:cubicBezTo>
                  <a:cubicBezTo>
                    <a:pt x="11242" y="1968"/>
                    <a:pt x="12543" y="1801"/>
                    <a:pt x="13710" y="1601"/>
                  </a:cubicBezTo>
                  <a:cubicBezTo>
                    <a:pt x="14878" y="1368"/>
                    <a:pt x="15945" y="1134"/>
                    <a:pt x="16812" y="901"/>
                  </a:cubicBezTo>
                  <a:cubicBezTo>
                    <a:pt x="17680" y="667"/>
                    <a:pt x="18347" y="434"/>
                    <a:pt x="18847" y="267"/>
                  </a:cubicBezTo>
                  <a:lnTo>
                    <a:pt x="19381" y="67"/>
                  </a:lnTo>
                  <a:cubicBezTo>
                    <a:pt x="19448" y="67"/>
                    <a:pt x="19514" y="33"/>
                    <a:pt x="1954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77" name="Google Shape;476;p32">
              <a:extLst>
                <a:ext uri="{FF2B5EF4-FFF2-40B4-BE49-F238E27FC236}">
                  <a16:creationId xmlns:a16="http://schemas.microsoft.com/office/drawing/2014/main" id="{0333BCB7-4402-4EDE-8B53-2DA89CB2395A}"/>
                </a:ext>
              </a:extLst>
            </p:cNvPr>
            <p:cNvSpPr/>
            <p:nvPr/>
          </p:nvSpPr>
          <p:spPr>
            <a:xfrm>
              <a:off x="3651100" y="3231000"/>
              <a:ext cx="140975" cy="394550"/>
            </a:xfrm>
            <a:custGeom>
              <a:avLst/>
              <a:gdLst/>
              <a:ahLst/>
              <a:cxnLst/>
              <a:rect l="l" t="t" r="r" b="b"/>
              <a:pathLst>
                <a:path w="5639" h="15782" extrusionOk="0">
                  <a:moveTo>
                    <a:pt x="5638" y="1"/>
                  </a:moveTo>
                  <a:cubicBezTo>
                    <a:pt x="5629" y="1"/>
                    <a:pt x="5561" y="229"/>
                    <a:pt x="5405" y="604"/>
                  </a:cubicBezTo>
                  <a:lnTo>
                    <a:pt x="4704" y="2272"/>
                  </a:lnTo>
                  <a:cubicBezTo>
                    <a:pt x="4137" y="3673"/>
                    <a:pt x="3337" y="5608"/>
                    <a:pt x="2536" y="7776"/>
                  </a:cubicBezTo>
                  <a:cubicBezTo>
                    <a:pt x="1736" y="9978"/>
                    <a:pt x="1035" y="11946"/>
                    <a:pt x="635" y="13414"/>
                  </a:cubicBezTo>
                  <a:cubicBezTo>
                    <a:pt x="401" y="14147"/>
                    <a:pt x="234" y="14748"/>
                    <a:pt x="168" y="15148"/>
                  </a:cubicBezTo>
                  <a:cubicBezTo>
                    <a:pt x="101" y="15348"/>
                    <a:pt x="34" y="15582"/>
                    <a:pt x="1" y="15782"/>
                  </a:cubicBezTo>
                  <a:cubicBezTo>
                    <a:pt x="101" y="15582"/>
                    <a:pt x="168" y="15382"/>
                    <a:pt x="234" y="15182"/>
                  </a:cubicBezTo>
                  <a:lnTo>
                    <a:pt x="768" y="13447"/>
                  </a:lnTo>
                  <a:cubicBezTo>
                    <a:pt x="1235" y="12013"/>
                    <a:pt x="1936" y="10045"/>
                    <a:pt x="2736" y="7843"/>
                  </a:cubicBezTo>
                  <a:cubicBezTo>
                    <a:pt x="3537" y="5675"/>
                    <a:pt x="4304" y="3740"/>
                    <a:pt x="4838" y="2306"/>
                  </a:cubicBezTo>
                  <a:cubicBezTo>
                    <a:pt x="5105" y="1605"/>
                    <a:pt x="5338" y="1038"/>
                    <a:pt x="5472" y="638"/>
                  </a:cubicBezTo>
                  <a:cubicBezTo>
                    <a:pt x="5572" y="404"/>
                    <a:pt x="5605" y="204"/>
                    <a:pt x="5638" y="4"/>
                  </a:cubicBezTo>
                  <a:cubicBezTo>
                    <a:pt x="5638" y="2"/>
                    <a:pt x="5638" y="1"/>
                    <a:pt x="563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78" name="Google Shape;477;p32">
              <a:extLst>
                <a:ext uri="{FF2B5EF4-FFF2-40B4-BE49-F238E27FC236}">
                  <a16:creationId xmlns:a16="http://schemas.microsoft.com/office/drawing/2014/main" id="{33F02C91-6FAC-4A18-BAB9-6F09BE07A152}"/>
                </a:ext>
              </a:extLst>
            </p:cNvPr>
            <p:cNvSpPr/>
            <p:nvPr/>
          </p:nvSpPr>
          <p:spPr>
            <a:xfrm>
              <a:off x="4470875" y="3752300"/>
              <a:ext cx="55875" cy="1479400"/>
            </a:xfrm>
            <a:custGeom>
              <a:avLst/>
              <a:gdLst/>
              <a:ahLst/>
              <a:cxnLst/>
              <a:rect l="l" t="t" r="r" b="b"/>
              <a:pathLst>
                <a:path w="2235" h="59176" extrusionOk="0">
                  <a:moveTo>
                    <a:pt x="0" y="0"/>
                  </a:moveTo>
                  <a:cubicBezTo>
                    <a:pt x="0" y="34"/>
                    <a:pt x="0" y="100"/>
                    <a:pt x="0" y="167"/>
                  </a:cubicBezTo>
                  <a:cubicBezTo>
                    <a:pt x="33" y="267"/>
                    <a:pt x="33" y="401"/>
                    <a:pt x="67" y="601"/>
                  </a:cubicBezTo>
                  <a:cubicBezTo>
                    <a:pt x="167" y="1001"/>
                    <a:pt x="234" y="1568"/>
                    <a:pt x="367" y="2302"/>
                  </a:cubicBezTo>
                  <a:cubicBezTo>
                    <a:pt x="400" y="2469"/>
                    <a:pt x="434" y="2669"/>
                    <a:pt x="467" y="2869"/>
                  </a:cubicBezTo>
                  <a:cubicBezTo>
                    <a:pt x="500" y="3103"/>
                    <a:pt x="534" y="3303"/>
                    <a:pt x="534" y="3536"/>
                  </a:cubicBezTo>
                  <a:cubicBezTo>
                    <a:pt x="600" y="3970"/>
                    <a:pt x="667" y="4470"/>
                    <a:pt x="734" y="5004"/>
                  </a:cubicBezTo>
                  <a:cubicBezTo>
                    <a:pt x="901" y="6071"/>
                    <a:pt x="1001" y="7272"/>
                    <a:pt x="1101" y="8606"/>
                  </a:cubicBezTo>
                  <a:cubicBezTo>
                    <a:pt x="1601" y="13944"/>
                    <a:pt x="1868" y="21349"/>
                    <a:pt x="1935" y="29521"/>
                  </a:cubicBezTo>
                  <a:cubicBezTo>
                    <a:pt x="2035" y="37727"/>
                    <a:pt x="1935" y="45133"/>
                    <a:pt x="1935" y="50503"/>
                  </a:cubicBezTo>
                  <a:cubicBezTo>
                    <a:pt x="1935" y="53172"/>
                    <a:pt x="1968" y="55340"/>
                    <a:pt x="2001" y="56841"/>
                  </a:cubicBezTo>
                  <a:cubicBezTo>
                    <a:pt x="2001" y="57608"/>
                    <a:pt x="2035" y="58175"/>
                    <a:pt x="2035" y="58576"/>
                  </a:cubicBezTo>
                  <a:lnTo>
                    <a:pt x="2035" y="59043"/>
                  </a:lnTo>
                  <a:cubicBezTo>
                    <a:pt x="2035" y="59076"/>
                    <a:pt x="2035" y="59143"/>
                    <a:pt x="2035" y="59176"/>
                  </a:cubicBezTo>
                  <a:cubicBezTo>
                    <a:pt x="2068" y="59109"/>
                    <a:pt x="2068" y="59076"/>
                    <a:pt x="2102" y="59009"/>
                  </a:cubicBezTo>
                  <a:lnTo>
                    <a:pt x="2102" y="58542"/>
                  </a:lnTo>
                  <a:lnTo>
                    <a:pt x="2102" y="56841"/>
                  </a:lnTo>
                  <a:cubicBezTo>
                    <a:pt x="2102" y="55307"/>
                    <a:pt x="2102" y="53138"/>
                    <a:pt x="2102" y="50470"/>
                  </a:cubicBezTo>
                  <a:cubicBezTo>
                    <a:pt x="2168" y="45099"/>
                    <a:pt x="2235" y="37694"/>
                    <a:pt x="2202" y="29521"/>
                  </a:cubicBezTo>
                  <a:cubicBezTo>
                    <a:pt x="2135" y="21316"/>
                    <a:pt x="1835" y="13910"/>
                    <a:pt x="1301" y="8573"/>
                  </a:cubicBezTo>
                  <a:cubicBezTo>
                    <a:pt x="1134" y="7239"/>
                    <a:pt x="1034" y="6038"/>
                    <a:pt x="867" y="4971"/>
                  </a:cubicBezTo>
                  <a:cubicBezTo>
                    <a:pt x="801" y="4437"/>
                    <a:pt x="734" y="3936"/>
                    <a:pt x="667" y="3503"/>
                  </a:cubicBezTo>
                  <a:cubicBezTo>
                    <a:pt x="634" y="3269"/>
                    <a:pt x="600" y="3036"/>
                    <a:pt x="567" y="2836"/>
                  </a:cubicBezTo>
                  <a:cubicBezTo>
                    <a:pt x="534" y="2636"/>
                    <a:pt x="500" y="2435"/>
                    <a:pt x="467" y="2269"/>
                  </a:cubicBezTo>
                  <a:cubicBezTo>
                    <a:pt x="334" y="1535"/>
                    <a:pt x="200" y="968"/>
                    <a:pt x="133" y="567"/>
                  </a:cubicBezTo>
                  <a:lnTo>
                    <a:pt x="33" y="134"/>
                  </a:lnTo>
                  <a:cubicBezTo>
                    <a:pt x="33" y="100"/>
                    <a:pt x="33" y="34"/>
                    <a:pt x="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79" name="Google Shape;478;p32">
              <a:extLst>
                <a:ext uri="{FF2B5EF4-FFF2-40B4-BE49-F238E27FC236}">
                  <a16:creationId xmlns:a16="http://schemas.microsoft.com/office/drawing/2014/main" id="{30BAD3CE-C4E8-4BC9-B086-8C558312A043}"/>
                </a:ext>
              </a:extLst>
            </p:cNvPr>
            <p:cNvSpPr/>
            <p:nvPr/>
          </p:nvSpPr>
          <p:spPr>
            <a:xfrm>
              <a:off x="4388300" y="1425250"/>
              <a:ext cx="208500" cy="208050"/>
            </a:xfrm>
            <a:custGeom>
              <a:avLst/>
              <a:gdLst/>
              <a:ahLst/>
              <a:cxnLst/>
              <a:rect l="l" t="t" r="r" b="b"/>
              <a:pathLst>
                <a:path w="8340" h="8322" extrusionOk="0">
                  <a:moveTo>
                    <a:pt x="3561" y="1"/>
                  </a:moveTo>
                  <a:cubicBezTo>
                    <a:pt x="3090" y="1"/>
                    <a:pt x="2617" y="95"/>
                    <a:pt x="2169" y="283"/>
                  </a:cubicBezTo>
                  <a:cubicBezTo>
                    <a:pt x="1135" y="750"/>
                    <a:pt x="534" y="1850"/>
                    <a:pt x="668" y="2984"/>
                  </a:cubicBezTo>
                  <a:lnTo>
                    <a:pt x="1" y="7588"/>
                  </a:lnTo>
                  <a:cubicBezTo>
                    <a:pt x="245" y="7472"/>
                    <a:pt x="503" y="7426"/>
                    <a:pt x="766" y="7426"/>
                  </a:cubicBezTo>
                  <a:cubicBezTo>
                    <a:pt x="1185" y="7426"/>
                    <a:pt x="1612" y="7544"/>
                    <a:pt x="2002" y="7688"/>
                  </a:cubicBezTo>
                  <a:cubicBezTo>
                    <a:pt x="2636" y="8021"/>
                    <a:pt x="3303" y="8222"/>
                    <a:pt x="3970" y="8322"/>
                  </a:cubicBezTo>
                  <a:cubicBezTo>
                    <a:pt x="4771" y="8322"/>
                    <a:pt x="5538" y="8021"/>
                    <a:pt x="6105" y="7488"/>
                  </a:cubicBezTo>
                  <a:cubicBezTo>
                    <a:pt x="8340" y="5520"/>
                    <a:pt x="7940" y="1917"/>
                    <a:pt x="5338" y="483"/>
                  </a:cubicBezTo>
                  <a:cubicBezTo>
                    <a:pt x="4790" y="161"/>
                    <a:pt x="4177" y="1"/>
                    <a:pt x="356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80" name="Google Shape;479;p32">
              <a:extLst>
                <a:ext uri="{FF2B5EF4-FFF2-40B4-BE49-F238E27FC236}">
                  <a16:creationId xmlns:a16="http://schemas.microsoft.com/office/drawing/2014/main" id="{FDD38AF0-2488-43F6-A5A8-CD8EC07FB61D}"/>
                </a:ext>
              </a:extLst>
            </p:cNvPr>
            <p:cNvSpPr/>
            <p:nvPr/>
          </p:nvSpPr>
          <p:spPr>
            <a:xfrm>
              <a:off x="4399975" y="1488175"/>
              <a:ext cx="75925" cy="145125"/>
            </a:xfrm>
            <a:custGeom>
              <a:avLst/>
              <a:gdLst/>
              <a:ahLst/>
              <a:cxnLst/>
              <a:rect l="l" t="t" r="r" b="b"/>
              <a:pathLst>
                <a:path w="3037" h="5805" extrusionOk="0">
                  <a:moveTo>
                    <a:pt x="1" y="0"/>
                  </a:moveTo>
                  <a:lnTo>
                    <a:pt x="1" y="0"/>
                  </a:lnTo>
                  <a:cubicBezTo>
                    <a:pt x="701" y="834"/>
                    <a:pt x="1335" y="1735"/>
                    <a:pt x="1902" y="2702"/>
                  </a:cubicBezTo>
                  <a:cubicBezTo>
                    <a:pt x="2369" y="3703"/>
                    <a:pt x="2769" y="4737"/>
                    <a:pt x="3036" y="5805"/>
                  </a:cubicBezTo>
                  <a:cubicBezTo>
                    <a:pt x="3036" y="5471"/>
                    <a:pt x="3003" y="5137"/>
                    <a:pt x="2903" y="4804"/>
                  </a:cubicBezTo>
                  <a:cubicBezTo>
                    <a:pt x="2536" y="3269"/>
                    <a:pt x="1802" y="1835"/>
                    <a:pt x="735" y="634"/>
                  </a:cubicBezTo>
                  <a:cubicBezTo>
                    <a:pt x="501" y="401"/>
                    <a:pt x="268" y="167"/>
                    <a:pt x="1" y="0"/>
                  </a:cubicBez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81" name="Google Shape;480;p32">
              <a:extLst>
                <a:ext uri="{FF2B5EF4-FFF2-40B4-BE49-F238E27FC236}">
                  <a16:creationId xmlns:a16="http://schemas.microsoft.com/office/drawing/2014/main" id="{A91C0CE3-7F62-4307-8076-342752BB9E37}"/>
                </a:ext>
              </a:extLst>
            </p:cNvPr>
            <p:cNvSpPr/>
            <p:nvPr/>
          </p:nvSpPr>
          <p:spPr>
            <a:xfrm>
              <a:off x="4161475" y="1494000"/>
              <a:ext cx="288575" cy="111750"/>
            </a:xfrm>
            <a:custGeom>
              <a:avLst/>
              <a:gdLst/>
              <a:ahLst/>
              <a:cxnLst/>
              <a:rect l="l" t="t" r="r" b="b"/>
              <a:pathLst>
                <a:path w="11543" h="4470" extrusionOk="0">
                  <a:moveTo>
                    <a:pt x="101" y="1"/>
                  </a:moveTo>
                  <a:cubicBezTo>
                    <a:pt x="101" y="1"/>
                    <a:pt x="67" y="34"/>
                    <a:pt x="67" y="134"/>
                  </a:cubicBezTo>
                  <a:cubicBezTo>
                    <a:pt x="34" y="268"/>
                    <a:pt x="1" y="401"/>
                    <a:pt x="1" y="535"/>
                  </a:cubicBezTo>
                  <a:cubicBezTo>
                    <a:pt x="34" y="1068"/>
                    <a:pt x="167" y="1569"/>
                    <a:pt x="468" y="2002"/>
                  </a:cubicBezTo>
                  <a:cubicBezTo>
                    <a:pt x="901" y="2636"/>
                    <a:pt x="1468" y="3137"/>
                    <a:pt x="2169" y="3470"/>
                  </a:cubicBezTo>
                  <a:cubicBezTo>
                    <a:pt x="3003" y="3870"/>
                    <a:pt x="3870" y="4171"/>
                    <a:pt x="4771" y="4337"/>
                  </a:cubicBezTo>
                  <a:cubicBezTo>
                    <a:pt x="5319" y="4425"/>
                    <a:pt x="5871" y="4470"/>
                    <a:pt x="6421" y="4470"/>
                  </a:cubicBezTo>
                  <a:cubicBezTo>
                    <a:pt x="7543" y="4470"/>
                    <a:pt x="8655" y="4284"/>
                    <a:pt x="9707" y="3904"/>
                  </a:cubicBezTo>
                  <a:cubicBezTo>
                    <a:pt x="10208" y="3737"/>
                    <a:pt x="10641" y="3537"/>
                    <a:pt x="11108" y="3270"/>
                  </a:cubicBezTo>
                  <a:cubicBezTo>
                    <a:pt x="11275" y="3203"/>
                    <a:pt x="11409" y="3103"/>
                    <a:pt x="11542" y="2970"/>
                  </a:cubicBezTo>
                  <a:lnTo>
                    <a:pt x="11542" y="2970"/>
                  </a:lnTo>
                  <a:cubicBezTo>
                    <a:pt x="10942" y="3270"/>
                    <a:pt x="10308" y="3537"/>
                    <a:pt x="9674" y="3737"/>
                  </a:cubicBezTo>
                  <a:cubicBezTo>
                    <a:pt x="8659" y="4083"/>
                    <a:pt x="7601" y="4246"/>
                    <a:pt x="6547" y="4246"/>
                  </a:cubicBezTo>
                  <a:cubicBezTo>
                    <a:pt x="5974" y="4246"/>
                    <a:pt x="5401" y="4198"/>
                    <a:pt x="4837" y="4104"/>
                  </a:cubicBezTo>
                  <a:cubicBezTo>
                    <a:pt x="2936" y="3770"/>
                    <a:pt x="1268" y="2970"/>
                    <a:pt x="601" y="1902"/>
                  </a:cubicBezTo>
                  <a:cubicBezTo>
                    <a:pt x="301" y="1502"/>
                    <a:pt x="134" y="1035"/>
                    <a:pt x="101" y="535"/>
                  </a:cubicBezTo>
                  <a:cubicBezTo>
                    <a:pt x="67" y="201"/>
                    <a:pt x="101" y="1"/>
                    <a:pt x="10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82" name="Google Shape;481;p32">
              <a:extLst>
                <a:ext uri="{FF2B5EF4-FFF2-40B4-BE49-F238E27FC236}">
                  <a16:creationId xmlns:a16="http://schemas.microsoft.com/office/drawing/2014/main" id="{599C1880-CC7E-4522-9919-A4210F5B042A}"/>
                </a:ext>
              </a:extLst>
            </p:cNvPr>
            <p:cNvSpPr/>
            <p:nvPr/>
          </p:nvSpPr>
          <p:spPr>
            <a:xfrm>
              <a:off x="4274050" y="1624750"/>
              <a:ext cx="187675" cy="72800"/>
            </a:xfrm>
            <a:custGeom>
              <a:avLst/>
              <a:gdLst/>
              <a:ahLst/>
              <a:cxnLst/>
              <a:rect l="l" t="t" r="r" b="b"/>
              <a:pathLst>
                <a:path w="7507" h="2912" extrusionOk="0">
                  <a:moveTo>
                    <a:pt x="7493" y="0"/>
                  </a:moveTo>
                  <a:cubicBezTo>
                    <a:pt x="7423" y="0"/>
                    <a:pt x="7122" y="345"/>
                    <a:pt x="6539" y="775"/>
                  </a:cubicBezTo>
                  <a:cubicBezTo>
                    <a:pt x="5805" y="1376"/>
                    <a:pt x="4938" y="1876"/>
                    <a:pt x="4037" y="2210"/>
                  </a:cubicBezTo>
                  <a:cubicBezTo>
                    <a:pt x="3136" y="2543"/>
                    <a:pt x="2169" y="2743"/>
                    <a:pt x="1202" y="2777"/>
                  </a:cubicBezTo>
                  <a:cubicBezTo>
                    <a:pt x="712" y="2777"/>
                    <a:pt x="342" y="2762"/>
                    <a:pt x="149" y="2762"/>
                  </a:cubicBezTo>
                  <a:cubicBezTo>
                    <a:pt x="53" y="2762"/>
                    <a:pt x="1" y="2766"/>
                    <a:pt x="1" y="2777"/>
                  </a:cubicBezTo>
                  <a:cubicBezTo>
                    <a:pt x="1" y="2777"/>
                    <a:pt x="101" y="2810"/>
                    <a:pt x="301" y="2843"/>
                  </a:cubicBezTo>
                  <a:cubicBezTo>
                    <a:pt x="601" y="2910"/>
                    <a:pt x="901" y="2910"/>
                    <a:pt x="1202" y="2910"/>
                  </a:cubicBezTo>
                  <a:cubicBezTo>
                    <a:pt x="1245" y="2911"/>
                    <a:pt x="1289" y="2911"/>
                    <a:pt x="1332" y="2911"/>
                  </a:cubicBezTo>
                  <a:cubicBezTo>
                    <a:pt x="3289" y="2911"/>
                    <a:pt x="5204" y="2181"/>
                    <a:pt x="6672" y="909"/>
                  </a:cubicBezTo>
                  <a:cubicBezTo>
                    <a:pt x="6906" y="709"/>
                    <a:pt x="7106" y="508"/>
                    <a:pt x="7306" y="275"/>
                  </a:cubicBezTo>
                  <a:cubicBezTo>
                    <a:pt x="7439" y="108"/>
                    <a:pt x="7506" y="8"/>
                    <a:pt x="7506" y="8"/>
                  </a:cubicBezTo>
                  <a:cubicBezTo>
                    <a:pt x="7503" y="3"/>
                    <a:pt x="7499" y="0"/>
                    <a:pt x="7493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83" name="Google Shape;482;p32">
              <a:extLst>
                <a:ext uri="{FF2B5EF4-FFF2-40B4-BE49-F238E27FC236}">
                  <a16:creationId xmlns:a16="http://schemas.microsoft.com/office/drawing/2014/main" id="{041581A8-A2DD-4048-8A7A-80C48FC60A56}"/>
                </a:ext>
              </a:extLst>
            </p:cNvPr>
            <p:cNvSpPr/>
            <p:nvPr/>
          </p:nvSpPr>
          <p:spPr>
            <a:xfrm>
              <a:off x="4461700" y="1509850"/>
              <a:ext cx="99250" cy="69175"/>
            </a:xfrm>
            <a:custGeom>
              <a:avLst/>
              <a:gdLst/>
              <a:ahLst/>
              <a:cxnLst/>
              <a:rect l="l" t="t" r="r" b="b"/>
              <a:pathLst>
                <a:path w="3970" h="2767" extrusionOk="0">
                  <a:moveTo>
                    <a:pt x="3936" y="1"/>
                  </a:moveTo>
                  <a:cubicBezTo>
                    <a:pt x="3903" y="1"/>
                    <a:pt x="3870" y="334"/>
                    <a:pt x="3703" y="768"/>
                  </a:cubicBezTo>
                  <a:cubicBezTo>
                    <a:pt x="3271" y="1847"/>
                    <a:pt x="2212" y="2584"/>
                    <a:pt x="1054" y="2584"/>
                  </a:cubicBezTo>
                  <a:cubicBezTo>
                    <a:pt x="959" y="2584"/>
                    <a:pt x="863" y="2579"/>
                    <a:pt x="767" y="2569"/>
                  </a:cubicBezTo>
                  <a:cubicBezTo>
                    <a:pt x="352" y="2540"/>
                    <a:pt x="68" y="2431"/>
                    <a:pt x="11" y="2431"/>
                  </a:cubicBezTo>
                  <a:cubicBezTo>
                    <a:pt x="4" y="2431"/>
                    <a:pt x="0" y="2432"/>
                    <a:pt x="0" y="2436"/>
                  </a:cubicBezTo>
                  <a:cubicBezTo>
                    <a:pt x="234" y="2603"/>
                    <a:pt x="467" y="2703"/>
                    <a:pt x="767" y="2736"/>
                  </a:cubicBezTo>
                  <a:cubicBezTo>
                    <a:pt x="904" y="2757"/>
                    <a:pt x="1041" y="2767"/>
                    <a:pt x="1176" y="2767"/>
                  </a:cubicBezTo>
                  <a:cubicBezTo>
                    <a:pt x="2365" y="2767"/>
                    <a:pt x="3477" y="1999"/>
                    <a:pt x="3836" y="801"/>
                  </a:cubicBezTo>
                  <a:cubicBezTo>
                    <a:pt x="3936" y="534"/>
                    <a:pt x="3970" y="268"/>
                    <a:pt x="393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84" name="Google Shape;483;p32">
              <a:extLst>
                <a:ext uri="{FF2B5EF4-FFF2-40B4-BE49-F238E27FC236}">
                  <a16:creationId xmlns:a16="http://schemas.microsoft.com/office/drawing/2014/main" id="{A054506E-D12F-4812-A34F-23721300E4BE}"/>
                </a:ext>
              </a:extLst>
            </p:cNvPr>
            <p:cNvSpPr/>
            <p:nvPr/>
          </p:nvSpPr>
          <p:spPr>
            <a:xfrm>
              <a:off x="1737250" y="4849750"/>
              <a:ext cx="3930325" cy="386975"/>
            </a:xfrm>
            <a:custGeom>
              <a:avLst/>
              <a:gdLst/>
              <a:ahLst/>
              <a:cxnLst/>
              <a:rect l="l" t="t" r="r" b="b"/>
              <a:pathLst>
                <a:path w="157213" h="15479" extrusionOk="0">
                  <a:moveTo>
                    <a:pt x="401" y="0"/>
                  </a:moveTo>
                  <a:lnTo>
                    <a:pt x="0" y="5004"/>
                  </a:lnTo>
                  <a:lnTo>
                    <a:pt x="30389" y="5004"/>
                  </a:lnTo>
                  <a:lnTo>
                    <a:pt x="30389" y="15445"/>
                  </a:lnTo>
                  <a:lnTo>
                    <a:pt x="33357" y="15445"/>
                  </a:lnTo>
                  <a:lnTo>
                    <a:pt x="33357" y="5004"/>
                  </a:lnTo>
                  <a:lnTo>
                    <a:pt x="144937" y="5004"/>
                  </a:lnTo>
                  <a:lnTo>
                    <a:pt x="144937" y="15478"/>
                  </a:lnTo>
                  <a:lnTo>
                    <a:pt x="147873" y="15478"/>
                  </a:lnTo>
                  <a:lnTo>
                    <a:pt x="147873" y="5004"/>
                  </a:lnTo>
                  <a:lnTo>
                    <a:pt x="157213" y="5004"/>
                  </a:lnTo>
                  <a:lnTo>
                    <a:pt x="15721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85" name="Google Shape;484;p32">
              <a:extLst>
                <a:ext uri="{FF2B5EF4-FFF2-40B4-BE49-F238E27FC236}">
                  <a16:creationId xmlns:a16="http://schemas.microsoft.com/office/drawing/2014/main" id="{C8EEE385-B56C-47B4-8876-98D592FF0B9E}"/>
                </a:ext>
              </a:extLst>
            </p:cNvPr>
            <p:cNvSpPr/>
            <p:nvPr/>
          </p:nvSpPr>
          <p:spPr>
            <a:xfrm>
              <a:off x="4550925" y="3210075"/>
              <a:ext cx="425325" cy="1138500"/>
            </a:xfrm>
            <a:custGeom>
              <a:avLst/>
              <a:gdLst/>
              <a:ahLst/>
              <a:cxnLst/>
              <a:rect l="l" t="t" r="r" b="b"/>
              <a:pathLst>
                <a:path w="17013" h="45540" extrusionOk="0">
                  <a:moveTo>
                    <a:pt x="4118" y="0"/>
                  </a:moveTo>
                  <a:cubicBezTo>
                    <a:pt x="3862" y="0"/>
                    <a:pt x="3628" y="165"/>
                    <a:pt x="3536" y="441"/>
                  </a:cubicBezTo>
                  <a:cubicBezTo>
                    <a:pt x="3536" y="641"/>
                    <a:pt x="4604" y="5811"/>
                    <a:pt x="4604" y="5811"/>
                  </a:cubicBezTo>
                  <a:cubicBezTo>
                    <a:pt x="4604" y="5811"/>
                    <a:pt x="2188" y="1237"/>
                    <a:pt x="1724" y="1237"/>
                  </a:cubicBezTo>
                  <a:cubicBezTo>
                    <a:pt x="1716" y="1237"/>
                    <a:pt x="1708" y="1238"/>
                    <a:pt x="1702" y="1241"/>
                  </a:cubicBezTo>
                  <a:cubicBezTo>
                    <a:pt x="1368" y="1308"/>
                    <a:pt x="1134" y="1608"/>
                    <a:pt x="1134" y="1975"/>
                  </a:cubicBezTo>
                  <a:cubicBezTo>
                    <a:pt x="1101" y="2309"/>
                    <a:pt x="2802" y="7312"/>
                    <a:pt x="2802" y="7312"/>
                  </a:cubicBezTo>
                  <a:cubicBezTo>
                    <a:pt x="2802" y="7312"/>
                    <a:pt x="919" y="3741"/>
                    <a:pt x="548" y="3741"/>
                  </a:cubicBezTo>
                  <a:cubicBezTo>
                    <a:pt x="543" y="3741"/>
                    <a:pt x="539" y="3742"/>
                    <a:pt x="534" y="3743"/>
                  </a:cubicBezTo>
                  <a:cubicBezTo>
                    <a:pt x="200" y="3943"/>
                    <a:pt x="0" y="4344"/>
                    <a:pt x="100" y="4744"/>
                  </a:cubicBezTo>
                  <a:cubicBezTo>
                    <a:pt x="134" y="5077"/>
                    <a:pt x="2502" y="12283"/>
                    <a:pt x="2969" y="13617"/>
                  </a:cubicBezTo>
                  <a:lnTo>
                    <a:pt x="3970" y="30729"/>
                  </a:lnTo>
                  <a:lnTo>
                    <a:pt x="10841" y="45540"/>
                  </a:lnTo>
                  <a:lnTo>
                    <a:pt x="17012" y="36867"/>
                  </a:lnTo>
                  <a:cubicBezTo>
                    <a:pt x="17012" y="36867"/>
                    <a:pt x="12076" y="27460"/>
                    <a:pt x="12076" y="27193"/>
                  </a:cubicBezTo>
                  <a:cubicBezTo>
                    <a:pt x="12076" y="26993"/>
                    <a:pt x="8873" y="12683"/>
                    <a:pt x="8640" y="11615"/>
                  </a:cubicBezTo>
                  <a:lnTo>
                    <a:pt x="11342" y="7613"/>
                  </a:lnTo>
                  <a:cubicBezTo>
                    <a:pt x="11342" y="7613"/>
                    <a:pt x="12342" y="6679"/>
                    <a:pt x="12009" y="6245"/>
                  </a:cubicBezTo>
                  <a:cubicBezTo>
                    <a:pt x="11846" y="6010"/>
                    <a:pt x="11615" y="5893"/>
                    <a:pt x="11347" y="5893"/>
                  </a:cubicBezTo>
                  <a:cubicBezTo>
                    <a:pt x="11121" y="5893"/>
                    <a:pt x="10868" y="5977"/>
                    <a:pt x="10608" y="6145"/>
                  </a:cubicBezTo>
                  <a:cubicBezTo>
                    <a:pt x="10241" y="6412"/>
                    <a:pt x="8273" y="7412"/>
                    <a:pt x="8273" y="7412"/>
                  </a:cubicBezTo>
                  <a:cubicBezTo>
                    <a:pt x="8273" y="7412"/>
                    <a:pt x="7539" y="1642"/>
                    <a:pt x="7406" y="1208"/>
                  </a:cubicBezTo>
                  <a:cubicBezTo>
                    <a:pt x="7294" y="941"/>
                    <a:pt x="7079" y="763"/>
                    <a:pt x="6869" y="763"/>
                  </a:cubicBezTo>
                  <a:cubicBezTo>
                    <a:pt x="6764" y="763"/>
                    <a:pt x="6661" y="808"/>
                    <a:pt x="6572" y="908"/>
                  </a:cubicBezTo>
                  <a:cubicBezTo>
                    <a:pt x="6271" y="1208"/>
                    <a:pt x="6372" y="5144"/>
                    <a:pt x="6372" y="5144"/>
                  </a:cubicBezTo>
                  <a:cubicBezTo>
                    <a:pt x="6372" y="5144"/>
                    <a:pt x="4804" y="274"/>
                    <a:pt x="4470" y="107"/>
                  </a:cubicBezTo>
                  <a:cubicBezTo>
                    <a:pt x="4356" y="34"/>
                    <a:pt x="4235" y="0"/>
                    <a:pt x="4118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86" name="Google Shape;485;p32">
              <a:extLst>
                <a:ext uri="{FF2B5EF4-FFF2-40B4-BE49-F238E27FC236}">
                  <a16:creationId xmlns:a16="http://schemas.microsoft.com/office/drawing/2014/main" id="{AEB71F6D-94E2-4F93-9D0B-03599C6E2585}"/>
                </a:ext>
              </a:extLst>
            </p:cNvPr>
            <p:cNvSpPr/>
            <p:nvPr/>
          </p:nvSpPr>
          <p:spPr>
            <a:xfrm>
              <a:off x="5053775" y="3999150"/>
              <a:ext cx="216850" cy="385949"/>
            </a:xfrm>
            <a:custGeom>
              <a:avLst/>
              <a:gdLst/>
              <a:ahLst/>
              <a:cxnLst/>
              <a:rect l="l" t="t" r="r" b="b"/>
              <a:pathLst>
                <a:path w="8674" h="15438" extrusionOk="0">
                  <a:moveTo>
                    <a:pt x="835" y="0"/>
                  </a:moveTo>
                  <a:cubicBezTo>
                    <a:pt x="835" y="0"/>
                    <a:pt x="1" y="12075"/>
                    <a:pt x="1602" y="13977"/>
                  </a:cubicBezTo>
                  <a:cubicBezTo>
                    <a:pt x="2673" y="15222"/>
                    <a:pt x="4460" y="15437"/>
                    <a:pt x="5564" y="15437"/>
                  </a:cubicBezTo>
                  <a:cubicBezTo>
                    <a:pt x="6146" y="15437"/>
                    <a:pt x="6539" y="15378"/>
                    <a:pt x="6539" y="15378"/>
                  </a:cubicBezTo>
                  <a:lnTo>
                    <a:pt x="8674" y="5104"/>
                  </a:lnTo>
                  <a:lnTo>
                    <a:pt x="835" y="0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87" name="Google Shape;486;p32">
              <a:extLst>
                <a:ext uri="{FF2B5EF4-FFF2-40B4-BE49-F238E27FC236}">
                  <a16:creationId xmlns:a16="http://schemas.microsoft.com/office/drawing/2014/main" id="{3AC5139F-0FCD-482A-A86D-6AF255CBA171}"/>
                </a:ext>
              </a:extLst>
            </p:cNvPr>
            <p:cNvSpPr/>
            <p:nvPr/>
          </p:nvSpPr>
          <p:spPr>
            <a:xfrm>
              <a:off x="4729375" y="4133400"/>
              <a:ext cx="975725" cy="1103325"/>
            </a:xfrm>
            <a:custGeom>
              <a:avLst/>
              <a:gdLst/>
              <a:ahLst/>
              <a:cxnLst/>
              <a:rect l="l" t="t" r="r" b="b"/>
              <a:pathLst>
                <a:path w="39029" h="44133" extrusionOk="0">
                  <a:moveTo>
                    <a:pt x="10141" y="1"/>
                  </a:moveTo>
                  <a:cubicBezTo>
                    <a:pt x="2703" y="568"/>
                    <a:pt x="2136" y="11976"/>
                    <a:pt x="2136" y="12343"/>
                  </a:cubicBezTo>
                  <a:cubicBezTo>
                    <a:pt x="2136" y="12676"/>
                    <a:pt x="6305" y="15578"/>
                    <a:pt x="6305" y="15578"/>
                  </a:cubicBezTo>
                  <a:cubicBezTo>
                    <a:pt x="6305" y="15578"/>
                    <a:pt x="7673" y="17580"/>
                    <a:pt x="7473" y="19081"/>
                  </a:cubicBezTo>
                  <a:cubicBezTo>
                    <a:pt x="7239" y="20582"/>
                    <a:pt x="1" y="44099"/>
                    <a:pt x="1" y="44099"/>
                  </a:cubicBezTo>
                  <a:lnTo>
                    <a:pt x="32157" y="44132"/>
                  </a:lnTo>
                  <a:lnTo>
                    <a:pt x="31857" y="38128"/>
                  </a:lnTo>
                  <a:lnTo>
                    <a:pt x="37894" y="23184"/>
                  </a:lnTo>
                  <a:lnTo>
                    <a:pt x="38462" y="21316"/>
                  </a:lnTo>
                  <a:cubicBezTo>
                    <a:pt x="39029" y="19481"/>
                    <a:pt x="38195" y="17480"/>
                    <a:pt x="36493" y="16579"/>
                  </a:cubicBezTo>
                  <a:lnTo>
                    <a:pt x="20349" y="8140"/>
                  </a:lnTo>
                  <a:lnTo>
                    <a:pt x="13277" y="4404"/>
                  </a:lnTo>
                  <a:lnTo>
                    <a:pt x="101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88" name="Google Shape;487;p32">
              <a:extLst>
                <a:ext uri="{FF2B5EF4-FFF2-40B4-BE49-F238E27FC236}">
                  <a16:creationId xmlns:a16="http://schemas.microsoft.com/office/drawing/2014/main" id="{F798B224-CE9C-4ED1-AC30-A9EED083D53E}"/>
                </a:ext>
              </a:extLst>
            </p:cNvPr>
            <p:cNvSpPr/>
            <p:nvPr/>
          </p:nvSpPr>
          <p:spPr>
            <a:xfrm>
              <a:off x="4881150" y="4522850"/>
              <a:ext cx="84250" cy="235200"/>
            </a:xfrm>
            <a:custGeom>
              <a:avLst/>
              <a:gdLst/>
              <a:ahLst/>
              <a:cxnLst/>
              <a:rect l="l" t="t" r="r" b="b"/>
              <a:pathLst>
                <a:path w="3370" h="9408" extrusionOk="0">
                  <a:moveTo>
                    <a:pt x="34" y="0"/>
                  </a:moveTo>
                  <a:cubicBezTo>
                    <a:pt x="1" y="0"/>
                    <a:pt x="334" y="467"/>
                    <a:pt x="801" y="1235"/>
                  </a:cubicBezTo>
                  <a:cubicBezTo>
                    <a:pt x="1435" y="2235"/>
                    <a:pt x="1969" y="3336"/>
                    <a:pt x="2402" y="4437"/>
                  </a:cubicBezTo>
                  <a:cubicBezTo>
                    <a:pt x="2636" y="5037"/>
                    <a:pt x="2836" y="5671"/>
                    <a:pt x="2970" y="6338"/>
                  </a:cubicBezTo>
                  <a:cubicBezTo>
                    <a:pt x="3103" y="6839"/>
                    <a:pt x="3203" y="7372"/>
                    <a:pt x="3236" y="7906"/>
                  </a:cubicBezTo>
                  <a:cubicBezTo>
                    <a:pt x="3303" y="8840"/>
                    <a:pt x="3270" y="9407"/>
                    <a:pt x="3303" y="9407"/>
                  </a:cubicBezTo>
                  <a:cubicBezTo>
                    <a:pt x="3336" y="9274"/>
                    <a:pt x="3336" y="9174"/>
                    <a:pt x="3370" y="9040"/>
                  </a:cubicBezTo>
                  <a:cubicBezTo>
                    <a:pt x="3370" y="8873"/>
                    <a:pt x="3370" y="8740"/>
                    <a:pt x="3370" y="8573"/>
                  </a:cubicBezTo>
                  <a:lnTo>
                    <a:pt x="3370" y="7939"/>
                  </a:lnTo>
                  <a:cubicBezTo>
                    <a:pt x="3336" y="7406"/>
                    <a:pt x="3270" y="6839"/>
                    <a:pt x="3170" y="6305"/>
                  </a:cubicBezTo>
                  <a:cubicBezTo>
                    <a:pt x="3036" y="5671"/>
                    <a:pt x="2836" y="5004"/>
                    <a:pt x="2603" y="4404"/>
                  </a:cubicBezTo>
                  <a:cubicBezTo>
                    <a:pt x="2169" y="3269"/>
                    <a:pt x="1602" y="2169"/>
                    <a:pt x="935" y="1168"/>
                  </a:cubicBezTo>
                  <a:cubicBezTo>
                    <a:pt x="668" y="801"/>
                    <a:pt x="468" y="501"/>
                    <a:pt x="301" y="301"/>
                  </a:cubicBezTo>
                  <a:cubicBezTo>
                    <a:pt x="201" y="167"/>
                    <a:pt x="134" y="67"/>
                    <a:pt x="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89" name="Google Shape;488;p32">
              <a:extLst>
                <a:ext uri="{FF2B5EF4-FFF2-40B4-BE49-F238E27FC236}">
                  <a16:creationId xmlns:a16="http://schemas.microsoft.com/office/drawing/2014/main" id="{D0F420D0-9B29-4F34-9F51-55E747F18D16}"/>
                </a:ext>
              </a:extLst>
            </p:cNvPr>
            <p:cNvSpPr/>
            <p:nvPr/>
          </p:nvSpPr>
          <p:spPr>
            <a:xfrm>
              <a:off x="5015425" y="5044875"/>
              <a:ext cx="406150" cy="110950"/>
            </a:xfrm>
            <a:custGeom>
              <a:avLst/>
              <a:gdLst/>
              <a:ahLst/>
              <a:cxnLst/>
              <a:rect l="l" t="t" r="r" b="b"/>
              <a:pathLst>
                <a:path w="16246" h="4438" extrusionOk="0">
                  <a:moveTo>
                    <a:pt x="16245" y="1"/>
                  </a:moveTo>
                  <a:lnTo>
                    <a:pt x="16245" y="1"/>
                  </a:lnTo>
                  <a:cubicBezTo>
                    <a:pt x="16045" y="34"/>
                    <a:pt x="15812" y="101"/>
                    <a:pt x="15611" y="168"/>
                  </a:cubicBezTo>
                  <a:lnTo>
                    <a:pt x="13877" y="635"/>
                  </a:lnTo>
                  <a:lnTo>
                    <a:pt x="8139" y="2236"/>
                  </a:lnTo>
                  <a:lnTo>
                    <a:pt x="2369" y="3770"/>
                  </a:lnTo>
                  <a:lnTo>
                    <a:pt x="634" y="4237"/>
                  </a:lnTo>
                  <a:cubicBezTo>
                    <a:pt x="401" y="4271"/>
                    <a:pt x="200" y="4337"/>
                    <a:pt x="0" y="4437"/>
                  </a:cubicBezTo>
                  <a:cubicBezTo>
                    <a:pt x="200" y="4404"/>
                    <a:pt x="434" y="4371"/>
                    <a:pt x="634" y="4304"/>
                  </a:cubicBezTo>
                  <a:cubicBezTo>
                    <a:pt x="1068" y="4237"/>
                    <a:pt x="1668" y="4104"/>
                    <a:pt x="2402" y="3937"/>
                  </a:cubicBezTo>
                  <a:cubicBezTo>
                    <a:pt x="3903" y="3570"/>
                    <a:pt x="5938" y="3070"/>
                    <a:pt x="8173" y="2469"/>
                  </a:cubicBezTo>
                  <a:cubicBezTo>
                    <a:pt x="10441" y="1836"/>
                    <a:pt x="12442" y="1235"/>
                    <a:pt x="13910" y="802"/>
                  </a:cubicBezTo>
                  <a:cubicBezTo>
                    <a:pt x="14644" y="568"/>
                    <a:pt x="15211" y="368"/>
                    <a:pt x="15645" y="234"/>
                  </a:cubicBezTo>
                  <a:cubicBezTo>
                    <a:pt x="15845" y="168"/>
                    <a:pt x="16045" y="101"/>
                    <a:pt x="1624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90" name="Google Shape;489;p32">
              <a:extLst>
                <a:ext uri="{FF2B5EF4-FFF2-40B4-BE49-F238E27FC236}">
                  <a16:creationId xmlns:a16="http://schemas.microsoft.com/office/drawing/2014/main" id="{FDD29C29-1229-4321-9A5B-23C7DBEDA539}"/>
                </a:ext>
              </a:extLst>
            </p:cNvPr>
            <p:cNvSpPr/>
            <p:nvPr/>
          </p:nvSpPr>
          <p:spPr>
            <a:xfrm>
              <a:off x="4830275" y="4656325"/>
              <a:ext cx="854825" cy="482050"/>
            </a:xfrm>
            <a:custGeom>
              <a:avLst/>
              <a:gdLst/>
              <a:ahLst/>
              <a:cxnLst/>
              <a:rect l="l" t="t" r="r" b="b"/>
              <a:pathLst>
                <a:path w="34193" h="19282" extrusionOk="0">
                  <a:moveTo>
                    <a:pt x="24344" y="2818"/>
                  </a:moveTo>
                  <a:lnTo>
                    <a:pt x="24344" y="2818"/>
                  </a:lnTo>
                  <a:cubicBezTo>
                    <a:pt x="24721" y="2913"/>
                    <a:pt x="25092" y="3040"/>
                    <a:pt x="25452" y="3201"/>
                  </a:cubicBezTo>
                  <a:cubicBezTo>
                    <a:pt x="26887" y="3801"/>
                    <a:pt x="27921" y="5035"/>
                    <a:pt x="28254" y="6537"/>
                  </a:cubicBezTo>
                  <a:cubicBezTo>
                    <a:pt x="28555" y="7971"/>
                    <a:pt x="28054" y="9472"/>
                    <a:pt x="26887" y="10373"/>
                  </a:cubicBezTo>
                  <a:cubicBezTo>
                    <a:pt x="26320" y="10756"/>
                    <a:pt x="25669" y="10948"/>
                    <a:pt x="25019" y="10948"/>
                  </a:cubicBezTo>
                  <a:cubicBezTo>
                    <a:pt x="24368" y="10948"/>
                    <a:pt x="23718" y="10756"/>
                    <a:pt x="23151" y="10373"/>
                  </a:cubicBezTo>
                  <a:cubicBezTo>
                    <a:pt x="22650" y="10006"/>
                    <a:pt x="22284" y="9439"/>
                    <a:pt x="22150" y="8838"/>
                  </a:cubicBezTo>
                  <a:cubicBezTo>
                    <a:pt x="21983" y="8238"/>
                    <a:pt x="21983" y="7637"/>
                    <a:pt x="22083" y="7037"/>
                  </a:cubicBezTo>
                  <a:cubicBezTo>
                    <a:pt x="22317" y="5936"/>
                    <a:pt x="22751" y="4869"/>
                    <a:pt x="23418" y="3935"/>
                  </a:cubicBezTo>
                  <a:cubicBezTo>
                    <a:pt x="23703" y="3539"/>
                    <a:pt x="24011" y="3165"/>
                    <a:pt x="24344" y="2818"/>
                  </a:cubicBezTo>
                  <a:close/>
                  <a:moveTo>
                    <a:pt x="14226" y="7746"/>
                  </a:moveTo>
                  <a:lnTo>
                    <a:pt x="14226" y="7746"/>
                  </a:lnTo>
                  <a:cubicBezTo>
                    <a:pt x="14388" y="7782"/>
                    <a:pt x="14550" y="7824"/>
                    <a:pt x="14711" y="7871"/>
                  </a:cubicBezTo>
                  <a:cubicBezTo>
                    <a:pt x="15545" y="8071"/>
                    <a:pt x="16313" y="8505"/>
                    <a:pt x="16913" y="9072"/>
                  </a:cubicBezTo>
                  <a:cubicBezTo>
                    <a:pt x="18181" y="10339"/>
                    <a:pt x="18381" y="12307"/>
                    <a:pt x="17347" y="13775"/>
                  </a:cubicBezTo>
                  <a:cubicBezTo>
                    <a:pt x="16846" y="14509"/>
                    <a:pt x="16112" y="15009"/>
                    <a:pt x="15245" y="15243"/>
                  </a:cubicBezTo>
                  <a:cubicBezTo>
                    <a:pt x="14965" y="15307"/>
                    <a:pt x="14685" y="15344"/>
                    <a:pt x="14405" y="15344"/>
                  </a:cubicBezTo>
                  <a:cubicBezTo>
                    <a:pt x="14252" y="15344"/>
                    <a:pt x="14098" y="15333"/>
                    <a:pt x="13944" y="15309"/>
                  </a:cubicBezTo>
                  <a:cubicBezTo>
                    <a:pt x="13511" y="15243"/>
                    <a:pt x="13110" y="15009"/>
                    <a:pt x="12843" y="14676"/>
                  </a:cubicBezTo>
                  <a:cubicBezTo>
                    <a:pt x="12610" y="14309"/>
                    <a:pt x="12510" y="13875"/>
                    <a:pt x="12510" y="13408"/>
                  </a:cubicBezTo>
                  <a:cubicBezTo>
                    <a:pt x="12477" y="12974"/>
                    <a:pt x="12510" y="12507"/>
                    <a:pt x="12577" y="12074"/>
                  </a:cubicBezTo>
                  <a:cubicBezTo>
                    <a:pt x="12710" y="11207"/>
                    <a:pt x="12944" y="10339"/>
                    <a:pt x="13277" y="9505"/>
                  </a:cubicBezTo>
                  <a:cubicBezTo>
                    <a:pt x="13545" y="8893"/>
                    <a:pt x="13862" y="8304"/>
                    <a:pt x="14226" y="7746"/>
                  </a:cubicBezTo>
                  <a:close/>
                  <a:moveTo>
                    <a:pt x="6143" y="9974"/>
                  </a:moveTo>
                  <a:cubicBezTo>
                    <a:pt x="6581" y="10377"/>
                    <a:pt x="6980" y="10870"/>
                    <a:pt x="7306" y="11440"/>
                  </a:cubicBezTo>
                  <a:cubicBezTo>
                    <a:pt x="7807" y="12341"/>
                    <a:pt x="8173" y="13275"/>
                    <a:pt x="8374" y="14275"/>
                  </a:cubicBezTo>
                  <a:cubicBezTo>
                    <a:pt x="8640" y="15376"/>
                    <a:pt x="8507" y="16544"/>
                    <a:pt x="7973" y="17578"/>
                  </a:cubicBezTo>
                  <a:cubicBezTo>
                    <a:pt x="7706" y="18111"/>
                    <a:pt x="7273" y="18545"/>
                    <a:pt x="6739" y="18812"/>
                  </a:cubicBezTo>
                  <a:cubicBezTo>
                    <a:pt x="6385" y="19020"/>
                    <a:pt x="6004" y="19125"/>
                    <a:pt x="5622" y="19125"/>
                  </a:cubicBezTo>
                  <a:cubicBezTo>
                    <a:pt x="5393" y="19125"/>
                    <a:pt x="5163" y="19087"/>
                    <a:pt x="4938" y="19012"/>
                  </a:cubicBezTo>
                  <a:cubicBezTo>
                    <a:pt x="3637" y="18545"/>
                    <a:pt x="2770" y="17344"/>
                    <a:pt x="2736" y="15977"/>
                  </a:cubicBezTo>
                  <a:cubicBezTo>
                    <a:pt x="2703" y="14576"/>
                    <a:pt x="3337" y="13175"/>
                    <a:pt x="4204" y="11974"/>
                  </a:cubicBezTo>
                  <a:cubicBezTo>
                    <a:pt x="4770" y="11226"/>
                    <a:pt x="5421" y="10552"/>
                    <a:pt x="6143" y="9974"/>
                  </a:cubicBezTo>
                  <a:close/>
                  <a:moveTo>
                    <a:pt x="30726" y="0"/>
                  </a:moveTo>
                  <a:cubicBezTo>
                    <a:pt x="28860" y="0"/>
                    <a:pt x="27019" y="574"/>
                    <a:pt x="25486" y="1666"/>
                  </a:cubicBezTo>
                  <a:cubicBezTo>
                    <a:pt x="25089" y="1952"/>
                    <a:pt x="24716" y="2267"/>
                    <a:pt x="24368" y="2613"/>
                  </a:cubicBezTo>
                  <a:lnTo>
                    <a:pt x="24368" y="2613"/>
                  </a:lnTo>
                  <a:cubicBezTo>
                    <a:pt x="23818" y="2479"/>
                    <a:pt x="23256" y="2412"/>
                    <a:pt x="22693" y="2412"/>
                  </a:cubicBezTo>
                  <a:cubicBezTo>
                    <a:pt x="22018" y="2412"/>
                    <a:pt x="21342" y="2508"/>
                    <a:pt x="20682" y="2700"/>
                  </a:cubicBezTo>
                  <a:cubicBezTo>
                    <a:pt x="19848" y="2934"/>
                    <a:pt x="19048" y="3234"/>
                    <a:pt x="18314" y="3668"/>
                  </a:cubicBezTo>
                  <a:cubicBezTo>
                    <a:pt x="17547" y="4068"/>
                    <a:pt x="16846" y="4568"/>
                    <a:pt x="16179" y="5136"/>
                  </a:cubicBezTo>
                  <a:cubicBezTo>
                    <a:pt x="15393" y="5824"/>
                    <a:pt x="14699" y="6616"/>
                    <a:pt x="14111" y="7486"/>
                  </a:cubicBezTo>
                  <a:lnTo>
                    <a:pt x="14111" y="7486"/>
                  </a:lnTo>
                  <a:cubicBezTo>
                    <a:pt x="13622" y="7399"/>
                    <a:pt x="13128" y="7362"/>
                    <a:pt x="12641" y="7362"/>
                  </a:cubicBezTo>
                  <a:cubicBezTo>
                    <a:pt x="12508" y="7362"/>
                    <a:pt x="12375" y="7365"/>
                    <a:pt x="12243" y="7370"/>
                  </a:cubicBezTo>
                  <a:cubicBezTo>
                    <a:pt x="9966" y="7533"/>
                    <a:pt x="7819" y="8375"/>
                    <a:pt x="6071" y="9762"/>
                  </a:cubicBezTo>
                  <a:lnTo>
                    <a:pt x="6071" y="9762"/>
                  </a:lnTo>
                  <a:cubicBezTo>
                    <a:pt x="5264" y="9075"/>
                    <a:pt x="4346" y="8679"/>
                    <a:pt x="3503" y="8638"/>
                  </a:cubicBezTo>
                  <a:cubicBezTo>
                    <a:pt x="3387" y="8627"/>
                    <a:pt x="3272" y="8622"/>
                    <a:pt x="3156" y="8622"/>
                  </a:cubicBezTo>
                  <a:cubicBezTo>
                    <a:pt x="2214" y="8622"/>
                    <a:pt x="1315" y="8981"/>
                    <a:pt x="601" y="9605"/>
                  </a:cubicBezTo>
                  <a:cubicBezTo>
                    <a:pt x="401" y="9772"/>
                    <a:pt x="234" y="10006"/>
                    <a:pt x="101" y="10239"/>
                  </a:cubicBezTo>
                  <a:cubicBezTo>
                    <a:pt x="34" y="10373"/>
                    <a:pt x="1" y="10473"/>
                    <a:pt x="1" y="10473"/>
                  </a:cubicBezTo>
                  <a:cubicBezTo>
                    <a:pt x="168" y="10172"/>
                    <a:pt x="368" y="9872"/>
                    <a:pt x="635" y="9639"/>
                  </a:cubicBezTo>
                  <a:cubicBezTo>
                    <a:pt x="968" y="9339"/>
                    <a:pt x="1335" y="9138"/>
                    <a:pt x="1736" y="8972"/>
                  </a:cubicBezTo>
                  <a:cubicBezTo>
                    <a:pt x="2211" y="8804"/>
                    <a:pt x="2709" y="8730"/>
                    <a:pt x="3211" y="8730"/>
                  </a:cubicBezTo>
                  <a:cubicBezTo>
                    <a:pt x="3309" y="8730"/>
                    <a:pt x="3406" y="8733"/>
                    <a:pt x="3503" y="8738"/>
                  </a:cubicBezTo>
                  <a:cubicBezTo>
                    <a:pt x="4316" y="8779"/>
                    <a:pt x="5204" y="9166"/>
                    <a:pt x="5984" y="9832"/>
                  </a:cubicBezTo>
                  <a:lnTo>
                    <a:pt x="5984" y="9832"/>
                  </a:lnTo>
                  <a:cubicBezTo>
                    <a:pt x="5257" y="10421"/>
                    <a:pt x="4602" y="11105"/>
                    <a:pt x="4037" y="11874"/>
                  </a:cubicBezTo>
                  <a:cubicBezTo>
                    <a:pt x="3137" y="13075"/>
                    <a:pt x="2503" y="14509"/>
                    <a:pt x="2536" y="15977"/>
                  </a:cubicBezTo>
                  <a:cubicBezTo>
                    <a:pt x="2569" y="17411"/>
                    <a:pt x="3503" y="18679"/>
                    <a:pt x="4871" y="19179"/>
                  </a:cubicBezTo>
                  <a:cubicBezTo>
                    <a:pt x="5091" y="19248"/>
                    <a:pt x="5319" y="19282"/>
                    <a:pt x="5547" y="19282"/>
                  </a:cubicBezTo>
                  <a:cubicBezTo>
                    <a:pt x="5979" y="19282"/>
                    <a:pt x="6414" y="19163"/>
                    <a:pt x="6806" y="18945"/>
                  </a:cubicBezTo>
                  <a:cubicBezTo>
                    <a:pt x="7340" y="18645"/>
                    <a:pt x="7807" y="18178"/>
                    <a:pt x="8107" y="17644"/>
                  </a:cubicBezTo>
                  <a:cubicBezTo>
                    <a:pt x="8640" y="16577"/>
                    <a:pt x="8774" y="15376"/>
                    <a:pt x="8507" y="14242"/>
                  </a:cubicBezTo>
                  <a:cubicBezTo>
                    <a:pt x="8307" y="13241"/>
                    <a:pt x="7940" y="12274"/>
                    <a:pt x="7406" y="11373"/>
                  </a:cubicBezTo>
                  <a:cubicBezTo>
                    <a:pt x="7075" y="10801"/>
                    <a:pt x="6672" y="10308"/>
                    <a:pt x="6232" y="9904"/>
                  </a:cubicBezTo>
                  <a:lnTo>
                    <a:pt x="6232" y="9904"/>
                  </a:lnTo>
                  <a:cubicBezTo>
                    <a:pt x="6676" y="9555"/>
                    <a:pt x="7146" y="9243"/>
                    <a:pt x="7640" y="8972"/>
                  </a:cubicBezTo>
                  <a:cubicBezTo>
                    <a:pt x="9074" y="8171"/>
                    <a:pt x="10642" y="7704"/>
                    <a:pt x="12276" y="7604"/>
                  </a:cubicBezTo>
                  <a:cubicBezTo>
                    <a:pt x="12447" y="7590"/>
                    <a:pt x="12616" y="7584"/>
                    <a:pt x="12783" y="7584"/>
                  </a:cubicBezTo>
                  <a:cubicBezTo>
                    <a:pt x="13185" y="7584"/>
                    <a:pt x="13580" y="7622"/>
                    <a:pt x="13973" y="7695"/>
                  </a:cubicBezTo>
                  <a:lnTo>
                    <a:pt x="13973" y="7695"/>
                  </a:lnTo>
                  <a:cubicBezTo>
                    <a:pt x="13622" y="8238"/>
                    <a:pt x="13311" y="8811"/>
                    <a:pt x="13044" y="9405"/>
                  </a:cubicBezTo>
                  <a:cubicBezTo>
                    <a:pt x="12710" y="10239"/>
                    <a:pt x="12443" y="11140"/>
                    <a:pt x="12310" y="12040"/>
                  </a:cubicBezTo>
                  <a:cubicBezTo>
                    <a:pt x="12276" y="12474"/>
                    <a:pt x="12243" y="12941"/>
                    <a:pt x="12243" y="13408"/>
                  </a:cubicBezTo>
                  <a:cubicBezTo>
                    <a:pt x="12243" y="13908"/>
                    <a:pt x="12410" y="14375"/>
                    <a:pt x="12643" y="14776"/>
                  </a:cubicBezTo>
                  <a:cubicBezTo>
                    <a:pt x="12944" y="15176"/>
                    <a:pt x="13377" y="15443"/>
                    <a:pt x="13878" y="15510"/>
                  </a:cubicBezTo>
                  <a:cubicBezTo>
                    <a:pt x="14033" y="15532"/>
                    <a:pt x="14189" y="15543"/>
                    <a:pt x="14345" y="15543"/>
                  </a:cubicBezTo>
                  <a:cubicBezTo>
                    <a:pt x="14656" y="15543"/>
                    <a:pt x="14967" y="15498"/>
                    <a:pt x="15279" y="15410"/>
                  </a:cubicBezTo>
                  <a:cubicBezTo>
                    <a:pt x="16179" y="15176"/>
                    <a:pt x="16980" y="14642"/>
                    <a:pt x="17513" y="13875"/>
                  </a:cubicBezTo>
                  <a:cubicBezTo>
                    <a:pt x="18581" y="12307"/>
                    <a:pt x="18381" y="10239"/>
                    <a:pt x="17046" y="8905"/>
                  </a:cubicBezTo>
                  <a:cubicBezTo>
                    <a:pt x="16413" y="8304"/>
                    <a:pt x="15612" y="7871"/>
                    <a:pt x="14778" y="7637"/>
                  </a:cubicBezTo>
                  <a:cubicBezTo>
                    <a:pt x="14642" y="7599"/>
                    <a:pt x="14504" y="7565"/>
                    <a:pt x="14366" y="7536"/>
                  </a:cubicBezTo>
                  <a:lnTo>
                    <a:pt x="14366" y="7536"/>
                  </a:lnTo>
                  <a:cubicBezTo>
                    <a:pt x="14925" y="6717"/>
                    <a:pt x="15587" y="5967"/>
                    <a:pt x="16346" y="5302"/>
                  </a:cubicBezTo>
                  <a:cubicBezTo>
                    <a:pt x="16980" y="4735"/>
                    <a:pt x="17680" y="4235"/>
                    <a:pt x="18414" y="3835"/>
                  </a:cubicBezTo>
                  <a:cubicBezTo>
                    <a:pt x="19148" y="3434"/>
                    <a:pt x="19915" y="3101"/>
                    <a:pt x="20716" y="2901"/>
                  </a:cubicBezTo>
                  <a:cubicBezTo>
                    <a:pt x="21361" y="2708"/>
                    <a:pt x="22024" y="2612"/>
                    <a:pt x="22685" y="2612"/>
                  </a:cubicBezTo>
                  <a:cubicBezTo>
                    <a:pt x="23194" y="2612"/>
                    <a:pt x="23702" y="2669"/>
                    <a:pt x="24201" y="2783"/>
                  </a:cubicBezTo>
                  <a:lnTo>
                    <a:pt x="24201" y="2783"/>
                  </a:lnTo>
                  <a:cubicBezTo>
                    <a:pt x="23882" y="3118"/>
                    <a:pt x="23586" y="3480"/>
                    <a:pt x="23318" y="3868"/>
                  </a:cubicBezTo>
                  <a:cubicBezTo>
                    <a:pt x="22617" y="4802"/>
                    <a:pt x="22150" y="5869"/>
                    <a:pt x="21917" y="7004"/>
                  </a:cubicBezTo>
                  <a:cubicBezTo>
                    <a:pt x="21817" y="7637"/>
                    <a:pt x="21817" y="8271"/>
                    <a:pt x="21983" y="8872"/>
                  </a:cubicBezTo>
                  <a:cubicBezTo>
                    <a:pt x="22117" y="9505"/>
                    <a:pt x="22517" y="10106"/>
                    <a:pt x="23017" y="10506"/>
                  </a:cubicBezTo>
                  <a:cubicBezTo>
                    <a:pt x="23624" y="10927"/>
                    <a:pt x="24324" y="11136"/>
                    <a:pt x="25023" y="11136"/>
                  </a:cubicBezTo>
                  <a:cubicBezTo>
                    <a:pt x="25708" y="11136"/>
                    <a:pt x="26393" y="10936"/>
                    <a:pt x="26987" y="10539"/>
                  </a:cubicBezTo>
                  <a:cubicBezTo>
                    <a:pt x="28188" y="9572"/>
                    <a:pt x="28755" y="8004"/>
                    <a:pt x="28455" y="6503"/>
                  </a:cubicBezTo>
                  <a:cubicBezTo>
                    <a:pt x="28088" y="4935"/>
                    <a:pt x="27020" y="3634"/>
                    <a:pt x="25519" y="3001"/>
                  </a:cubicBezTo>
                  <a:cubicBezTo>
                    <a:pt x="25190" y="2857"/>
                    <a:pt x="24853" y="2740"/>
                    <a:pt x="24510" y="2649"/>
                  </a:cubicBezTo>
                  <a:lnTo>
                    <a:pt x="24510" y="2649"/>
                  </a:lnTo>
                  <a:cubicBezTo>
                    <a:pt x="24833" y="2330"/>
                    <a:pt x="25180" y="2035"/>
                    <a:pt x="25553" y="1766"/>
                  </a:cubicBezTo>
                  <a:cubicBezTo>
                    <a:pt x="26887" y="799"/>
                    <a:pt x="28455" y="232"/>
                    <a:pt x="30089" y="99"/>
                  </a:cubicBezTo>
                  <a:cubicBezTo>
                    <a:pt x="30325" y="83"/>
                    <a:pt x="30565" y="75"/>
                    <a:pt x="30807" y="75"/>
                  </a:cubicBezTo>
                  <a:cubicBezTo>
                    <a:pt x="31590" y="75"/>
                    <a:pt x="32394" y="162"/>
                    <a:pt x="33158" y="365"/>
                  </a:cubicBezTo>
                  <a:cubicBezTo>
                    <a:pt x="33391" y="432"/>
                    <a:pt x="33658" y="532"/>
                    <a:pt x="33925" y="599"/>
                  </a:cubicBezTo>
                  <a:lnTo>
                    <a:pt x="34192" y="699"/>
                  </a:lnTo>
                  <a:cubicBezTo>
                    <a:pt x="33858" y="532"/>
                    <a:pt x="33492" y="432"/>
                    <a:pt x="33158" y="332"/>
                  </a:cubicBezTo>
                  <a:cubicBezTo>
                    <a:pt x="32358" y="109"/>
                    <a:pt x="31540" y="0"/>
                    <a:pt x="3072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91" name="Google Shape;490;p32">
              <a:extLst>
                <a:ext uri="{FF2B5EF4-FFF2-40B4-BE49-F238E27FC236}">
                  <a16:creationId xmlns:a16="http://schemas.microsoft.com/office/drawing/2014/main" id="{3D1F1FA7-8D51-4DE5-86CA-D5B76B0366EB}"/>
                </a:ext>
              </a:extLst>
            </p:cNvPr>
            <p:cNvSpPr/>
            <p:nvPr/>
          </p:nvSpPr>
          <p:spPr>
            <a:xfrm>
              <a:off x="4820275" y="4246700"/>
              <a:ext cx="326100" cy="241375"/>
            </a:xfrm>
            <a:custGeom>
              <a:avLst/>
              <a:gdLst/>
              <a:ahLst/>
              <a:cxnLst/>
              <a:rect l="l" t="t" r="r" b="b"/>
              <a:pathLst>
                <a:path w="13044" h="9655" extrusionOk="0">
                  <a:moveTo>
                    <a:pt x="3970" y="205"/>
                  </a:moveTo>
                  <a:cubicBezTo>
                    <a:pt x="4537" y="205"/>
                    <a:pt x="5104" y="339"/>
                    <a:pt x="5571" y="639"/>
                  </a:cubicBezTo>
                  <a:cubicBezTo>
                    <a:pt x="6038" y="939"/>
                    <a:pt x="6439" y="1306"/>
                    <a:pt x="6739" y="1773"/>
                  </a:cubicBezTo>
                  <a:cubicBezTo>
                    <a:pt x="7339" y="2640"/>
                    <a:pt x="7606" y="3674"/>
                    <a:pt x="7573" y="4708"/>
                  </a:cubicBezTo>
                  <a:cubicBezTo>
                    <a:pt x="7539" y="5209"/>
                    <a:pt x="7439" y="5676"/>
                    <a:pt x="7306" y="6143"/>
                  </a:cubicBezTo>
                  <a:cubicBezTo>
                    <a:pt x="7251" y="6285"/>
                    <a:pt x="7193" y="6424"/>
                    <a:pt x="7130" y="6560"/>
                  </a:cubicBezTo>
                  <a:lnTo>
                    <a:pt x="7130" y="6560"/>
                  </a:lnTo>
                  <a:cubicBezTo>
                    <a:pt x="6931" y="6531"/>
                    <a:pt x="6734" y="6492"/>
                    <a:pt x="6539" y="6443"/>
                  </a:cubicBezTo>
                  <a:cubicBezTo>
                    <a:pt x="5638" y="6176"/>
                    <a:pt x="4771" y="5709"/>
                    <a:pt x="4070" y="5075"/>
                  </a:cubicBezTo>
                  <a:cubicBezTo>
                    <a:pt x="3703" y="4742"/>
                    <a:pt x="3370" y="4342"/>
                    <a:pt x="3070" y="3941"/>
                  </a:cubicBezTo>
                  <a:cubicBezTo>
                    <a:pt x="2769" y="3474"/>
                    <a:pt x="2569" y="3007"/>
                    <a:pt x="2436" y="2474"/>
                  </a:cubicBezTo>
                  <a:cubicBezTo>
                    <a:pt x="2269" y="1973"/>
                    <a:pt x="2336" y="1406"/>
                    <a:pt x="2603" y="939"/>
                  </a:cubicBezTo>
                  <a:cubicBezTo>
                    <a:pt x="2903" y="472"/>
                    <a:pt x="3436" y="205"/>
                    <a:pt x="3970" y="205"/>
                  </a:cubicBezTo>
                  <a:close/>
                  <a:moveTo>
                    <a:pt x="4121" y="1"/>
                  </a:moveTo>
                  <a:cubicBezTo>
                    <a:pt x="4071" y="1"/>
                    <a:pt x="4021" y="2"/>
                    <a:pt x="3970" y="5"/>
                  </a:cubicBezTo>
                  <a:cubicBezTo>
                    <a:pt x="3336" y="5"/>
                    <a:pt x="2736" y="305"/>
                    <a:pt x="2402" y="839"/>
                  </a:cubicBezTo>
                  <a:cubicBezTo>
                    <a:pt x="2102" y="1339"/>
                    <a:pt x="2035" y="1973"/>
                    <a:pt x="2202" y="2540"/>
                  </a:cubicBezTo>
                  <a:cubicBezTo>
                    <a:pt x="2336" y="3074"/>
                    <a:pt x="2569" y="3608"/>
                    <a:pt x="2903" y="4041"/>
                  </a:cubicBezTo>
                  <a:cubicBezTo>
                    <a:pt x="3170" y="4475"/>
                    <a:pt x="3537" y="4875"/>
                    <a:pt x="3937" y="5242"/>
                  </a:cubicBezTo>
                  <a:cubicBezTo>
                    <a:pt x="4671" y="5876"/>
                    <a:pt x="5538" y="6343"/>
                    <a:pt x="6472" y="6610"/>
                  </a:cubicBezTo>
                  <a:cubicBezTo>
                    <a:pt x="6664" y="6656"/>
                    <a:pt x="6858" y="6693"/>
                    <a:pt x="7052" y="6721"/>
                  </a:cubicBezTo>
                  <a:lnTo>
                    <a:pt x="7052" y="6721"/>
                  </a:lnTo>
                  <a:cubicBezTo>
                    <a:pt x="6942" y="6943"/>
                    <a:pt x="6817" y="7160"/>
                    <a:pt x="6672" y="7377"/>
                  </a:cubicBezTo>
                  <a:cubicBezTo>
                    <a:pt x="6172" y="8011"/>
                    <a:pt x="5538" y="8545"/>
                    <a:pt x="4804" y="8911"/>
                  </a:cubicBezTo>
                  <a:cubicBezTo>
                    <a:pt x="3956" y="9323"/>
                    <a:pt x="3049" y="9536"/>
                    <a:pt x="2128" y="9536"/>
                  </a:cubicBezTo>
                  <a:cubicBezTo>
                    <a:pt x="1853" y="9536"/>
                    <a:pt x="1577" y="9517"/>
                    <a:pt x="1302" y="9479"/>
                  </a:cubicBezTo>
                  <a:cubicBezTo>
                    <a:pt x="868" y="9412"/>
                    <a:pt x="434" y="9312"/>
                    <a:pt x="1" y="9212"/>
                  </a:cubicBezTo>
                  <a:lnTo>
                    <a:pt x="1" y="9212"/>
                  </a:lnTo>
                  <a:cubicBezTo>
                    <a:pt x="401" y="9378"/>
                    <a:pt x="835" y="9512"/>
                    <a:pt x="1268" y="9579"/>
                  </a:cubicBezTo>
                  <a:cubicBezTo>
                    <a:pt x="1584" y="9630"/>
                    <a:pt x="1899" y="9655"/>
                    <a:pt x="2212" y="9655"/>
                  </a:cubicBezTo>
                  <a:cubicBezTo>
                    <a:pt x="3126" y="9655"/>
                    <a:pt x="4026" y="9442"/>
                    <a:pt x="4871" y="9045"/>
                  </a:cubicBezTo>
                  <a:cubicBezTo>
                    <a:pt x="5638" y="8678"/>
                    <a:pt x="6305" y="8144"/>
                    <a:pt x="6839" y="7477"/>
                  </a:cubicBezTo>
                  <a:cubicBezTo>
                    <a:pt x="6998" y="7238"/>
                    <a:pt x="7134" y="7000"/>
                    <a:pt x="7252" y="6747"/>
                  </a:cubicBezTo>
                  <a:lnTo>
                    <a:pt x="7252" y="6747"/>
                  </a:lnTo>
                  <a:cubicBezTo>
                    <a:pt x="7472" y="6771"/>
                    <a:pt x="7692" y="6783"/>
                    <a:pt x="7912" y="6783"/>
                  </a:cubicBezTo>
                  <a:cubicBezTo>
                    <a:pt x="8280" y="6783"/>
                    <a:pt x="8647" y="6749"/>
                    <a:pt x="9007" y="6677"/>
                  </a:cubicBezTo>
                  <a:cubicBezTo>
                    <a:pt x="10208" y="6443"/>
                    <a:pt x="11342" y="5876"/>
                    <a:pt x="12209" y="5009"/>
                  </a:cubicBezTo>
                  <a:cubicBezTo>
                    <a:pt x="12543" y="4708"/>
                    <a:pt x="12810" y="4342"/>
                    <a:pt x="13043" y="3941"/>
                  </a:cubicBezTo>
                  <a:lnTo>
                    <a:pt x="13043" y="3941"/>
                  </a:lnTo>
                  <a:cubicBezTo>
                    <a:pt x="12776" y="4275"/>
                    <a:pt x="12476" y="4608"/>
                    <a:pt x="12176" y="4942"/>
                  </a:cubicBezTo>
                  <a:cubicBezTo>
                    <a:pt x="11275" y="5776"/>
                    <a:pt x="10175" y="6310"/>
                    <a:pt x="9007" y="6543"/>
                  </a:cubicBezTo>
                  <a:cubicBezTo>
                    <a:pt x="8674" y="6597"/>
                    <a:pt x="8340" y="6623"/>
                    <a:pt x="8009" y="6623"/>
                  </a:cubicBezTo>
                  <a:cubicBezTo>
                    <a:pt x="7780" y="6623"/>
                    <a:pt x="7551" y="6610"/>
                    <a:pt x="7325" y="6585"/>
                  </a:cubicBezTo>
                  <a:lnTo>
                    <a:pt x="7325" y="6585"/>
                  </a:lnTo>
                  <a:cubicBezTo>
                    <a:pt x="7377" y="6464"/>
                    <a:pt x="7426" y="6339"/>
                    <a:pt x="7473" y="6210"/>
                  </a:cubicBezTo>
                  <a:cubicBezTo>
                    <a:pt x="7639" y="5743"/>
                    <a:pt x="7740" y="5242"/>
                    <a:pt x="7773" y="4742"/>
                  </a:cubicBezTo>
                  <a:cubicBezTo>
                    <a:pt x="7806" y="3641"/>
                    <a:pt x="7539" y="2574"/>
                    <a:pt x="6939" y="1640"/>
                  </a:cubicBezTo>
                  <a:cubicBezTo>
                    <a:pt x="6605" y="1173"/>
                    <a:pt x="6172" y="772"/>
                    <a:pt x="5671" y="472"/>
                  </a:cubicBezTo>
                  <a:cubicBezTo>
                    <a:pt x="5213" y="167"/>
                    <a:pt x="4671" y="1"/>
                    <a:pt x="412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92" name="Google Shape;491;p32">
              <a:extLst>
                <a:ext uri="{FF2B5EF4-FFF2-40B4-BE49-F238E27FC236}">
                  <a16:creationId xmlns:a16="http://schemas.microsoft.com/office/drawing/2014/main" id="{FEE6DDAB-9D2E-4E81-BF93-DA6913A88C83}"/>
                </a:ext>
              </a:extLst>
            </p:cNvPr>
            <p:cNvSpPr/>
            <p:nvPr/>
          </p:nvSpPr>
          <p:spPr>
            <a:xfrm>
              <a:off x="5348150" y="5178200"/>
              <a:ext cx="168475" cy="56050"/>
            </a:xfrm>
            <a:custGeom>
              <a:avLst/>
              <a:gdLst/>
              <a:ahLst/>
              <a:cxnLst/>
              <a:rect l="l" t="t" r="r" b="b"/>
              <a:pathLst>
                <a:path w="6739" h="2242" extrusionOk="0">
                  <a:moveTo>
                    <a:pt x="3884" y="1"/>
                  </a:moveTo>
                  <a:cubicBezTo>
                    <a:pt x="3623" y="1"/>
                    <a:pt x="3361" y="24"/>
                    <a:pt x="3103" y="72"/>
                  </a:cubicBezTo>
                  <a:cubicBezTo>
                    <a:pt x="2202" y="239"/>
                    <a:pt x="1368" y="672"/>
                    <a:pt x="701" y="1339"/>
                  </a:cubicBezTo>
                  <a:cubicBezTo>
                    <a:pt x="501" y="1506"/>
                    <a:pt x="334" y="1740"/>
                    <a:pt x="168" y="1973"/>
                  </a:cubicBezTo>
                  <a:cubicBezTo>
                    <a:pt x="67" y="2140"/>
                    <a:pt x="1" y="2173"/>
                    <a:pt x="34" y="2240"/>
                  </a:cubicBezTo>
                  <a:cubicBezTo>
                    <a:pt x="35" y="2241"/>
                    <a:pt x="37" y="2242"/>
                    <a:pt x="39" y="2242"/>
                  </a:cubicBezTo>
                  <a:cubicBezTo>
                    <a:pt x="86" y="2242"/>
                    <a:pt x="321" y="1856"/>
                    <a:pt x="801" y="1439"/>
                  </a:cubicBezTo>
                  <a:cubicBezTo>
                    <a:pt x="1681" y="648"/>
                    <a:pt x="2807" y="219"/>
                    <a:pt x="3959" y="219"/>
                  </a:cubicBezTo>
                  <a:cubicBezTo>
                    <a:pt x="4555" y="219"/>
                    <a:pt x="5158" y="333"/>
                    <a:pt x="5738" y="572"/>
                  </a:cubicBezTo>
                  <a:cubicBezTo>
                    <a:pt x="6336" y="792"/>
                    <a:pt x="6666" y="1042"/>
                    <a:pt x="6730" y="1042"/>
                  </a:cubicBezTo>
                  <a:cubicBezTo>
                    <a:pt x="6734" y="1042"/>
                    <a:pt x="6737" y="1041"/>
                    <a:pt x="6739" y="1039"/>
                  </a:cubicBezTo>
                  <a:cubicBezTo>
                    <a:pt x="6739" y="1039"/>
                    <a:pt x="6639" y="972"/>
                    <a:pt x="6505" y="839"/>
                  </a:cubicBezTo>
                  <a:cubicBezTo>
                    <a:pt x="6272" y="672"/>
                    <a:pt x="6038" y="539"/>
                    <a:pt x="5805" y="405"/>
                  </a:cubicBezTo>
                  <a:cubicBezTo>
                    <a:pt x="5186" y="144"/>
                    <a:pt x="4534" y="1"/>
                    <a:pt x="388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93" name="Google Shape;492;p32">
              <a:extLst>
                <a:ext uri="{FF2B5EF4-FFF2-40B4-BE49-F238E27FC236}">
                  <a16:creationId xmlns:a16="http://schemas.microsoft.com/office/drawing/2014/main" id="{20C13B20-0D71-453D-9FC6-E31D06542C86}"/>
                </a:ext>
              </a:extLst>
            </p:cNvPr>
            <p:cNvSpPr/>
            <p:nvPr/>
          </p:nvSpPr>
          <p:spPr>
            <a:xfrm>
              <a:off x="5056275" y="4242650"/>
              <a:ext cx="553750" cy="401475"/>
            </a:xfrm>
            <a:custGeom>
              <a:avLst/>
              <a:gdLst/>
              <a:ahLst/>
              <a:cxnLst/>
              <a:rect l="l" t="t" r="r" b="b"/>
              <a:pathLst>
                <a:path w="22150" h="16059" extrusionOk="0">
                  <a:moveTo>
                    <a:pt x="1" y="0"/>
                  </a:moveTo>
                  <a:lnTo>
                    <a:pt x="1" y="0"/>
                  </a:lnTo>
                  <a:cubicBezTo>
                    <a:pt x="368" y="601"/>
                    <a:pt x="1435" y="1068"/>
                    <a:pt x="1669" y="1968"/>
                  </a:cubicBezTo>
                  <a:cubicBezTo>
                    <a:pt x="1869" y="2902"/>
                    <a:pt x="1902" y="3836"/>
                    <a:pt x="1802" y="4770"/>
                  </a:cubicBezTo>
                  <a:cubicBezTo>
                    <a:pt x="1669" y="7272"/>
                    <a:pt x="1869" y="9774"/>
                    <a:pt x="2436" y="12209"/>
                  </a:cubicBezTo>
                  <a:cubicBezTo>
                    <a:pt x="2769" y="13710"/>
                    <a:pt x="3437" y="15378"/>
                    <a:pt x="4904" y="15912"/>
                  </a:cubicBezTo>
                  <a:cubicBezTo>
                    <a:pt x="5216" y="16016"/>
                    <a:pt x="5535" y="16058"/>
                    <a:pt x="5856" y="16058"/>
                  </a:cubicBezTo>
                  <a:cubicBezTo>
                    <a:pt x="6564" y="16058"/>
                    <a:pt x="7284" y="15851"/>
                    <a:pt x="7973" y="15645"/>
                  </a:cubicBezTo>
                  <a:cubicBezTo>
                    <a:pt x="12410" y="14344"/>
                    <a:pt x="17713" y="12943"/>
                    <a:pt x="22150" y="11609"/>
                  </a:cubicBezTo>
                  <a:cubicBezTo>
                    <a:pt x="20849" y="8473"/>
                    <a:pt x="16946" y="6438"/>
                    <a:pt x="13811" y="5071"/>
                  </a:cubicBezTo>
                  <a:cubicBezTo>
                    <a:pt x="10675" y="3703"/>
                    <a:pt x="7173" y="3536"/>
                    <a:pt x="3870" y="203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94" name="Google Shape;493;p32">
              <a:extLst>
                <a:ext uri="{FF2B5EF4-FFF2-40B4-BE49-F238E27FC236}">
                  <a16:creationId xmlns:a16="http://schemas.microsoft.com/office/drawing/2014/main" id="{4E1E9A9C-975A-4D09-B2FE-87F95609F2AB}"/>
                </a:ext>
              </a:extLst>
            </p:cNvPr>
            <p:cNvSpPr/>
            <p:nvPr/>
          </p:nvSpPr>
          <p:spPr>
            <a:xfrm>
              <a:off x="5036275" y="3741050"/>
              <a:ext cx="652975" cy="802674"/>
            </a:xfrm>
            <a:custGeom>
              <a:avLst/>
              <a:gdLst/>
              <a:ahLst/>
              <a:cxnLst/>
              <a:rect l="l" t="t" r="r" b="b"/>
              <a:pathLst>
                <a:path w="26119" h="32107" extrusionOk="0">
                  <a:moveTo>
                    <a:pt x="10253" y="0"/>
                  </a:moveTo>
                  <a:cubicBezTo>
                    <a:pt x="9971" y="0"/>
                    <a:pt x="9660" y="25"/>
                    <a:pt x="9307" y="83"/>
                  </a:cubicBezTo>
                  <a:cubicBezTo>
                    <a:pt x="8373" y="250"/>
                    <a:pt x="7472" y="584"/>
                    <a:pt x="6672" y="1117"/>
                  </a:cubicBezTo>
                  <a:cubicBezTo>
                    <a:pt x="3269" y="3186"/>
                    <a:pt x="1368" y="6621"/>
                    <a:pt x="367" y="10658"/>
                  </a:cubicBezTo>
                  <a:cubicBezTo>
                    <a:pt x="0" y="12159"/>
                    <a:pt x="0" y="14027"/>
                    <a:pt x="1268" y="14961"/>
                  </a:cubicBezTo>
                  <a:cubicBezTo>
                    <a:pt x="2168" y="15594"/>
                    <a:pt x="3469" y="15528"/>
                    <a:pt x="4370" y="16162"/>
                  </a:cubicBezTo>
                  <a:cubicBezTo>
                    <a:pt x="5404" y="16895"/>
                    <a:pt x="5671" y="18330"/>
                    <a:pt x="5437" y="19564"/>
                  </a:cubicBezTo>
                  <a:cubicBezTo>
                    <a:pt x="5237" y="20798"/>
                    <a:pt x="4670" y="21932"/>
                    <a:pt x="4303" y="23133"/>
                  </a:cubicBezTo>
                  <a:cubicBezTo>
                    <a:pt x="3469" y="26035"/>
                    <a:pt x="4070" y="29137"/>
                    <a:pt x="4704" y="32106"/>
                  </a:cubicBezTo>
                  <a:lnTo>
                    <a:pt x="22416" y="31606"/>
                  </a:lnTo>
                  <a:cubicBezTo>
                    <a:pt x="23083" y="31573"/>
                    <a:pt x="23851" y="31539"/>
                    <a:pt x="24318" y="31072"/>
                  </a:cubicBezTo>
                  <a:cubicBezTo>
                    <a:pt x="24718" y="30605"/>
                    <a:pt x="24951" y="30071"/>
                    <a:pt x="24985" y="29504"/>
                  </a:cubicBezTo>
                  <a:cubicBezTo>
                    <a:pt x="26119" y="23300"/>
                    <a:pt x="26019" y="16962"/>
                    <a:pt x="24751" y="10824"/>
                  </a:cubicBezTo>
                  <a:cubicBezTo>
                    <a:pt x="24251" y="8489"/>
                    <a:pt x="23550" y="6121"/>
                    <a:pt x="21983" y="4320"/>
                  </a:cubicBezTo>
                  <a:cubicBezTo>
                    <a:pt x="20181" y="2252"/>
                    <a:pt x="17346" y="1184"/>
                    <a:pt x="14577" y="1017"/>
                  </a:cubicBezTo>
                  <a:cubicBezTo>
                    <a:pt x="12552" y="875"/>
                    <a:pt x="11917" y="0"/>
                    <a:pt x="1025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95" name="Google Shape;494;p32">
              <a:extLst>
                <a:ext uri="{FF2B5EF4-FFF2-40B4-BE49-F238E27FC236}">
                  <a16:creationId xmlns:a16="http://schemas.microsoft.com/office/drawing/2014/main" id="{E9D556E3-332F-4D9E-BC68-B5D4CFC0A45E}"/>
                </a:ext>
              </a:extLst>
            </p:cNvPr>
            <p:cNvSpPr/>
            <p:nvPr/>
          </p:nvSpPr>
          <p:spPr>
            <a:xfrm>
              <a:off x="5078800" y="3774800"/>
              <a:ext cx="170975" cy="246050"/>
            </a:xfrm>
            <a:custGeom>
              <a:avLst/>
              <a:gdLst/>
              <a:ahLst/>
              <a:cxnLst/>
              <a:rect l="l" t="t" r="r" b="b"/>
              <a:pathLst>
                <a:path w="6839" h="9842" extrusionOk="0">
                  <a:moveTo>
                    <a:pt x="6805" y="1"/>
                  </a:moveTo>
                  <a:lnTo>
                    <a:pt x="6805" y="1"/>
                  </a:lnTo>
                  <a:cubicBezTo>
                    <a:pt x="6638" y="34"/>
                    <a:pt x="6505" y="134"/>
                    <a:pt x="6372" y="201"/>
                  </a:cubicBezTo>
                  <a:cubicBezTo>
                    <a:pt x="6205" y="301"/>
                    <a:pt x="6038" y="401"/>
                    <a:pt x="5871" y="501"/>
                  </a:cubicBezTo>
                  <a:cubicBezTo>
                    <a:pt x="5671" y="601"/>
                    <a:pt x="5471" y="735"/>
                    <a:pt x="5237" y="902"/>
                  </a:cubicBezTo>
                  <a:cubicBezTo>
                    <a:pt x="4704" y="1302"/>
                    <a:pt x="4203" y="1736"/>
                    <a:pt x="3736" y="2203"/>
                  </a:cubicBezTo>
                  <a:cubicBezTo>
                    <a:pt x="3169" y="2770"/>
                    <a:pt x="2636" y="3403"/>
                    <a:pt x="2169" y="4071"/>
                  </a:cubicBezTo>
                  <a:cubicBezTo>
                    <a:pt x="1702" y="4738"/>
                    <a:pt x="1335" y="5438"/>
                    <a:pt x="1001" y="6172"/>
                  </a:cubicBezTo>
                  <a:cubicBezTo>
                    <a:pt x="701" y="6772"/>
                    <a:pt x="501" y="7406"/>
                    <a:pt x="334" y="8040"/>
                  </a:cubicBezTo>
                  <a:cubicBezTo>
                    <a:pt x="234" y="8307"/>
                    <a:pt x="201" y="8574"/>
                    <a:pt x="134" y="8774"/>
                  </a:cubicBezTo>
                  <a:cubicBezTo>
                    <a:pt x="100" y="8974"/>
                    <a:pt x="67" y="9174"/>
                    <a:pt x="34" y="9341"/>
                  </a:cubicBezTo>
                  <a:cubicBezTo>
                    <a:pt x="0" y="9508"/>
                    <a:pt x="0" y="9675"/>
                    <a:pt x="0" y="9841"/>
                  </a:cubicBezTo>
                  <a:cubicBezTo>
                    <a:pt x="34" y="9841"/>
                    <a:pt x="134" y="9174"/>
                    <a:pt x="467" y="8107"/>
                  </a:cubicBezTo>
                  <a:cubicBezTo>
                    <a:pt x="668" y="7473"/>
                    <a:pt x="901" y="6873"/>
                    <a:pt x="1168" y="6272"/>
                  </a:cubicBezTo>
                  <a:cubicBezTo>
                    <a:pt x="1501" y="5572"/>
                    <a:pt x="1902" y="4871"/>
                    <a:pt x="2369" y="4204"/>
                  </a:cubicBezTo>
                  <a:cubicBezTo>
                    <a:pt x="2802" y="3537"/>
                    <a:pt x="3336" y="2936"/>
                    <a:pt x="3870" y="2336"/>
                  </a:cubicBezTo>
                  <a:cubicBezTo>
                    <a:pt x="4337" y="1869"/>
                    <a:pt x="4804" y="1435"/>
                    <a:pt x="5338" y="1035"/>
                  </a:cubicBezTo>
                  <a:cubicBezTo>
                    <a:pt x="6205" y="368"/>
                    <a:pt x="6839" y="34"/>
                    <a:pt x="680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96" name="Google Shape;495;p32">
              <a:extLst>
                <a:ext uri="{FF2B5EF4-FFF2-40B4-BE49-F238E27FC236}">
                  <a16:creationId xmlns:a16="http://schemas.microsoft.com/office/drawing/2014/main" id="{ED91ABD7-B96C-4B10-A1AD-B60B5CEBB6FF}"/>
                </a:ext>
              </a:extLst>
            </p:cNvPr>
            <p:cNvSpPr/>
            <p:nvPr/>
          </p:nvSpPr>
          <p:spPr>
            <a:xfrm>
              <a:off x="5130500" y="3889050"/>
              <a:ext cx="50900" cy="194350"/>
            </a:xfrm>
            <a:custGeom>
              <a:avLst/>
              <a:gdLst/>
              <a:ahLst/>
              <a:cxnLst/>
              <a:rect l="l" t="t" r="r" b="b"/>
              <a:pathLst>
                <a:path w="2036" h="7774" extrusionOk="0">
                  <a:moveTo>
                    <a:pt x="2035" y="1"/>
                  </a:moveTo>
                  <a:lnTo>
                    <a:pt x="2035" y="1"/>
                  </a:lnTo>
                  <a:cubicBezTo>
                    <a:pt x="1835" y="334"/>
                    <a:pt x="1635" y="701"/>
                    <a:pt x="1502" y="1068"/>
                  </a:cubicBezTo>
                  <a:cubicBezTo>
                    <a:pt x="1135" y="1936"/>
                    <a:pt x="834" y="2836"/>
                    <a:pt x="568" y="3770"/>
                  </a:cubicBezTo>
                  <a:cubicBezTo>
                    <a:pt x="334" y="4704"/>
                    <a:pt x="167" y="5638"/>
                    <a:pt x="101" y="6606"/>
                  </a:cubicBezTo>
                  <a:cubicBezTo>
                    <a:pt x="34" y="6973"/>
                    <a:pt x="1" y="7373"/>
                    <a:pt x="34" y="7773"/>
                  </a:cubicBezTo>
                  <a:cubicBezTo>
                    <a:pt x="134" y="7406"/>
                    <a:pt x="201" y="7006"/>
                    <a:pt x="234" y="6606"/>
                  </a:cubicBezTo>
                  <a:cubicBezTo>
                    <a:pt x="501" y="4738"/>
                    <a:pt x="968" y="2903"/>
                    <a:pt x="1635" y="1135"/>
                  </a:cubicBezTo>
                  <a:cubicBezTo>
                    <a:pt x="1802" y="768"/>
                    <a:pt x="1935" y="401"/>
                    <a:pt x="203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97" name="Google Shape;496;p32">
              <a:extLst>
                <a:ext uri="{FF2B5EF4-FFF2-40B4-BE49-F238E27FC236}">
                  <a16:creationId xmlns:a16="http://schemas.microsoft.com/office/drawing/2014/main" id="{734DC322-9BCB-4084-89E1-A9E261885372}"/>
                </a:ext>
              </a:extLst>
            </p:cNvPr>
            <p:cNvSpPr/>
            <p:nvPr/>
          </p:nvSpPr>
          <p:spPr>
            <a:xfrm>
              <a:off x="5384025" y="3807325"/>
              <a:ext cx="186825" cy="644650"/>
            </a:xfrm>
            <a:custGeom>
              <a:avLst/>
              <a:gdLst/>
              <a:ahLst/>
              <a:cxnLst/>
              <a:rect l="l" t="t" r="r" b="b"/>
              <a:pathLst>
                <a:path w="7473" h="25786" extrusionOk="0">
                  <a:moveTo>
                    <a:pt x="0" y="1"/>
                  </a:moveTo>
                  <a:cubicBezTo>
                    <a:pt x="100" y="34"/>
                    <a:pt x="200" y="68"/>
                    <a:pt x="300" y="101"/>
                  </a:cubicBezTo>
                  <a:cubicBezTo>
                    <a:pt x="567" y="168"/>
                    <a:pt x="834" y="234"/>
                    <a:pt x="1101" y="334"/>
                  </a:cubicBezTo>
                  <a:cubicBezTo>
                    <a:pt x="2068" y="735"/>
                    <a:pt x="2936" y="1268"/>
                    <a:pt x="3703" y="2002"/>
                  </a:cubicBezTo>
                  <a:cubicBezTo>
                    <a:pt x="4804" y="3036"/>
                    <a:pt x="5671" y="4337"/>
                    <a:pt x="6205" y="5772"/>
                  </a:cubicBezTo>
                  <a:cubicBezTo>
                    <a:pt x="6872" y="7540"/>
                    <a:pt x="7205" y="9408"/>
                    <a:pt x="7205" y="11276"/>
                  </a:cubicBezTo>
                  <a:cubicBezTo>
                    <a:pt x="7239" y="13144"/>
                    <a:pt x="7139" y="15045"/>
                    <a:pt x="6972" y="16913"/>
                  </a:cubicBezTo>
                  <a:cubicBezTo>
                    <a:pt x="6805" y="18648"/>
                    <a:pt x="6738" y="20215"/>
                    <a:pt x="6738" y="21550"/>
                  </a:cubicBezTo>
                  <a:cubicBezTo>
                    <a:pt x="6738" y="22584"/>
                    <a:pt x="6805" y="23618"/>
                    <a:pt x="6972" y="24652"/>
                  </a:cubicBezTo>
                  <a:cubicBezTo>
                    <a:pt x="7038" y="25019"/>
                    <a:pt x="7105" y="25286"/>
                    <a:pt x="7139" y="25486"/>
                  </a:cubicBezTo>
                  <a:cubicBezTo>
                    <a:pt x="7172" y="25586"/>
                    <a:pt x="7205" y="25686"/>
                    <a:pt x="7239" y="25786"/>
                  </a:cubicBezTo>
                  <a:cubicBezTo>
                    <a:pt x="7239" y="25686"/>
                    <a:pt x="7205" y="25586"/>
                    <a:pt x="7205" y="25486"/>
                  </a:cubicBezTo>
                  <a:cubicBezTo>
                    <a:pt x="7172" y="25286"/>
                    <a:pt x="7139" y="25019"/>
                    <a:pt x="7072" y="24652"/>
                  </a:cubicBezTo>
                  <a:cubicBezTo>
                    <a:pt x="6938" y="23618"/>
                    <a:pt x="6872" y="22584"/>
                    <a:pt x="6905" y="21550"/>
                  </a:cubicBezTo>
                  <a:cubicBezTo>
                    <a:pt x="6905" y="20215"/>
                    <a:pt x="7005" y="18681"/>
                    <a:pt x="7172" y="16946"/>
                  </a:cubicBezTo>
                  <a:cubicBezTo>
                    <a:pt x="7372" y="15045"/>
                    <a:pt x="7472" y="13144"/>
                    <a:pt x="7439" y="11276"/>
                  </a:cubicBezTo>
                  <a:cubicBezTo>
                    <a:pt x="7439" y="9374"/>
                    <a:pt x="7072" y="7473"/>
                    <a:pt x="6405" y="5705"/>
                  </a:cubicBezTo>
                  <a:cubicBezTo>
                    <a:pt x="5838" y="4237"/>
                    <a:pt x="4937" y="2936"/>
                    <a:pt x="3803" y="1869"/>
                  </a:cubicBezTo>
                  <a:cubicBezTo>
                    <a:pt x="3036" y="1168"/>
                    <a:pt x="2102" y="601"/>
                    <a:pt x="1134" y="268"/>
                  </a:cubicBezTo>
                  <a:cubicBezTo>
                    <a:pt x="867" y="168"/>
                    <a:pt x="567" y="101"/>
                    <a:pt x="300" y="68"/>
                  </a:cubicBezTo>
                  <a:cubicBezTo>
                    <a:pt x="200" y="34"/>
                    <a:pt x="100" y="1"/>
                    <a:pt x="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98" name="Google Shape;497;p32">
              <a:extLst>
                <a:ext uri="{FF2B5EF4-FFF2-40B4-BE49-F238E27FC236}">
                  <a16:creationId xmlns:a16="http://schemas.microsoft.com/office/drawing/2014/main" id="{34AA5659-08D0-491A-8606-79F4E95C345E}"/>
                </a:ext>
              </a:extLst>
            </p:cNvPr>
            <p:cNvSpPr/>
            <p:nvPr/>
          </p:nvSpPr>
          <p:spPr>
            <a:xfrm>
              <a:off x="5517450" y="4216800"/>
              <a:ext cx="10850" cy="228525"/>
            </a:xfrm>
            <a:custGeom>
              <a:avLst/>
              <a:gdLst/>
              <a:ahLst/>
              <a:cxnLst/>
              <a:rect l="l" t="t" r="r" b="b"/>
              <a:pathLst>
                <a:path w="434" h="9141" extrusionOk="0">
                  <a:moveTo>
                    <a:pt x="434" y="0"/>
                  </a:moveTo>
                  <a:lnTo>
                    <a:pt x="434" y="0"/>
                  </a:lnTo>
                  <a:cubicBezTo>
                    <a:pt x="300" y="434"/>
                    <a:pt x="234" y="868"/>
                    <a:pt x="234" y="1335"/>
                  </a:cubicBezTo>
                  <a:cubicBezTo>
                    <a:pt x="134" y="2168"/>
                    <a:pt x="67" y="3303"/>
                    <a:pt x="34" y="4570"/>
                  </a:cubicBezTo>
                  <a:cubicBezTo>
                    <a:pt x="0" y="5838"/>
                    <a:pt x="34" y="6972"/>
                    <a:pt x="100" y="7806"/>
                  </a:cubicBezTo>
                  <a:cubicBezTo>
                    <a:pt x="100" y="8239"/>
                    <a:pt x="134" y="8673"/>
                    <a:pt x="234" y="9140"/>
                  </a:cubicBezTo>
                  <a:cubicBezTo>
                    <a:pt x="267" y="8673"/>
                    <a:pt x="267" y="8239"/>
                    <a:pt x="234" y="7806"/>
                  </a:cubicBezTo>
                  <a:cubicBezTo>
                    <a:pt x="234" y="6972"/>
                    <a:pt x="234" y="5838"/>
                    <a:pt x="234" y="4570"/>
                  </a:cubicBezTo>
                  <a:cubicBezTo>
                    <a:pt x="267" y="3303"/>
                    <a:pt x="334" y="2168"/>
                    <a:pt x="367" y="1335"/>
                  </a:cubicBezTo>
                  <a:cubicBezTo>
                    <a:pt x="434" y="901"/>
                    <a:pt x="434" y="434"/>
                    <a:pt x="4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99" name="Google Shape;498;p32">
              <a:extLst>
                <a:ext uri="{FF2B5EF4-FFF2-40B4-BE49-F238E27FC236}">
                  <a16:creationId xmlns:a16="http://schemas.microsoft.com/office/drawing/2014/main" id="{51ADAA23-3FE8-4DFF-959A-24C6DCB0A2C6}"/>
                </a:ext>
              </a:extLst>
            </p:cNvPr>
            <p:cNvSpPr/>
            <p:nvPr/>
          </p:nvSpPr>
          <p:spPr>
            <a:xfrm>
              <a:off x="3307525" y="4153425"/>
              <a:ext cx="233525" cy="180525"/>
            </a:xfrm>
            <a:custGeom>
              <a:avLst/>
              <a:gdLst/>
              <a:ahLst/>
              <a:cxnLst/>
              <a:rect l="l" t="t" r="r" b="b"/>
              <a:pathLst>
                <a:path w="9341" h="7221" extrusionOk="0">
                  <a:moveTo>
                    <a:pt x="8840" y="0"/>
                  </a:moveTo>
                  <a:lnTo>
                    <a:pt x="735" y="2168"/>
                  </a:lnTo>
                  <a:cubicBezTo>
                    <a:pt x="401" y="2235"/>
                    <a:pt x="134" y="2469"/>
                    <a:pt x="68" y="2802"/>
                  </a:cubicBezTo>
                  <a:cubicBezTo>
                    <a:pt x="1" y="3169"/>
                    <a:pt x="34" y="3503"/>
                    <a:pt x="168" y="3803"/>
                  </a:cubicBezTo>
                  <a:cubicBezTo>
                    <a:pt x="768" y="5471"/>
                    <a:pt x="2403" y="6571"/>
                    <a:pt x="4104" y="6972"/>
                  </a:cubicBezTo>
                  <a:cubicBezTo>
                    <a:pt x="4811" y="7149"/>
                    <a:pt x="5524" y="7220"/>
                    <a:pt x="6238" y="7220"/>
                  </a:cubicBezTo>
                  <a:cubicBezTo>
                    <a:pt x="7274" y="7220"/>
                    <a:pt x="8313" y="7069"/>
                    <a:pt x="9341" y="6872"/>
                  </a:cubicBezTo>
                  <a:cubicBezTo>
                    <a:pt x="9174" y="4603"/>
                    <a:pt x="9007" y="2302"/>
                    <a:pt x="8840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00" name="Google Shape;499;p32">
              <a:extLst>
                <a:ext uri="{FF2B5EF4-FFF2-40B4-BE49-F238E27FC236}">
                  <a16:creationId xmlns:a16="http://schemas.microsoft.com/office/drawing/2014/main" id="{EF664FAD-67FA-43AD-A12D-086B251D6C52}"/>
                </a:ext>
              </a:extLst>
            </p:cNvPr>
            <p:cNvSpPr/>
            <p:nvPr/>
          </p:nvSpPr>
          <p:spPr>
            <a:xfrm>
              <a:off x="3004825" y="3570175"/>
              <a:ext cx="674675" cy="688375"/>
            </a:xfrm>
            <a:custGeom>
              <a:avLst/>
              <a:gdLst/>
              <a:ahLst/>
              <a:cxnLst/>
              <a:rect l="l" t="t" r="r" b="b"/>
              <a:pathLst>
                <a:path w="26987" h="27535" extrusionOk="0">
                  <a:moveTo>
                    <a:pt x="16736" y="0"/>
                  </a:moveTo>
                  <a:cubicBezTo>
                    <a:pt x="16055" y="0"/>
                    <a:pt x="15305" y="448"/>
                    <a:pt x="14677" y="814"/>
                  </a:cubicBezTo>
                  <a:cubicBezTo>
                    <a:pt x="14444" y="947"/>
                    <a:pt x="14144" y="1114"/>
                    <a:pt x="13810" y="1281"/>
                  </a:cubicBezTo>
                  <a:cubicBezTo>
                    <a:pt x="13255" y="1105"/>
                    <a:pt x="12568" y="1011"/>
                    <a:pt x="11885" y="1011"/>
                  </a:cubicBezTo>
                  <a:cubicBezTo>
                    <a:pt x="10886" y="1011"/>
                    <a:pt x="9895" y="1212"/>
                    <a:pt x="9340" y="1648"/>
                  </a:cubicBezTo>
                  <a:cubicBezTo>
                    <a:pt x="8239" y="2482"/>
                    <a:pt x="7372" y="3649"/>
                    <a:pt x="6138" y="4350"/>
                  </a:cubicBezTo>
                  <a:cubicBezTo>
                    <a:pt x="5070" y="4950"/>
                    <a:pt x="3736" y="5217"/>
                    <a:pt x="2869" y="6084"/>
                  </a:cubicBezTo>
                  <a:cubicBezTo>
                    <a:pt x="1334" y="7619"/>
                    <a:pt x="2168" y="10154"/>
                    <a:pt x="1368" y="12155"/>
                  </a:cubicBezTo>
                  <a:cubicBezTo>
                    <a:pt x="1101" y="12823"/>
                    <a:pt x="634" y="13423"/>
                    <a:pt x="367" y="14090"/>
                  </a:cubicBezTo>
                  <a:cubicBezTo>
                    <a:pt x="67" y="14757"/>
                    <a:pt x="0" y="15591"/>
                    <a:pt x="434" y="16192"/>
                  </a:cubicBezTo>
                  <a:cubicBezTo>
                    <a:pt x="867" y="16792"/>
                    <a:pt x="1801" y="17126"/>
                    <a:pt x="1801" y="17860"/>
                  </a:cubicBezTo>
                  <a:cubicBezTo>
                    <a:pt x="1835" y="18593"/>
                    <a:pt x="901" y="19060"/>
                    <a:pt x="968" y="19761"/>
                  </a:cubicBezTo>
                  <a:cubicBezTo>
                    <a:pt x="1068" y="20461"/>
                    <a:pt x="2202" y="20728"/>
                    <a:pt x="2702" y="21329"/>
                  </a:cubicBezTo>
                  <a:cubicBezTo>
                    <a:pt x="3336" y="22129"/>
                    <a:pt x="2702" y="23397"/>
                    <a:pt x="3236" y="24264"/>
                  </a:cubicBezTo>
                  <a:cubicBezTo>
                    <a:pt x="3836" y="25165"/>
                    <a:pt x="5304" y="24965"/>
                    <a:pt x="6405" y="25231"/>
                  </a:cubicBezTo>
                  <a:cubicBezTo>
                    <a:pt x="8231" y="25665"/>
                    <a:pt x="9627" y="27535"/>
                    <a:pt x="11391" y="27535"/>
                  </a:cubicBezTo>
                  <a:cubicBezTo>
                    <a:pt x="11528" y="27535"/>
                    <a:pt x="11667" y="27524"/>
                    <a:pt x="11809" y="27500"/>
                  </a:cubicBezTo>
                  <a:cubicBezTo>
                    <a:pt x="12576" y="27400"/>
                    <a:pt x="13210" y="26899"/>
                    <a:pt x="13977" y="26799"/>
                  </a:cubicBezTo>
                  <a:cubicBezTo>
                    <a:pt x="14122" y="26776"/>
                    <a:pt x="14266" y="26766"/>
                    <a:pt x="14410" y="26766"/>
                  </a:cubicBezTo>
                  <a:cubicBezTo>
                    <a:pt x="15292" y="26766"/>
                    <a:pt x="16157" y="27152"/>
                    <a:pt x="17046" y="27266"/>
                  </a:cubicBezTo>
                  <a:cubicBezTo>
                    <a:pt x="17224" y="27289"/>
                    <a:pt x="17401" y="27300"/>
                    <a:pt x="17577" y="27300"/>
                  </a:cubicBezTo>
                  <a:cubicBezTo>
                    <a:pt x="19221" y="27300"/>
                    <a:pt x="20797" y="26369"/>
                    <a:pt x="22183" y="25465"/>
                  </a:cubicBezTo>
                  <a:cubicBezTo>
                    <a:pt x="22983" y="24965"/>
                    <a:pt x="23817" y="24364"/>
                    <a:pt x="24017" y="23497"/>
                  </a:cubicBezTo>
                  <a:cubicBezTo>
                    <a:pt x="24217" y="22696"/>
                    <a:pt x="23817" y="21829"/>
                    <a:pt x="24251" y="21095"/>
                  </a:cubicBezTo>
                  <a:cubicBezTo>
                    <a:pt x="24684" y="20361"/>
                    <a:pt x="25618" y="20195"/>
                    <a:pt x="25985" y="19494"/>
                  </a:cubicBezTo>
                  <a:cubicBezTo>
                    <a:pt x="26519" y="18393"/>
                    <a:pt x="25218" y="17159"/>
                    <a:pt x="25552" y="16025"/>
                  </a:cubicBezTo>
                  <a:cubicBezTo>
                    <a:pt x="25852" y="15191"/>
                    <a:pt x="26986" y="14691"/>
                    <a:pt x="26986" y="13790"/>
                  </a:cubicBezTo>
                  <a:cubicBezTo>
                    <a:pt x="26986" y="12923"/>
                    <a:pt x="25785" y="12389"/>
                    <a:pt x="25452" y="11522"/>
                  </a:cubicBezTo>
                  <a:cubicBezTo>
                    <a:pt x="24918" y="10221"/>
                    <a:pt x="26486" y="8853"/>
                    <a:pt x="26119" y="7519"/>
                  </a:cubicBezTo>
                  <a:cubicBezTo>
                    <a:pt x="25685" y="5918"/>
                    <a:pt x="22917" y="5751"/>
                    <a:pt x="22416" y="4183"/>
                  </a:cubicBezTo>
                  <a:cubicBezTo>
                    <a:pt x="22216" y="3549"/>
                    <a:pt x="22416" y="2715"/>
                    <a:pt x="21882" y="2248"/>
                  </a:cubicBezTo>
                  <a:cubicBezTo>
                    <a:pt x="21618" y="2009"/>
                    <a:pt x="21282" y="1950"/>
                    <a:pt x="20920" y="1950"/>
                  </a:cubicBezTo>
                  <a:cubicBezTo>
                    <a:pt x="20572" y="1950"/>
                    <a:pt x="20200" y="2005"/>
                    <a:pt x="19843" y="2005"/>
                  </a:cubicBezTo>
                  <a:cubicBezTo>
                    <a:pt x="19587" y="2005"/>
                    <a:pt x="19339" y="1977"/>
                    <a:pt x="19114" y="1881"/>
                  </a:cubicBezTo>
                  <a:cubicBezTo>
                    <a:pt x="18313" y="1514"/>
                    <a:pt x="18080" y="447"/>
                    <a:pt x="17279" y="113"/>
                  </a:cubicBezTo>
                  <a:cubicBezTo>
                    <a:pt x="17106" y="34"/>
                    <a:pt x="16924" y="0"/>
                    <a:pt x="1673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01" name="Google Shape;500;p32">
              <a:extLst>
                <a:ext uri="{FF2B5EF4-FFF2-40B4-BE49-F238E27FC236}">
                  <a16:creationId xmlns:a16="http://schemas.microsoft.com/office/drawing/2014/main" id="{9F2E9F83-816B-499A-A558-34576CA8DD68}"/>
                </a:ext>
              </a:extLst>
            </p:cNvPr>
            <p:cNvSpPr/>
            <p:nvPr/>
          </p:nvSpPr>
          <p:spPr>
            <a:xfrm>
              <a:off x="3145750" y="3681425"/>
              <a:ext cx="181825" cy="95900"/>
            </a:xfrm>
            <a:custGeom>
              <a:avLst/>
              <a:gdLst/>
              <a:ahLst/>
              <a:cxnLst/>
              <a:rect l="l" t="t" r="r" b="b"/>
              <a:pathLst>
                <a:path w="7273" h="3836" extrusionOk="0">
                  <a:moveTo>
                    <a:pt x="4757" y="852"/>
                  </a:moveTo>
                  <a:cubicBezTo>
                    <a:pt x="4944" y="1152"/>
                    <a:pt x="4997" y="1509"/>
                    <a:pt x="4904" y="1835"/>
                  </a:cubicBezTo>
                  <a:cubicBezTo>
                    <a:pt x="4804" y="2068"/>
                    <a:pt x="4604" y="2235"/>
                    <a:pt x="4370" y="2302"/>
                  </a:cubicBezTo>
                  <a:cubicBezTo>
                    <a:pt x="4335" y="2313"/>
                    <a:pt x="4298" y="2319"/>
                    <a:pt x="4262" y="2319"/>
                  </a:cubicBezTo>
                  <a:cubicBezTo>
                    <a:pt x="4093" y="2319"/>
                    <a:pt x="3925" y="2199"/>
                    <a:pt x="3870" y="2035"/>
                  </a:cubicBezTo>
                  <a:cubicBezTo>
                    <a:pt x="3803" y="1801"/>
                    <a:pt x="3837" y="1568"/>
                    <a:pt x="3970" y="1368"/>
                  </a:cubicBezTo>
                  <a:cubicBezTo>
                    <a:pt x="4103" y="1167"/>
                    <a:pt x="4304" y="1034"/>
                    <a:pt x="4504" y="934"/>
                  </a:cubicBezTo>
                  <a:cubicBezTo>
                    <a:pt x="4586" y="900"/>
                    <a:pt x="4671" y="873"/>
                    <a:pt x="4757" y="852"/>
                  </a:cubicBezTo>
                  <a:close/>
                  <a:moveTo>
                    <a:pt x="3427" y="0"/>
                  </a:moveTo>
                  <a:cubicBezTo>
                    <a:pt x="3307" y="0"/>
                    <a:pt x="3187" y="11"/>
                    <a:pt x="3069" y="33"/>
                  </a:cubicBezTo>
                  <a:cubicBezTo>
                    <a:pt x="2202" y="133"/>
                    <a:pt x="1368" y="534"/>
                    <a:pt x="734" y="1134"/>
                  </a:cubicBezTo>
                  <a:cubicBezTo>
                    <a:pt x="301" y="1568"/>
                    <a:pt x="34" y="2135"/>
                    <a:pt x="1" y="2735"/>
                  </a:cubicBezTo>
                  <a:cubicBezTo>
                    <a:pt x="1" y="2902"/>
                    <a:pt x="1" y="3069"/>
                    <a:pt x="34" y="3202"/>
                  </a:cubicBezTo>
                  <a:cubicBezTo>
                    <a:pt x="34" y="3269"/>
                    <a:pt x="67" y="3336"/>
                    <a:pt x="101" y="3369"/>
                  </a:cubicBezTo>
                  <a:cubicBezTo>
                    <a:pt x="67" y="3169"/>
                    <a:pt x="34" y="2935"/>
                    <a:pt x="67" y="2735"/>
                  </a:cubicBezTo>
                  <a:cubicBezTo>
                    <a:pt x="134" y="2168"/>
                    <a:pt x="401" y="1634"/>
                    <a:pt x="801" y="1234"/>
                  </a:cubicBezTo>
                  <a:cubicBezTo>
                    <a:pt x="1435" y="667"/>
                    <a:pt x="2235" y="300"/>
                    <a:pt x="3069" y="200"/>
                  </a:cubicBezTo>
                  <a:cubicBezTo>
                    <a:pt x="3169" y="187"/>
                    <a:pt x="3268" y="180"/>
                    <a:pt x="3365" y="180"/>
                  </a:cubicBezTo>
                  <a:cubicBezTo>
                    <a:pt x="3754" y="180"/>
                    <a:pt x="4117" y="287"/>
                    <a:pt x="4437" y="500"/>
                  </a:cubicBezTo>
                  <a:cubicBezTo>
                    <a:pt x="4514" y="559"/>
                    <a:pt x="4582" y="624"/>
                    <a:pt x="4641" y="694"/>
                  </a:cubicBezTo>
                  <a:lnTo>
                    <a:pt x="4641" y="694"/>
                  </a:lnTo>
                  <a:cubicBezTo>
                    <a:pt x="4573" y="714"/>
                    <a:pt x="4504" y="739"/>
                    <a:pt x="4437" y="767"/>
                  </a:cubicBezTo>
                  <a:cubicBezTo>
                    <a:pt x="4204" y="867"/>
                    <a:pt x="3970" y="1034"/>
                    <a:pt x="3837" y="1268"/>
                  </a:cubicBezTo>
                  <a:cubicBezTo>
                    <a:pt x="3636" y="1501"/>
                    <a:pt x="3603" y="1801"/>
                    <a:pt x="3670" y="2101"/>
                  </a:cubicBezTo>
                  <a:cubicBezTo>
                    <a:pt x="3703" y="2268"/>
                    <a:pt x="3837" y="2402"/>
                    <a:pt x="3970" y="2468"/>
                  </a:cubicBezTo>
                  <a:cubicBezTo>
                    <a:pt x="4068" y="2517"/>
                    <a:pt x="4183" y="2548"/>
                    <a:pt x="4304" y="2548"/>
                  </a:cubicBezTo>
                  <a:cubicBezTo>
                    <a:pt x="4348" y="2548"/>
                    <a:pt x="4392" y="2544"/>
                    <a:pt x="4437" y="2535"/>
                  </a:cubicBezTo>
                  <a:cubicBezTo>
                    <a:pt x="4737" y="2468"/>
                    <a:pt x="5004" y="2235"/>
                    <a:pt x="5104" y="1935"/>
                  </a:cubicBezTo>
                  <a:cubicBezTo>
                    <a:pt x="5238" y="1668"/>
                    <a:pt x="5238" y="1334"/>
                    <a:pt x="5104" y="1067"/>
                  </a:cubicBezTo>
                  <a:cubicBezTo>
                    <a:pt x="5074" y="976"/>
                    <a:pt x="5037" y="892"/>
                    <a:pt x="4995" y="813"/>
                  </a:cubicBezTo>
                  <a:lnTo>
                    <a:pt x="4995" y="813"/>
                  </a:lnTo>
                  <a:cubicBezTo>
                    <a:pt x="5054" y="807"/>
                    <a:pt x="5114" y="804"/>
                    <a:pt x="5174" y="804"/>
                  </a:cubicBezTo>
                  <a:cubicBezTo>
                    <a:pt x="5378" y="804"/>
                    <a:pt x="5582" y="838"/>
                    <a:pt x="5771" y="901"/>
                  </a:cubicBezTo>
                  <a:cubicBezTo>
                    <a:pt x="6138" y="1034"/>
                    <a:pt x="6472" y="1268"/>
                    <a:pt x="6672" y="1601"/>
                  </a:cubicBezTo>
                  <a:cubicBezTo>
                    <a:pt x="7006" y="2068"/>
                    <a:pt x="7139" y="2635"/>
                    <a:pt x="7106" y="3202"/>
                  </a:cubicBezTo>
                  <a:cubicBezTo>
                    <a:pt x="7072" y="3636"/>
                    <a:pt x="7006" y="3836"/>
                    <a:pt x="7006" y="3836"/>
                  </a:cubicBezTo>
                  <a:cubicBezTo>
                    <a:pt x="7039" y="3836"/>
                    <a:pt x="7039" y="3803"/>
                    <a:pt x="7072" y="3703"/>
                  </a:cubicBezTo>
                  <a:cubicBezTo>
                    <a:pt x="7139" y="3536"/>
                    <a:pt x="7172" y="3369"/>
                    <a:pt x="7172" y="3236"/>
                  </a:cubicBezTo>
                  <a:cubicBezTo>
                    <a:pt x="7272" y="2635"/>
                    <a:pt x="7139" y="2035"/>
                    <a:pt x="6805" y="1501"/>
                  </a:cubicBezTo>
                  <a:cubicBezTo>
                    <a:pt x="6443" y="946"/>
                    <a:pt x="5819" y="618"/>
                    <a:pt x="5174" y="618"/>
                  </a:cubicBezTo>
                  <a:cubicBezTo>
                    <a:pt x="5077" y="618"/>
                    <a:pt x="4981" y="625"/>
                    <a:pt x="4884" y="640"/>
                  </a:cubicBezTo>
                  <a:lnTo>
                    <a:pt x="4884" y="640"/>
                  </a:lnTo>
                  <a:cubicBezTo>
                    <a:pt x="4805" y="535"/>
                    <a:pt x="4711" y="444"/>
                    <a:pt x="4604" y="367"/>
                  </a:cubicBezTo>
                  <a:cubicBezTo>
                    <a:pt x="4266" y="133"/>
                    <a:pt x="3848" y="0"/>
                    <a:pt x="342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02" name="Google Shape;501;p32">
              <a:extLst>
                <a:ext uri="{FF2B5EF4-FFF2-40B4-BE49-F238E27FC236}">
                  <a16:creationId xmlns:a16="http://schemas.microsoft.com/office/drawing/2014/main" id="{4A8C9981-B459-4FFA-8A51-2C87F92F1406}"/>
                </a:ext>
              </a:extLst>
            </p:cNvPr>
            <p:cNvSpPr/>
            <p:nvPr/>
          </p:nvSpPr>
          <p:spPr>
            <a:xfrm>
              <a:off x="3086550" y="3784075"/>
              <a:ext cx="213500" cy="183400"/>
            </a:xfrm>
            <a:custGeom>
              <a:avLst/>
              <a:gdLst/>
              <a:ahLst/>
              <a:cxnLst/>
              <a:rect l="l" t="t" r="r" b="b"/>
              <a:pathLst>
                <a:path w="8540" h="7336" extrusionOk="0">
                  <a:moveTo>
                    <a:pt x="6410" y="1"/>
                  </a:moveTo>
                  <a:cubicBezTo>
                    <a:pt x="5802" y="1"/>
                    <a:pt x="5194" y="176"/>
                    <a:pt x="4670" y="531"/>
                  </a:cubicBezTo>
                  <a:cubicBezTo>
                    <a:pt x="3936" y="1031"/>
                    <a:pt x="3436" y="1832"/>
                    <a:pt x="3303" y="2732"/>
                  </a:cubicBezTo>
                  <a:cubicBezTo>
                    <a:pt x="3275" y="2982"/>
                    <a:pt x="3270" y="3255"/>
                    <a:pt x="3289" y="3512"/>
                  </a:cubicBezTo>
                  <a:lnTo>
                    <a:pt x="3289" y="3512"/>
                  </a:lnTo>
                  <a:cubicBezTo>
                    <a:pt x="3176" y="3499"/>
                    <a:pt x="3064" y="3492"/>
                    <a:pt x="2952" y="3492"/>
                  </a:cubicBezTo>
                  <a:cubicBezTo>
                    <a:pt x="2319" y="3492"/>
                    <a:pt x="1707" y="3701"/>
                    <a:pt x="1201" y="4100"/>
                  </a:cubicBezTo>
                  <a:cubicBezTo>
                    <a:pt x="367" y="4767"/>
                    <a:pt x="0" y="5868"/>
                    <a:pt x="267" y="6902"/>
                  </a:cubicBezTo>
                  <a:cubicBezTo>
                    <a:pt x="300" y="7069"/>
                    <a:pt x="367" y="7202"/>
                    <a:pt x="467" y="7335"/>
                  </a:cubicBezTo>
                  <a:cubicBezTo>
                    <a:pt x="467" y="7302"/>
                    <a:pt x="400" y="7169"/>
                    <a:pt x="367" y="6902"/>
                  </a:cubicBezTo>
                  <a:cubicBezTo>
                    <a:pt x="300" y="6502"/>
                    <a:pt x="300" y="6101"/>
                    <a:pt x="400" y="5701"/>
                  </a:cubicBezTo>
                  <a:cubicBezTo>
                    <a:pt x="534" y="5134"/>
                    <a:pt x="867" y="4600"/>
                    <a:pt x="1334" y="4233"/>
                  </a:cubicBezTo>
                  <a:cubicBezTo>
                    <a:pt x="1811" y="3889"/>
                    <a:pt x="2372" y="3692"/>
                    <a:pt x="2966" y="3692"/>
                  </a:cubicBezTo>
                  <a:cubicBezTo>
                    <a:pt x="3121" y="3692"/>
                    <a:pt x="3278" y="3705"/>
                    <a:pt x="3436" y="3733"/>
                  </a:cubicBezTo>
                  <a:lnTo>
                    <a:pt x="3569" y="3766"/>
                  </a:lnTo>
                  <a:lnTo>
                    <a:pt x="3536" y="3633"/>
                  </a:lnTo>
                  <a:cubicBezTo>
                    <a:pt x="3503" y="3333"/>
                    <a:pt x="3503" y="3032"/>
                    <a:pt x="3536" y="2766"/>
                  </a:cubicBezTo>
                  <a:cubicBezTo>
                    <a:pt x="3669" y="1932"/>
                    <a:pt x="4103" y="1164"/>
                    <a:pt x="4804" y="697"/>
                  </a:cubicBezTo>
                  <a:cubicBezTo>
                    <a:pt x="5299" y="348"/>
                    <a:pt x="5870" y="151"/>
                    <a:pt x="6473" y="151"/>
                  </a:cubicBezTo>
                  <a:cubicBezTo>
                    <a:pt x="6561" y="151"/>
                    <a:pt x="6649" y="155"/>
                    <a:pt x="6738" y="164"/>
                  </a:cubicBezTo>
                  <a:cubicBezTo>
                    <a:pt x="7205" y="197"/>
                    <a:pt x="7672" y="330"/>
                    <a:pt x="8073" y="564"/>
                  </a:cubicBezTo>
                  <a:cubicBezTo>
                    <a:pt x="8206" y="664"/>
                    <a:pt x="8373" y="731"/>
                    <a:pt x="8540" y="831"/>
                  </a:cubicBezTo>
                  <a:cubicBezTo>
                    <a:pt x="8540" y="831"/>
                    <a:pt x="8506" y="797"/>
                    <a:pt x="8440" y="731"/>
                  </a:cubicBezTo>
                  <a:cubicBezTo>
                    <a:pt x="8339" y="631"/>
                    <a:pt x="8239" y="564"/>
                    <a:pt x="8106" y="497"/>
                  </a:cubicBezTo>
                  <a:cubicBezTo>
                    <a:pt x="7595" y="168"/>
                    <a:pt x="7003" y="1"/>
                    <a:pt x="641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03" name="Google Shape;502;p32">
              <a:extLst>
                <a:ext uri="{FF2B5EF4-FFF2-40B4-BE49-F238E27FC236}">
                  <a16:creationId xmlns:a16="http://schemas.microsoft.com/office/drawing/2014/main" id="{254FC0DA-C144-4409-A8C7-E647F57EA616}"/>
                </a:ext>
              </a:extLst>
            </p:cNvPr>
            <p:cNvSpPr/>
            <p:nvPr/>
          </p:nvSpPr>
          <p:spPr>
            <a:xfrm>
              <a:off x="3354225" y="3674925"/>
              <a:ext cx="105100" cy="59050"/>
            </a:xfrm>
            <a:custGeom>
              <a:avLst/>
              <a:gdLst/>
              <a:ahLst/>
              <a:cxnLst/>
              <a:rect l="l" t="t" r="r" b="b"/>
              <a:pathLst>
                <a:path w="4204" h="2362" extrusionOk="0">
                  <a:moveTo>
                    <a:pt x="3057" y="0"/>
                  </a:moveTo>
                  <a:cubicBezTo>
                    <a:pt x="1907" y="0"/>
                    <a:pt x="834" y="614"/>
                    <a:pt x="268" y="1628"/>
                  </a:cubicBezTo>
                  <a:cubicBezTo>
                    <a:pt x="134" y="1828"/>
                    <a:pt x="34" y="2095"/>
                    <a:pt x="1" y="2361"/>
                  </a:cubicBezTo>
                  <a:cubicBezTo>
                    <a:pt x="34" y="2361"/>
                    <a:pt x="134" y="2095"/>
                    <a:pt x="401" y="1694"/>
                  </a:cubicBezTo>
                  <a:cubicBezTo>
                    <a:pt x="1020" y="766"/>
                    <a:pt x="2069" y="182"/>
                    <a:pt x="3203" y="182"/>
                  </a:cubicBezTo>
                  <a:cubicBezTo>
                    <a:pt x="3291" y="182"/>
                    <a:pt x="3380" y="186"/>
                    <a:pt x="3470" y="193"/>
                  </a:cubicBezTo>
                  <a:cubicBezTo>
                    <a:pt x="3842" y="193"/>
                    <a:pt x="4115" y="267"/>
                    <a:pt x="4186" y="267"/>
                  </a:cubicBezTo>
                  <a:cubicBezTo>
                    <a:pt x="4198" y="267"/>
                    <a:pt x="4204" y="265"/>
                    <a:pt x="4204" y="260"/>
                  </a:cubicBezTo>
                  <a:cubicBezTo>
                    <a:pt x="3970" y="127"/>
                    <a:pt x="3737" y="26"/>
                    <a:pt x="3470" y="26"/>
                  </a:cubicBezTo>
                  <a:cubicBezTo>
                    <a:pt x="3332" y="9"/>
                    <a:pt x="3194" y="0"/>
                    <a:pt x="305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04" name="Google Shape;503;p32">
              <a:extLst>
                <a:ext uri="{FF2B5EF4-FFF2-40B4-BE49-F238E27FC236}">
                  <a16:creationId xmlns:a16="http://schemas.microsoft.com/office/drawing/2014/main" id="{3EA3F194-6575-4DA7-AAC9-D2B2806C319C}"/>
                </a:ext>
              </a:extLst>
            </p:cNvPr>
            <p:cNvSpPr/>
            <p:nvPr/>
          </p:nvSpPr>
          <p:spPr>
            <a:xfrm>
              <a:off x="3443475" y="3799675"/>
              <a:ext cx="185975" cy="157800"/>
            </a:xfrm>
            <a:custGeom>
              <a:avLst/>
              <a:gdLst/>
              <a:ahLst/>
              <a:cxnLst/>
              <a:rect l="l" t="t" r="r" b="b"/>
              <a:pathLst>
                <a:path w="7439" h="6312" extrusionOk="0">
                  <a:moveTo>
                    <a:pt x="1192" y="0"/>
                  </a:moveTo>
                  <a:cubicBezTo>
                    <a:pt x="874" y="0"/>
                    <a:pt x="562" y="95"/>
                    <a:pt x="300" y="240"/>
                  </a:cubicBezTo>
                  <a:cubicBezTo>
                    <a:pt x="167" y="307"/>
                    <a:pt x="67" y="374"/>
                    <a:pt x="0" y="474"/>
                  </a:cubicBezTo>
                  <a:cubicBezTo>
                    <a:pt x="100" y="407"/>
                    <a:pt x="234" y="374"/>
                    <a:pt x="334" y="307"/>
                  </a:cubicBezTo>
                  <a:cubicBezTo>
                    <a:pt x="582" y="196"/>
                    <a:pt x="854" y="132"/>
                    <a:pt x="1129" y="132"/>
                  </a:cubicBezTo>
                  <a:cubicBezTo>
                    <a:pt x="1187" y="132"/>
                    <a:pt x="1244" y="134"/>
                    <a:pt x="1301" y="140"/>
                  </a:cubicBezTo>
                  <a:cubicBezTo>
                    <a:pt x="1835" y="140"/>
                    <a:pt x="2302" y="374"/>
                    <a:pt x="2635" y="774"/>
                  </a:cubicBezTo>
                  <a:cubicBezTo>
                    <a:pt x="3036" y="1241"/>
                    <a:pt x="3202" y="1908"/>
                    <a:pt x="3036" y="2508"/>
                  </a:cubicBezTo>
                  <a:lnTo>
                    <a:pt x="2969" y="2742"/>
                  </a:lnTo>
                  <a:lnTo>
                    <a:pt x="3202" y="2609"/>
                  </a:lnTo>
                  <a:cubicBezTo>
                    <a:pt x="3503" y="2442"/>
                    <a:pt x="3836" y="2342"/>
                    <a:pt x="4203" y="2308"/>
                  </a:cubicBezTo>
                  <a:cubicBezTo>
                    <a:pt x="4310" y="2294"/>
                    <a:pt x="4417" y="2287"/>
                    <a:pt x="4523" y="2287"/>
                  </a:cubicBezTo>
                  <a:cubicBezTo>
                    <a:pt x="5172" y="2287"/>
                    <a:pt x="5783" y="2545"/>
                    <a:pt x="6271" y="2975"/>
                  </a:cubicBezTo>
                  <a:cubicBezTo>
                    <a:pt x="6738" y="3409"/>
                    <a:pt x="7005" y="4010"/>
                    <a:pt x="7038" y="4643"/>
                  </a:cubicBezTo>
                  <a:cubicBezTo>
                    <a:pt x="7072" y="5044"/>
                    <a:pt x="7038" y="5477"/>
                    <a:pt x="6872" y="5878"/>
                  </a:cubicBezTo>
                  <a:cubicBezTo>
                    <a:pt x="6772" y="6144"/>
                    <a:pt x="6671" y="6311"/>
                    <a:pt x="6671" y="6311"/>
                  </a:cubicBezTo>
                  <a:cubicBezTo>
                    <a:pt x="6705" y="6311"/>
                    <a:pt x="6705" y="6278"/>
                    <a:pt x="6772" y="6211"/>
                  </a:cubicBezTo>
                  <a:cubicBezTo>
                    <a:pt x="6838" y="6111"/>
                    <a:pt x="6905" y="6011"/>
                    <a:pt x="6938" y="5911"/>
                  </a:cubicBezTo>
                  <a:cubicBezTo>
                    <a:pt x="7439" y="4877"/>
                    <a:pt x="7205" y="3643"/>
                    <a:pt x="6438" y="2842"/>
                  </a:cubicBezTo>
                  <a:cubicBezTo>
                    <a:pt x="5868" y="2332"/>
                    <a:pt x="5163" y="2065"/>
                    <a:pt x="4420" y="2065"/>
                  </a:cubicBezTo>
                  <a:cubicBezTo>
                    <a:pt x="4337" y="2065"/>
                    <a:pt x="4253" y="2068"/>
                    <a:pt x="4170" y="2075"/>
                  </a:cubicBezTo>
                  <a:cubicBezTo>
                    <a:pt x="3866" y="2102"/>
                    <a:pt x="3563" y="2198"/>
                    <a:pt x="3279" y="2344"/>
                  </a:cubicBezTo>
                  <a:lnTo>
                    <a:pt x="3279" y="2344"/>
                  </a:lnTo>
                  <a:cubicBezTo>
                    <a:pt x="3362" y="1722"/>
                    <a:pt x="3184" y="1115"/>
                    <a:pt x="2769" y="640"/>
                  </a:cubicBezTo>
                  <a:cubicBezTo>
                    <a:pt x="2402" y="240"/>
                    <a:pt x="1868" y="7"/>
                    <a:pt x="1334" y="7"/>
                  </a:cubicBezTo>
                  <a:cubicBezTo>
                    <a:pt x="1287" y="2"/>
                    <a:pt x="1240" y="0"/>
                    <a:pt x="119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05" name="Google Shape;504;p32">
              <a:extLst>
                <a:ext uri="{FF2B5EF4-FFF2-40B4-BE49-F238E27FC236}">
                  <a16:creationId xmlns:a16="http://schemas.microsoft.com/office/drawing/2014/main" id="{9509ABA0-58B7-402F-AAE7-47CA660BACEE}"/>
                </a:ext>
              </a:extLst>
            </p:cNvPr>
            <p:cNvSpPr/>
            <p:nvPr/>
          </p:nvSpPr>
          <p:spPr>
            <a:xfrm>
              <a:off x="2813025" y="4201650"/>
              <a:ext cx="1009075" cy="1031725"/>
            </a:xfrm>
            <a:custGeom>
              <a:avLst/>
              <a:gdLst/>
              <a:ahLst/>
              <a:cxnLst/>
              <a:rect l="l" t="t" r="r" b="b"/>
              <a:pathLst>
                <a:path w="40363" h="41269" extrusionOk="0">
                  <a:moveTo>
                    <a:pt x="11439" y="0"/>
                  </a:moveTo>
                  <a:cubicBezTo>
                    <a:pt x="9393" y="0"/>
                    <a:pt x="8333" y="1255"/>
                    <a:pt x="7272" y="2541"/>
                  </a:cubicBezTo>
                  <a:cubicBezTo>
                    <a:pt x="6171" y="3842"/>
                    <a:pt x="867" y="21888"/>
                    <a:pt x="434" y="24423"/>
                  </a:cubicBezTo>
                  <a:cubicBezTo>
                    <a:pt x="0" y="26958"/>
                    <a:pt x="2869" y="28826"/>
                    <a:pt x="3636" y="29360"/>
                  </a:cubicBezTo>
                  <a:cubicBezTo>
                    <a:pt x="3801" y="29482"/>
                    <a:pt x="4168" y="29530"/>
                    <a:pt x="4644" y="29530"/>
                  </a:cubicBezTo>
                  <a:cubicBezTo>
                    <a:pt x="6376" y="29530"/>
                    <a:pt x="9540" y="28893"/>
                    <a:pt x="9540" y="28893"/>
                  </a:cubicBezTo>
                  <a:lnTo>
                    <a:pt x="9574" y="28860"/>
                  </a:lnTo>
                  <a:lnTo>
                    <a:pt x="8673" y="41269"/>
                  </a:lnTo>
                  <a:lnTo>
                    <a:pt x="40362" y="41269"/>
                  </a:lnTo>
                  <a:lnTo>
                    <a:pt x="38761" y="33530"/>
                  </a:lnTo>
                  <a:cubicBezTo>
                    <a:pt x="38761" y="33530"/>
                    <a:pt x="39361" y="12415"/>
                    <a:pt x="39361" y="9346"/>
                  </a:cubicBezTo>
                  <a:cubicBezTo>
                    <a:pt x="39361" y="6277"/>
                    <a:pt x="36626" y="4609"/>
                    <a:pt x="35425" y="3742"/>
                  </a:cubicBezTo>
                  <a:cubicBezTo>
                    <a:pt x="34728" y="3252"/>
                    <a:pt x="32528" y="3145"/>
                    <a:pt x="30746" y="3145"/>
                  </a:cubicBezTo>
                  <a:cubicBezTo>
                    <a:pt x="29376" y="3145"/>
                    <a:pt x="28254" y="3208"/>
                    <a:pt x="28254" y="3208"/>
                  </a:cubicBezTo>
                  <a:cubicBezTo>
                    <a:pt x="28254" y="3208"/>
                    <a:pt x="13843" y="106"/>
                    <a:pt x="11675" y="6"/>
                  </a:cubicBezTo>
                  <a:cubicBezTo>
                    <a:pt x="11595" y="2"/>
                    <a:pt x="11516" y="0"/>
                    <a:pt x="114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06" name="Google Shape;505;p32">
              <a:extLst>
                <a:ext uri="{FF2B5EF4-FFF2-40B4-BE49-F238E27FC236}">
                  <a16:creationId xmlns:a16="http://schemas.microsoft.com/office/drawing/2014/main" id="{C9E30252-F125-41BB-A652-6B21405B019C}"/>
                </a:ext>
              </a:extLst>
            </p:cNvPr>
            <p:cNvSpPr/>
            <p:nvPr/>
          </p:nvSpPr>
          <p:spPr>
            <a:xfrm>
              <a:off x="3014000" y="4455300"/>
              <a:ext cx="39200" cy="468700"/>
            </a:xfrm>
            <a:custGeom>
              <a:avLst/>
              <a:gdLst/>
              <a:ahLst/>
              <a:cxnLst/>
              <a:rect l="l" t="t" r="r" b="b"/>
              <a:pathLst>
                <a:path w="1568" h="18748" extrusionOk="0">
                  <a:moveTo>
                    <a:pt x="67" y="0"/>
                  </a:moveTo>
                  <a:cubicBezTo>
                    <a:pt x="0" y="0"/>
                    <a:pt x="300" y="4170"/>
                    <a:pt x="667" y="9374"/>
                  </a:cubicBezTo>
                  <a:cubicBezTo>
                    <a:pt x="1068" y="14578"/>
                    <a:pt x="1468" y="18747"/>
                    <a:pt x="1501" y="18747"/>
                  </a:cubicBezTo>
                  <a:cubicBezTo>
                    <a:pt x="1568" y="18714"/>
                    <a:pt x="1268" y="14544"/>
                    <a:pt x="901" y="9340"/>
                  </a:cubicBezTo>
                  <a:cubicBezTo>
                    <a:pt x="500" y="4170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07" name="Google Shape;506;p32">
              <a:extLst>
                <a:ext uri="{FF2B5EF4-FFF2-40B4-BE49-F238E27FC236}">
                  <a16:creationId xmlns:a16="http://schemas.microsoft.com/office/drawing/2014/main" id="{D70BC439-A259-4DD5-BE9C-C141985DD2D8}"/>
                </a:ext>
              </a:extLst>
            </p:cNvPr>
            <p:cNvSpPr/>
            <p:nvPr/>
          </p:nvSpPr>
          <p:spPr>
            <a:xfrm>
              <a:off x="2984800" y="4308525"/>
              <a:ext cx="811450" cy="113450"/>
            </a:xfrm>
            <a:custGeom>
              <a:avLst/>
              <a:gdLst/>
              <a:ahLst/>
              <a:cxnLst/>
              <a:rect l="l" t="t" r="r" b="b"/>
              <a:pathLst>
                <a:path w="32458" h="4538" extrusionOk="0">
                  <a:moveTo>
                    <a:pt x="1" y="1"/>
                  </a:moveTo>
                  <a:cubicBezTo>
                    <a:pt x="101" y="34"/>
                    <a:pt x="234" y="67"/>
                    <a:pt x="334" y="67"/>
                  </a:cubicBezTo>
                  <a:lnTo>
                    <a:pt x="1302" y="167"/>
                  </a:lnTo>
                  <a:lnTo>
                    <a:pt x="4771" y="501"/>
                  </a:lnTo>
                  <a:cubicBezTo>
                    <a:pt x="7739" y="801"/>
                    <a:pt x="11809" y="1268"/>
                    <a:pt x="16279" y="1902"/>
                  </a:cubicBezTo>
                  <a:cubicBezTo>
                    <a:pt x="20782" y="2536"/>
                    <a:pt x="24818" y="3203"/>
                    <a:pt x="27720" y="3703"/>
                  </a:cubicBezTo>
                  <a:lnTo>
                    <a:pt x="31190" y="4337"/>
                  </a:lnTo>
                  <a:lnTo>
                    <a:pt x="32124" y="4504"/>
                  </a:lnTo>
                  <a:cubicBezTo>
                    <a:pt x="32224" y="4537"/>
                    <a:pt x="32357" y="4537"/>
                    <a:pt x="32457" y="4537"/>
                  </a:cubicBezTo>
                  <a:cubicBezTo>
                    <a:pt x="32357" y="4504"/>
                    <a:pt x="32257" y="4470"/>
                    <a:pt x="32124" y="4470"/>
                  </a:cubicBezTo>
                  <a:lnTo>
                    <a:pt x="31190" y="4237"/>
                  </a:lnTo>
                  <a:cubicBezTo>
                    <a:pt x="30389" y="4070"/>
                    <a:pt x="29221" y="3837"/>
                    <a:pt x="27754" y="3570"/>
                  </a:cubicBezTo>
                  <a:cubicBezTo>
                    <a:pt x="24852" y="3003"/>
                    <a:pt x="20815" y="2302"/>
                    <a:pt x="16312" y="1668"/>
                  </a:cubicBezTo>
                  <a:cubicBezTo>
                    <a:pt x="11842" y="1068"/>
                    <a:pt x="7773" y="601"/>
                    <a:pt x="4804" y="367"/>
                  </a:cubicBezTo>
                  <a:cubicBezTo>
                    <a:pt x="3336" y="234"/>
                    <a:pt x="2135" y="134"/>
                    <a:pt x="1302" y="67"/>
                  </a:cubicBezTo>
                  <a:lnTo>
                    <a:pt x="334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08" name="Google Shape;507;p32">
              <a:extLst>
                <a:ext uri="{FF2B5EF4-FFF2-40B4-BE49-F238E27FC236}">
                  <a16:creationId xmlns:a16="http://schemas.microsoft.com/office/drawing/2014/main" id="{66A456B7-4B9B-4A24-B3F3-FBF9D0A9B54A}"/>
                </a:ext>
              </a:extLst>
            </p:cNvPr>
            <p:cNvSpPr/>
            <p:nvPr/>
          </p:nvSpPr>
          <p:spPr>
            <a:xfrm>
              <a:off x="3021500" y="4544525"/>
              <a:ext cx="760575" cy="70075"/>
            </a:xfrm>
            <a:custGeom>
              <a:avLst/>
              <a:gdLst/>
              <a:ahLst/>
              <a:cxnLst/>
              <a:rect l="l" t="t" r="r" b="b"/>
              <a:pathLst>
                <a:path w="30423" h="2803" extrusionOk="0">
                  <a:moveTo>
                    <a:pt x="0" y="1"/>
                  </a:moveTo>
                  <a:cubicBezTo>
                    <a:pt x="100" y="34"/>
                    <a:pt x="200" y="34"/>
                    <a:pt x="301" y="67"/>
                  </a:cubicBezTo>
                  <a:lnTo>
                    <a:pt x="1168" y="201"/>
                  </a:lnTo>
                  <a:cubicBezTo>
                    <a:pt x="1935" y="334"/>
                    <a:pt x="3036" y="468"/>
                    <a:pt x="4403" y="668"/>
                  </a:cubicBezTo>
                  <a:cubicBezTo>
                    <a:pt x="7172" y="1035"/>
                    <a:pt x="10975" y="1468"/>
                    <a:pt x="15178" y="1869"/>
                  </a:cubicBezTo>
                  <a:cubicBezTo>
                    <a:pt x="19381" y="2236"/>
                    <a:pt x="23184" y="2502"/>
                    <a:pt x="25952" y="2636"/>
                  </a:cubicBezTo>
                  <a:cubicBezTo>
                    <a:pt x="27320" y="2703"/>
                    <a:pt x="28454" y="2769"/>
                    <a:pt x="29221" y="2769"/>
                  </a:cubicBezTo>
                  <a:lnTo>
                    <a:pt x="30122" y="2803"/>
                  </a:lnTo>
                  <a:lnTo>
                    <a:pt x="30422" y="2803"/>
                  </a:lnTo>
                  <a:cubicBezTo>
                    <a:pt x="30322" y="2769"/>
                    <a:pt x="30222" y="2736"/>
                    <a:pt x="30122" y="2736"/>
                  </a:cubicBezTo>
                  <a:lnTo>
                    <a:pt x="29221" y="2669"/>
                  </a:lnTo>
                  <a:lnTo>
                    <a:pt x="25952" y="2469"/>
                  </a:lnTo>
                  <a:cubicBezTo>
                    <a:pt x="23184" y="2302"/>
                    <a:pt x="19381" y="2035"/>
                    <a:pt x="15178" y="1635"/>
                  </a:cubicBezTo>
                  <a:cubicBezTo>
                    <a:pt x="10975" y="1268"/>
                    <a:pt x="7172" y="835"/>
                    <a:pt x="4437" y="501"/>
                  </a:cubicBezTo>
                  <a:lnTo>
                    <a:pt x="1201" y="134"/>
                  </a:lnTo>
                  <a:lnTo>
                    <a:pt x="301" y="34"/>
                  </a:lnTo>
                  <a:cubicBezTo>
                    <a:pt x="200" y="1"/>
                    <a:pt x="100" y="1"/>
                    <a:pt x="0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09" name="Google Shape;508;p32">
              <a:extLst>
                <a:ext uri="{FF2B5EF4-FFF2-40B4-BE49-F238E27FC236}">
                  <a16:creationId xmlns:a16="http://schemas.microsoft.com/office/drawing/2014/main" id="{44C45673-D092-4B7F-86EC-8AEFCAB7BA2D}"/>
                </a:ext>
              </a:extLst>
            </p:cNvPr>
            <p:cNvSpPr/>
            <p:nvPr/>
          </p:nvSpPr>
          <p:spPr>
            <a:xfrm>
              <a:off x="3054025" y="4793250"/>
              <a:ext cx="740550" cy="27325"/>
            </a:xfrm>
            <a:custGeom>
              <a:avLst/>
              <a:gdLst/>
              <a:ahLst/>
              <a:cxnLst/>
              <a:rect l="l" t="t" r="r" b="b"/>
              <a:pathLst>
                <a:path w="29622" h="1093" extrusionOk="0">
                  <a:moveTo>
                    <a:pt x="29442" y="0"/>
                  </a:moveTo>
                  <a:cubicBezTo>
                    <a:pt x="29388" y="0"/>
                    <a:pt x="29338" y="9"/>
                    <a:pt x="29288" y="25"/>
                  </a:cubicBezTo>
                  <a:lnTo>
                    <a:pt x="28454" y="92"/>
                  </a:lnTo>
                  <a:cubicBezTo>
                    <a:pt x="27687" y="192"/>
                    <a:pt x="26619" y="292"/>
                    <a:pt x="25285" y="392"/>
                  </a:cubicBezTo>
                  <a:cubicBezTo>
                    <a:pt x="22583" y="626"/>
                    <a:pt x="18880" y="859"/>
                    <a:pt x="14811" y="859"/>
                  </a:cubicBezTo>
                  <a:cubicBezTo>
                    <a:pt x="10708" y="859"/>
                    <a:pt x="7005" y="659"/>
                    <a:pt x="4303" y="426"/>
                  </a:cubicBezTo>
                  <a:cubicBezTo>
                    <a:pt x="2969" y="292"/>
                    <a:pt x="1902" y="192"/>
                    <a:pt x="1134" y="92"/>
                  </a:cubicBezTo>
                  <a:lnTo>
                    <a:pt x="300" y="25"/>
                  </a:lnTo>
                  <a:lnTo>
                    <a:pt x="0" y="25"/>
                  </a:lnTo>
                  <a:cubicBezTo>
                    <a:pt x="100" y="59"/>
                    <a:pt x="200" y="59"/>
                    <a:pt x="300" y="92"/>
                  </a:cubicBezTo>
                  <a:lnTo>
                    <a:pt x="1134" y="192"/>
                  </a:lnTo>
                  <a:cubicBezTo>
                    <a:pt x="1902" y="326"/>
                    <a:pt x="2969" y="459"/>
                    <a:pt x="4303" y="559"/>
                  </a:cubicBezTo>
                  <a:cubicBezTo>
                    <a:pt x="6972" y="859"/>
                    <a:pt x="10708" y="1093"/>
                    <a:pt x="14811" y="1093"/>
                  </a:cubicBezTo>
                  <a:cubicBezTo>
                    <a:pt x="18914" y="1093"/>
                    <a:pt x="22616" y="826"/>
                    <a:pt x="25285" y="559"/>
                  </a:cubicBezTo>
                  <a:cubicBezTo>
                    <a:pt x="26619" y="426"/>
                    <a:pt x="27720" y="292"/>
                    <a:pt x="28454" y="192"/>
                  </a:cubicBezTo>
                  <a:lnTo>
                    <a:pt x="29321" y="59"/>
                  </a:lnTo>
                  <a:cubicBezTo>
                    <a:pt x="29421" y="59"/>
                    <a:pt x="29521" y="25"/>
                    <a:pt x="29621" y="25"/>
                  </a:cubicBezTo>
                  <a:cubicBezTo>
                    <a:pt x="29555" y="9"/>
                    <a:pt x="29496" y="0"/>
                    <a:pt x="29442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10" name="Google Shape;509;p32">
              <a:extLst>
                <a:ext uri="{FF2B5EF4-FFF2-40B4-BE49-F238E27FC236}">
                  <a16:creationId xmlns:a16="http://schemas.microsoft.com/office/drawing/2014/main" id="{714FBFF0-396A-4D61-B5F9-1AC8125CFBE7}"/>
                </a:ext>
              </a:extLst>
            </p:cNvPr>
            <p:cNvSpPr/>
            <p:nvPr/>
          </p:nvSpPr>
          <p:spPr>
            <a:xfrm>
              <a:off x="3043175" y="5058225"/>
              <a:ext cx="737225" cy="9525"/>
            </a:xfrm>
            <a:custGeom>
              <a:avLst/>
              <a:gdLst/>
              <a:ahLst/>
              <a:cxnLst/>
              <a:rect l="l" t="t" r="r" b="b"/>
              <a:pathLst>
                <a:path w="29489" h="381" extrusionOk="0">
                  <a:moveTo>
                    <a:pt x="28321" y="1"/>
                  </a:moveTo>
                  <a:lnTo>
                    <a:pt x="25152" y="34"/>
                  </a:lnTo>
                  <a:lnTo>
                    <a:pt x="14744" y="134"/>
                  </a:lnTo>
                  <a:cubicBezTo>
                    <a:pt x="13553" y="144"/>
                    <a:pt x="12392" y="148"/>
                    <a:pt x="11280" y="148"/>
                  </a:cubicBezTo>
                  <a:cubicBezTo>
                    <a:pt x="8595" y="148"/>
                    <a:pt x="6191" y="124"/>
                    <a:pt x="4304" y="101"/>
                  </a:cubicBezTo>
                  <a:cubicBezTo>
                    <a:pt x="2969" y="67"/>
                    <a:pt x="1902" y="34"/>
                    <a:pt x="1135" y="34"/>
                  </a:cubicBezTo>
                  <a:lnTo>
                    <a:pt x="301" y="34"/>
                  </a:lnTo>
                  <a:cubicBezTo>
                    <a:pt x="251" y="17"/>
                    <a:pt x="201" y="9"/>
                    <a:pt x="151" y="9"/>
                  </a:cubicBezTo>
                  <a:cubicBezTo>
                    <a:pt x="101" y="9"/>
                    <a:pt x="51" y="17"/>
                    <a:pt x="1" y="34"/>
                  </a:cubicBezTo>
                  <a:cubicBezTo>
                    <a:pt x="101" y="34"/>
                    <a:pt x="201" y="67"/>
                    <a:pt x="301" y="67"/>
                  </a:cubicBezTo>
                  <a:lnTo>
                    <a:pt x="1135" y="134"/>
                  </a:lnTo>
                  <a:cubicBezTo>
                    <a:pt x="1902" y="167"/>
                    <a:pt x="2969" y="201"/>
                    <a:pt x="4304" y="268"/>
                  </a:cubicBezTo>
                  <a:cubicBezTo>
                    <a:pt x="6305" y="343"/>
                    <a:pt x="8888" y="380"/>
                    <a:pt x="11772" y="380"/>
                  </a:cubicBezTo>
                  <a:cubicBezTo>
                    <a:pt x="12733" y="380"/>
                    <a:pt x="13727" y="376"/>
                    <a:pt x="14744" y="368"/>
                  </a:cubicBezTo>
                  <a:cubicBezTo>
                    <a:pt x="18781" y="334"/>
                    <a:pt x="22483" y="268"/>
                    <a:pt x="25152" y="201"/>
                  </a:cubicBezTo>
                  <a:lnTo>
                    <a:pt x="28321" y="101"/>
                  </a:lnTo>
                  <a:lnTo>
                    <a:pt x="29188" y="34"/>
                  </a:lnTo>
                  <a:lnTo>
                    <a:pt x="29488" y="34"/>
                  </a:lnTo>
                  <a:cubicBezTo>
                    <a:pt x="29388" y="1"/>
                    <a:pt x="29288" y="1"/>
                    <a:pt x="2918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11" name="Google Shape;510;p32">
              <a:extLst>
                <a:ext uri="{FF2B5EF4-FFF2-40B4-BE49-F238E27FC236}">
                  <a16:creationId xmlns:a16="http://schemas.microsoft.com/office/drawing/2014/main" id="{1E8DB15D-EDCD-4935-8629-CA590125D0F5}"/>
                </a:ext>
              </a:extLst>
            </p:cNvPr>
            <p:cNvSpPr/>
            <p:nvPr/>
          </p:nvSpPr>
          <p:spPr>
            <a:xfrm>
              <a:off x="2868050" y="4644600"/>
              <a:ext cx="165150" cy="49225"/>
            </a:xfrm>
            <a:custGeom>
              <a:avLst/>
              <a:gdLst/>
              <a:ahLst/>
              <a:cxnLst/>
              <a:rect l="l" t="t" r="r" b="b"/>
              <a:pathLst>
                <a:path w="6606" h="1969" extrusionOk="0">
                  <a:moveTo>
                    <a:pt x="1" y="1"/>
                  </a:moveTo>
                  <a:lnTo>
                    <a:pt x="1" y="1"/>
                  </a:lnTo>
                  <a:cubicBezTo>
                    <a:pt x="1068" y="434"/>
                    <a:pt x="2169" y="801"/>
                    <a:pt x="3270" y="1101"/>
                  </a:cubicBezTo>
                  <a:cubicBezTo>
                    <a:pt x="4370" y="1468"/>
                    <a:pt x="5471" y="1735"/>
                    <a:pt x="6605" y="1969"/>
                  </a:cubicBezTo>
                  <a:cubicBezTo>
                    <a:pt x="5538" y="1535"/>
                    <a:pt x="4470" y="1168"/>
                    <a:pt x="3336" y="868"/>
                  </a:cubicBezTo>
                  <a:cubicBezTo>
                    <a:pt x="2269" y="501"/>
                    <a:pt x="1135" y="201"/>
                    <a:pt x="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12" name="Google Shape;511;p32">
              <a:extLst>
                <a:ext uri="{FF2B5EF4-FFF2-40B4-BE49-F238E27FC236}">
                  <a16:creationId xmlns:a16="http://schemas.microsoft.com/office/drawing/2014/main" id="{F3BCBAA5-2E14-45B7-AA66-9DF75758F996}"/>
                </a:ext>
              </a:extLst>
            </p:cNvPr>
            <p:cNvSpPr/>
            <p:nvPr/>
          </p:nvSpPr>
          <p:spPr>
            <a:xfrm>
              <a:off x="1787275" y="3734500"/>
              <a:ext cx="554600" cy="709150"/>
            </a:xfrm>
            <a:custGeom>
              <a:avLst/>
              <a:gdLst/>
              <a:ahLst/>
              <a:cxnLst/>
              <a:rect l="l" t="t" r="r" b="b"/>
              <a:pathLst>
                <a:path w="22184" h="28366" extrusionOk="0">
                  <a:moveTo>
                    <a:pt x="15011" y="0"/>
                  </a:moveTo>
                  <a:cubicBezTo>
                    <a:pt x="14855" y="0"/>
                    <a:pt x="14699" y="4"/>
                    <a:pt x="14544" y="12"/>
                  </a:cubicBezTo>
                  <a:cubicBezTo>
                    <a:pt x="11509" y="179"/>
                    <a:pt x="8674" y="1646"/>
                    <a:pt x="6038" y="3181"/>
                  </a:cubicBezTo>
                  <a:cubicBezTo>
                    <a:pt x="4371" y="4115"/>
                    <a:pt x="2669" y="5115"/>
                    <a:pt x="1435" y="6617"/>
                  </a:cubicBezTo>
                  <a:cubicBezTo>
                    <a:pt x="1" y="8384"/>
                    <a:pt x="268" y="10353"/>
                    <a:pt x="735" y="12587"/>
                  </a:cubicBezTo>
                  <a:cubicBezTo>
                    <a:pt x="1602" y="16924"/>
                    <a:pt x="3737" y="21360"/>
                    <a:pt x="3837" y="23795"/>
                  </a:cubicBezTo>
                  <a:lnTo>
                    <a:pt x="7473" y="28365"/>
                  </a:lnTo>
                  <a:lnTo>
                    <a:pt x="14645" y="26397"/>
                  </a:lnTo>
                  <a:cubicBezTo>
                    <a:pt x="13844" y="25497"/>
                    <a:pt x="14645" y="23962"/>
                    <a:pt x="15712" y="23395"/>
                  </a:cubicBezTo>
                  <a:cubicBezTo>
                    <a:pt x="16813" y="22828"/>
                    <a:pt x="18114" y="22795"/>
                    <a:pt x="19181" y="22228"/>
                  </a:cubicBezTo>
                  <a:cubicBezTo>
                    <a:pt x="20415" y="21494"/>
                    <a:pt x="21316" y="20326"/>
                    <a:pt x="21683" y="18925"/>
                  </a:cubicBezTo>
                  <a:cubicBezTo>
                    <a:pt x="22050" y="17558"/>
                    <a:pt x="22183" y="16157"/>
                    <a:pt x="22117" y="14722"/>
                  </a:cubicBezTo>
                  <a:cubicBezTo>
                    <a:pt x="22083" y="11987"/>
                    <a:pt x="21883" y="9285"/>
                    <a:pt x="21516" y="6583"/>
                  </a:cubicBezTo>
                  <a:cubicBezTo>
                    <a:pt x="21316" y="4949"/>
                    <a:pt x="21016" y="3247"/>
                    <a:pt x="19982" y="1980"/>
                  </a:cubicBezTo>
                  <a:cubicBezTo>
                    <a:pt x="18812" y="564"/>
                    <a:pt x="16875" y="0"/>
                    <a:pt x="15011" y="0"/>
                  </a:cubicBezTo>
                  <a:close/>
                </a:path>
              </a:pathLst>
            </a:custGeom>
            <a:solidFill>
              <a:srgbClr val="A36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13" name="Google Shape;512;p32">
              <a:extLst>
                <a:ext uri="{FF2B5EF4-FFF2-40B4-BE49-F238E27FC236}">
                  <a16:creationId xmlns:a16="http://schemas.microsoft.com/office/drawing/2014/main" id="{D84AE812-038F-4681-B5F2-489A25E133C9}"/>
                </a:ext>
              </a:extLst>
            </p:cNvPr>
            <p:cNvSpPr/>
            <p:nvPr/>
          </p:nvSpPr>
          <p:spPr>
            <a:xfrm>
              <a:off x="1784775" y="3708650"/>
              <a:ext cx="614625" cy="618875"/>
            </a:xfrm>
            <a:custGeom>
              <a:avLst/>
              <a:gdLst/>
              <a:ahLst/>
              <a:cxnLst/>
              <a:rect l="l" t="t" r="r" b="b"/>
              <a:pathLst>
                <a:path w="24585" h="24755" extrusionOk="0">
                  <a:moveTo>
                    <a:pt x="14921" y="1"/>
                  </a:moveTo>
                  <a:cubicBezTo>
                    <a:pt x="14079" y="1"/>
                    <a:pt x="13360" y="87"/>
                    <a:pt x="12877" y="279"/>
                  </a:cubicBezTo>
                  <a:cubicBezTo>
                    <a:pt x="12877" y="279"/>
                    <a:pt x="4037" y="4115"/>
                    <a:pt x="3603" y="4448"/>
                  </a:cubicBezTo>
                  <a:cubicBezTo>
                    <a:pt x="3170" y="4748"/>
                    <a:pt x="1" y="5883"/>
                    <a:pt x="67" y="9752"/>
                  </a:cubicBezTo>
                  <a:cubicBezTo>
                    <a:pt x="134" y="13655"/>
                    <a:pt x="2436" y="21260"/>
                    <a:pt x="2436" y="21260"/>
                  </a:cubicBezTo>
                  <a:cubicBezTo>
                    <a:pt x="3170" y="22795"/>
                    <a:pt x="4504" y="23996"/>
                    <a:pt x="6172" y="24529"/>
                  </a:cubicBezTo>
                  <a:cubicBezTo>
                    <a:pt x="6636" y="24681"/>
                    <a:pt x="7117" y="24755"/>
                    <a:pt x="7596" y="24755"/>
                  </a:cubicBezTo>
                  <a:cubicBezTo>
                    <a:pt x="8803" y="24755"/>
                    <a:pt x="10001" y="24288"/>
                    <a:pt x="10908" y="23428"/>
                  </a:cubicBezTo>
                  <a:cubicBezTo>
                    <a:pt x="11609" y="22728"/>
                    <a:pt x="12009" y="21761"/>
                    <a:pt x="12510" y="20893"/>
                  </a:cubicBezTo>
                  <a:cubicBezTo>
                    <a:pt x="12977" y="19993"/>
                    <a:pt x="13577" y="19092"/>
                    <a:pt x="14478" y="18658"/>
                  </a:cubicBezTo>
                  <a:cubicBezTo>
                    <a:pt x="14811" y="18486"/>
                    <a:pt x="15199" y="18395"/>
                    <a:pt x="15581" y="18395"/>
                  </a:cubicBezTo>
                  <a:cubicBezTo>
                    <a:pt x="16231" y="18395"/>
                    <a:pt x="16864" y="18658"/>
                    <a:pt x="17180" y="19225"/>
                  </a:cubicBezTo>
                  <a:cubicBezTo>
                    <a:pt x="17346" y="19492"/>
                    <a:pt x="17446" y="19826"/>
                    <a:pt x="17713" y="19993"/>
                  </a:cubicBezTo>
                  <a:cubicBezTo>
                    <a:pt x="17791" y="20019"/>
                    <a:pt x="17870" y="20031"/>
                    <a:pt x="17948" y="20031"/>
                  </a:cubicBezTo>
                  <a:cubicBezTo>
                    <a:pt x="18272" y="20031"/>
                    <a:pt x="18580" y="19822"/>
                    <a:pt x="18714" y="19526"/>
                  </a:cubicBezTo>
                  <a:cubicBezTo>
                    <a:pt x="18814" y="19125"/>
                    <a:pt x="18814" y="18692"/>
                    <a:pt x="18714" y="18325"/>
                  </a:cubicBezTo>
                  <a:cubicBezTo>
                    <a:pt x="18414" y="16824"/>
                    <a:pt x="18247" y="15323"/>
                    <a:pt x="18247" y="13822"/>
                  </a:cubicBezTo>
                  <a:cubicBezTo>
                    <a:pt x="18314" y="12287"/>
                    <a:pt x="18747" y="10753"/>
                    <a:pt x="19781" y="9652"/>
                  </a:cubicBezTo>
                  <a:cubicBezTo>
                    <a:pt x="20582" y="8818"/>
                    <a:pt x="21649" y="8284"/>
                    <a:pt x="22617" y="7617"/>
                  </a:cubicBezTo>
                  <a:cubicBezTo>
                    <a:pt x="23551" y="6950"/>
                    <a:pt x="24451" y="6016"/>
                    <a:pt x="24518" y="4849"/>
                  </a:cubicBezTo>
                  <a:cubicBezTo>
                    <a:pt x="24585" y="3814"/>
                    <a:pt x="23984" y="2847"/>
                    <a:pt x="23217" y="2147"/>
                  </a:cubicBezTo>
                  <a:cubicBezTo>
                    <a:pt x="21933" y="965"/>
                    <a:pt x="17741" y="1"/>
                    <a:pt x="1492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14" name="Google Shape;513;p32">
              <a:extLst>
                <a:ext uri="{FF2B5EF4-FFF2-40B4-BE49-F238E27FC236}">
                  <a16:creationId xmlns:a16="http://schemas.microsoft.com/office/drawing/2014/main" id="{9C2FAC72-0D4B-404F-9DD9-7BDB5F5CAE02}"/>
                </a:ext>
              </a:extLst>
            </p:cNvPr>
            <p:cNvSpPr/>
            <p:nvPr/>
          </p:nvSpPr>
          <p:spPr>
            <a:xfrm>
              <a:off x="1787275" y="3734500"/>
              <a:ext cx="554600" cy="709150"/>
            </a:xfrm>
            <a:custGeom>
              <a:avLst/>
              <a:gdLst/>
              <a:ahLst/>
              <a:cxnLst/>
              <a:rect l="l" t="t" r="r" b="b"/>
              <a:pathLst>
                <a:path w="22184" h="28366" extrusionOk="0">
                  <a:moveTo>
                    <a:pt x="15011" y="0"/>
                  </a:moveTo>
                  <a:cubicBezTo>
                    <a:pt x="14855" y="0"/>
                    <a:pt x="14699" y="4"/>
                    <a:pt x="14544" y="12"/>
                  </a:cubicBezTo>
                  <a:cubicBezTo>
                    <a:pt x="11509" y="179"/>
                    <a:pt x="8674" y="1646"/>
                    <a:pt x="6038" y="3181"/>
                  </a:cubicBezTo>
                  <a:cubicBezTo>
                    <a:pt x="4371" y="4115"/>
                    <a:pt x="2669" y="5115"/>
                    <a:pt x="1435" y="6617"/>
                  </a:cubicBezTo>
                  <a:cubicBezTo>
                    <a:pt x="1" y="8384"/>
                    <a:pt x="268" y="10353"/>
                    <a:pt x="735" y="12587"/>
                  </a:cubicBezTo>
                  <a:cubicBezTo>
                    <a:pt x="1602" y="16924"/>
                    <a:pt x="3737" y="21360"/>
                    <a:pt x="3837" y="23795"/>
                  </a:cubicBezTo>
                  <a:lnTo>
                    <a:pt x="7473" y="28365"/>
                  </a:lnTo>
                  <a:lnTo>
                    <a:pt x="14645" y="26397"/>
                  </a:lnTo>
                  <a:cubicBezTo>
                    <a:pt x="13844" y="25497"/>
                    <a:pt x="14645" y="23962"/>
                    <a:pt x="15712" y="23395"/>
                  </a:cubicBezTo>
                  <a:cubicBezTo>
                    <a:pt x="16813" y="22828"/>
                    <a:pt x="18114" y="22795"/>
                    <a:pt x="19181" y="22228"/>
                  </a:cubicBezTo>
                  <a:cubicBezTo>
                    <a:pt x="20415" y="21494"/>
                    <a:pt x="21316" y="20326"/>
                    <a:pt x="21683" y="18925"/>
                  </a:cubicBezTo>
                  <a:cubicBezTo>
                    <a:pt x="22050" y="17558"/>
                    <a:pt x="22183" y="16157"/>
                    <a:pt x="22117" y="14722"/>
                  </a:cubicBezTo>
                  <a:cubicBezTo>
                    <a:pt x="22083" y="11987"/>
                    <a:pt x="21883" y="9285"/>
                    <a:pt x="21516" y="6583"/>
                  </a:cubicBezTo>
                  <a:cubicBezTo>
                    <a:pt x="21316" y="4949"/>
                    <a:pt x="21016" y="3247"/>
                    <a:pt x="19982" y="1980"/>
                  </a:cubicBezTo>
                  <a:cubicBezTo>
                    <a:pt x="18812" y="564"/>
                    <a:pt x="16875" y="0"/>
                    <a:pt x="15011" y="0"/>
                  </a:cubicBezTo>
                  <a:close/>
                </a:path>
              </a:pathLst>
            </a:custGeom>
            <a:solidFill>
              <a:srgbClr val="A36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15" name="Google Shape;514;p32">
              <a:extLst>
                <a:ext uri="{FF2B5EF4-FFF2-40B4-BE49-F238E27FC236}">
                  <a16:creationId xmlns:a16="http://schemas.microsoft.com/office/drawing/2014/main" id="{C3CE6E41-1C35-4409-98FB-8A45AA56B5B5}"/>
                </a:ext>
              </a:extLst>
            </p:cNvPr>
            <p:cNvSpPr/>
            <p:nvPr/>
          </p:nvSpPr>
          <p:spPr>
            <a:xfrm>
              <a:off x="1784775" y="3626700"/>
              <a:ext cx="629650" cy="701125"/>
            </a:xfrm>
            <a:custGeom>
              <a:avLst/>
              <a:gdLst/>
              <a:ahLst/>
              <a:cxnLst/>
              <a:rect l="l" t="t" r="r" b="b"/>
              <a:pathLst>
                <a:path w="25186" h="28045" extrusionOk="0">
                  <a:moveTo>
                    <a:pt x="12783" y="1"/>
                  </a:moveTo>
                  <a:cubicBezTo>
                    <a:pt x="12670" y="1"/>
                    <a:pt x="12556" y="7"/>
                    <a:pt x="12443" y="21"/>
                  </a:cubicBezTo>
                  <a:cubicBezTo>
                    <a:pt x="10208" y="121"/>
                    <a:pt x="8207" y="1355"/>
                    <a:pt x="7106" y="3323"/>
                  </a:cubicBezTo>
                  <a:cubicBezTo>
                    <a:pt x="6707" y="3164"/>
                    <a:pt x="6309" y="3091"/>
                    <a:pt x="5926" y="3091"/>
                  </a:cubicBezTo>
                  <a:cubicBezTo>
                    <a:pt x="3903" y="3091"/>
                    <a:pt x="2279" y="5123"/>
                    <a:pt x="3036" y="7226"/>
                  </a:cubicBezTo>
                  <a:cubicBezTo>
                    <a:pt x="1835" y="7493"/>
                    <a:pt x="968" y="8560"/>
                    <a:pt x="1001" y="9794"/>
                  </a:cubicBezTo>
                  <a:cubicBezTo>
                    <a:pt x="334" y="10728"/>
                    <a:pt x="1" y="11896"/>
                    <a:pt x="67" y="13030"/>
                  </a:cubicBezTo>
                  <a:cubicBezTo>
                    <a:pt x="167" y="16933"/>
                    <a:pt x="2436" y="24538"/>
                    <a:pt x="2436" y="24538"/>
                  </a:cubicBezTo>
                  <a:cubicBezTo>
                    <a:pt x="3170" y="26106"/>
                    <a:pt x="4504" y="27274"/>
                    <a:pt x="6172" y="27841"/>
                  </a:cubicBezTo>
                  <a:cubicBezTo>
                    <a:pt x="6621" y="27978"/>
                    <a:pt x="7084" y="28045"/>
                    <a:pt x="7548" y="28045"/>
                  </a:cubicBezTo>
                  <a:cubicBezTo>
                    <a:pt x="8771" y="28045"/>
                    <a:pt x="9989" y="27578"/>
                    <a:pt x="10908" y="26706"/>
                  </a:cubicBezTo>
                  <a:cubicBezTo>
                    <a:pt x="11609" y="26006"/>
                    <a:pt x="12009" y="25039"/>
                    <a:pt x="12510" y="24171"/>
                  </a:cubicBezTo>
                  <a:cubicBezTo>
                    <a:pt x="12977" y="23271"/>
                    <a:pt x="13577" y="22370"/>
                    <a:pt x="14478" y="21936"/>
                  </a:cubicBezTo>
                  <a:cubicBezTo>
                    <a:pt x="14805" y="21767"/>
                    <a:pt x="15149" y="21703"/>
                    <a:pt x="15502" y="21703"/>
                  </a:cubicBezTo>
                  <a:cubicBezTo>
                    <a:pt x="16120" y="21703"/>
                    <a:pt x="16764" y="21900"/>
                    <a:pt x="17380" y="22070"/>
                  </a:cubicBezTo>
                  <a:cubicBezTo>
                    <a:pt x="17535" y="22116"/>
                    <a:pt x="17664" y="22137"/>
                    <a:pt x="17770" y="22137"/>
                  </a:cubicBezTo>
                  <a:cubicBezTo>
                    <a:pt x="18281" y="22137"/>
                    <a:pt x="18286" y="21649"/>
                    <a:pt x="18314" y="21069"/>
                  </a:cubicBezTo>
                  <a:lnTo>
                    <a:pt x="18247" y="17100"/>
                  </a:lnTo>
                  <a:cubicBezTo>
                    <a:pt x="18314" y="15565"/>
                    <a:pt x="18747" y="14031"/>
                    <a:pt x="19781" y="12930"/>
                  </a:cubicBezTo>
                  <a:cubicBezTo>
                    <a:pt x="20582" y="12096"/>
                    <a:pt x="21649" y="11562"/>
                    <a:pt x="22617" y="10895"/>
                  </a:cubicBezTo>
                  <a:cubicBezTo>
                    <a:pt x="23551" y="10228"/>
                    <a:pt x="24451" y="9294"/>
                    <a:pt x="24518" y="8127"/>
                  </a:cubicBezTo>
                  <a:cubicBezTo>
                    <a:pt x="24552" y="7960"/>
                    <a:pt x="24518" y="7793"/>
                    <a:pt x="24518" y="7626"/>
                  </a:cubicBezTo>
                  <a:cubicBezTo>
                    <a:pt x="24685" y="7393"/>
                    <a:pt x="24852" y="7126"/>
                    <a:pt x="24952" y="6859"/>
                  </a:cubicBezTo>
                  <a:cubicBezTo>
                    <a:pt x="25185" y="6292"/>
                    <a:pt x="25085" y="5625"/>
                    <a:pt x="24685" y="5158"/>
                  </a:cubicBezTo>
                  <a:cubicBezTo>
                    <a:pt x="24464" y="4953"/>
                    <a:pt x="24192" y="4852"/>
                    <a:pt x="23923" y="4852"/>
                  </a:cubicBezTo>
                  <a:cubicBezTo>
                    <a:pt x="23623" y="4852"/>
                    <a:pt x="23328" y="4978"/>
                    <a:pt x="23117" y="5224"/>
                  </a:cubicBezTo>
                  <a:cubicBezTo>
                    <a:pt x="24131" y="3849"/>
                    <a:pt x="22927" y="2333"/>
                    <a:pt x="21640" y="2333"/>
                  </a:cubicBezTo>
                  <a:cubicBezTo>
                    <a:pt x="21149" y="2333"/>
                    <a:pt x="20645" y="2555"/>
                    <a:pt x="20248" y="3090"/>
                  </a:cubicBezTo>
                  <a:cubicBezTo>
                    <a:pt x="20615" y="2289"/>
                    <a:pt x="20349" y="1322"/>
                    <a:pt x="19615" y="821"/>
                  </a:cubicBezTo>
                  <a:cubicBezTo>
                    <a:pt x="19155" y="515"/>
                    <a:pt x="18608" y="352"/>
                    <a:pt x="18051" y="352"/>
                  </a:cubicBezTo>
                  <a:cubicBezTo>
                    <a:pt x="17760" y="352"/>
                    <a:pt x="17466" y="396"/>
                    <a:pt x="17180" y="488"/>
                  </a:cubicBezTo>
                  <a:cubicBezTo>
                    <a:pt x="16379" y="755"/>
                    <a:pt x="15612" y="1155"/>
                    <a:pt x="14945" y="1655"/>
                  </a:cubicBezTo>
                  <a:cubicBezTo>
                    <a:pt x="14945" y="1088"/>
                    <a:pt x="14611" y="554"/>
                    <a:pt x="14077" y="321"/>
                  </a:cubicBezTo>
                  <a:cubicBezTo>
                    <a:pt x="13677" y="107"/>
                    <a:pt x="13234" y="1"/>
                    <a:pt x="1278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16" name="Google Shape;515;p32">
              <a:extLst>
                <a:ext uri="{FF2B5EF4-FFF2-40B4-BE49-F238E27FC236}">
                  <a16:creationId xmlns:a16="http://schemas.microsoft.com/office/drawing/2014/main" id="{484797AD-FA28-4AF8-9A8B-DAE40F21C739}"/>
                </a:ext>
              </a:extLst>
            </p:cNvPr>
            <p:cNvSpPr/>
            <p:nvPr/>
          </p:nvSpPr>
          <p:spPr>
            <a:xfrm>
              <a:off x="1856500" y="3909900"/>
              <a:ext cx="249375" cy="72675"/>
            </a:xfrm>
            <a:custGeom>
              <a:avLst/>
              <a:gdLst/>
              <a:ahLst/>
              <a:cxnLst/>
              <a:rect l="l" t="t" r="r" b="b"/>
              <a:pathLst>
                <a:path w="9975" h="2907" extrusionOk="0">
                  <a:moveTo>
                    <a:pt x="0" y="1"/>
                  </a:moveTo>
                  <a:lnTo>
                    <a:pt x="0" y="134"/>
                  </a:lnTo>
                  <a:cubicBezTo>
                    <a:pt x="0" y="268"/>
                    <a:pt x="34" y="368"/>
                    <a:pt x="67" y="501"/>
                  </a:cubicBezTo>
                  <a:cubicBezTo>
                    <a:pt x="167" y="968"/>
                    <a:pt x="367" y="1402"/>
                    <a:pt x="668" y="1769"/>
                  </a:cubicBezTo>
                  <a:cubicBezTo>
                    <a:pt x="1135" y="2336"/>
                    <a:pt x="1768" y="2736"/>
                    <a:pt x="2469" y="2870"/>
                  </a:cubicBezTo>
                  <a:cubicBezTo>
                    <a:pt x="2635" y="2894"/>
                    <a:pt x="2802" y="2906"/>
                    <a:pt x="2967" y="2906"/>
                  </a:cubicBezTo>
                  <a:cubicBezTo>
                    <a:pt x="3696" y="2906"/>
                    <a:pt x="4400" y="2671"/>
                    <a:pt x="4971" y="2236"/>
                  </a:cubicBezTo>
                  <a:cubicBezTo>
                    <a:pt x="5203" y="2061"/>
                    <a:pt x="5385" y="1862"/>
                    <a:pt x="5560" y="1637"/>
                  </a:cubicBezTo>
                  <a:lnTo>
                    <a:pt x="5560" y="1637"/>
                  </a:lnTo>
                  <a:cubicBezTo>
                    <a:pt x="6056" y="2173"/>
                    <a:pt x="6752" y="2469"/>
                    <a:pt x="7506" y="2469"/>
                  </a:cubicBezTo>
                  <a:cubicBezTo>
                    <a:pt x="8540" y="2436"/>
                    <a:pt x="9474" y="1802"/>
                    <a:pt x="9874" y="835"/>
                  </a:cubicBezTo>
                  <a:cubicBezTo>
                    <a:pt x="9941" y="701"/>
                    <a:pt x="9974" y="568"/>
                    <a:pt x="9974" y="434"/>
                  </a:cubicBezTo>
                  <a:lnTo>
                    <a:pt x="9974" y="434"/>
                  </a:lnTo>
                  <a:cubicBezTo>
                    <a:pt x="9974" y="435"/>
                    <a:pt x="9941" y="568"/>
                    <a:pt x="9807" y="801"/>
                  </a:cubicBezTo>
                  <a:cubicBezTo>
                    <a:pt x="9641" y="1168"/>
                    <a:pt x="9374" y="1469"/>
                    <a:pt x="9074" y="1702"/>
                  </a:cubicBezTo>
                  <a:cubicBezTo>
                    <a:pt x="8671" y="2074"/>
                    <a:pt x="8154" y="2273"/>
                    <a:pt x="7628" y="2273"/>
                  </a:cubicBezTo>
                  <a:cubicBezTo>
                    <a:pt x="7587" y="2273"/>
                    <a:pt x="7546" y="2271"/>
                    <a:pt x="7506" y="2269"/>
                  </a:cubicBezTo>
                  <a:cubicBezTo>
                    <a:pt x="6772" y="2269"/>
                    <a:pt x="6105" y="1936"/>
                    <a:pt x="5638" y="1402"/>
                  </a:cubicBezTo>
                  <a:lnTo>
                    <a:pt x="5538" y="1302"/>
                  </a:lnTo>
                  <a:lnTo>
                    <a:pt x="5471" y="1402"/>
                  </a:lnTo>
                  <a:cubicBezTo>
                    <a:pt x="5304" y="1669"/>
                    <a:pt x="5071" y="1869"/>
                    <a:pt x="4871" y="2069"/>
                  </a:cubicBezTo>
                  <a:cubicBezTo>
                    <a:pt x="4315" y="2486"/>
                    <a:pt x="3643" y="2694"/>
                    <a:pt x="2952" y="2694"/>
                  </a:cubicBezTo>
                  <a:cubicBezTo>
                    <a:pt x="2813" y="2694"/>
                    <a:pt x="2675" y="2686"/>
                    <a:pt x="2536" y="2669"/>
                  </a:cubicBezTo>
                  <a:cubicBezTo>
                    <a:pt x="1868" y="2569"/>
                    <a:pt x="1235" y="2202"/>
                    <a:pt x="768" y="1702"/>
                  </a:cubicBezTo>
                  <a:cubicBezTo>
                    <a:pt x="467" y="1335"/>
                    <a:pt x="267" y="935"/>
                    <a:pt x="134" y="501"/>
                  </a:cubicBezTo>
                  <a:cubicBezTo>
                    <a:pt x="34" y="16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17" name="Google Shape;516;p32">
              <a:extLst>
                <a:ext uri="{FF2B5EF4-FFF2-40B4-BE49-F238E27FC236}">
                  <a16:creationId xmlns:a16="http://schemas.microsoft.com/office/drawing/2014/main" id="{4C5F59DB-049A-44B7-9258-FAA83D00F968}"/>
                </a:ext>
              </a:extLst>
            </p:cNvPr>
            <p:cNvSpPr/>
            <p:nvPr/>
          </p:nvSpPr>
          <p:spPr>
            <a:xfrm>
              <a:off x="2162550" y="3854875"/>
              <a:ext cx="90925" cy="47850"/>
            </a:xfrm>
            <a:custGeom>
              <a:avLst/>
              <a:gdLst/>
              <a:ahLst/>
              <a:cxnLst/>
              <a:rect l="l" t="t" r="r" b="b"/>
              <a:pathLst>
                <a:path w="3637" h="1914" extrusionOk="0">
                  <a:moveTo>
                    <a:pt x="3470" y="0"/>
                  </a:moveTo>
                  <a:cubicBezTo>
                    <a:pt x="3470" y="200"/>
                    <a:pt x="3470" y="434"/>
                    <a:pt x="3403" y="634"/>
                  </a:cubicBezTo>
                  <a:cubicBezTo>
                    <a:pt x="3336" y="868"/>
                    <a:pt x="3203" y="1068"/>
                    <a:pt x="3036" y="1234"/>
                  </a:cubicBezTo>
                  <a:cubicBezTo>
                    <a:pt x="2836" y="1435"/>
                    <a:pt x="2569" y="1568"/>
                    <a:pt x="2269" y="1635"/>
                  </a:cubicBezTo>
                  <a:cubicBezTo>
                    <a:pt x="2069" y="1672"/>
                    <a:pt x="1868" y="1691"/>
                    <a:pt x="1668" y="1691"/>
                  </a:cubicBezTo>
                  <a:cubicBezTo>
                    <a:pt x="1335" y="1691"/>
                    <a:pt x="1001" y="1639"/>
                    <a:pt x="668" y="1535"/>
                  </a:cubicBezTo>
                  <a:cubicBezTo>
                    <a:pt x="467" y="1435"/>
                    <a:pt x="234" y="1368"/>
                    <a:pt x="0" y="1335"/>
                  </a:cubicBezTo>
                  <a:lnTo>
                    <a:pt x="0" y="1335"/>
                  </a:lnTo>
                  <a:cubicBezTo>
                    <a:pt x="201" y="1501"/>
                    <a:pt x="401" y="1601"/>
                    <a:pt x="634" y="1668"/>
                  </a:cubicBezTo>
                  <a:cubicBezTo>
                    <a:pt x="1008" y="1832"/>
                    <a:pt x="1414" y="1913"/>
                    <a:pt x="1819" y="1913"/>
                  </a:cubicBezTo>
                  <a:cubicBezTo>
                    <a:pt x="1992" y="1913"/>
                    <a:pt x="2165" y="1898"/>
                    <a:pt x="2335" y="1868"/>
                  </a:cubicBezTo>
                  <a:cubicBezTo>
                    <a:pt x="2636" y="1768"/>
                    <a:pt x="2936" y="1601"/>
                    <a:pt x="3169" y="1401"/>
                  </a:cubicBezTo>
                  <a:cubicBezTo>
                    <a:pt x="3370" y="1201"/>
                    <a:pt x="3470" y="968"/>
                    <a:pt x="3536" y="701"/>
                  </a:cubicBezTo>
                  <a:cubicBezTo>
                    <a:pt x="3636" y="467"/>
                    <a:pt x="3603" y="200"/>
                    <a:pt x="347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18" name="Google Shape;517;p32">
              <a:extLst>
                <a:ext uri="{FF2B5EF4-FFF2-40B4-BE49-F238E27FC236}">
                  <a16:creationId xmlns:a16="http://schemas.microsoft.com/office/drawing/2014/main" id="{4348C443-D0EB-4348-98A0-7C8403FBCD0D}"/>
                </a:ext>
              </a:extLst>
            </p:cNvPr>
            <p:cNvSpPr/>
            <p:nvPr/>
          </p:nvSpPr>
          <p:spPr>
            <a:xfrm>
              <a:off x="2261775" y="3819000"/>
              <a:ext cx="90925" cy="53600"/>
            </a:xfrm>
            <a:custGeom>
              <a:avLst/>
              <a:gdLst/>
              <a:ahLst/>
              <a:cxnLst/>
              <a:rect l="l" t="t" r="r" b="b"/>
              <a:pathLst>
                <a:path w="3637" h="2144" extrusionOk="0">
                  <a:moveTo>
                    <a:pt x="3604" y="1"/>
                  </a:moveTo>
                  <a:cubicBezTo>
                    <a:pt x="3570" y="1"/>
                    <a:pt x="3537" y="268"/>
                    <a:pt x="3337" y="635"/>
                  </a:cubicBezTo>
                  <a:cubicBezTo>
                    <a:pt x="3103" y="1102"/>
                    <a:pt x="2703" y="1502"/>
                    <a:pt x="2203" y="1735"/>
                  </a:cubicBezTo>
                  <a:cubicBezTo>
                    <a:pt x="1895" y="1879"/>
                    <a:pt x="1575" y="1947"/>
                    <a:pt x="1250" y="1947"/>
                  </a:cubicBezTo>
                  <a:cubicBezTo>
                    <a:pt x="1046" y="1947"/>
                    <a:pt x="840" y="1920"/>
                    <a:pt x="635" y="1869"/>
                  </a:cubicBezTo>
                  <a:cubicBezTo>
                    <a:pt x="270" y="1778"/>
                    <a:pt x="44" y="1631"/>
                    <a:pt x="6" y="1631"/>
                  </a:cubicBezTo>
                  <a:cubicBezTo>
                    <a:pt x="3" y="1631"/>
                    <a:pt x="1" y="1632"/>
                    <a:pt x="1" y="1635"/>
                  </a:cubicBezTo>
                  <a:cubicBezTo>
                    <a:pt x="134" y="1836"/>
                    <a:pt x="368" y="1969"/>
                    <a:pt x="601" y="2002"/>
                  </a:cubicBezTo>
                  <a:cubicBezTo>
                    <a:pt x="853" y="2098"/>
                    <a:pt x="1112" y="2144"/>
                    <a:pt x="1369" y="2144"/>
                  </a:cubicBezTo>
                  <a:cubicBezTo>
                    <a:pt x="2269" y="2144"/>
                    <a:pt x="3133" y="1584"/>
                    <a:pt x="3470" y="701"/>
                  </a:cubicBezTo>
                  <a:cubicBezTo>
                    <a:pt x="3570" y="468"/>
                    <a:pt x="3637" y="234"/>
                    <a:pt x="360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19" name="Google Shape;518;p32">
              <a:extLst>
                <a:ext uri="{FF2B5EF4-FFF2-40B4-BE49-F238E27FC236}">
                  <a16:creationId xmlns:a16="http://schemas.microsoft.com/office/drawing/2014/main" id="{71138936-4724-473D-A3ED-EFD8B0ABD2C9}"/>
                </a:ext>
              </a:extLst>
            </p:cNvPr>
            <p:cNvSpPr/>
            <p:nvPr/>
          </p:nvSpPr>
          <p:spPr>
            <a:xfrm>
              <a:off x="2052475" y="3730500"/>
              <a:ext cx="175150" cy="62675"/>
            </a:xfrm>
            <a:custGeom>
              <a:avLst/>
              <a:gdLst/>
              <a:ahLst/>
              <a:cxnLst/>
              <a:rect l="l" t="t" r="r" b="b"/>
              <a:pathLst>
                <a:path w="7006" h="2507" extrusionOk="0">
                  <a:moveTo>
                    <a:pt x="5245" y="1"/>
                  </a:moveTo>
                  <a:cubicBezTo>
                    <a:pt x="4921" y="1"/>
                    <a:pt x="4599" y="66"/>
                    <a:pt x="4303" y="172"/>
                  </a:cubicBezTo>
                  <a:cubicBezTo>
                    <a:pt x="3501" y="504"/>
                    <a:pt x="2928" y="1180"/>
                    <a:pt x="2718" y="1991"/>
                  </a:cubicBezTo>
                  <a:lnTo>
                    <a:pt x="2718" y="1991"/>
                  </a:lnTo>
                  <a:cubicBezTo>
                    <a:pt x="2671" y="1899"/>
                    <a:pt x="2610" y="1814"/>
                    <a:pt x="2535" y="1740"/>
                  </a:cubicBezTo>
                  <a:cubicBezTo>
                    <a:pt x="2335" y="1573"/>
                    <a:pt x="2102" y="1439"/>
                    <a:pt x="1868" y="1406"/>
                  </a:cubicBezTo>
                  <a:cubicBezTo>
                    <a:pt x="1788" y="1393"/>
                    <a:pt x="1707" y="1386"/>
                    <a:pt x="1625" y="1386"/>
                  </a:cubicBezTo>
                  <a:cubicBezTo>
                    <a:pt x="1299" y="1386"/>
                    <a:pt x="968" y="1493"/>
                    <a:pt x="701" y="1706"/>
                  </a:cubicBezTo>
                  <a:cubicBezTo>
                    <a:pt x="501" y="1840"/>
                    <a:pt x="301" y="2006"/>
                    <a:pt x="134" y="2207"/>
                  </a:cubicBezTo>
                  <a:cubicBezTo>
                    <a:pt x="34" y="2373"/>
                    <a:pt x="0" y="2473"/>
                    <a:pt x="0" y="2473"/>
                  </a:cubicBezTo>
                  <a:cubicBezTo>
                    <a:pt x="234" y="2240"/>
                    <a:pt x="501" y="2006"/>
                    <a:pt x="801" y="1806"/>
                  </a:cubicBezTo>
                  <a:cubicBezTo>
                    <a:pt x="1052" y="1639"/>
                    <a:pt x="1351" y="1565"/>
                    <a:pt x="1657" y="1565"/>
                  </a:cubicBezTo>
                  <a:cubicBezTo>
                    <a:pt x="1716" y="1565"/>
                    <a:pt x="1775" y="1567"/>
                    <a:pt x="1835" y="1573"/>
                  </a:cubicBezTo>
                  <a:cubicBezTo>
                    <a:pt x="2269" y="1640"/>
                    <a:pt x="2602" y="2040"/>
                    <a:pt x="2636" y="2507"/>
                  </a:cubicBezTo>
                  <a:lnTo>
                    <a:pt x="2836" y="2507"/>
                  </a:lnTo>
                  <a:cubicBezTo>
                    <a:pt x="2869" y="2173"/>
                    <a:pt x="2936" y="1840"/>
                    <a:pt x="3103" y="1573"/>
                  </a:cubicBezTo>
                  <a:cubicBezTo>
                    <a:pt x="3507" y="707"/>
                    <a:pt x="4386" y="165"/>
                    <a:pt x="5307" y="165"/>
                  </a:cubicBezTo>
                  <a:cubicBezTo>
                    <a:pt x="5450" y="165"/>
                    <a:pt x="5594" y="178"/>
                    <a:pt x="5738" y="205"/>
                  </a:cubicBezTo>
                  <a:cubicBezTo>
                    <a:pt x="6205" y="305"/>
                    <a:pt x="6605" y="472"/>
                    <a:pt x="7005" y="739"/>
                  </a:cubicBezTo>
                  <a:cubicBezTo>
                    <a:pt x="7005" y="739"/>
                    <a:pt x="6939" y="605"/>
                    <a:pt x="6738" y="472"/>
                  </a:cubicBezTo>
                  <a:cubicBezTo>
                    <a:pt x="6472" y="272"/>
                    <a:pt x="6138" y="138"/>
                    <a:pt x="5804" y="72"/>
                  </a:cubicBezTo>
                  <a:cubicBezTo>
                    <a:pt x="5621" y="23"/>
                    <a:pt x="5433" y="1"/>
                    <a:pt x="524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20" name="Google Shape;519;p32">
              <a:extLst>
                <a:ext uri="{FF2B5EF4-FFF2-40B4-BE49-F238E27FC236}">
                  <a16:creationId xmlns:a16="http://schemas.microsoft.com/office/drawing/2014/main" id="{261EF751-376B-4727-AB27-987DE75BC280}"/>
                </a:ext>
              </a:extLst>
            </p:cNvPr>
            <p:cNvSpPr/>
            <p:nvPr/>
          </p:nvSpPr>
          <p:spPr>
            <a:xfrm>
              <a:off x="2078325" y="3672100"/>
              <a:ext cx="51375" cy="61050"/>
            </a:xfrm>
            <a:custGeom>
              <a:avLst/>
              <a:gdLst/>
              <a:ahLst/>
              <a:cxnLst/>
              <a:rect l="l" t="t" r="r" b="b"/>
              <a:pathLst>
                <a:path w="2055" h="2442" extrusionOk="0">
                  <a:moveTo>
                    <a:pt x="1858" y="1"/>
                  </a:moveTo>
                  <a:cubicBezTo>
                    <a:pt x="1766" y="1"/>
                    <a:pt x="1642" y="11"/>
                    <a:pt x="1501" y="39"/>
                  </a:cubicBezTo>
                  <a:cubicBezTo>
                    <a:pt x="601" y="206"/>
                    <a:pt x="0" y="1040"/>
                    <a:pt x="34" y="1941"/>
                  </a:cubicBezTo>
                  <a:cubicBezTo>
                    <a:pt x="67" y="2274"/>
                    <a:pt x="167" y="2441"/>
                    <a:pt x="201" y="2441"/>
                  </a:cubicBezTo>
                  <a:cubicBezTo>
                    <a:pt x="201" y="2274"/>
                    <a:pt x="201" y="2108"/>
                    <a:pt x="201" y="1941"/>
                  </a:cubicBezTo>
                  <a:cubicBezTo>
                    <a:pt x="201" y="1540"/>
                    <a:pt x="367" y="1174"/>
                    <a:pt x="601" y="840"/>
                  </a:cubicBezTo>
                  <a:cubicBezTo>
                    <a:pt x="834" y="540"/>
                    <a:pt x="1168" y="306"/>
                    <a:pt x="1568" y="173"/>
                  </a:cubicBezTo>
                  <a:cubicBezTo>
                    <a:pt x="1868" y="73"/>
                    <a:pt x="2035" y="73"/>
                    <a:pt x="2035" y="39"/>
                  </a:cubicBezTo>
                  <a:cubicBezTo>
                    <a:pt x="2054" y="20"/>
                    <a:pt x="1985" y="1"/>
                    <a:pt x="185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21" name="Google Shape;520;p32">
              <a:extLst>
                <a:ext uri="{FF2B5EF4-FFF2-40B4-BE49-F238E27FC236}">
                  <a16:creationId xmlns:a16="http://schemas.microsoft.com/office/drawing/2014/main" id="{06777E82-B878-4530-B2A8-BCED85A74CAB}"/>
                </a:ext>
              </a:extLst>
            </p:cNvPr>
            <p:cNvSpPr/>
            <p:nvPr/>
          </p:nvSpPr>
          <p:spPr>
            <a:xfrm>
              <a:off x="1926550" y="3771450"/>
              <a:ext cx="104275" cy="41750"/>
            </a:xfrm>
            <a:custGeom>
              <a:avLst/>
              <a:gdLst/>
              <a:ahLst/>
              <a:cxnLst/>
              <a:rect l="l" t="t" r="r" b="b"/>
              <a:pathLst>
                <a:path w="4171" h="1670" extrusionOk="0">
                  <a:moveTo>
                    <a:pt x="1556" y="0"/>
                  </a:moveTo>
                  <a:cubicBezTo>
                    <a:pt x="1438" y="0"/>
                    <a:pt x="1319" y="11"/>
                    <a:pt x="1201" y="35"/>
                  </a:cubicBezTo>
                  <a:cubicBezTo>
                    <a:pt x="901" y="68"/>
                    <a:pt x="634" y="168"/>
                    <a:pt x="434" y="335"/>
                  </a:cubicBezTo>
                  <a:cubicBezTo>
                    <a:pt x="67" y="635"/>
                    <a:pt x="0" y="936"/>
                    <a:pt x="0" y="936"/>
                  </a:cubicBezTo>
                  <a:cubicBezTo>
                    <a:pt x="2" y="937"/>
                    <a:pt x="5" y="938"/>
                    <a:pt x="7" y="938"/>
                  </a:cubicBezTo>
                  <a:cubicBezTo>
                    <a:pt x="50" y="938"/>
                    <a:pt x="188" y="689"/>
                    <a:pt x="534" y="469"/>
                  </a:cubicBezTo>
                  <a:cubicBezTo>
                    <a:pt x="734" y="335"/>
                    <a:pt x="968" y="235"/>
                    <a:pt x="1235" y="202"/>
                  </a:cubicBezTo>
                  <a:cubicBezTo>
                    <a:pt x="1535" y="202"/>
                    <a:pt x="1835" y="235"/>
                    <a:pt x="2135" y="335"/>
                  </a:cubicBezTo>
                  <a:cubicBezTo>
                    <a:pt x="2669" y="535"/>
                    <a:pt x="3136" y="835"/>
                    <a:pt x="3570" y="1236"/>
                  </a:cubicBezTo>
                  <a:cubicBezTo>
                    <a:pt x="3736" y="1403"/>
                    <a:pt x="3937" y="1536"/>
                    <a:pt x="4137" y="1669"/>
                  </a:cubicBezTo>
                  <a:cubicBezTo>
                    <a:pt x="4170" y="1669"/>
                    <a:pt x="4003" y="1436"/>
                    <a:pt x="3670" y="1102"/>
                  </a:cubicBezTo>
                  <a:cubicBezTo>
                    <a:pt x="3269" y="669"/>
                    <a:pt x="2769" y="335"/>
                    <a:pt x="2202" y="102"/>
                  </a:cubicBezTo>
                  <a:cubicBezTo>
                    <a:pt x="1987" y="37"/>
                    <a:pt x="1771" y="0"/>
                    <a:pt x="1556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22" name="Google Shape;521;p32">
              <a:extLst>
                <a:ext uri="{FF2B5EF4-FFF2-40B4-BE49-F238E27FC236}">
                  <a16:creationId xmlns:a16="http://schemas.microsoft.com/office/drawing/2014/main" id="{3EFF68ED-96A9-4583-8C7B-9FA7717C4EAC}"/>
                </a:ext>
              </a:extLst>
            </p:cNvPr>
            <p:cNvSpPr/>
            <p:nvPr/>
          </p:nvSpPr>
          <p:spPr>
            <a:xfrm>
              <a:off x="2023275" y="3824850"/>
              <a:ext cx="23375" cy="54225"/>
            </a:xfrm>
            <a:custGeom>
              <a:avLst/>
              <a:gdLst/>
              <a:ahLst/>
              <a:cxnLst/>
              <a:rect l="l" t="t" r="r" b="b"/>
              <a:pathLst>
                <a:path w="935" h="2169" extrusionOk="0">
                  <a:moveTo>
                    <a:pt x="935" y="0"/>
                  </a:moveTo>
                  <a:lnTo>
                    <a:pt x="935" y="0"/>
                  </a:lnTo>
                  <a:cubicBezTo>
                    <a:pt x="234" y="501"/>
                    <a:pt x="1" y="1401"/>
                    <a:pt x="368" y="2169"/>
                  </a:cubicBezTo>
                  <a:cubicBezTo>
                    <a:pt x="368" y="1768"/>
                    <a:pt x="401" y="1401"/>
                    <a:pt x="468" y="1034"/>
                  </a:cubicBezTo>
                  <a:cubicBezTo>
                    <a:pt x="601" y="668"/>
                    <a:pt x="735" y="334"/>
                    <a:pt x="935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23" name="Google Shape;522;p32">
              <a:extLst>
                <a:ext uri="{FF2B5EF4-FFF2-40B4-BE49-F238E27FC236}">
                  <a16:creationId xmlns:a16="http://schemas.microsoft.com/office/drawing/2014/main" id="{B0828DA1-20C6-4E92-8309-F20EE510B1BE}"/>
                </a:ext>
              </a:extLst>
            </p:cNvPr>
            <p:cNvSpPr/>
            <p:nvPr/>
          </p:nvSpPr>
          <p:spPr>
            <a:xfrm>
              <a:off x="2370200" y="4281000"/>
              <a:ext cx="354350" cy="575325"/>
            </a:xfrm>
            <a:custGeom>
              <a:avLst/>
              <a:gdLst/>
              <a:ahLst/>
              <a:cxnLst/>
              <a:rect l="l" t="t" r="r" b="b"/>
              <a:pathLst>
                <a:path w="14174" h="23013" extrusionOk="0">
                  <a:moveTo>
                    <a:pt x="9874" y="1"/>
                  </a:moveTo>
                  <a:lnTo>
                    <a:pt x="3836" y="1969"/>
                  </a:lnTo>
                  <a:lnTo>
                    <a:pt x="4971" y="13077"/>
                  </a:lnTo>
                  <a:lnTo>
                    <a:pt x="4570" y="13911"/>
                  </a:lnTo>
                  <a:lnTo>
                    <a:pt x="67" y="21283"/>
                  </a:lnTo>
                  <a:cubicBezTo>
                    <a:pt x="0" y="21416"/>
                    <a:pt x="4637" y="22517"/>
                    <a:pt x="6372" y="22884"/>
                  </a:cubicBezTo>
                  <a:cubicBezTo>
                    <a:pt x="6735" y="22961"/>
                    <a:pt x="7194" y="23012"/>
                    <a:pt x="7704" y="23012"/>
                  </a:cubicBezTo>
                  <a:cubicBezTo>
                    <a:pt x="10287" y="23012"/>
                    <a:pt x="14173" y="21690"/>
                    <a:pt x="13477" y="15645"/>
                  </a:cubicBezTo>
                  <a:cubicBezTo>
                    <a:pt x="12843" y="10575"/>
                    <a:pt x="9874" y="1"/>
                    <a:pt x="9874" y="1"/>
                  </a:cubicBezTo>
                  <a:close/>
                </a:path>
              </a:pathLst>
            </a:custGeom>
            <a:solidFill>
              <a:srgbClr val="A36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24" name="Google Shape;523;p32">
              <a:extLst>
                <a:ext uri="{FF2B5EF4-FFF2-40B4-BE49-F238E27FC236}">
                  <a16:creationId xmlns:a16="http://schemas.microsoft.com/office/drawing/2014/main" id="{0FF0E909-B6A8-4E14-9732-50DCF565D499}"/>
                </a:ext>
              </a:extLst>
            </p:cNvPr>
            <p:cNvSpPr/>
            <p:nvPr/>
          </p:nvSpPr>
          <p:spPr>
            <a:xfrm>
              <a:off x="2411900" y="4081700"/>
              <a:ext cx="42550" cy="79325"/>
            </a:xfrm>
            <a:custGeom>
              <a:avLst/>
              <a:gdLst/>
              <a:ahLst/>
              <a:cxnLst/>
              <a:rect l="l" t="t" r="r" b="b"/>
              <a:pathLst>
                <a:path w="1702" h="3173" extrusionOk="0">
                  <a:moveTo>
                    <a:pt x="1701" y="0"/>
                  </a:moveTo>
                  <a:cubicBezTo>
                    <a:pt x="701" y="467"/>
                    <a:pt x="67" y="1468"/>
                    <a:pt x="34" y="2536"/>
                  </a:cubicBezTo>
                  <a:cubicBezTo>
                    <a:pt x="0" y="2669"/>
                    <a:pt x="34" y="2836"/>
                    <a:pt x="100" y="2969"/>
                  </a:cubicBezTo>
                  <a:cubicBezTo>
                    <a:pt x="208" y="3098"/>
                    <a:pt x="385" y="3172"/>
                    <a:pt x="560" y="3172"/>
                  </a:cubicBezTo>
                  <a:cubicBezTo>
                    <a:pt x="656" y="3172"/>
                    <a:pt x="751" y="3150"/>
                    <a:pt x="834" y="3103"/>
                  </a:cubicBezTo>
                  <a:cubicBezTo>
                    <a:pt x="1068" y="2969"/>
                    <a:pt x="1268" y="2769"/>
                    <a:pt x="1435" y="2536"/>
                  </a:cubicBezTo>
                  <a:lnTo>
                    <a:pt x="1701" y="0"/>
                  </a:lnTo>
                  <a:close/>
                </a:path>
              </a:pathLst>
            </a:custGeom>
            <a:solidFill>
              <a:srgbClr val="A36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25" name="Google Shape;524;p32">
              <a:extLst>
                <a:ext uri="{FF2B5EF4-FFF2-40B4-BE49-F238E27FC236}">
                  <a16:creationId xmlns:a16="http://schemas.microsoft.com/office/drawing/2014/main" id="{CAA0F9D1-55CB-4B4B-B9B5-48161C691977}"/>
                </a:ext>
              </a:extLst>
            </p:cNvPr>
            <p:cNvSpPr/>
            <p:nvPr/>
          </p:nvSpPr>
          <p:spPr>
            <a:xfrm>
              <a:off x="2409400" y="4081700"/>
              <a:ext cx="44225" cy="81750"/>
            </a:xfrm>
            <a:custGeom>
              <a:avLst/>
              <a:gdLst/>
              <a:ahLst/>
              <a:cxnLst/>
              <a:rect l="l" t="t" r="r" b="b"/>
              <a:pathLst>
                <a:path w="1769" h="3270" extrusionOk="0">
                  <a:moveTo>
                    <a:pt x="1768" y="0"/>
                  </a:moveTo>
                  <a:cubicBezTo>
                    <a:pt x="1501" y="67"/>
                    <a:pt x="1268" y="201"/>
                    <a:pt x="1101" y="367"/>
                  </a:cubicBezTo>
                  <a:cubicBezTo>
                    <a:pt x="601" y="768"/>
                    <a:pt x="234" y="1335"/>
                    <a:pt x="100" y="1968"/>
                  </a:cubicBezTo>
                  <a:cubicBezTo>
                    <a:pt x="34" y="2135"/>
                    <a:pt x="34" y="2335"/>
                    <a:pt x="34" y="2536"/>
                  </a:cubicBezTo>
                  <a:cubicBezTo>
                    <a:pt x="0" y="2702"/>
                    <a:pt x="34" y="2902"/>
                    <a:pt x="134" y="3069"/>
                  </a:cubicBezTo>
                  <a:cubicBezTo>
                    <a:pt x="267" y="3203"/>
                    <a:pt x="434" y="3269"/>
                    <a:pt x="601" y="3269"/>
                  </a:cubicBezTo>
                  <a:cubicBezTo>
                    <a:pt x="767" y="3269"/>
                    <a:pt x="901" y="3236"/>
                    <a:pt x="1034" y="3169"/>
                  </a:cubicBezTo>
                  <a:cubicBezTo>
                    <a:pt x="1201" y="3069"/>
                    <a:pt x="1334" y="2902"/>
                    <a:pt x="1435" y="2736"/>
                  </a:cubicBezTo>
                  <a:cubicBezTo>
                    <a:pt x="1535" y="2636"/>
                    <a:pt x="1535" y="2569"/>
                    <a:pt x="1535" y="2569"/>
                  </a:cubicBezTo>
                  <a:cubicBezTo>
                    <a:pt x="1535" y="2564"/>
                    <a:pt x="1533" y="2562"/>
                    <a:pt x="1531" y="2562"/>
                  </a:cubicBezTo>
                  <a:cubicBezTo>
                    <a:pt x="1516" y="2562"/>
                    <a:pt x="1454" y="2645"/>
                    <a:pt x="1368" y="2702"/>
                  </a:cubicBezTo>
                  <a:cubicBezTo>
                    <a:pt x="1234" y="2836"/>
                    <a:pt x="1101" y="2936"/>
                    <a:pt x="968" y="3036"/>
                  </a:cubicBezTo>
                  <a:cubicBezTo>
                    <a:pt x="880" y="3073"/>
                    <a:pt x="788" y="3092"/>
                    <a:pt x="698" y="3092"/>
                  </a:cubicBezTo>
                  <a:cubicBezTo>
                    <a:pt x="548" y="3092"/>
                    <a:pt x="405" y="3040"/>
                    <a:pt x="300" y="2936"/>
                  </a:cubicBezTo>
                  <a:cubicBezTo>
                    <a:pt x="234" y="2802"/>
                    <a:pt x="200" y="2669"/>
                    <a:pt x="234" y="2536"/>
                  </a:cubicBezTo>
                  <a:cubicBezTo>
                    <a:pt x="234" y="2369"/>
                    <a:pt x="267" y="2202"/>
                    <a:pt x="300" y="2035"/>
                  </a:cubicBezTo>
                  <a:cubicBezTo>
                    <a:pt x="434" y="1435"/>
                    <a:pt x="767" y="901"/>
                    <a:pt x="1201" y="501"/>
                  </a:cubicBezTo>
                  <a:cubicBezTo>
                    <a:pt x="1535" y="167"/>
                    <a:pt x="1768" y="34"/>
                    <a:pt x="1768" y="0"/>
                  </a:cubicBezTo>
                  <a:close/>
                </a:path>
              </a:pathLst>
            </a:custGeom>
            <a:solidFill>
              <a:srgbClr val="7C3B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26" name="Google Shape;525;p32">
              <a:extLst>
                <a:ext uri="{FF2B5EF4-FFF2-40B4-BE49-F238E27FC236}">
                  <a16:creationId xmlns:a16="http://schemas.microsoft.com/office/drawing/2014/main" id="{91BA0F6E-9602-4AD0-A240-27742A494210}"/>
                </a:ext>
              </a:extLst>
            </p:cNvPr>
            <p:cNvSpPr/>
            <p:nvPr/>
          </p:nvSpPr>
          <p:spPr>
            <a:xfrm>
              <a:off x="2433575" y="3946850"/>
              <a:ext cx="257700" cy="389225"/>
            </a:xfrm>
            <a:custGeom>
              <a:avLst/>
              <a:gdLst/>
              <a:ahLst/>
              <a:cxnLst/>
              <a:rect l="l" t="t" r="r" b="b"/>
              <a:pathLst>
                <a:path w="10308" h="15569" extrusionOk="0">
                  <a:moveTo>
                    <a:pt x="9811" y="1"/>
                  </a:moveTo>
                  <a:cubicBezTo>
                    <a:pt x="9582" y="1"/>
                    <a:pt x="9288" y="168"/>
                    <a:pt x="8974" y="558"/>
                  </a:cubicBezTo>
                  <a:cubicBezTo>
                    <a:pt x="8240" y="1392"/>
                    <a:pt x="6672" y="4661"/>
                    <a:pt x="6672" y="4661"/>
                  </a:cubicBezTo>
                  <a:lnTo>
                    <a:pt x="4370" y="5428"/>
                  </a:lnTo>
                  <a:cubicBezTo>
                    <a:pt x="4370" y="5428"/>
                    <a:pt x="1402" y="6595"/>
                    <a:pt x="1035" y="7563"/>
                  </a:cubicBezTo>
                  <a:cubicBezTo>
                    <a:pt x="668" y="8530"/>
                    <a:pt x="1" y="12099"/>
                    <a:pt x="1" y="12099"/>
                  </a:cubicBezTo>
                  <a:lnTo>
                    <a:pt x="1301" y="15568"/>
                  </a:lnTo>
                  <a:lnTo>
                    <a:pt x="7239" y="14367"/>
                  </a:lnTo>
                  <a:cubicBezTo>
                    <a:pt x="7239" y="14367"/>
                    <a:pt x="8140" y="7329"/>
                    <a:pt x="8206" y="7129"/>
                  </a:cubicBezTo>
                  <a:cubicBezTo>
                    <a:pt x="8206" y="7129"/>
                    <a:pt x="10308" y="1191"/>
                    <a:pt x="10275" y="658"/>
                  </a:cubicBezTo>
                  <a:cubicBezTo>
                    <a:pt x="10275" y="253"/>
                    <a:pt x="10092" y="1"/>
                    <a:pt x="9811" y="1"/>
                  </a:cubicBezTo>
                  <a:close/>
                </a:path>
              </a:pathLst>
            </a:custGeom>
            <a:solidFill>
              <a:srgbClr val="A36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27" name="Google Shape;526;p32">
              <a:extLst>
                <a:ext uri="{FF2B5EF4-FFF2-40B4-BE49-F238E27FC236}">
                  <a16:creationId xmlns:a16="http://schemas.microsoft.com/office/drawing/2014/main" id="{41D4BBD7-E6AA-4CE3-892E-C47E3F1EFDDB}"/>
                </a:ext>
              </a:extLst>
            </p:cNvPr>
            <p:cNvSpPr/>
            <p:nvPr/>
          </p:nvSpPr>
          <p:spPr>
            <a:xfrm>
              <a:off x="2446925" y="4046050"/>
              <a:ext cx="81750" cy="115525"/>
            </a:xfrm>
            <a:custGeom>
              <a:avLst/>
              <a:gdLst/>
              <a:ahLst/>
              <a:cxnLst/>
              <a:rect l="l" t="t" r="r" b="b"/>
              <a:pathLst>
                <a:path w="3270" h="4621" extrusionOk="0">
                  <a:moveTo>
                    <a:pt x="2833" y="1"/>
                  </a:moveTo>
                  <a:cubicBezTo>
                    <a:pt x="2379" y="1"/>
                    <a:pt x="1931" y="82"/>
                    <a:pt x="1501" y="259"/>
                  </a:cubicBezTo>
                  <a:cubicBezTo>
                    <a:pt x="1001" y="559"/>
                    <a:pt x="601" y="1026"/>
                    <a:pt x="434" y="1593"/>
                  </a:cubicBezTo>
                  <a:cubicBezTo>
                    <a:pt x="234" y="2127"/>
                    <a:pt x="100" y="2694"/>
                    <a:pt x="67" y="3294"/>
                  </a:cubicBezTo>
                  <a:cubicBezTo>
                    <a:pt x="0" y="3695"/>
                    <a:pt x="0" y="4228"/>
                    <a:pt x="334" y="4495"/>
                  </a:cubicBezTo>
                  <a:cubicBezTo>
                    <a:pt x="455" y="4576"/>
                    <a:pt x="588" y="4620"/>
                    <a:pt x="719" y="4620"/>
                  </a:cubicBezTo>
                  <a:cubicBezTo>
                    <a:pt x="805" y="4620"/>
                    <a:pt x="889" y="4601"/>
                    <a:pt x="968" y="4562"/>
                  </a:cubicBezTo>
                  <a:cubicBezTo>
                    <a:pt x="1168" y="4495"/>
                    <a:pt x="1301" y="4295"/>
                    <a:pt x="1335" y="4095"/>
                  </a:cubicBezTo>
                  <a:lnTo>
                    <a:pt x="3269" y="25"/>
                  </a:lnTo>
                  <a:cubicBezTo>
                    <a:pt x="3124" y="9"/>
                    <a:pt x="2978" y="1"/>
                    <a:pt x="2833" y="1"/>
                  </a:cubicBezTo>
                  <a:close/>
                </a:path>
              </a:pathLst>
            </a:custGeom>
            <a:solidFill>
              <a:srgbClr val="A36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28" name="Google Shape;527;p32">
              <a:extLst>
                <a:ext uri="{FF2B5EF4-FFF2-40B4-BE49-F238E27FC236}">
                  <a16:creationId xmlns:a16="http://schemas.microsoft.com/office/drawing/2014/main" id="{311D92F2-A509-438E-9BA5-AF6CE16FBBE1}"/>
                </a:ext>
              </a:extLst>
            </p:cNvPr>
            <p:cNvSpPr/>
            <p:nvPr/>
          </p:nvSpPr>
          <p:spPr>
            <a:xfrm>
              <a:off x="2445250" y="4045225"/>
              <a:ext cx="82575" cy="117800"/>
            </a:xfrm>
            <a:custGeom>
              <a:avLst/>
              <a:gdLst/>
              <a:ahLst/>
              <a:cxnLst/>
              <a:rect l="l" t="t" r="r" b="b"/>
              <a:pathLst>
                <a:path w="3303" h="4712" extrusionOk="0">
                  <a:moveTo>
                    <a:pt x="2586" y="0"/>
                  </a:moveTo>
                  <a:cubicBezTo>
                    <a:pt x="2444" y="0"/>
                    <a:pt x="2302" y="8"/>
                    <a:pt x="2169" y="25"/>
                  </a:cubicBezTo>
                  <a:cubicBezTo>
                    <a:pt x="1735" y="92"/>
                    <a:pt x="1335" y="292"/>
                    <a:pt x="1035" y="592"/>
                  </a:cubicBezTo>
                  <a:cubicBezTo>
                    <a:pt x="634" y="959"/>
                    <a:pt x="367" y="1459"/>
                    <a:pt x="267" y="1960"/>
                  </a:cubicBezTo>
                  <a:cubicBezTo>
                    <a:pt x="134" y="2460"/>
                    <a:pt x="34" y="2994"/>
                    <a:pt x="1" y="3494"/>
                  </a:cubicBezTo>
                  <a:cubicBezTo>
                    <a:pt x="1" y="3728"/>
                    <a:pt x="1" y="3961"/>
                    <a:pt x="67" y="4195"/>
                  </a:cubicBezTo>
                  <a:cubicBezTo>
                    <a:pt x="134" y="4395"/>
                    <a:pt x="301" y="4595"/>
                    <a:pt x="501" y="4662"/>
                  </a:cubicBezTo>
                  <a:cubicBezTo>
                    <a:pt x="584" y="4695"/>
                    <a:pt x="668" y="4712"/>
                    <a:pt x="751" y="4712"/>
                  </a:cubicBezTo>
                  <a:cubicBezTo>
                    <a:pt x="834" y="4712"/>
                    <a:pt x="918" y="4695"/>
                    <a:pt x="1001" y="4662"/>
                  </a:cubicBezTo>
                  <a:cubicBezTo>
                    <a:pt x="1135" y="4628"/>
                    <a:pt x="1235" y="4528"/>
                    <a:pt x="1301" y="4428"/>
                  </a:cubicBezTo>
                  <a:cubicBezTo>
                    <a:pt x="1435" y="4261"/>
                    <a:pt x="1402" y="4128"/>
                    <a:pt x="1402" y="4128"/>
                  </a:cubicBezTo>
                  <a:lnTo>
                    <a:pt x="1402" y="4128"/>
                  </a:lnTo>
                  <a:cubicBezTo>
                    <a:pt x="1335" y="4228"/>
                    <a:pt x="1301" y="4295"/>
                    <a:pt x="1235" y="4395"/>
                  </a:cubicBezTo>
                  <a:cubicBezTo>
                    <a:pt x="1105" y="4524"/>
                    <a:pt x="948" y="4598"/>
                    <a:pt x="790" y="4598"/>
                  </a:cubicBezTo>
                  <a:cubicBezTo>
                    <a:pt x="704" y="4598"/>
                    <a:pt x="617" y="4576"/>
                    <a:pt x="534" y="4528"/>
                  </a:cubicBezTo>
                  <a:cubicBezTo>
                    <a:pt x="367" y="4462"/>
                    <a:pt x="267" y="4328"/>
                    <a:pt x="234" y="4161"/>
                  </a:cubicBezTo>
                  <a:cubicBezTo>
                    <a:pt x="167" y="3928"/>
                    <a:pt x="167" y="3728"/>
                    <a:pt x="201" y="3528"/>
                  </a:cubicBezTo>
                  <a:cubicBezTo>
                    <a:pt x="234" y="3027"/>
                    <a:pt x="334" y="2527"/>
                    <a:pt x="434" y="2026"/>
                  </a:cubicBezTo>
                  <a:cubicBezTo>
                    <a:pt x="568" y="1559"/>
                    <a:pt x="801" y="1092"/>
                    <a:pt x="1135" y="726"/>
                  </a:cubicBezTo>
                  <a:cubicBezTo>
                    <a:pt x="1435" y="459"/>
                    <a:pt x="1768" y="259"/>
                    <a:pt x="2169" y="192"/>
                  </a:cubicBezTo>
                  <a:cubicBezTo>
                    <a:pt x="2869" y="92"/>
                    <a:pt x="3303" y="125"/>
                    <a:pt x="3303" y="92"/>
                  </a:cubicBezTo>
                  <a:cubicBezTo>
                    <a:pt x="3203" y="58"/>
                    <a:pt x="3103" y="25"/>
                    <a:pt x="3003" y="25"/>
                  </a:cubicBezTo>
                  <a:cubicBezTo>
                    <a:pt x="2869" y="8"/>
                    <a:pt x="2727" y="0"/>
                    <a:pt x="2586" y="0"/>
                  </a:cubicBezTo>
                  <a:close/>
                </a:path>
              </a:pathLst>
            </a:custGeom>
            <a:solidFill>
              <a:srgbClr val="7C3B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29" name="Google Shape;528;p32">
              <a:extLst>
                <a:ext uri="{FF2B5EF4-FFF2-40B4-BE49-F238E27FC236}">
                  <a16:creationId xmlns:a16="http://schemas.microsoft.com/office/drawing/2014/main" id="{E20B0BE5-D37D-4604-BCDF-60FB80BDCEE1}"/>
                </a:ext>
              </a:extLst>
            </p:cNvPr>
            <p:cNvSpPr/>
            <p:nvPr/>
          </p:nvSpPr>
          <p:spPr>
            <a:xfrm>
              <a:off x="2478600" y="4038525"/>
              <a:ext cx="119275" cy="126950"/>
            </a:xfrm>
            <a:custGeom>
              <a:avLst/>
              <a:gdLst/>
              <a:ahLst/>
              <a:cxnLst/>
              <a:rect l="l" t="t" r="r" b="b"/>
              <a:pathLst>
                <a:path w="4771" h="5078" extrusionOk="0">
                  <a:moveTo>
                    <a:pt x="3129" y="1"/>
                  </a:moveTo>
                  <a:cubicBezTo>
                    <a:pt x="2636" y="1"/>
                    <a:pt x="2167" y="195"/>
                    <a:pt x="1835" y="527"/>
                  </a:cubicBezTo>
                  <a:cubicBezTo>
                    <a:pt x="1402" y="960"/>
                    <a:pt x="1068" y="1427"/>
                    <a:pt x="835" y="1994"/>
                  </a:cubicBezTo>
                  <a:cubicBezTo>
                    <a:pt x="635" y="2428"/>
                    <a:pt x="434" y="2862"/>
                    <a:pt x="234" y="3329"/>
                  </a:cubicBezTo>
                  <a:cubicBezTo>
                    <a:pt x="134" y="3562"/>
                    <a:pt x="68" y="3796"/>
                    <a:pt x="34" y="4062"/>
                  </a:cubicBezTo>
                  <a:cubicBezTo>
                    <a:pt x="1" y="4329"/>
                    <a:pt x="68" y="4596"/>
                    <a:pt x="234" y="4796"/>
                  </a:cubicBezTo>
                  <a:cubicBezTo>
                    <a:pt x="419" y="4981"/>
                    <a:pt x="655" y="5077"/>
                    <a:pt x="894" y="5077"/>
                  </a:cubicBezTo>
                  <a:cubicBezTo>
                    <a:pt x="1043" y="5077"/>
                    <a:pt x="1194" y="5040"/>
                    <a:pt x="1335" y="4963"/>
                  </a:cubicBezTo>
                  <a:cubicBezTo>
                    <a:pt x="1669" y="4763"/>
                    <a:pt x="1936" y="4429"/>
                    <a:pt x="2069" y="4062"/>
                  </a:cubicBezTo>
                  <a:lnTo>
                    <a:pt x="4771" y="927"/>
                  </a:lnTo>
                  <a:cubicBezTo>
                    <a:pt x="4404" y="493"/>
                    <a:pt x="3937" y="193"/>
                    <a:pt x="3437" y="26"/>
                  </a:cubicBezTo>
                  <a:cubicBezTo>
                    <a:pt x="3334" y="9"/>
                    <a:pt x="3231" y="1"/>
                    <a:pt x="3129" y="1"/>
                  </a:cubicBezTo>
                  <a:close/>
                </a:path>
              </a:pathLst>
            </a:custGeom>
            <a:solidFill>
              <a:srgbClr val="A36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30" name="Google Shape;529;p32">
              <a:extLst>
                <a:ext uri="{FF2B5EF4-FFF2-40B4-BE49-F238E27FC236}">
                  <a16:creationId xmlns:a16="http://schemas.microsoft.com/office/drawing/2014/main" id="{9B40A07E-A81A-4620-8B56-FF4DC3B88F07}"/>
                </a:ext>
              </a:extLst>
            </p:cNvPr>
            <p:cNvSpPr/>
            <p:nvPr/>
          </p:nvSpPr>
          <p:spPr>
            <a:xfrm>
              <a:off x="2476100" y="4035900"/>
              <a:ext cx="121775" cy="131400"/>
            </a:xfrm>
            <a:custGeom>
              <a:avLst/>
              <a:gdLst/>
              <a:ahLst/>
              <a:cxnLst/>
              <a:rect l="l" t="t" r="r" b="b"/>
              <a:pathLst>
                <a:path w="4871" h="5256" extrusionOk="0">
                  <a:moveTo>
                    <a:pt x="3185" y="0"/>
                  </a:moveTo>
                  <a:cubicBezTo>
                    <a:pt x="2751" y="0"/>
                    <a:pt x="2314" y="169"/>
                    <a:pt x="1969" y="465"/>
                  </a:cubicBezTo>
                  <a:cubicBezTo>
                    <a:pt x="1435" y="932"/>
                    <a:pt x="1035" y="1499"/>
                    <a:pt x="768" y="2166"/>
                  </a:cubicBezTo>
                  <a:cubicBezTo>
                    <a:pt x="635" y="2500"/>
                    <a:pt x="501" y="2833"/>
                    <a:pt x="368" y="3133"/>
                  </a:cubicBezTo>
                  <a:cubicBezTo>
                    <a:pt x="201" y="3434"/>
                    <a:pt x="101" y="3767"/>
                    <a:pt x="34" y="4101"/>
                  </a:cubicBezTo>
                  <a:cubicBezTo>
                    <a:pt x="1" y="4434"/>
                    <a:pt x="101" y="4768"/>
                    <a:pt x="301" y="5001"/>
                  </a:cubicBezTo>
                  <a:cubicBezTo>
                    <a:pt x="486" y="5160"/>
                    <a:pt x="712" y="5255"/>
                    <a:pt x="931" y="5255"/>
                  </a:cubicBezTo>
                  <a:cubicBezTo>
                    <a:pt x="989" y="5255"/>
                    <a:pt x="1046" y="5249"/>
                    <a:pt x="1102" y="5235"/>
                  </a:cubicBezTo>
                  <a:cubicBezTo>
                    <a:pt x="1502" y="5168"/>
                    <a:pt x="1835" y="4935"/>
                    <a:pt x="2002" y="4568"/>
                  </a:cubicBezTo>
                  <a:cubicBezTo>
                    <a:pt x="2102" y="4434"/>
                    <a:pt x="2136" y="4301"/>
                    <a:pt x="2169" y="4167"/>
                  </a:cubicBezTo>
                  <a:cubicBezTo>
                    <a:pt x="2136" y="4167"/>
                    <a:pt x="2102" y="4301"/>
                    <a:pt x="1969" y="4534"/>
                  </a:cubicBezTo>
                  <a:cubicBezTo>
                    <a:pt x="1769" y="4835"/>
                    <a:pt x="1468" y="5068"/>
                    <a:pt x="1102" y="5101"/>
                  </a:cubicBezTo>
                  <a:cubicBezTo>
                    <a:pt x="1063" y="5107"/>
                    <a:pt x="1024" y="5110"/>
                    <a:pt x="985" y="5110"/>
                  </a:cubicBezTo>
                  <a:cubicBezTo>
                    <a:pt x="792" y="5110"/>
                    <a:pt x="607" y="5040"/>
                    <a:pt x="468" y="4901"/>
                  </a:cubicBezTo>
                  <a:cubicBezTo>
                    <a:pt x="268" y="4701"/>
                    <a:pt x="201" y="4401"/>
                    <a:pt x="268" y="4134"/>
                  </a:cubicBezTo>
                  <a:cubicBezTo>
                    <a:pt x="334" y="3834"/>
                    <a:pt x="434" y="3534"/>
                    <a:pt x="568" y="3233"/>
                  </a:cubicBezTo>
                  <a:lnTo>
                    <a:pt x="1001" y="2266"/>
                  </a:lnTo>
                  <a:cubicBezTo>
                    <a:pt x="1235" y="1632"/>
                    <a:pt x="1635" y="1099"/>
                    <a:pt x="2136" y="632"/>
                  </a:cubicBezTo>
                  <a:cubicBezTo>
                    <a:pt x="2432" y="335"/>
                    <a:pt x="2859" y="169"/>
                    <a:pt x="3294" y="169"/>
                  </a:cubicBezTo>
                  <a:cubicBezTo>
                    <a:pt x="3397" y="169"/>
                    <a:pt x="3501" y="179"/>
                    <a:pt x="3603" y="198"/>
                  </a:cubicBezTo>
                  <a:cubicBezTo>
                    <a:pt x="3937" y="331"/>
                    <a:pt x="4270" y="498"/>
                    <a:pt x="4537" y="765"/>
                  </a:cubicBezTo>
                  <a:cubicBezTo>
                    <a:pt x="4637" y="865"/>
                    <a:pt x="4737" y="932"/>
                    <a:pt x="4871" y="998"/>
                  </a:cubicBezTo>
                  <a:cubicBezTo>
                    <a:pt x="4871" y="998"/>
                    <a:pt x="4804" y="898"/>
                    <a:pt x="4604" y="698"/>
                  </a:cubicBezTo>
                  <a:cubicBezTo>
                    <a:pt x="4337" y="398"/>
                    <a:pt x="4004" y="198"/>
                    <a:pt x="3637" y="64"/>
                  </a:cubicBezTo>
                  <a:cubicBezTo>
                    <a:pt x="3489" y="21"/>
                    <a:pt x="3337" y="0"/>
                    <a:pt x="3185" y="0"/>
                  </a:cubicBezTo>
                  <a:close/>
                </a:path>
              </a:pathLst>
            </a:custGeom>
            <a:solidFill>
              <a:srgbClr val="7C3B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31" name="Google Shape;530;p32">
              <a:extLst>
                <a:ext uri="{FF2B5EF4-FFF2-40B4-BE49-F238E27FC236}">
                  <a16:creationId xmlns:a16="http://schemas.microsoft.com/office/drawing/2014/main" id="{22FAC313-117C-47C7-91EB-77A3DE90CFE3}"/>
                </a:ext>
              </a:extLst>
            </p:cNvPr>
            <p:cNvSpPr/>
            <p:nvPr/>
          </p:nvSpPr>
          <p:spPr>
            <a:xfrm>
              <a:off x="2479450" y="4094800"/>
              <a:ext cx="138450" cy="102000"/>
            </a:xfrm>
            <a:custGeom>
              <a:avLst/>
              <a:gdLst/>
              <a:ahLst/>
              <a:cxnLst/>
              <a:rect l="l" t="t" r="r" b="b"/>
              <a:pathLst>
                <a:path w="5538" h="4080" extrusionOk="0">
                  <a:moveTo>
                    <a:pt x="1761" y="1"/>
                  </a:moveTo>
                  <a:cubicBezTo>
                    <a:pt x="1462" y="1"/>
                    <a:pt x="1204" y="23"/>
                    <a:pt x="1034" y="77"/>
                  </a:cubicBezTo>
                  <a:cubicBezTo>
                    <a:pt x="267" y="277"/>
                    <a:pt x="0" y="611"/>
                    <a:pt x="200" y="1144"/>
                  </a:cubicBezTo>
                  <a:cubicBezTo>
                    <a:pt x="801" y="1611"/>
                    <a:pt x="1501" y="1911"/>
                    <a:pt x="2235" y="2045"/>
                  </a:cubicBezTo>
                  <a:lnTo>
                    <a:pt x="2635" y="4080"/>
                  </a:lnTo>
                  <a:lnTo>
                    <a:pt x="5537" y="3112"/>
                  </a:lnTo>
                  <a:cubicBezTo>
                    <a:pt x="5404" y="2112"/>
                    <a:pt x="5304" y="844"/>
                    <a:pt x="4403" y="344"/>
                  </a:cubicBezTo>
                  <a:cubicBezTo>
                    <a:pt x="4198" y="241"/>
                    <a:pt x="2753" y="1"/>
                    <a:pt x="1761" y="1"/>
                  </a:cubicBezTo>
                  <a:close/>
                </a:path>
              </a:pathLst>
            </a:custGeom>
            <a:solidFill>
              <a:srgbClr val="A36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32" name="Google Shape;531;p32">
              <a:extLst>
                <a:ext uri="{FF2B5EF4-FFF2-40B4-BE49-F238E27FC236}">
                  <a16:creationId xmlns:a16="http://schemas.microsoft.com/office/drawing/2014/main" id="{0061A995-605B-47CB-85D1-F31A5B834EE6}"/>
                </a:ext>
              </a:extLst>
            </p:cNvPr>
            <p:cNvSpPr/>
            <p:nvPr/>
          </p:nvSpPr>
          <p:spPr>
            <a:xfrm>
              <a:off x="2480275" y="4093075"/>
              <a:ext cx="137625" cy="102900"/>
            </a:xfrm>
            <a:custGeom>
              <a:avLst/>
              <a:gdLst/>
              <a:ahLst/>
              <a:cxnLst/>
              <a:rect l="l" t="t" r="r" b="b"/>
              <a:pathLst>
                <a:path w="5505" h="4116" extrusionOk="0">
                  <a:moveTo>
                    <a:pt x="1846" y="1"/>
                  </a:moveTo>
                  <a:cubicBezTo>
                    <a:pt x="1663" y="1"/>
                    <a:pt x="1481" y="5"/>
                    <a:pt x="1301" y="12"/>
                  </a:cubicBezTo>
                  <a:cubicBezTo>
                    <a:pt x="935" y="12"/>
                    <a:pt x="634" y="146"/>
                    <a:pt x="334" y="346"/>
                  </a:cubicBezTo>
                  <a:cubicBezTo>
                    <a:pt x="201" y="446"/>
                    <a:pt x="67" y="579"/>
                    <a:pt x="34" y="746"/>
                  </a:cubicBezTo>
                  <a:cubicBezTo>
                    <a:pt x="1" y="913"/>
                    <a:pt x="34" y="1113"/>
                    <a:pt x="67" y="1247"/>
                  </a:cubicBezTo>
                  <a:lnTo>
                    <a:pt x="67" y="1280"/>
                  </a:lnTo>
                  <a:cubicBezTo>
                    <a:pt x="686" y="1736"/>
                    <a:pt x="1401" y="2033"/>
                    <a:pt x="2149" y="2171"/>
                  </a:cubicBezTo>
                  <a:lnTo>
                    <a:pt x="2149" y="2171"/>
                  </a:lnTo>
                  <a:cubicBezTo>
                    <a:pt x="2276" y="2715"/>
                    <a:pt x="2371" y="3195"/>
                    <a:pt x="2436" y="3582"/>
                  </a:cubicBezTo>
                  <a:cubicBezTo>
                    <a:pt x="2469" y="3782"/>
                    <a:pt x="2536" y="3949"/>
                    <a:pt x="2602" y="4115"/>
                  </a:cubicBezTo>
                  <a:cubicBezTo>
                    <a:pt x="2602" y="3949"/>
                    <a:pt x="2569" y="3748"/>
                    <a:pt x="2536" y="3582"/>
                  </a:cubicBezTo>
                  <a:cubicBezTo>
                    <a:pt x="2469" y="3181"/>
                    <a:pt x="2402" y="2681"/>
                    <a:pt x="2302" y="2081"/>
                  </a:cubicBezTo>
                  <a:lnTo>
                    <a:pt x="2302" y="2014"/>
                  </a:lnTo>
                  <a:lnTo>
                    <a:pt x="2235" y="2014"/>
                  </a:lnTo>
                  <a:cubicBezTo>
                    <a:pt x="1513" y="1883"/>
                    <a:pt x="823" y="1590"/>
                    <a:pt x="261" y="1167"/>
                  </a:cubicBezTo>
                  <a:lnTo>
                    <a:pt x="261" y="1167"/>
                  </a:lnTo>
                  <a:cubicBezTo>
                    <a:pt x="201" y="1038"/>
                    <a:pt x="201" y="910"/>
                    <a:pt x="201" y="813"/>
                  </a:cubicBezTo>
                  <a:cubicBezTo>
                    <a:pt x="234" y="680"/>
                    <a:pt x="334" y="546"/>
                    <a:pt x="434" y="479"/>
                  </a:cubicBezTo>
                  <a:cubicBezTo>
                    <a:pt x="701" y="313"/>
                    <a:pt x="968" y="213"/>
                    <a:pt x="1268" y="179"/>
                  </a:cubicBezTo>
                  <a:cubicBezTo>
                    <a:pt x="2069" y="179"/>
                    <a:pt x="2869" y="213"/>
                    <a:pt x="3670" y="346"/>
                  </a:cubicBezTo>
                  <a:cubicBezTo>
                    <a:pt x="3837" y="379"/>
                    <a:pt x="4003" y="413"/>
                    <a:pt x="4170" y="446"/>
                  </a:cubicBezTo>
                  <a:cubicBezTo>
                    <a:pt x="4337" y="513"/>
                    <a:pt x="4470" y="579"/>
                    <a:pt x="4604" y="713"/>
                  </a:cubicBezTo>
                  <a:cubicBezTo>
                    <a:pt x="4804" y="913"/>
                    <a:pt x="4971" y="1147"/>
                    <a:pt x="5071" y="1447"/>
                  </a:cubicBezTo>
                  <a:cubicBezTo>
                    <a:pt x="5204" y="1847"/>
                    <a:pt x="5338" y="2281"/>
                    <a:pt x="5404" y="2714"/>
                  </a:cubicBezTo>
                  <a:cubicBezTo>
                    <a:pt x="5404" y="2881"/>
                    <a:pt x="5438" y="3015"/>
                    <a:pt x="5504" y="3181"/>
                  </a:cubicBezTo>
                  <a:cubicBezTo>
                    <a:pt x="5504" y="3015"/>
                    <a:pt x="5504" y="2881"/>
                    <a:pt x="5504" y="2714"/>
                  </a:cubicBezTo>
                  <a:cubicBezTo>
                    <a:pt x="5471" y="2281"/>
                    <a:pt x="5371" y="1814"/>
                    <a:pt x="5238" y="1380"/>
                  </a:cubicBezTo>
                  <a:cubicBezTo>
                    <a:pt x="5138" y="1080"/>
                    <a:pt x="4971" y="813"/>
                    <a:pt x="4737" y="579"/>
                  </a:cubicBezTo>
                  <a:cubicBezTo>
                    <a:pt x="4604" y="446"/>
                    <a:pt x="4437" y="346"/>
                    <a:pt x="4270" y="313"/>
                  </a:cubicBezTo>
                  <a:cubicBezTo>
                    <a:pt x="4103" y="246"/>
                    <a:pt x="3903" y="213"/>
                    <a:pt x="3737" y="179"/>
                  </a:cubicBezTo>
                  <a:cubicBezTo>
                    <a:pt x="3116" y="50"/>
                    <a:pt x="2475" y="1"/>
                    <a:pt x="1846" y="1"/>
                  </a:cubicBezTo>
                  <a:close/>
                </a:path>
              </a:pathLst>
            </a:custGeom>
            <a:solidFill>
              <a:srgbClr val="7C3B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33" name="Google Shape;532;p32">
              <a:extLst>
                <a:ext uri="{FF2B5EF4-FFF2-40B4-BE49-F238E27FC236}">
                  <a16:creationId xmlns:a16="http://schemas.microsoft.com/office/drawing/2014/main" id="{DBAB1D3E-16B4-411D-A624-C116B879C418}"/>
                </a:ext>
              </a:extLst>
            </p:cNvPr>
            <p:cNvSpPr/>
            <p:nvPr/>
          </p:nvSpPr>
          <p:spPr>
            <a:xfrm>
              <a:off x="2456925" y="4176600"/>
              <a:ext cx="73400" cy="51900"/>
            </a:xfrm>
            <a:custGeom>
              <a:avLst/>
              <a:gdLst/>
              <a:ahLst/>
              <a:cxnLst/>
              <a:rect l="l" t="t" r="r" b="b"/>
              <a:pathLst>
                <a:path w="2936" h="2076" extrusionOk="0">
                  <a:moveTo>
                    <a:pt x="2484" y="0"/>
                  </a:moveTo>
                  <a:cubicBezTo>
                    <a:pt x="2438" y="0"/>
                    <a:pt x="2388" y="2"/>
                    <a:pt x="2336" y="7"/>
                  </a:cubicBezTo>
                  <a:cubicBezTo>
                    <a:pt x="1368" y="40"/>
                    <a:pt x="534" y="608"/>
                    <a:pt x="134" y="1508"/>
                  </a:cubicBezTo>
                  <a:cubicBezTo>
                    <a:pt x="34" y="1842"/>
                    <a:pt x="1" y="2075"/>
                    <a:pt x="34" y="2075"/>
                  </a:cubicBezTo>
                  <a:cubicBezTo>
                    <a:pt x="67" y="2075"/>
                    <a:pt x="134" y="1875"/>
                    <a:pt x="301" y="1575"/>
                  </a:cubicBezTo>
                  <a:cubicBezTo>
                    <a:pt x="701" y="808"/>
                    <a:pt x="1502" y="274"/>
                    <a:pt x="2369" y="141"/>
                  </a:cubicBezTo>
                  <a:cubicBezTo>
                    <a:pt x="2569" y="141"/>
                    <a:pt x="2736" y="107"/>
                    <a:pt x="2936" y="74"/>
                  </a:cubicBezTo>
                  <a:cubicBezTo>
                    <a:pt x="2936" y="74"/>
                    <a:pt x="2764" y="0"/>
                    <a:pt x="2484" y="0"/>
                  </a:cubicBezTo>
                  <a:close/>
                </a:path>
              </a:pathLst>
            </a:custGeom>
            <a:solidFill>
              <a:srgbClr val="7C3B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34" name="Google Shape;533;p32">
              <a:extLst>
                <a:ext uri="{FF2B5EF4-FFF2-40B4-BE49-F238E27FC236}">
                  <a16:creationId xmlns:a16="http://schemas.microsoft.com/office/drawing/2014/main" id="{FCAC06B9-1174-4168-AFDE-0FAA3A4D1F2C}"/>
                </a:ext>
              </a:extLst>
            </p:cNvPr>
            <p:cNvSpPr/>
            <p:nvPr/>
          </p:nvSpPr>
          <p:spPr>
            <a:xfrm>
              <a:off x="2491950" y="4614575"/>
              <a:ext cx="93425" cy="40050"/>
            </a:xfrm>
            <a:custGeom>
              <a:avLst/>
              <a:gdLst/>
              <a:ahLst/>
              <a:cxnLst/>
              <a:rect l="l" t="t" r="r" b="b"/>
              <a:pathLst>
                <a:path w="3737" h="1602" extrusionOk="0">
                  <a:moveTo>
                    <a:pt x="1" y="1"/>
                  </a:moveTo>
                  <a:lnTo>
                    <a:pt x="1" y="1"/>
                  </a:lnTo>
                  <a:cubicBezTo>
                    <a:pt x="601" y="301"/>
                    <a:pt x="1235" y="568"/>
                    <a:pt x="1869" y="801"/>
                  </a:cubicBezTo>
                  <a:cubicBezTo>
                    <a:pt x="2469" y="1101"/>
                    <a:pt x="3103" y="1368"/>
                    <a:pt x="3737" y="1602"/>
                  </a:cubicBezTo>
                  <a:cubicBezTo>
                    <a:pt x="3203" y="1168"/>
                    <a:pt x="2602" y="835"/>
                    <a:pt x="1969" y="601"/>
                  </a:cubicBezTo>
                  <a:cubicBezTo>
                    <a:pt x="1335" y="301"/>
                    <a:pt x="668" y="101"/>
                    <a:pt x="1" y="1"/>
                  </a:cubicBezTo>
                  <a:close/>
                </a:path>
              </a:pathLst>
            </a:custGeom>
            <a:solidFill>
              <a:srgbClr val="7C3B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35" name="Google Shape;534;p32">
              <a:extLst>
                <a:ext uri="{FF2B5EF4-FFF2-40B4-BE49-F238E27FC236}">
                  <a16:creationId xmlns:a16="http://schemas.microsoft.com/office/drawing/2014/main" id="{FE1DC0DF-C8B3-429E-8EBA-F2C1D42F2B7D}"/>
                </a:ext>
              </a:extLst>
            </p:cNvPr>
            <p:cNvSpPr/>
            <p:nvPr/>
          </p:nvSpPr>
          <p:spPr>
            <a:xfrm>
              <a:off x="1632175" y="4322225"/>
              <a:ext cx="880650" cy="915325"/>
            </a:xfrm>
            <a:custGeom>
              <a:avLst/>
              <a:gdLst/>
              <a:ahLst/>
              <a:cxnLst/>
              <a:rect l="l" t="t" r="r" b="b"/>
              <a:pathLst>
                <a:path w="35226" h="36613" extrusionOk="0">
                  <a:moveTo>
                    <a:pt x="7450" y="1"/>
                  </a:moveTo>
                  <a:cubicBezTo>
                    <a:pt x="6635" y="1"/>
                    <a:pt x="5926" y="65"/>
                    <a:pt x="5404" y="220"/>
                  </a:cubicBezTo>
                  <a:cubicBezTo>
                    <a:pt x="2335" y="1087"/>
                    <a:pt x="534" y="8459"/>
                    <a:pt x="534" y="8459"/>
                  </a:cubicBezTo>
                  <a:lnTo>
                    <a:pt x="0" y="36546"/>
                  </a:lnTo>
                  <a:lnTo>
                    <a:pt x="25018" y="36612"/>
                  </a:lnTo>
                  <a:lnTo>
                    <a:pt x="25052" y="19033"/>
                  </a:lnTo>
                  <a:lnTo>
                    <a:pt x="29088" y="20468"/>
                  </a:lnTo>
                  <a:lnTo>
                    <a:pt x="35225" y="10427"/>
                  </a:lnTo>
                  <a:cubicBezTo>
                    <a:pt x="35225" y="10427"/>
                    <a:pt x="26853" y="3656"/>
                    <a:pt x="25885" y="3222"/>
                  </a:cubicBezTo>
                  <a:cubicBezTo>
                    <a:pt x="24227" y="2489"/>
                    <a:pt x="18668" y="1481"/>
                    <a:pt x="17860" y="1481"/>
                  </a:cubicBezTo>
                  <a:cubicBezTo>
                    <a:pt x="17823" y="1481"/>
                    <a:pt x="17796" y="1483"/>
                    <a:pt x="17780" y="1487"/>
                  </a:cubicBezTo>
                  <a:cubicBezTo>
                    <a:pt x="17780" y="1487"/>
                    <a:pt x="11376" y="1"/>
                    <a:pt x="74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36" name="Google Shape;535;p32">
              <a:extLst>
                <a:ext uri="{FF2B5EF4-FFF2-40B4-BE49-F238E27FC236}">
                  <a16:creationId xmlns:a16="http://schemas.microsoft.com/office/drawing/2014/main" id="{D45DC4A0-6BA0-41A0-8E70-40F31D42492F}"/>
                </a:ext>
              </a:extLst>
            </p:cNvPr>
            <p:cNvSpPr/>
            <p:nvPr/>
          </p:nvSpPr>
          <p:spPr>
            <a:xfrm>
              <a:off x="2072475" y="4424450"/>
              <a:ext cx="172650" cy="379450"/>
            </a:xfrm>
            <a:custGeom>
              <a:avLst/>
              <a:gdLst/>
              <a:ahLst/>
              <a:cxnLst/>
              <a:rect l="l" t="t" r="r" b="b"/>
              <a:pathLst>
                <a:path w="6906" h="15178" extrusionOk="0">
                  <a:moveTo>
                    <a:pt x="5638" y="0"/>
                  </a:moveTo>
                  <a:cubicBezTo>
                    <a:pt x="5636" y="1"/>
                    <a:pt x="5633" y="3"/>
                    <a:pt x="5631" y="4"/>
                  </a:cubicBezTo>
                  <a:lnTo>
                    <a:pt x="5631" y="4"/>
                  </a:lnTo>
                  <a:cubicBezTo>
                    <a:pt x="5633" y="3"/>
                    <a:pt x="5636" y="1"/>
                    <a:pt x="5638" y="0"/>
                  </a:cubicBezTo>
                  <a:close/>
                  <a:moveTo>
                    <a:pt x="5631" y="4"/>
                  </a:moveTo>
                  <a:lnTo>
                    <a:pt x="5631" y="4"/>
                  </a:lnTo>
                  <a:cubicBezTo>
                    <a:pt x="5567" y="34"/>
                    <a:pt x="5502" y="35"/>
                    <a:pt x="5438" y="67"/>
                  </a:cubicBezTo>
                  <a:cubicBezTo>
                    <a:pt x="5238" y="134"/>
                    <a:pt x="5071" y="200"/>
                    <a:pt x="4904" y="300"/>
                  </a:cubicBezTo>
                  <a:cubicBezTo>
                    <a:pt x="4237" y="634"/>
                    <a:pt x="3637" y="1034"/>
                    <a:pt x="3103" y="1568"/>
                  </a:cubicBezTo>
                  <a:cubicBezTo>
                    <a:pt x="2303" y="2302"/>
                    <a:pt x="1635" y="3202"/>
                    <a:pt x="1202" y="4170"/>
                  </a:cubicBezTo>
                  <a:cubicBezTo>
                    <a:pt x="1" y="6638"/>
                    <a:pt x="234" y="9574"/>
                    <a:pt x="1836" y="11809"/>
                  </a:cubicBezTo>
                  <a:cubicBezTo>
                    <a:pt x="2436" y="12709"/>
                    <a:pt x="3237" y="13477"/>
                    <a:pt x="4137" y="14077"/>
                  </a:cubicBezTo>
                  <a:cubicBezTo>
                    <a:pt x="4738" y="14477"/>
                    <a:pt x="5405" y="14811"/>
                    <a:pt x="6105" y="15011"/>
                  </a:cubicBezTo>
                  <a:cubicBezTo>
                    <a:pt x="6305" y="15078"/>
                    <a:pt x="6506" y="15111"/>
                    <a:pt x="6706" y="15144"/>
                  </a:cubicBezTo>
                  <a:cubicBezTo>
                    <a:pt x="6772" y="15178"/>
                    <a:pt x="6839" y="15178"/>
                    <a:pt x="6906" y="15178"/>
                  </a:cubicBezTo>
                  <a:cubicBezTo>
                    <a:pt x="5972" y="14911"/>
                    <a:pt x="5071" y="14511"/>
                    <a:pt x="4237" y="13977"/>
                  </a:cubicBezTo>
                  <a:cubicBezTo>
                    <a:pt x="3370" y="13376"/>
                    <a:pt x="2603" y="12609"/>
                    <a:pt x="2002" y="11709"/>
                  </a:cubicBezTo>
                  <a:cubicBezTo>
                    <a:pt x="501" y="9507"/>
                    <a:pt x="268" y="6672"/>
                    <a:pt x="1402" y="4270"/>
                  </a:cubicBezTo>
                  <a:cubicBezTo>
                    <a:pt x="1836" y="3303"/>
                    <a:pt x="2436" y="2402"/>
                    <a:pt x="3203" y="1668"/>
                  </a:cubicBezTo>
                  <a:cubicBezTo>
                    <a:pt x="3902" y="1003"/>
                    <a:pt x="4733" y="437"/>
                    <a:pt x="5631" y="4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37" name="Google Shape;536;p32">
              <a:extLst>
                <a:ext uri="{FF2B5EF4-FFF2-40B4-BE49-F238E27FC236}">
                  <a16:creationId xmlns:a16="http://schemas.microsoft.com/office/drawing/2014/main" id="{C7B721F4-1C6D-4C03-A405-02E75BF160B7}"/>
                </a:ext>
              </a:extLst>
            </p:cNvPr>
            <p:cNvSpPr/>
            <p:nvPr/>
          </p:nvSpPr>
          <p:spPr>
            <a:xfrm>
              <a:off x="2137525" y="4814725"/>
              <a:ext cx="24225" cy="391125"/>
            </a:xfrm>
            <a:custGeom>
              <a:avLst/>
              <a:gdLst/>
              <a:ahLst/>
              <a:cxnLst/>
              <a:rect l="l" t="t" r="r" b="b"/>
              <a:pathLst>
                <a:path w="969" h="15645" extrusionOk="0">
                  <a:moveTo>
                    <a:pt x="935" y="0"/>
                  </a:moveTo>
                  <a:cubicBezTo>
                    <a:pt x="901" y="0"/>
                    <a:pt x="635" y="3503"/>
                    <a:pt x="401" y="7806"/>
                  </a:cubicBezTo>
                  <a:cubicBezTo>
                    <a:pt x="134" y="12142"/>
                    <a:pt x="1" y="15645"/>
                    <a:pt x="67" y="15645"/>
                  </a:cubicBezTo>
                  <a:cubicBezTo>
                    <a:pt x="101" y="15645"/>
                    <a:pt x="334" y="12142"/>
                    <a:pt x="601" y="7839"/>
                  </a:cubicBezTo>
                  <a:cubicBezTo>
                    <a:pt x="835" y="3503"/>
                    <a:pt x="968" y="0"/>
                    <a:pt x="93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38" name="Google Shape;537;p32">
              <a:extLst>
                <a:ext uri="{FF2B5EF4-FFF2-40B4-BE49-F238E27FC236}">
                  <a16:creationId xmlns:a16="http://schemas.microsoft.com/office/drawing/2014/main" id="{6FC1A85E-F9EA-43A7-8913-C7B8762BAC73}"/>
                </a:ext>
              </a:extLst>
            </p:cNvPr>
            <p:cNvSpPr/>
            <p:nvPr/>
          </p:nvSpPr>
          <p:spPr>
            <a:xfrm>
              <a:off x="1722225" y="4945650"/>
              <a:ext cx="257725" cy="192650"/>
            </a:xfrm>
            <a:custGeom>
              <a:avLst/>
              <a:gdLst/>
              <a:ahLst/>
              <a:cxnLst/>
              <a:rect l="l" t="t" r="r" b="b"/>
              <a:pathLst>
                <a:path w="10309" h="7706" extrusionOk="0">
                  <a:moveTo>
                    <a:pt x="10308" y="0"/>
                  </a:moveTo>
                  <a:cubicBezTo>
                    <a:pt x="10175" y="101"/>
                    <a:pt x="10041" y="201"/>
                    <a:pt x="9908" y="301"/>
                  </a:cubicBezTo>
                  <a:lnTo>
                    <a:pt x="8841" y="1168"/>
                  </a:lnTo>
                  <a:cubicBezTo>
                    <a:pt x="7940" y="1902"/>
                    <a:pt x="6706" y="2936"/>
                    <a:pt x="5271" y="4003"/>
                  </a:cubicBezTo>
                  <a:cubicBezTo>
                    <a:pt x="3837" y="5037"/>
                    <a:pt x="2536" y="5971"/>
                    <a:pt x="1569" y="6639"/>
                  </a:cubicBezTo>
                  <a:lnTo>
                    <a:pt x="401" y="7406"/>
                  </a:lnTo>
                  <a:cubicBezTo>
                    <a:pt x="268" y="7472"/>
                    <a:pt x="134" y="7573"/>
                    <a:pt x="1" y="7706"/>
                  </a:cubicBezTo>
                  <a:cubicBezTo>
                    <a:pt x="168" y="7639"/>
                    <a:pt x="301" y="7573"/>
                    <a:pt x="435" y="7472"/>
                  </a:cubicBezTo>
                  <a:cubicBezTo>
                    <a:pt x="735" y="7306"/>
                    <a:pt x="1135" y="7072"/>
                    <a:pt x="1635" y="6739"/>
                  </a:cubicBezTo>
                  <a:cubicBezTo>
                    <a:pt x="2603" y="6138"/>
                    <a:pt x="3970" y="5238"/>
                    <a:pt x="5371" y="4170"/>
                  </a:cubicBezTo>
                  <a:cubicBezTo>
                    <a:pt x="6806" y="3103"/>
                    <a:pt x="8040" y="2069"/>
                    <a:pt x="8941" y="1301"/>
                  </a:cubicBezTo>
                  <a:cubicBezTo>
                    <a:pt x="9374" y="901"/>
                    <a:pt x="9708" y="601"/>
                    <a:pt x="9941" y="367"/>
                  </a:cubicBezTo>
                  <a:cubicBezTo>
                    <a:pt x="10075" y="267"/>
                    <a:pt x="10208" y="134"/>
                    <a:pt x="1030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39" name="Google Shape;538;p32">
              <a:extLst>
                <a:ext uri="{FF2B5EF4-FFF2-40B4-BE49-F238E27FC236}">
                  <a16:creationId xmlns:a16="http://schemas.microsoft.com/office/drawing/2014/main" id="{553A54CE-9810-472B-950B-DF3A991C12D4}"/>
                </a:ext>
              </a:extLst>
            </p:cNvPr>
            <p:cNvSpPr/>
            <p:nvPr/>
          </p:nvSpPr>
          <p:spPr>
            <a:xfrm>
              <a:off x="1731400" y="4436925"/>
              <a:ext cx="46725" cy="85950"/>
            </a:xfrm>
            <a:custGeom>
              <a:avLst/>
              <a:gdLst/>
              <a:ahLst/>
              <a:cxnLst/>
              <a:rect l="l" t="t" r="r" b="b"/>
              <a:pathLst>
                <a:path w="1869" h="3438" extrusionOk="0">
                  <a:moveTo>
                    <a:pt x="1864" y="1"/>
                  </a:moveTo>
                  <a:cubicBezTo>
                    <a:pt x="1790" y="1"/>
                    <a:pt x="1492" y="788"/>
                    <a:pt x="1002" y="1736"/>
                  </a:cubicBezTo>
                  <a:cubicBezTo>
                    <a:pt x="501" y="2670"/>
                    <a:pt x="1" y="3371"/>
                    <a:pt x="68" y="3437"/>
                  </a:cubicBezTo>
                  <a:cubicBezTo>
                    <a:pt x="535" y="2970"/>
                    <a:pt x="901" y="2403"/>
                    <a:pt x="1202" y="1836"/>
                  </a:cubicBezTo>
                  <a:cubicBezTo>
                    <a:pt x="1535" y="1269"/>
                    <a:pt x="1769" y="635"/>
                    <a:pt x="1869" y="2"/>
                  </a:cubicBezTo>
                  <a:cubicBezTo>
                    <a:pt x="1867" y="1"/>
                    <a:pt x="1866" y="1"/>
                    <a:pt x="186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40" name="Google Shape;539;p32">
              <a:extLst>
                <a:ext uri="{FF2B5EF4-FFF2-40B4-BE49-F238E27FC236}">
                  <a16:creationId xmlns:a16="http://schemas.microsoft.com/office/drawing/2014/main" id="{C2DF2A14-A9FD-4CC7-B3F2-4C6811EAFDCF}"/>
                </a:ext>
              </a:extLst>
            </p:cNvPr>
            <p:cNvSpPr/>
            <p:nvPr/>
          </p:nvSpPr>
          <p:spPr>
            <a:xfrm>
              <a:off x="1723900" y="4672950"/>
              <a:ext cx="52575" cy="83425"/>
            </a:xfrm>
            <a:custGeom>
              <a:avLst/>
              <a:gdLst/>
              <a:ahLst/>
              <a:cxnLst/>
              <a:rect l="l" t="t" r="r" b="b"/>
              <a:pathLst>
                <a:path w="2103" h="3337" extrusionOk="0">
                  <a:moveTo>
                    <a:pt x="1" y="1"/>
                  </a:moveTo>
                  <a:lnTo>
                    <a:pt x="1" y="1"/>
                  </a:lnTo>
                  <a:cubicBezTo>
                    <a:pt x="201" y="634"/>
                    <a:pt x="468" y="1235"/>
                    <a:pt x="868" y="1802"/>
                  </a:cubicBezTo>
                  <a:cubicBezTo>
                    <a:pt x="1201" y="2369"/>
                    <a:pt x="1602" y="2903"/>
                    <a:pt x="2102" y="3336"/>
                  </a:cubicBezTo>
                  <a:cubicBezTo>
                    <a:pt x="1769" y="2769"/>
                    <a:pt x="1435" y="2202"/>
                    <a:pt x="1035" y="1669"/>
                  </a:cubicBezTo>
                  <a:cubicBezTo>
                    <a:pt x="734" y="1101"/>
                    <a:pt x="368" y="534"/>
                    <a:pt x="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41" name="Google Shape;540;p32">
              <a:extLst>
                <a:ext uri="{FF2B5EF4-FFF2-40B4-BE49-F238E27FC236}">
                  <a16:creationId xmlns:a16="http://schemas.microsoft.com/office/drawing/2014/main" id="{29CCE787-A801-48FE-A2A3-3AC18E19D7EC}"/>
                </a:ext>
              </a:extLst>
            </p:cNvPr>
            <p:cNvSpPr/>
            <p:nvPr/>
          </p:nvSpPr>
          <p:spPr>
            <a:xfrm>
              <a:off x="1869850" y="4546200"/>
              <a:ext cx="73400" cy="81750"/>
            </a:xfrm>
            <a:custGeom>
              <a:avLst/>
              <a:gdLst/>
              <a:ahLst/>
              <a:cxnLst/>
              <a:rect l="l" t="t" r="r" b="b"/>
              <a:pathLst>
                <a:path w="2936" h="3270" extrusionOk="0">
                  <a:moveTo>
                    <a:pt x="2936" y="0"/>
                  </a:moveTo>
                  <a:cubicBezTo>
                    <a:pt x="2368" y="467"/>
                    <a:pt x="1835" y="968"/>
                    <a:pt x="1401" y="1535"/>
                  </a:cubicBezTo>
                  <a:cubicBezTo>
                    <a:pt x="867" y="2069"/>
                    <a:pt x="400" y="2636"/>
                    <a:pt x="0" y="3269"/>
                  </a:cubicBezTo>
                  <a:cubicBezTo>
                    <a:pt x="567" y="2769"/>
                    <a:pt x="1101" y="2269"/>
                    <a:pt x="1568" y="1702"/>
                  </a:cubicBezTo>
                  <a:cubicBezTo>
                    <a:pt x="2068" y="1168"/>
                    <a:pt x="2535" y="601"/>
                    <a:pt x="293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42" name="Google Shape;541;p32">
              <a:extLst>
                <a:ext uri="{FF2B5EF4-FFF2-40B4-BE49-F238E27FC236}">
                  <a16:creationId xmlns:a16="http://schemas.microsoft.com/office/drawing/2014/main" id="{0791BEA2-2456-4E19-8C49-7409EF55E31A}"/>
                </a:ext>
              </a:extLst>
            </p:cNvPr>
            <p:cNvSpPr/>
            <p:nvPr/>
          </p:nvSpPr>
          <p:spPr>
            <a:xfrm>
              <a:off x="1993250" y="4702975"/>
              <a:ext cx="45075" cy="117600"/>
            </a:xfrm>
            <a:custGeom>
              <a:avLst/>
              <a:gdLst/>
              <a:ahLst/>
              <a:cxnLst/>
              <a:rect l="l" t="t" r="r" b="b"/>
              <a:pathLst>
                <a:path w="1803" h="4704" extrusionOk="0">
                  <a:moveTo>
                    <a:pt x="1802" y="1"/>
                  </a:moveTo>
                  <a:cubicBezTo>
                    <a:pt x="1736" y="1"/>
                    <a:pt x="1402" y="1068"/>
                    <a:pt x="935" y="2369"/>
                  </a:cubicBezTo>
                  <a:cubicBezTo>
                    <a:pt x="468" y="3670"/>
                    <a:pt x="1" y="4671"/>
                    <a:pt x="68" y="4704"/>
                  </a:cubicBezTo>
                  <a:cubicBezTo>
                    <a:pt x="902" y="3270"/>
                    <a:pt x="1502" y="1668"/>
                    <a:pt x="180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43" name="Google Shape;542;p32">
              <a:extLst>
                <a:ext uri="{FF2B5EF4-FFF2-40B4-BE49-F238E27FC236}">
                  <a16:creationId xmlns:a16="http://schemas.microsoft.com/office/drawing/2014/main" id="{8E4CA343-BE4C-4430-B336-89E5C89B4A8E}"/>
                </a:ext>
              </a:extLst>
            </p:cNvPr>
            <p:cNvSpPr/>
            <p:nvPr/>
          </p:nvSpPr>
          <p:spPr>
            <a:xfrm>
              <a:off x="1880675" y="4853075"/>
              <a:ext cx="8375" cy="90100"/>
            </a:xfrm>
            <a:custGeom>
              <a:avLst/>
              <a:gdLst/>
              <a:ahLst/>
              <a:cxnLst/>
              <a:rect l="l" t="t" r="r" b="b"/>
              <a:pathLst>
                <a:path w="335" h="3604" extrusionOk="0">
                  <a:moveTo>
                    <a:pt x="67" y="1"/>
                  </a:moveTo>
                  <a:cubicBezTo>
                    <a:pt x="1" y="601"/>
                    <a:pt x="1" y="1202"/>
                    <a:pt x="67" y="1802"/>
                  </a:cubicBezTo>
                  <a:cubicBezTo>
                    <a:pt x="34" y="2403"/>
                    <a:pt x="101" y="3003"/>
                    <a:pt x="268" y="3603"/>
                  </a:cubicBezTo>
                  <a:cubicBezTo>
                    <a:pt x="334" y="3003"/>
                    <a:pt x="334" y="2403"/>
                    <a:pt x="268" y="1802"/>
                  </a:cubicBezTo>
                  <a:cubicBezTo>
                    <a:pt x="268" y="1202"/>
                    <a:pt x="201" y="601"/>
                    <a:pt x="6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44" name="Google Shape;543;p32">
              <a:extLst>
                <a:ext uri="{FF2B5EF4-FFF2-40B4-BE49-F238E27FC236}">
                  <a16:creationId xmlns:a16="http://schemas.microsoft.com/office/drawing/2014/main" id="{CA362F85-9D8D-403A-A17B-5C4B54F1167A}"/>
                </a:ext>
              </a:extLst>
            </p:cNvPr>
            <p:cNvSpPr/>
            <p:nvPr/>
          </p:nvSpPr>
          <p:spPr>
            <a:xfrm>
              <a:off x="1717225" y="4990675"/>
              <a:ext cx="68425" cy="88425"/>
            </a:xfrm>
            <a:custGeom>
              <a:avLst/>
              <a:gdLst/>
              <a:ahLst/>
              <a:cxnLst/>
              <a:rect l="l" t="t" r="r" b="b"/>
              <a:pathLst>
                <a:path w="2737" h="3537" extrusionOk="0">
                  <a:moveTo>
                    <a:pt x="1" y="1"/>
                  </a:moveTo>
                  <a:lnTo>
                    <a:pt x="1" y="1"/>
                  </a:lnTo>
                  <a:cubicBezTo>
                    <a:pt x="368" y="668"/>
                    <a:pt x="801" y="1268"/>
                    <a:pt x="1302" y="1835"/>
                  </a:cubicBezTo>
                  <a:cubicBezTo>
                    <a:pt x="1735" y="2436"/>
                    <a:pt x="2202" y="3003"/>
                    <a:pt x="2736" y="3537"/>
                  </a:cubicBezTo>
                  <a:cubicBezTo>
                    <a:pt x="2369" y="2869"/>
                    <a:pt x="1969" y="2269"/>
                    <a:pt x="1468" y="1702"/>
                  </a:cubicBezTo>
                  <a:cubicBezTo>
                    <a:pt x="1035" y="1102"/>
                    <a:pt x="534" y="534"/>
                    <a:pt x="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45" name="Google Shape;544;p32">
              <a:extLst>
                <a:ext uri="{FF2B5EF4-FFF2-40B4-BE49-F238E27FC236}">
                  <a16:creationId xmlns:a16="http://schemas.microsoft.com/office/drawing/2014/main" id="{37009FBA-3B85-477C-A292-AED4DDB3F1E6}"/>
                </a:ext>
              </a:extLst>
            </p:cNvPr>
            <p:cNvSpPr/>
            <p:nvPr/>
          </p:nvSpPr>
          <p:spPr>
            <a:xfrm>
              <a:off x="1914050" y="5095750"/>
              <a:ext cx="10025" cy="70925"/>
            </a:xfrm>
            <a:custGeom>
              <a:avLst/>
              <a:gdLst/>
              <a:ahLst/>
              <a:cxnLst/>
              <a:rect l="l" t="t" r="r" b="b"/>
              <a:pathLst>
                <a:path w="401" h="2837" extrusionOk="0">
                  <a:moveTo>
                    <a:pt x="67" y="1"/>
                  </a:moveTo>
                  <a:lnTo>
                    <a:pt x="67" y="1"/>
                  </a:lnTo>
                  <a:cubicBezTo>
                    <a:pt x="0" y="935"/>
                    <a:pt x="100" y="1902"/>
                    <a:pt x="334" y="2836"/>
                  </a:cubicBezTo>
                  <a:cubicBezTo>
                    <a:pt x="400" y="1869"/>
                    <a:pt x="300" y="935"/>
                    <a:pt x="6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46" name="Google Shape;545;p32">
              <a:extLst>
                <a:ext uri="{FF2B5EF4-FFF2-40B4-BE49-F238E27FC236}">
                  <a16:creationId xmlns:a16="http://schemas.microsoft.com/office/drawing/2014/main" id="{26F0F06B-2E7A-4350-9F91-741C0CCC287B}"/>
                </a:ext>
              </a:extLst>
            </p:cNvPr>
            <p:cNvSpPr/>
            <p:nvPr/>
          </p:nvSpPr>
          <p:spPr>
            <a:xfrm>
              <a:off x="2020775" y="5021525"/>
              <a:ext cx="54225" cy="80100"/>
            </a:xfrm>
            <a:custGeom>
              <a:avLst/>
              <a:gdLst/>
              <a:ahLst/>
              <a:cxnLst/>
              <a:rect l="l" t="t" r="r" b="b"/>
              <a:pathLst>
                <a:path w="2169" h="3204" extrusionOk="0">
                  <a:moveTo>
                    <a:pt x="1" y="1"/>
                  </a:moveTo>
                  <a:lnTo>
                    <a:pt x="1" y="1"/>
                  </a:lnTo>
                  <a:cubicBezTo>
                    <a:pt x="268" y="601"/>
                    <a:pt x="601" y="1168"/>
                    <a:pt x="1001" y="1669"/>
                  </a:cubicBezTo>
                  <a:cubicBezTo>
                    <a:pt x="1335" y="2236"/>
                    <a:pt x="1735" y="2736"/>
                    <a:pt x="2169" y="3203"/>
                  </a:cubicBezTo>
                  <a:cubicBezTo>
                    <a:pt x="1902" y="2603"/>
                    <a:pt x="1569" y="2069"/>
                    <a:pt x="1168" y="1535"/>
                  </a:cubicBezTo>
                  <a:cubicBezTo>
                    <a:pt x="835" y="1002"/>
                    <a:pt x="468" y="468"/>
                    <a:pt x="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47" name="Google Shape;546;p32">
              <a:extLst>
                <a:ext uri="{FF2B5EF4-FFF2-40B4-BE49-F238E27FC236}">
                  <a16:creationId xmlns:a16="http://schemas.microsoft.com/office/drawing/2014/main" id="{E0FF0D3D-30C9-4C9F-AD86-ED1D37EFA6C6}"/>
                </a:ext>
              </a:extLst>
            </p:cNvPr>
            <p:cNvSpPr/>
            <p:nvPr/>
          </p:nvSpPr>
          <p:spPr>
            <a:xfrm>
              <a:off x="2083325" y="4886100"/>
              <a:ext cx="45050" cy="9025"/>
            </a:xfrm>
            <a:custGeom>
              <a:avLst/>
              <a:gdLst/>
              <a:ahLst/>
              <a:cxnLst/>
              <a:rect l="l" t="t" r="r" b="b"/>
              <a:pathLst>
                <a:path w="1802" h="361" extrusionOk="0">
                  <a:moveTo>
                    <a:pt x="420" y="1"/>
                  </a:moveTo>
                  <a:cubicBezTo>
                    <a:pt x="277" y="1"/>
                    <a:pt x="135" y="17"/>
                    <a:pt x="1" y="47"/>
                  </a:cubicBezTo>
                  <a:cubicBezTo>
                    <a:pt x="267" y="214"/>
                    <a:pt x="568" y="281"/>
                    <a:pt x="901" y="281"/>
                  </a:cubicBezTo>
                  <a:cubicBezTo>
                    <a:pt x="1048" y="336"/>
                    <a:pt x="1215" y="361"/>
                    <a:pt x="1386" y="361"/>
                  </a:cubicBezTo>
                  <a:cubicBezTo>
                    <a:pt x="1525" y="361"/>
                    <a:pt x="1667" y="344"/>
                    <a:pt x="1802" y="314"/>
                  </a:cubicBezTo>
                  <a:cubicBezTo>
                    <a:pt x="1535" y="148"/>
                    <a:pt x="1235" y="81"/>
                    <a:pt x="935" y="81"/>
                  </a:cubicBezTo>
                  <a:cubicBezTo>
                    <a:pt x="769" y="26"/>
                    <a:pt x="594" y="1"/>
                    <a:pt x="420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48" name="Google Shape;547;p32">
              <a:extLst>
                <a:ext uri="{FF2B5EF4-FFF2-40B4-BE49-F238E27FC236}">
                  <a16:creationId xmlns:a16="http://schemas.microsoft.com/office/drawing/2014/main" id="{61AAB898-47DC-45B0-A660-C2E5261AEFD7}"/>
                </a:ext>
              </a:extLst>
            </p:cNvPr>
            <p:cNvSpPr/>
            <p:nvPr/>
          </p:nvSpPr>
          <p:spPr>
            <a:xfrm>
              <a:off x="2185900" y="4926475"/>
              <a:ext cx="49225" cy="83400"/>
            </a:xfrm>
            <a:custGeom>
              <a:avLst/>
              <a:gdLst/>
              <a:ahLst/>
              <a:cxnLst/>
              <a:rect l="l" t="t" r="r" b="b"/>
              <a:pathLst>
                <a:path w="1969" h="3336" extrusionOk="0">
                  <a:moveTo>
                    <a:pt x="0" y="0"/>
                  </a:moveTo>
                  <a:cubicBezTo>
                    <a:pt x="234" y="601"/>
                    <a:pt x="534" y="1168"/>
                    <a:pt x="901" y="1735"/>
                  </a:cubicBezTo>
                  <a:cubicBezTo>
                    <a:pt x="1168" y="2302"/>
                    <a:pt x="1535" y="2836"/>
                    <a:pt x="1969" y="3336"/>
                  </a:cubicBezTo>
                  <a:cubicBezTo>
                    <a:pt x="1735" y="2736"/>
                    <a:pt x="1435" y="2168"/>
                    <a:pt x="1068" y="1601"/>
                  </a:cubicBezTo>
                  <a:cubicBezTo>
                    <a:pt x="768" y="1034"/>
                    <a:pt x="401" y="501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49" name="Google Shape;548;p32">
              <a:extLst>
                <a:ext uri="{FF2B5EF4-FFF2-40B4-BE49-F238E27FC236}">
                  <a16:creationId xmlns:a16="http://schemas.microsoft.com/office/drawing/2014/main" id="{144655F7-640B-45BF-8CA6-3A67F67445CE}"/>
                </a:ext>
              </a:extLst>
            </p:cNvPr>
            <p:cNvSpPr/>
            <p:nvPr/>
          </p:nvSpPr>
          <p:spPr>
            <a:xfrm>
              <a:off x="2202575" y="5108275"/>
              <a:ext cx="30050" cy="70900"/>
            </a:xfrm>
            <a:custGeom>
              <a:avLst/>
              <a:gdLst/>
              <a:ahLst/>
              <a:cxnLst/>
              <a:rect l="l" t="t" r="r" b="b"/>
              <a:pathLst>
                <a:path w="1202" h="2836" extrusionOk="0">
                  <a:moveTo>
                    <a:pt x="1201" y="0"/>
                  </a:moveTo>
                  <a:lnTo>
                    <a:pt x="1201" y="0"/>
                  </a:lnTo>
                  <a:cubicBezTo>
                    <a:pt x="901" y="434"/>
                    <a:pt x="668" y="901"/>
                    <a:pt x="501" y="1368"/>
                  </a:cubicBezTo>
                  <a:cubicBezTo>
                    <a:pt x="267" y="1835"/>
                    <a:pt x="101" y="2335"/>
                    <a:pt x="1" y="2835"/>
                  </a:cubicBezTo>
                  <a:cubicBezTo>
                    <a:pt x="301" y="2402"/>
                    <a:pt x="534" y="1935"/>
                    <a:pt x="701" y="1468"/>
                  </a:cubicBezTo>
                  <a:cubicBezTo>
                    <a:pt x="935" y="1001"/>
                    <a:pt x="1101" y="500"/>
                    <a:pt x="120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50" name="Google Shape;549;p32">
              <a:extLst>
                <a:ext uri="{FF2B5EF4-FFF2-40B4-BE49-F238E27FC236}">
                  <a16:creationId xmlns:a16="http://schemas.microsoft.com/office/drawing/2014/main" id="{8A433A30-BF82-4462-95FE-93F5D05CBDFC}"/>
                </a:ext>
              </a:extLst>
            </p:cNvPr>
            <p:cNvSpPr/>
            <p:nvPr/>
          </p:nvSpPr>
          <p:spPr>
            <a:xfrm>
              <a:off x="2149200" y="4574550"/>
              <a:ext cx="19200" cy="85075"/>
            </a:xfrm>
            <a:custGeom>
              <a:avLst/>
              <a:gdLst/>
              <a:ahLst/>
              <a:cxnLst/>
              <a:rect l="l" t="t" r="r" b="b"/>
              <a:pathLst>
                <a:path w="768" h="3403" extrusionOk="0">
                  <a:moveTo>
                    <a:pt x="101" y="1"/>
                  </a:moveTo>
                  <a:cubicBezTo>
                    <a:pt x="1" y="568"/>
                    <a:pt x="1" y="1168"/>
                    <a:pt x="134" y="1735"/>
                  </a:cubicBezTo>
                  <a:cubicBezTo>
                    <a:pt x="201" y="2336"/>
                    <a:pt x="401" y="2903"/>
                    <a:pt x="701" y="3403"/>
                  </a:cubicBezTo>
                  <a:cubicBezTo>
                    <a:pt x="768" y="3403"/>
                    <a:pt x="534" y="2636"/>
                    <a:pt x="368" y="1702"/>
                  </a:cubicBezTo>
                  <a:cubicBezTo>
                    <a:pt x="201" y="768"/>
                    <a:pt x="168" y="1"/>
                    <a:pt x="1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51" name="Google Shape;550;p32">
              <a:extLst>
                <a:ext uri="{FF2B5EF4-FFF2-40B4-BE49-F238E27FC236}">
                  <a16:creationId xmlns:a16="http://schemas.microsoft.com/office/drawing/2014/main" id="{FD988DCB-703A-4C93-A520-691B8BC60D44}"/>
                </a:ext>
              </a:extLst>
            </p:cNvPr>
            <p:cNvSpPr/>
            <p:nvPr/>
          </p:nvSpPr>
          <p:spPr>
            <a:xfrm>
              <a:off x="2226750" y="4479475"/>
              <a:ext cx="57575" cy="25875"/>
            </a:xfrm>
            <a:custGeom>
              <a:avLst/>
              <a:gdLst/>
              <a:ahLst/>
              <a:cxnLst/>
              <a:rect l="l" t="t" r="r" b="b"/>
              <a:pathLst>
                <a:path w="2303" h="1035" extrusionOk="0">
                  <a:moveTo>
                    <a:pt x="2303" y="1"/>
                  </a:moveTo>
                  <a:lnTo>
                    <a:pt x="2303" y="1"/>
                  </a:lnTo>
                  <a:cubicBezTo>
                    <a:pt x="1902" y="67"/>
                    <a:pt x="1469" y="201"/>
                    <a:pt x="1102" y="401"/>
                  </a:cubicBezTo>
                  <a:cubicBezTo>
                    <a:pt x="701" y="568"/>
                    <a:pt x="335" y="768"/>
                    <a:pt x="1" y="1035"/>
                  </a:cubicBezTo>
                  <a:cubicBezTo>
                    <a:pt x="401" y="968"/>
                    <a:pt x="835" y="801"/>
                    <a:pt x="1202" y="601"/>
                  </a:cubicBezTo>
                  <a:cubicBezTo>
                    <a:pt x="1602" y="468"/>
                    <a:pt x="1969" y="268"/>
                    <a:pt x="230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52" name="Google Shape;551;p32">
              <a:extLst>
                <a:ext uri="{FF2B5EF4-FFF2-40B4-BE49-F238E27FC236}">
                  <a16:creationId xmlns:a16="http://schemas.microsoft.com/office/drawing/2014/main" id="{5C399E20-4B7C-4EE9-98AA-DEFC04F8B3C6}"/>
                </a:ext>
              </a:extLst>
            </p:cNvPr>
            <p:cNvSpPr/>
            <p:nvPr/>
          </p:nvSpPr>
          <p:spPr>
            <a:xfrm>
              <a:off x="2265125" y="4572050"/>
              <a:ext cx="36725" cy="70900"/>
            </a:xfrm>
            <a:custGeom>
              <a:avLst/>
              <a:gdLst/>
              <a:ahLst/>
              <a:cxnLst/>
              <a:rect l="l" t="t" r="r" b="b"/>
              <a:pathLst>
                <a:path w="1469" h="2836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501"/>
                    <a:pt x="367" y="1001"/>
                    <a:pt x="634" y="1468"/>
                  </a:cubicBezTo>
                  <a:cubicBezTo>
                    <a:pt x="868" y="1935"/>
                    <a:pt x="1135" y="2402"/>
                    <a:pt x="1468" y="2836"/>
                  </a:cubicBezTo>
                  <a:cubicBezTo>
                    <a:pt x="1335" y="2302"/>
                    <a:pt x="1101" y="1802"/>
                    <a:pt x="834" y="1368"/>
                  </a:cubicBezTo>
                  <a:cubicBezTo>
                    <a:pt x="634" y="868"/>
                    <a:pt x="334" y="401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53" name="Google Shape;552;p32">
              <a:extLst>
                <a:ext uri="{FF2B5EF4-FFF2-40B4-BE49-F238E27FC236}">
                  <a16:creationId xmlns:a16="http://schemas.microsoft.com/office/drawing/2014/main" id="{87EF4E14-0E37-47C6-A137-E6380BC26356}"/>
                </a:ext>
              </a:extLst>
            </p:cNvPr>
            <p:cNvSpPr/>
            <p:nvPr/>
          </p:nvSpPr>
          <p:spPr>
            <a:xfrm>
              <a:off x="2361850" y="4528675"/>
              <a:ext cx="42575" cy="69250"/>
            </a:xfrm>
            <a:custGeom>
              <a:avLst/>
              <a:gdLst/>
              <a:ahLst/>
              <a:cxnLst/>
              <a:rect l="l" t="t" r="r" b="b"/>
              <a:pathLst>
                <a:path w="1703" h="2770" extrusionOk="0">
                  <a:moveTo>
                    <a:pt x="1" y="1"/>
                  </a:moveTo>
                  <a:lnTo>
                    <a:pt x="1" y="1"/>
                  </a:lnTo>
                  <a:cubicBezTo>
                    <a:pt x="201" y="535"/>
                    <a:pt x="434" y="1002"/>
                    <a:pt x="768" y="1435"/>
                  </a:cubicBezTo>
                  <a:cubicBezTo>
                    <a:pt x="1002" y="1936"/>
                    <a:pt x="1335" y="2369"/>
                    <a:pt x="1702" y="2770"/>
                  </a:cubicBezTo>
                  <a:cubicBezTo>
                    <a:pt x="1502" y="2269"/>
                    <a:pt x="1268" y="1769"/>
                    <a:pt x="935" y="1335"/>
                  </a:cubicBezTo>
                  <a:cubicBezTo>
                    <a:pt x="701" y="868"/>
                    <a:pt x="368" y="401"/>
                    <a:pt x="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54" name="Google Shape;553;p32">
              <a:extLst>
                <a:ext uri="{FF2B5EF4-FFF2-40B4-BE49-F238E27FC236}">
                  <a16:creationId xmlns:a16="http://schemas.microsoft.com/office/drawing/2014/main" id="{A7ABBE9A-E6ED-42C6-A33A-63F4C03042DF}"/>
                </a:ext>
              </a:extLst>
            </p:cNvPr>
            <p:cNvSpPr/>
            <p:nvPr/>
          </p:nvSpPr>
          <p:spPr>
            <a:xfrm>
              <a:off x="2289300" y="4723000"/>
              <a:ext cx="83425" cy="24200"/>
            </a:xfrm>
            <a:custGeom>
              <a:avLst/>
              <a:gdLst/>
              <a:ahLst/>
              <a:cxnLst/>
              <a:rect l="l" t="t" r="r" b="b"/>
              <a:pathLst>
                <a:path w="3337" h="968" extrusionOk="0">
                  <a:moveTo>
                    <a:pt x="3336" y="0"/>
                  </a:moveTo>
                  <a:cubicBezTo>
                    <a:pt x="2769" y="67"/>
                    <a:pt x="2202" y="167"/>
                    <a:pt x="1635" y="367"/>
                  </a:cubicBezTo>
                  <a:cubicBezTo>
                    <a:pt x="1068" y="500"/>
                    <a:pt x="501" y="701"/>
                    <a:pt x="1" y="967"/>
                  </a:cubicBezTo>
                  <a:cubicBezTo>
                    <a:pt x="568" y="901"/>
                    <a:pt x="1135" y="767"/>
                    <a:pt x="1702" y="601"/>
                  </a:cubicBezTo>
                  <a:cubicBezTo>
                    <a:pt x="2269" y="467"/>
                    <a:pt x="2836" y="267"/>
                    <a:pt x="333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55" name="Google Shape;554;p32">
              <a:extLst>
                <a:ext uri="{FF2B5EF4-FFF2-40B4-BE49-F238E27FC236}">
                  <a16:creationId xmlns:a16="http://schemas.microsoft.com/office/drawing/2014/main" id="{456E9E6E-EABE-4511-A22A-4B5EC36367AA}"/>
                </a:ext>
              </a:extLst>
            </p:cNvPr>
            <p:cNvSpPr/>
            <p:nvPr/>
          </p:nvSpPr>
          <p:spPr>
            <a:xfrm>
              <a:off x="1979925" y="4397725"/>
              <a:ext cx="71725" cy="51750"/>
            </a:xfrm>
            <a:custGeom>
              <a:avLst/>
              <a:gdLst/>
              <a:ahLst/>
              <a:cxnLst/>
              <a:rect l="l" t="t" r="r" b="b"/>
              <a:pathLst>
                <a:path w="2869" h="2070" extrusionOk="0">
                  <a:moveTo>
                    <a:pt x="7" y="0"/>
                  </a:moveTo>
                  <a:cubicBezTo>
                    <a:pt x="5" y="0"/>
                    <a:pt x="2" y="1"/>
                    <a:pt x="0" y="2"/>
                  </a:cubicBezTo>
                  <a:cubicBezTo>
                    <a:pt x="334" y="502"/>
                    <a:pt x="767" y="936"/>
                    <a:pt x="1268" y="1269"/>
                  </a:cubicBezTo>
                  <a:cubicBezTo>
                    <a:pt x="1701" y="1636"/>
                    <a:pt x="2269" y="1903"/>
                    <a:pt x="2836" y="2070"/>
                  </a:cubicBezTo>
                  <a:cubicBezTo>
                    <a:pt x="2869" y="2037"/>
                    <a:pt x="2168" y="1636"/>
                    <a:pt x="1401" y="1069"/>
                  </a:cubicBezTo>
                  <a:cubicBezTo>
                    <a:pt x="625" y="519"/>
                    <a:pt x="99" y="0"/>
                    <a:pt x="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56" name="Google Shape;555;p32">
              <a:extLst>
                <a:ext uri="{FF2B5EF4-FFF2-40B4-BE49-F238E27FC236}">
                  <a16:creationId xmlns:a16="http://schemas.microsoft.com/office/drawing/2014/main" id="{87D6E40F-8A8E-47E9-AFA9-9684D8C19F3D}"/>
                </a:ext>
              </a:extLst>
            </p:cNvPr>
            <p:cNvSpPr/>
            <p:nvPr/>
          </p:nvSpPr>
          <p:spPr>
            <a:xfrm>
              <a:off x="1766425" y="4353550"/>
              <a:ext cx="59250" cy="17550"/>
            </a:xfrm>
            <a:custGeom>
              <a:avLst/>
              <a:gdLst/>
              <a:ahLst/>
              <a:cxnLst/>
              <a:rect l="l" t="t" r="r" b="b"/>
              <a:pathLst>
                <a:path w="2370" h="702" extrusionOk="0">
                  <a:moveTo>
                    <a:pt x="1" y="1"/>
                  </a:moveTo>
                  <a:cubicBezTo>
                    <a:pt x="301" y="268"/>
                    <a:pt x="701" y="468"/>
                    <a:pt x="1102" y="568"/>
                  </a:cubicBezTo>
                  <a:cubicBezTo>
                    <a:pt x="1368" y="657"/>
                    <a:pt x="1650" y="701"/>
                    <a:pt x="1937" y="701"/>
                  </a:cubicBezTo>
                  <a:cubicBezTo>
                    <a:pt x="2080" y="701"/>
                    <a:pt x="2225" y="690"/>
                    <a:pt x="2369" y="668"/>
                  </a:cubicBezTo>
                  <a:cubicBezTo>
                    <a:pt x="1969" y="535"/>
                    <a:pt x="1569" y="434"/>
                    <a:pt x="1168" y="368"/>
                  </a:cubicBezTo>
                  <a:cubicBezTo>
                    <a:pt x="801" y="201"/>
                    <a:pt x="401" y="101"/>
                    <a:pt x="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</p:grpSp>
      <p:sp>
        <p:nvSpPr>
          <p:cNvPr id="157" name="مربع نص 156">
            <a:extLst>
              <a:ext uri="{FF2B5EF4-FFF2-40B4-BE49-F238E27FC236}">
                <a16:creationId xmlns:a16="http://schemas.microsoft.com/office/drawing/2014/main" id="{4473F4B7-2E39-414C-9E4B-A1D49DCFF2C1}"/>
              </a:ext>
            </a:extLst>
          </p:cNvPr>
          <p:cNvSpPr txBox="1"/>
          <p:nvPr/>
        </p:nvSpPr>
        <p:spPr>
          <a:xfrm>
            <a:off x="2213304" y="1448312"/>
            <a:ext cx="4617026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100" dirty="0"/>
              <a:t>اللهم يا معلم إبراهيم علمنا</a:t>
            </a:r>
          </a:p>
          <a:p>
            <a:pPr algn="ctr"/>
            <a:r>
              <a:rPr lang="ar-SA" sz="2100" dirty="0"/>
              <a:t>ويا مفهم سليمان فهمنا</a:t>
            </a:r>
          </a:p>
          <a:p>
            <a:pPr algn="ctr"/>
            <a:r>
              <a:rPr lang="ar-SA" sz="2100" dirty="0"/>
              <a:t>اللهم ارزقنا العلم النافع والعمل الصالح</a:t>
            </a:r>
          </a:p>
          <a:p>
            <a:pPr algn="ctr"/>
            <a:r>
              <a:rPr lang="ar-SA" sz="2100" dirty="0"/>
              <a:t>اللهم اجعلنا مفاتيح للخير مغاليق للشر في كل مكان</a:t>
            </a:r>
          </a:p>
          <a:p>
            <a:pPr algn="ctr"/>
            <a:r>
              <a:rPr lang="ar-SA" sz="2100" dirty="0"/>
              <a:t>اللهم اجعلنا مباركين حيث ماكنا</a:t>
            </a:r>
          </a:p>
        </p:txBody>
      </p:sp>
      <p:sp>
        <p:nvSpPr>
          <p:cNvPr id="158" name="مربع نص 157">
            <a:extLst>
              <a:ext uri="{FF2B5EF4-FFF2-40B4-BE49-F238E27FC236}">
                <a16:creationId xmlns:a16="http://schemas.microsoft.com/office/drawing/2014/main" id="{9031C1CF-2693-4018-BAF1-F16C6104CD51}"/>
              </a:ext>
            </a:extLst>
          </p:cNvPr>
          <p:cNvSpPr txBox="1"/>
          <p:nvPr/>
        </p:nvSpPr>
        <p:spPr>
          <a:xfrm>
            <a:off x="3861616" y="894126"/>
            <a:ext cx="12160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rgbClr val="C00000"/>
                </a:solidFill>
              </a:rPr>
              <a:t>دعاء </a:t>
            </a:r>
          </a:p>
        </p:txBody>
      </p:sp>
    </p:spTree>
    <p:extLst>
      <p:ext uri="{BB962C8B-B14F-4D97-AF65-F5344CB8AC3E}">
        <p14:creationId xmlns:p14="http://schemas.microsoft.com/office/powerpoint/2010/main" val="345133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7CC813A8-F7BA-4A10-BA66-1C93AF2EC945}"/>
              </a:ext>
            </a:extLst>
          </p:cNvPr>
          <p:cNvSpPr txBox="1"/>
          <p:nvPr/>
        </p:nvSpPr>
        <p:spPr>
          <a:xfrm>
            <a:off x="2252056" y="1034678"/>
            <a:ext cx="54188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2800" b="1" dirty="0"/>
              <a:t>المادة هي أي شيء يشغل مكانا ، وله كتلة .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AD84AB13-F4B3-4306-869E-A52B6BFA819C}"/>
              </a:ext>
            </a:extLst>
          </p:cNvPr>
          <p:cNvSpPr txBox="1"/>
          <p:nvPr/>
        </p:nvSpPr>
        <p:spPr>
          <a:xfrm>
            <a:off x="5607964" y="449903"/>
            <a:ext cx="19177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3200" b="1" dirty="0">
                <a:solidFill>
                  <a:schemeClr val="tx1">
                    <a:lumMod val="50000"/>
                  </a:schemeClr>
                </a:solidFill>
                <a:cs typeface="+mj-cs"/>
              </a:rPr>
              <a:t>ما المادة؟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356B4F0-282D-45D2-93FA-8C30AA21F6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348" t="50000" r="26000" b="15088"/>
          <a:stretch/>
        </p:blipFill>
        <p:spPr>
          <a:xfrm>
            <a:off x="1962203" y="2100914"/>
            <a:ext cx="3722980" cy="264401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1399F0C-28E6-4977-8BB9-CE121CDD81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698" t="12760" r="24170" b="64699"/>
          <a:stretch/>
        </p:blipFill>
        <p:spPr>
          <a:xfrm>
            <a:off x="5698947" y="1575698"/>
            <a:ext cx="2796993" cy="13072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7A967048-BC84-40C7-AED4-4D21AED707C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038205" y="2571750"/>
            <a:ext cx="2287184" cy="2644012"/>
          </a:xfrm>
          <a:prstGeom prst="rect">
            <a:avLst/>
          </a:prstGeom>
        </p:spPr>
      </p:pic>
      <p:cxnSp>
        <p:nvCxnSpPr>
          <p:cNvPr id="10" name="رابط كسهم مستقيم 9">
            <a:extLst>
              <a:ext uri="{FF2B5EF4-FFF2-40B4-BE49-F238E27FC236}">
                <a16:creationId xmlns:a16="http://schemas.microsoft.com/office/drawing/2014/main" id="{42ED2867-E59B-4D43-8BF7-1B04834E5CF0}"/>
              </a:ext>
            </a:extLst>
          </p:cNvPr>
          <p:cNvCxnSpPr/>
          <p:nvPr/>
        </p:nvCxnSpPr>
        <p:spPr>
          <a:xfrm flipH="1">
            <a:off x="5685183" y="4285752"/>
            <a:ext cx="1412260" cy="0"/>
          </a:xfrm>
          <a:prstGeom prst="straightConnector1">
            <a:avLst/>
          </a:prstGeom>
          <a:ln w="57150">
            <a:solidFill>
              <a:srgbClr val="0083C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0542326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D74F57A-F30E-4678-BFE0-55C17D8CDCE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06775" y="954202"/>
            <a:ext cx="2180037" cy="158027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0AB4903-674B-4AF5-A9A7-665E339945D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4577" y="907784"/>
            <a:ext cx="2180037" cy="1836203"/>
          </a:xfrm>
          <a:prstGeom prst="rect">
            <a:avLst/>
          </a:prstGeom>
        </p:spPr>
      </p:pic>
      <p:pic>
        <p:nvPicPr>
          <p:cNvPr id="6" name="صورة 5" descr="صورة تحتوي على شاشة عرض, جالس&#10;&#10;تم إنشاء الوصف تلقائياً">
            <a:extLst>
              <a:ext uri="{FF2B5EF4-FFF2-40B4-BE49-F238E27FC236}">
                <a16:creationId xmlns:a16="http://schemas.microsoft.com/office/drawing/2014/main" id="{9FD7F77B-E1B9-42C6-9FD4-96D74ACE9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410" y="961653"/>
            <a:ext cx="3450645" cy="4270600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2170663A-3632-43F9-A7E0-1292D04E4B40}"/>
              </a:ext>
            </a:extLst>
          </p:cNvPr>
          <p:cNvSpPr/>
          <p:nvPr/>
        </p:nvSpPr>
        <p:spPr>
          <a:xfrm>
            <a:off x="7033960" y="1366177"/>
            <a:ext cx="1986836" cy="580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175" b="1" dirty="0">
                <a:latin typeface="Hacen Digital Arabia LT" panose="02000000000000000000" pitchFamily="2" charset="-78"/>
                <a:cs typeface="Hacen Digital Arabia LT" panose="02000000000000000000" pitchFamily="2" charset="-78"/>
              </a:rPr>
              <a:t>الغازات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098B0D84-29BF-4485-8D8F-E277FDA4D455}"/>
              </a:ext>
            </a:extLst>
          </p:cNvPr>
          <p:cNvSpPr/>
          <p:nvPr/>
        </p:nvSpPr>
        <p:spPr>
          <a:xfrm>
            <a:off x="1148635" y="1366177"/>
            <a:ext cx="1952648" cy="625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464" b="1" dirty="0">
                <a:latin typeface="Hacen Digital Arabia LT" panose="02000000000000000000" pitchFamily="2" charset="-78"/>
                <a:cs typeface="Hacen Digital Arabia LT" panose="02000000000000000000" pitchFamily="2" charset="-78"/>
              </a:rPr>
              <a:t>السوائل</a:t>
            </a:r>
          </a:p>
        </p:txBody>
      </p:sp>
      <p:sp>
        <p:nvSpPr>
          <p:cNvPr id="9" name="مستطيل: زوايا مستديرة 20">
            <a:extLst>
              <a:ext uri="{FF2B5EF4-FFF2-40B4-BE49-F238E27FC236}">
                <a16:creationId xmlns:a16="http://schemas.microsoft.com/office/drawing/2014/main" id="{34249856-0C24-4B69-9483-2CD3280D2D48}"/>
              </a:ext>
            </a:extLst>
          </p:cNvPr>
          <p:cNvSpPr/>
          <p:nvPr/>
        </p:nvSpPr>
        <p:spPr>
          <a:xfrm>
            <a:off x="3786831" y="2675153"/>
            <a:ext cx="1719422" cy="397554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/>
              <a:t>الإجابة خاطئة</a:t>
            </a:r>
          </a:p>
        </p:txBody>
      </p:sp>
      <p:sp>
        <p:nvSpPr>
          <p:cNvPr id="10" name="مستطيل: زوايا مستديرة 21">
            <a:extLst>
              <a:ext uri="{FF2B5EF4-FFF2-40B4-BE49-F238E27FC236}">
                <a16:creationId xmlns:a16="http://schemas.microsoft.com/office/drawing/2014/main" id="{32917362-EE83-4D0F-9B84-76595B242278}"/>
              </a:ext>
            </a:extLst>
          </p:cNvPr>
          <p:cNvSpPr/>
          <p:nvPr/>
        </p:nvSpPr>
        <p:spPr>
          <a:xfrm>
            <a:off x="3781862" y="3172833"/>
            <a:ext cx="1719422" cy="39755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/>
              <a:t>الإجابة صحيحة</a:t>
            </a:r>
          </a:p>
        </p:txBody>
      </p: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E3CDAF69-5D33-416C-A5A7-1EB42096EC2D}"/>
              </a:ext>
            </a:extLst>
          </p:cNvPr>
          <p:cNvGrpSpPr/>
          <p:nvPr/>
        </p:nvGrpSpPr>
        <p:grpSpPr>
          <a:xfrm>
            <a:off x="6134179" y="2078011"/>
            <a:ext cx="2886618" cy="2886433"/>
            <a:chOff x="6134222" y="2077997"/>
            <a:chExt cx="2886698" cy="2886513"/>
          </a:xfrm>
        </p:grpSpPr>
        <p:sp>
          <p:nvSpPr>
            <p:cNvPr id="12" name="شكل بيضاوي 11">
              <a:extLst>
                <a:ext uri="{FF2B5EF4-FFF2-40B4-BE49-F238E27FC236}">
                  <a16:creationId xmlns:a16="http://schemas.microsoft.com/office/drawing/2014/main" id="{32AF52BD-031B-4817-955F-3EB577B8F2A4}"/>
                </a:ext>
              </a:extLst>
            </p:cNvPr>
            <p:cNvSpPr/>
            <p:nvPr/>
          </p:nvSpPr>
          <p:spPr>
            <a:xfrm>
              <a:off x="7369977" y="2743992"/>
              <a:ext cx="505097" cy="39756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352177F9-D2E3-4234-949B-1E5C3173E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34222" y="2077997"/>
              <a:ext cx="2886698" cy="2886513"/>
            </a:xfrm>
            <a:prstGeom prst="rect">
              <a:avLst/>
            </a:prstGeom>
          </p:spPr>
        </p:pic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60C134F2-2063-493A-963C-962714550716}"/>
              </a:ext>
            </a:extLst>
          </p:cNvPr>
          <p:cNvGrpSpPr/>
          <p:nvPr/>
        </p:nvGrpSpPr>
        <p:grpSpPr>
          <a:xfrm>
            <a:off x="457188" y="2127170"/>
            <a:ext cx="2886433" cy="2886433"/>
            <a:chOff x="457073" y="2127157"/>
            <a:chExt cx="2886513" cy="2886513"/>
          </a:xfrm>
        </p:grpSpPr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A87D83D8-2A16-49F6-9B03-D2EE43BCB77C}"/>
                </a:ext>
              </a:extLst>
            </p:cNvPr>
            <p:cNvSpPr/>
            <p:nvPr/>
          </p:nvSpPr>
          <p:spPr>
            <a:xfrm>
              <a:off x="1446979" y="2701625"/>
              <a:ext cx="677911" cy="37109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2F941D44-32E0-4631-A73F-DC1FE32F7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073" y="2127157"/>
              <a:ext cx="2886513" cy="2886513"/>
            </a:xfrm>
            <a:prstGeom prst="rect">
              <a:avLst/>
            </a:prstGeom>
          </p:spPr>
        </p:pic>
      </p:grpSp>
      <p:sp>
        <p:nvSpPr>
          <p:cNvPr id="17" name="مستطيل: زوايا مستديرة 15">
            <a:extLst>
              <a:ext uri="{FF2B5EF4-FFF2-40B4-BE49-F238E27FC236}">
                <a16:creationId xmlns:a16="http://schemas.microsoft.com/office/drawing/2014/main" id="{3B4744AC-B1E0-43DE-AFD7-DB706B66CA00}"/>
              </a:ext>
            </a:extLst>
          </p:cNvPr>
          <p:cNvSpPr/>
          <p:nvPr/>
        </p:nvSpPr>
        <p:spPr>
          <a:xfrm>
            <a:off x="1835317" y="303041"/>
            <a:ext cx="5771516" cy="85474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latin typeface="Arial" panose="020B0604020202020204" pitchFamily="34" charset="0"/>
              </a:rPr>
              <a:t>---------- </a:t>
            </a:r>
            <a:r>
              <a:rPr lang="ar-SA" sz="3200" b="1" dirty="0">
                <a:cs typeface="+mj-cs"/>
              </a:rPr>
              <a:t>يأخذ شكل الوعاء الذي يوضع فيه 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2937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5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5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7FF6FA6-E38A-4420-9A42-1CC34512F43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05490" y="812973"/>
            <a:ext cx="2167357" cy="1758778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FEEB451-1A45-4940-A369-6E8FDF61B0B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1153" y="865418"/>
            <a:ext cx="2209189" cy="1836203"/>
          </a:xfrm>
          <a:prstGeom prst="rect">
            <a:avLst/>
          </a:prstGeom>
        </p:spPr>
      </p:pic>
      <p:pic>
        <p:nvPicPr>
          <p:cNvPr id="5" name="صورة 4" descr="صورة تحتوي على شاشة عرض, جالس&#10;&#10;تم إنشاء الوصف تلقائياً">
            <a:extLst>
              <a:ext uri="{FF2B5EF4-FFF2-40B4-BE49-F238E27FC236}">
                <a16:creationId xmlns:a16="http://schemas.microsoft.com/office/drawing/2014/main" id="{59115429-7152-4C11-AFC0-A776095E1B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300" y="995510"/>
            <a:ext cx="3450645" cy="4270600"/>
          </a:xfrm>
          <a:prstGeom prst="rect">
            <a:avLst/>
          </a:prstGeom>
        </p:spPr>
      </p:pic>
      <p:sp>
        <p:nvSpPr>
          <p:cNvPr id="6" name="مستطيل: زوايا مستديرة 15">
            <a:extLst>
              <a:ext uri="{FF2B5EF4-FFF2-40B4-BE49-F238E27FC236}">
                <a16:creationId xmlns:a16="http://schemas.microsoft.com/office/drawing/2014/main" id="{48B09F0A-5FBD-4A46-B9D3-95C328500BFB}"/>
              </a:ext>
            </a:extLst>
          </p:cNvPr>
          <p:cNvSpPr/>
          <p:nvPr/>
        </p:nvSpPr>
        <p:spPr>
          <a:xfrm>
            <a:off x="1835317" y="303041"/>
            <a:ext cx="5239889" cy="85474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latin typeface="Arial" panose="020B0604020202020204" pitchFamily="34" charset="0"/>
              </a:rPr>
              <a:t>............</a:t>
            </a:r>
            <a:r>
              <a:rPr lang="ar-SA" sz="3200" b="1" dirty="0"/>
              <a:t> مادة تنتشر فتملأ المكان الذي توجد فيه 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751D5EF0-3B76-4B32-8464-1E3979DF7621}"/>
              </a:ext>
            </a:extLst>
          </p:cNvPr>
          <p:cNvSpPr/>
          <p:nvPr/>
        </p:nvSpPr>
        <p:spPr>
          <a:xfrm>
            <a:off x="1092463" y="1422726"/>
            <a:ext cx="1788578" cy="580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175" b="1" dirty="0">
                <a:latin typeface="Hacen Digital Arabia LT" panose="02000000000000000000" pitchFamily="2" charset="-78"/>
                <a:cs typeface="Hacen Digital Arabia LT" panose="02000000000000000000" pitchFamily="2" charset="-78"/>
              </a:rPr>
              <a:t>السوائل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089B7F3F-0C17-4269-90E2-C669FAFB1D51}"/>
              </a:ext>
            </a:extLst>
          </p:cNvPr>
          <p:cNvSpPr/>
          <p:nvPr/>
        </p:nvSpPr>
        <p:spPr>
          <a:xfrm>
            <a:off x="6885991" y="1190436"/>
            <a:ext cx="1975144" cy="625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464" b="1" dirty="0">
                <a:latin typeface="Hacen Digital Arabia LT" panose="02000000000000000000" pitchFamily="2" charset="-78"/>
                <a:cs typeface="Hacen Digital Arabia LT" panose="02000000000000000000" pitchFamily="2" charset="-78"/>
              </a:rPr>
              <a:t>الغازات</a:t>
            </a:r>
          </a:p>
        </p:txBody>
      </p:sp>
      <p:sp>
        <p:nvSpPr>
          <p:cNvPr id="9" name="مستطيل: زوايا مستديرة 20">
            <a:extLst>
              <a:ext uri="{FF2B5EF4-FFF2-40B4-BE49-F238E27FC236}">
                <a16:creationId xmlns:a16="http://schemas.microsoft.com/office/drawing/2014/main" id="{17DB0CC4-402F-495D-8F18-C02EFDB9B103}"/>
              </a:ext>
            </a:extLst>
          </p:cNvPr>
          <p:cNvSpPr/>
          <p:nvPr/>
        </p:nvSpPr>
        <p:spPr>
          <a:xfrm>
            <a:off x="3786831" y="2366219"/>
            <a:ext cx="1719422" cy="397554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/>
              <a:t>الإجابة خاطئة</a:t>
            </a:r>
          </a:p>
        </p:txBody>
      </p:sp>
      <p:sp>
        <p:nvSpPr>
          <p:cNvPr id="10" name="مستطيل: زوايا مستديرة 21">
            <a:extLst>
              <a:ext uri="{FF2B5EF4-FFF2-40B4-BE49-F238E27FC236}">
                <a16:creationId xmlns:a16="http://schemas.microsoft.com/office/drawing/2014/main" id="{FE529901-E26E-4612-9557-AE48EDCBCF5A}"/>
              </a:ext>
            </a:extLst>
          </p:cNvPr>
          <p:cNvSpPr/>
          <p:nvPr/>
        </p:nvSpPr>
        <p:spPr>
          <a:xfrm>
            <a:off x="3847201" y="2955414"/>
            <a:ext cx="1719422" cy="39755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/>
              <a:t>الإجابة صحيحة</a:t>
            </a:r>
          </a:p>
        </p:txBody>
      </p: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76C46DAD-2E17-488F-B504-4C2BD20BBCCD}"/>
              </a:ext>
            </a:extLst>
          </p:cNvPr>
          <p:cNvGrpSpPr/>
          <p:nvPr/>
        </p:nvGrpSpPr>
        <p:grpSpPr>
          <a:xfrm>
            <a:off x="6134179" y="2078011"/>
            <a:ext cx="2886618" cy="2886433"/>
            <a:chOff x="6134222" y="2077997"/>
            <a:chExt cx="2886698" cy="2886513"/>
          </a:xfrm>
        </p:grpSpPr>
        <p:sp>
          <p:nvSpPr>
            <p:cNvPr id="12" name="شكل بيضاوي 11">
              <a:extLst>
                <a:ext uri="{FF2B5EF4-FFF2-40B4-BE49-F238E27FC236}">
                  <a16:creationId xmlns:a16="http://schemas.microsoft.com/office/drawing/2014/main" id="{85067ED6-898D-4346-A1F1-ED5BDF1847D9}"/>
                </a:ext>
              </a:extLst>
            </p:cNvPr>
            <p:cNvSpPr/>
            <p:nvPr/>
          </p:nvSpPr>
          <p:spPr>
            <a:xfrm>
              <a:off x="7341326" y="2739678"/>
              <a:ext cx="618308" cy="42188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2D66D754-AD75-4A11-B766-74A74FF2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34222" y="2077997"/>
              <a:ext cx="2886698" cy="2886513"/>
            </a:xfrm>
            <a:prstGeom prst="rect">
              <a:avLst/>
            </a:prstGeom>
          </p:spPr>
        </p:pic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E3E96A49-4746-490A-8550-73BFFE9C5BF7}"/>
              </a:ext>
            </a:extLst>
          </p:cNvPr>
          <p:cNvGrpSpPr/>
          <p:nvPr/>
        </p:nvGrpSpPr>
        <p:grpSpPr>
          <a:xfrm>
            <a:off x="457188" y="2127170"/>
            <a:ext cx="2886433" cy="2886433"/>
            <a:chOff x="457073" y="2127157"/>
            <a:chExt cx="2886513" cy="2886513"/>
          </a:xfrm>
        </p:grpSpPr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A00FBB19-3E97-40B0-885A-49A319D8A80C}"/>
                </a:ext>
              </a:extLst>
            </p:cNvPr>
            <p:cNvSpPr/>
            <p:nvPr/>
          </p:nvSpPr>
          <p:spPr>
            <a:xfrm>
              <a:off x="1453539" y="2763778"/>
              <a:ext cx="618308" cy="42188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460A295C-63F3-4CB5-B73A-BD7BAB2A2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073" y="2127157"/>
              <a:ext cx="2886513" cy="28865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42984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5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5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322;p32"/>
          <p:cNvSpPr txBox="1">
            <a:spLocks/>
          </p:cNvSpPr>
          <p:nvPr/>
        </p:nvSpPr>
        <p:spPr>
          <a:xfrm>
            <a:off x="2769530" y="0"/>
            <a:ext cx="4893145" cy="1155538"/>
          </a:xfrm>
          <a:prstGeom prst="rect">
            <a:avLst/>
          </a:prstGeom>
        </p:spPr>
        <p:txBody>
          <a:bodyPr spcFirstLastPara="1" wrap="square" lIns="91422" tIns="91422" rIns="91422" bIns="91422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3849" b="1" dirty="0">
                <a:solidFill>
                  <a:srgbClr val="E65C50"/>
                </a:solidFill>
                <a:cs typeface="+mj-cs"/>
              </a:rPr>
              <a:t>أفكر، وأتحدث، وأكتب</a:t>
            </a:r>
          </a:p>
        </p:txBody>
      </p:sp>
      <p:pic>
        <p:nvPicPr>
          <p:cNvPr id="152" name="صورة 151"/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537" y="151617"/>
            <a:ext cx="911346" cy="911346"/>
          </a:xfrm>
          <a:prstGeom prst="rect">
            <a:avLst/>
          </a:prstGeom>
        </p:spPr>
      </p:pic>
      <p:pic>
        <p:nvPicPr>
          <p:cNvPr id="153" name="صورة 152">
            <a:extLst>
              <a:ext uri="{FF2B5EF4-FFF2-40B4-BE49-F238E27FC236}">
                <a16:creationId xmlns:a16="http://schemas.microsoft.com/office/drawing/2014/main" id="{67E5EA1A-8236-4B21-9A62-9C92EFFE8EC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5044" y="1217667"/>
            <a:ext cx="2178045" cy="326410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FF86869-EC3F-4215-9F5D-4AAFFAB010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1269"/>
            <a:ext cx="9144000" cy="51435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8F7F77C-6C37-459B-80B8-0BF2D600CC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478" t="39730" r="26174" b="11729"/>
          <a:stretch/>
        </p:blipFill>
        <p:spPr>
          <a:xfrm>
            <a:off x="3681453" y="1383526"/>
            <a:ext cx="4643563" cy="2518271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CAF29A1-4B78-242B-37CD-7B83ADE45FE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258" t="18586" r="28561" b="7879"/>
          <a:stretch/>
        </p:blipFill>
        <p:spPr>
          <a:xfrm>
            <a:off x="4333604" y="1155538"/>
            <a:ext cx="3637435" cy="394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8352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3" name="Google Shape;7933;p44"/>
          <p:cNvSpPr/>
          <p:nvPr/>
        </p:nvSpPr>
        <p:spPr>
          <a:xfrm>
            <a:off x="2751924" y="932941"/>
            <a:ext cx="3354807" cy="35039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endParaRPr/>
          </a:p>
        </p:txBody>
      </p:sp>
      <p:sp>
        <p:nvSpPr>
          <p:cNvPr id="7935" name="Google Shape;7935;p44"/>
          <p:cNvSpPr txBox="1">
            <a:spLocks noGrp="1"/>
          </p:cNvSpPr>
          <p:nvPr>
            <p:ph type="title"/>
          </p:nvPr>
        </p:nvSpPr>
        <p:spPr>
          <a:xfrm>
            <a:off x="251655" y="692459"/>
            <a:ext cx="8229371" cy="572684"/>
          </a:xfrm>
          <a:prstGeom prst="rect">
            <a:avLst/>
          </a:prstGeom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algn="ctr">
              <a:buClr>
                <a:schemeClr val="hlink"/>
              </a:buClr>
              <a:buSzPts val="1100"/>
            </a:pPr>
            <a:r>
              <a:rPr lang="ar-SA" sz="4800" dirty="0">
                <a:solidFill>
                  <a:schemeClr val="hlink"/>
                </a:solidFill>
                <a:cs typeface="+mj-cs"/>
              </a:rPr>
              <a:t>العلوم والرياضيات</a:t>
            </a:r>
            <a:endParaRPr sz="4800" dirty="0">
              <a:cs typeface="+mj-cs"/>
            </a:endParaRPr>
          </a:p>
        </p:txBody>
      </p:sp>
      <p:pic>
        <p:nvPicPr>
          <p:cNvPr id="3" name="صورة 2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id="{0C0A56AD-1CC8-461F-B226-9146D03428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915" r="37250"/>
          <a:stretch/>
        </p:blipFill>
        <p:spPr>
          <a:xfrm>
            <a:off x="1928776" y="1682752"/>
            <a:ext cx="5286449" cy="298949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" name="Google Shape;7014;p34"/>
          <p:cNvSpPr txBox="1"/>
          <p:nvPr/>
        </p:nvSpPr>
        <p:spPr>
          <a:xfrm>
            <a:off x="2743875" y="2220801"/>
            <a:ext cx="2103541" cy="1026564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2" tIns="91422" rIns="91422" bIns="91422" anchor="t" anchorCtr="0">
            <a:noAutofit/>
          </a:bodyPr>
          <a:lstStyle/>
          <a:p>
            <a:pPr algn="ctr"/>
            <a:endParaRPr lang="ar-SA" sz="2800" b="1" dirty="0">
              <a:solidFill>
                <a:srgbClr val="54597F"/>
              </a:solidFill>
              <a:latin typeface="Fira Sans Extra Condensed"/>
              <a:ea typeface="Fira Sans Extra Condensed"/>
              <a:cs typeface="+mj-cs"/>
              <a:sym typeface="Fira Sans Extra Condensed"/>
            </a:endParaRPr>
          </a:p>
          <a:p>
            <a:pPr algn="ctr"/>
            <a:r>
              <a:rPr lang="ar-SA" sz="2800" b="1" dirty="0">
                <a:solidFill>
                  <a:srgbClr val="54597F"/>
                </a:solidFill>
                <a:latin typeface="Fira Sans Extra Condensed"/>
                <a:ea typeface="Fira Sans Extra Condensed"/>
                <a:cs typeface="+mj-cs"/>
                <a:sym typeface="Fira Sans Extra Condensed"/>
              </a:rPr>
              <a:t>قراءة علمية</a:t>
            </a:r>
            <a:endParaRPr sz="2800" b="1" dirty="0">
              <a:solidFill>
                <a:srgbClr val="54597F"/>
              </a:solidFill>
              <a:latin typeface="Fira Sans Extra Condensed"/>
              <a:ea typeface="Fira Sans Extra Condensed"/>
              <a:cs typeface="+mj-cs"/>
              <a:sym typeface="Fira Sans Extra Condensed"/>
            </a:endParaRPr>
          </a:p>
        </p:txBody>
      </p:sp>
      <p:cxnSp>
        <p:nvCxnSpPr>
          <p:cNvPr id="7015" name="Google Shape;7015;p34"/>
          <p:cNvCxnSpPr>
            <a:cxnSpLocks/>
            <a:stCxn id="7014" idx="2"/>
          </p:cNvCxnSpPr>
          <p:nvPr/>
        </p:nvCxnSpPr>
        <p:spPr>
          <a:xfrm rot="5400000">
            <a:off x="2886821" y="3337512"/>
            <a:ext cx="998972" cy="818677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7028" name="Google Shape;7028;p34"/>
          <p:cNvCxnSpPr>
            <a:cxnSpLocks/>
            <a:stCxn id="7014" idx="0"/>
          </p:cNvCxnSpPr>
          <p:nvPr/>
        </p:nvCxnSpPr>
        <p:spPr>
          <a:xfrm rot="5400000" flipH="1" flipV="1">
            <a:off x="4428424" y="20520"/>
            <a:ext cx="1567502" cy="2833060"/>
          </a:xfrm>
          <a:prstGeom prst="bentConnector2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oval" w="med" len="med"/>
          </a:ln>
        </p:spPr>
      </p:cxnSp>
      <p:pic>
        <p:nvPicPr>
          <p:cNvPr id="416" name="صورة 415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id="{B41F0768-1150-449F-BFCB-4EBE816EEE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0075" t="51728" r="15413" b="6300"/>
          <a:stretch/>
        </p:blipFill>
        <p:spPr>
          <a:xfrm>
            <a:off x="756880" y="1463797"/>
            <a:ext cx="2103541" cy="342234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0C24676-A8D6-4DC9-A4F5-446336ED8B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9333"/>
          <a:stretch/>
        </p:blipFill>
        <p:spPr>
          <a:xfrm>
            <a:off x="2860421" y="448321"/>
            <a:ext cx="1788884" cy="2474379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609928E-1C8C-4F54-A1BC-630B12F909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565" t="20870" r="35452" b="6164"/>
          <a:stretch/>
        </p:blipFill>
        <p:spPr>
          <a:xfrm>
            <a:off x="5207574" y="792028"/>
            <a:ext cx="3090544" cy="409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739242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605;p38">
            <a:extLst>
              <a:ext uri="{FF2B5EF4-FFF2-40B4-BE49-F238E27FC236}">
                <a16:creationId xmlns:a16="http://schemas.microsoft.com/office/drawing/2014/main" id="{5C6D3E1D-8040-4706-88D7-201DB384E614}"/>
              </a:ext>
            </a:extLst>
          </p:cNvPr>
          <p:cNvSpPr/>
          <p:nvPr/>
        </p:nvSpPr>
        <p:spPr>
          <a:xfrm rot="-2013208">
            <a:off x="8176826" y="5029929"/>
            <a:ext cx="736996" cy="129035"/>
          </a:xfrm>
          <a:custGeom>
            <a:avLst/>
            <a:gdLst/>
            <a:ahLst/>
            <a:cxnLst/>
            <a:rect l="l" t="t" r="r" b="b"/>
            <a:pathLst>
              <a:path w="62709" h="11823" extrusionOk="0">
                <a:moveTo>
                  <a:pt x="212" y="0"/>
                </a:moveTo>
                <a:lnTo>
                  <a:pt x="64" y="5542"/>
                </a:lnTo>
                <a:cubicBezTo>
                  <a:pt x="22" y="7170"/>
                  <a:pt x="1" y="8883"/>
                  <a:pt x="826" y="10258"/>
                </a:cubicBezTo>
                <a:cubicBezTo>
                  <a:pt x="1016" y="10596"/>
                  <a:pt x="1270" y="10935"/>
                  <a:pt x="1354" y="11337"/>
                </a:cubicBezTo>
                <a:cubicBezTo>
                  <a:pt x="1376" y="11506"/>
                  <a:pt x="1376" y="11654"/>
                  <a:pt x="1354" y="11823"/>
                </a:cubicBezTo>
                <a:lnTo>
                  <a:pt x="61102" y="11823"/>
                </a:lnTo>
                <a:cubicBezTo>
                  <a:pt x="60805" y="10871"/>
                  <a:pt x="60552" y="9920"/>
                  <a:pt x="60615" y="8925"/>
                </a:cubicBezTo>
                <a:cubicBezTo>
                  <a:pt x="60721" y="7805"/>
                  <a:pt x="61313" y="6789"/>
                  <a:pt x="61715" y="5732"/>
                </a:cubicBezTo>
                <a:cubicBezTo>
                  <a:pt x="62413" y="3934"/>
                  <a:pt x="62709" y="1925"/>
                  <a:pt x="6251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58641" tIns="58641" rIns="58641" bIns="58641" anchor="ctr" anchorCtr="0">
            <a:noAutofit/>
          </a:bodyPr>
          <a:lstStyle/>
          <a:p>
            <a:endParaRPr sz="898"/>
          </a:p>
        </p:txBody>
      </p:sp>
      <p:sp>
        <p:nvSpPr>
          <p:cNvPr id="10" name="Freeform: Shape 76">
            <a:extLst>
              <a:ext uri="{FF2B5EF4-FFF2-40B4-BE49-F238E27FC236}">
                <a16:creationId xmlns:a16="http://schemas.microsoft.com/office/drawing/2014/main" id="{110B69D9-D737-40A0-B413-CC872A17A11B}"/>
              </a:ext>
            </a:extLst>
          </p:cNvPr>
          <p:cNvSpPr/>
          <p:nvPr/>
        </p:nvSpPr>
        <p:spPr>
          <a:xfrm flipH="1">
            <a:off x="5375190" y="2016074"/>
            <a:ext cx="108851" cy="25727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446766"/>
                </a:lnTo>
                <a:lnTo>
                  <a:pt x="188009" y="446766"/>
                </a:lnTo>
              </a:path>
            </a:pathLst>
          </a:custGeom>
          <a:noFill/>
          <a:ln w="12700" cap="flat" cmpd="sng" algn="ctr">
            <a:solidFill>
              <a:srgbClr val="BFBFBF"/>
            </a:solidFill>
            <a:prstDash val="sysDash"/>
            <a:miter lim="800000"/>
          </a:ln>
          <a:effectLst/>
        </p:spPr>
      </p:sp>
      <p:sp>
        <p:nvSpPr>
          <p:cNvPr id="11" name="Spinner BG">
            <a:extLst>
              <a:ext uri="{FF2B5EF4-FFF2-40B4-BE49-F238E27FC236}">
                <a16:creationId xmlns:a16="http://schemas.microsoft.com/office/drawing/2014/main" id="{6DF3B9CA-0A43-4C73-AF44-EDC17B6F755E}"/>
              </a:ext>
            </a:extLst>
          </p:cNvPr>
          <p:cNvSpPr/>
          <p:nvPr/>
        </p:nvSpPr>
        <p:spPr>
          <a:xfrm>
            <a:off x="1856409" y="1175391"/>
            <a:ext cx="3751682" cy="3731511"/>
          </a:xfrm>
          <a:prstGeom prst="ellipse">
            <a:avLst/>
          </a:prstGeom>
          <a:solidFill>
            <a:srgbClr val="0084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12" name="Anchor">
            <a:extLst>
              <a:ext uri="{FF2B5EF4-FFF2-40B4-BE49-F238E27FC236}">
                <a16:creationId xmlns:a16="http://schemas.microsoft.com/office/drawing/2014/main" id="{8AB4EBED-E448-4759-99EC-6FEE0A364795}"/>
              </a:ext>
            </a:extLst>
          </p:cNvPr>
          <p:cNvSpPr/>
          <p:nvPr/>
        </p:nvSpPr>
        <p:spPr>
          <a:xfrm>
            <a:off x="3561770" y="2149872"/>
            <a:ext cx="1042134" cy="1036531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Spinning Wheel 20">
            <a:extLst>
              <a:ext uri="{FF2B5EF4-FFF2-40B4-BE49-F238E27FC236}">
                <a16:creationId xmlns:a16="http://schemas.microsoft.com/office/drawing/2014/main" id="{5F6770C0-8531-41FE-B8DE-39C4B38CBF77}"/>
              </a:ext>
            </a:extLst>
          </p:cNvPr>
          <p:cNvGrpSpPr/>
          <p:nvPr/>
        </p:nvGrpSpPr>
        <p:grpSpPr>
          <a:xfrm>
            <a:off x="1941815" y="1282154"/>
            <a:ext cx="3543256" cy="3524204"/>
            <a:chOff x="3036000" y="369001"/>
            <a:chExt cx="6120001" cy="6119999"/>
          </a:xfrm>
        </p:grpSpPr>
        <p:sp>
          <p:nvSpPr>
            <p:cNvPr id="14" name="Segment 20">
              <a:extLst>
                <a:ext uri="{FF2B5EF4-FFF2-40B4-BE49-F238E27FC236}">
                  <a16:creationId xmlns:a16="http://schemas.microsoft.com/office/drawing/2014/main" id="{FDDEF8F3-58A9-4C52-887F-4CCFB4758BD5}"/>
                </a:ext>
              </a:extLst>
            </p:cNvPr>
            <p:cNvSpPr/>
            <p:nvPr/>
          </p:nvSpPr>
          <p:spPr>
            <a:xfrm>
              <a:off x="5171245" y="369001"/>
              <a:ext cx="929980" cy="2233001"/>
            </a:xfrm>
            <a:custGeom>
              <a:avLst/>
              <a:gdLst>
                <a:gd name="connsiteX0" fmla="*/ 924755 w 929980"/>
                <a:gd name="connsiteY0" fmla="*/ 0 h 2233001"/>
                <a:gd name="connsiteX1" fmla="*/ 929980 w 929980"/>
                <a:gd name="connsiteY1" fmla="*/ 132 h 2233001"/>
                <a:gd name="connsiteX2" fmla="*/ 929980 w 929980"/>
                <a:gd name="connsiteY2" fmla="*/ 2197283 h 2233001"/>
                <a:gd name="connsiteX3" fmla="*/ 924755 w 929980"/>
                <a:gd name="connsiteY3" fmla="*/ 2197019 h 2233001"/>
                <a:gd name="connsiteX4" fmla="*/ 750834 w 929980"/>
                <a:gd name="connsiteY4" fmla="*/ 2214552 h 2233001"/>
                <a:gd name="connsiteX5" fmla="*/ 679085 w 929980"/>
                <a:gd name="connsiteY5" fmla="*/ 2233001 h 2233001"/>
                <a:gd name="connsiteX6" fmla="*/ 0 w 929980"/>
                <a:gd name="connsiteY6" fmla="*/ 142991 h 2233001"/>
                <a:gd name="connsiteX7" fmla="*/ 14805 w 929980"/>
                <a:gd name="connsiteY7" fmla="*/ 137572 h 2233001"/>
                <a:gd name="connsiteX8" fmla="*/ 924755 w 929980"/>
                <a:gd name="connsiteY8" fmla="*/ 0 h 22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9980" h="2233001">
                  <a:moveTo>
                    <a:pt x="924755" y="0"/>
                  </a:moveTo>
                  <a:lnTo>
                    <a:pt x="929980" y="132"/>
                  </a:lnTo>
                  <a:lnTo>
                    <a:pt x="929980" y="2197283"/>
                  </a:lnTo>
                  <a:lnTo>
                    <a:pt x="924755" y="2197019"/>
                  </a:lnTo>
                  <a:cubicBezTo>
                    <a:pt x="865179" y="2197019"/>
                    <a:pt x="807013" y="2203056"/>
                    <a:pt x="750834" y="2214552"/>
                  </a:cubicBezTo>
                  <a:lnTo>
                    <a:pt x="679085" y="2233001"/>
                  </a:lnTo>
                  <a:lnTo>
                    <a:pt x="0" y="142991"/>
                  </a:lnTo>
                  <a:lnTo>
                    <a:pt x="14805" y="137572"/>
                  </a:lnTo>
                  <a:cubicBezTo>
                    <a:pt x="302258" y="48164"/>
                    <a:pt x="607882" y="0"/>
                    <a:pt x="924755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 dirty="0">
                <a:solidFill>
                  <a:schemeClr val="tx1"/>
                </a:solidFill>
              </a:endParaRPr>
            </a:p>
          </p:txBody>
        </p:sp>
        <p:sp>
          <p:nvSpPr>
            <p:cNvPr id="15" name="Segment 19">
              <a:extLst>
                <a:ext uri="{FF2B5EF4-FFF2-40B4-BE49-F238E27FC236}">
                  <a16:creationId xmlns:a16="http://schemas.microsoft.com/office/drawing/2014/main" id="{97168037-4F6E-40A2-A1C7-DE836B20BE03}"/>
                </a:ext>
              </a:extLst>
            </p:cNvPr>
            <p:cNvSpPr/>
            <p:nvPr/>
          </p:nvSpPr>
          <p:spPr>
            <a:xfrm>
              <a:off x="4302812" y="513229"/>
              <a:ext cx="1544025" cy="2216574"/>
            </a:xfrm>
            <a:custGeom>
              <a:avLst/>
              <a:gdLst>
                <a:gd name="connsiteX0" fmla="*/ 865050 w 1544025"/>
                <a:gd name="connsiteY0" fmla="*/ 0 h 2216574"/>
                <a:gd name="connsiteX1" fmla="*/ 1544025 w 1544025"/>
                <a:gd name="connsiteY1" fmla="*/ 2089670 h 2216574"/>
                <a:gd name="connsiteX2" fmla="*/ 1536565 w 1544025"/>
                <a:gd name="connsiteY2" fmla="*/ 2091588 h 2216574"/>
                <a:gd name="connsiteX3" fmla="*/ 1310688 w 1544025"/>
                <a:gd name="connsiteY3" fmla="*/ 2200174 h 2216574"/>
                <a:gd name="connsiteX4" fmla="*/ 1290811 w 1544025"/>
                <a:gd name="connsiteY4" fmla="*/ 2216574 h 2216574"/>
                <a:gd name="connsiteX5" fmla="*/ 0 w 1544025"/>
                <a:gd name="connsiteY5" fmla="*/ 439924 h 2216574"/>
                <a:gd name="connsiteX6" fmla="*/ 82314 w 1544025"/>
                <a:gd name="connsiteY6" fmla="*/ 378371 h 2216574"/>
                <a:gd name="connsiteX7" fmla="*/ 602099 w 1544025"/>
                <a:gd name="connsiteY7" fmla="*/ 96241 h 2216574"/>
                <a:gd name="connsiteX8" fmla="*/ 865050 w 1544025"/>
                <a:gd name="connsiteY8" fmla="*/ 0 h 2216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44025" h="2216574">
                  <a:moveTo>
                    <a:pt x="865050" y="0"/>
                  </a:moveTo>
                  <a:lnTo>
                    <a:pt x="1544025" y="2089670"/>
                  </a:lnTo>
                  <a:lnTo>
                    <a:pt x="1536565" y="2091588"/>
                  </a:lnTo>
                  <a:cubicBezTo>
                    <a:pt x="1455498" y="2116803"/>
                    <a:pt x="1379555" y="2153649"/>
                    <a:pt x="1310688" y="2200174"/>
                  </a:cubicBezTo>
                  <a:lnTo>
                    <a:pt x="1290811" y="2216574"/>
                  </a:lnTo>
                  <a:lnTo>
                    <a:pt x="0" y="439924"/>
                  </a:lnTo>
                  <a:lnTo>
                    <a:pt x="82314" y="378371"/>
                  </a:lnTo>
                  <a:cubicBezTo>
                    <a:pt x="245107" y="268390"/>
                    <a:pt x="419053" y="173663"/>
                    <a:pt x="602099" y="96241"/>
                  </a:cubicBezTo>
                  <a:lnTo>
                    <a:pt x="865050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16" name="Segment 18">
              <a:extLst>
                <a:ext uri="{FF2B5EF4-FFF2-40B4-BE49-F238E27FC236}">
                  <a16:creationId xmlns:a16="http://schemas.microsoft.com/office/drawing/2014/main" id="{9B1A6CA5-9E53-49C0-B079-1BDEFBBBEBD5}"/>
                </a:ext>
              </a:extLst>
            </p:cNvPr>
            <p:cNvSpPr/>
            <p:nvPr/>
          </p:nvSpPr>
          <p:spPr>
            <a:xfrm>
              <a:off x="3629528" y="955310"/>
              <a:ext cx="1961312" cy="1959216"/>
            </a:xfrm>
            <a:custGeom>
              <a:avLst/>
              <a:gdLst>
                <a:gd name="connsiteX0" fmla="*/ 670399 w 1961312"/>
                <a:gd name="connsiteY0" fmla="*/ 0 h 1959216"/>
                <a:gd name="connsiteX1" fmla="*/ 1961312 w 1961312"/>
                <a:gd name="connsiteY1" fmla="*/ 1776788 h 1959216"/>
                <a:gd name="connsiteX2" fmla="*/ 1856252 w 1961312"/>
                <a:gd name="connsiteY2" fmla="*/ 1863470 h 1959216"/>
                <a:gd name="connsiteX3" fmla="*/ 1777255 w 1961312"/>
                <a:gd name="connsiteY3" fmla="*/ 1959216 h 1959216"/>
                <a:gd name="connsiteX4" fmla="*/ 0 w 1961312"/>
                <a:gd name="connsiteY4" fmla="*/ 667964 h 1959216"/>
                <a:gd name="connsiteX5" fmla="*/ 105227 w 1961312"/>
                <a:gd name="connsiteY5" fmla="*/ 527246 h 1959216"/>
                <a:gd name="connsiteX6" fmla="*/ 520028 w 1961312"/>
                <a:gd name="connsiteY6" fmla="*/ 112445 h 1959216"/>
                <a:gd name="connsiteX7" fmla="*/ 670399 w 1961312"/>
                <a:gd name="connsiteY7" fmla="*/ 0 h 1959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61312" h="1959216">
                  <a:moveTo>
                    <a:pt x="670399" y="0"/>
                  </a:moveTo>
                  <a:lnTo>
                    <a:pt x="1961312" y="1776788"/>
                  </a:lnTo>
                  <a:lnTo>
                    <a:pt x="1856252" y="1863470"/>
                  </a:lnTo>
                  <a:lnTo>
                    <a:pt x="1777255" y="1959216"/>
                  </a:lnTo>
                  <a:lnTo>
                    <a:pt x="0" y="667964"/>
                  </a:lnTo>
                  <a:lnTo>
                    <a:pt x="105227" y="527246"/>
                  </a:lnTo>
                  <a:cubicBezTo>
                    <a:pt x="229949" y="376118"/>
                    <a:pt x="368900" y="237167"/>
                    <a:pt x="520028" y="112445"/>
                  </a:cubicBezTo>
                  <a:lnTo>
                    <a:pt x="670399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17" name="Segmen 17">
              <a:extLst>
                <a:ext uri="{FF2B5EF4-FFF2-40B4-BE49-F238E27FC236}">
                  <a16:creationId xmlns:a16="http://schemas.microsoft.com/office/drawing/2014/main" id="{318316A0-B4AE-4170-9B01-0AD747AC0B6E}"/>
                </a:ext>
              </a:extLst>
            </p:cNvPr>
            <p:cNvSpPr/>
            <p:nvPr/>
          </p:nvSpPr>
          <p:spPr>
            <a:xfrm>
              <a:off x="3190260" y="1626158"/>
              <a:ext cx="2214229" cy="1526040"/>
            </a:xfrm>
            <a:custGeom>
              <a:avLst/>
              <a:gdLst>
                <a:gd name="connsiteX0" fmla="*/ 437113 w 2214229"/>
                <a:gd name="connsiteY0" fmla="*/ 0 h 1526040"/>
                <a:gd name="connsiteX1" fmla="*/ 2214229 w 2214229"/>
                <a:gd name="connsiteY1" fmla="*/ 1291150 h 1526040"/>
                <a:gd name="connsiteX2" fmla="*/ 2190144 w 2214229"/>
                <a:gd name="connsiteY2" fmla="*/ 1320341 h 1526040"/>
                <a:gd name="connsiteX3" fmla="*/ 2110577 w 2214229"/>
                <a:gd name="connsiteY3" fmla="*/ 1466931 h 1526040"/>
                <a:gd name="connsiteX4" fmla="*/ 2088943 w 2214229"/>
                <a:gd name="connsiteY4" fmla="*/ 1526040 h 1526040"/>
                <a:gd name="connsiteX5" fmla="*/ 0 w 2214229"/>
                <a:gd name="connsiteY5" fmla="*/ 847301 h 1526040"/>
                <a:gd name="connsiteX6" fmla="*/ 86211 w 2214229"/>
                <a:gd name="connsiteY6" fmla="*/ 611752 h 1526040"/>
                <a:gd name="connsiteX7" fmla="*/ 368341 w 2214229"/>
                <a:gd name="connsiteY7" fmla="*/ 91967 h 1526040"/>
                <a:gd name="connsiteX8" fmla="*/ 437113 w 2214229"/>
                <a:gd name="connsiteY8" fmla="*/ 0 h 152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4229" h="1526040">
                  <a:moveTo>
                    <a:pt x="437113" y="0"/>
                  </a:moveTo>
                  <a:lnTo>
                    <a:pt x="2214229" y="1291150"/>
                  </a:lnTo>
                  <a:lnTo>
                    <a:pt x="2190144" y="1320341"/>
                  </a:lnTo>
                  <a:cubicBezTo>
                    <a:pt x="2159127" y="1366252"/>
                    <a:pt x="2132412" y="1415308"/>
                    <a:pt x="2110577" y="1466931"/>
                  </a:cubicBezTo>
                  <a:lnTo>
                    <a:pt x="2088943" y="1526040"/>
                  </a:lnTo>
                  <a:lnTo>
                    <a:pt x="0" y="847301"/>
                  </a:lnTo>
                  <a:lnTo>
                    <a:pt x="86211" y="611752"/>
                  </a:lnTo>
                  <a:cubicBezTo>
                    <a:pt x="163633" y="428705"/>
                    <a:pt x="258360" y="254760"/>
                    <a:pt x="368341" y="91967"/>
                  </a:cubicBezTo>
                  <a:lnTo>
                    <a:pt x="437113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18" name="Segment 16">
              <a:extLst>
                <a:ext uri="{FF2B5EF4-FFF2-40B4-BE49-F238E27FC236}">
                  <a16:creationId xmlns:a16="http://schemas.microsoft.com/office/drawing/2014/main" id="{0F858715-0F74-428F-B0F1-37890FCE70E2}"/>
                </a:ext>
              </a:extLst>
            </p:cNvPr>
            <p:cNvSpPr/>
            <p:nvPr/>
          </p:nvSpPr>
          <p:spPr>
            <a:xfrm>
              <a:off x="3036000" y="2476842"/>
              <a:ext cx="2241964" cy="962112"/>
            </a:xfrm>
            <a:custGeom>
              <a:avLst/>
              <a:gdLst>
                <a:gd name="connsiteX0" fmla="*/ 153020 w 2241964"/>
                <a:gd name="connsiteY0" fmla="*/ 0 h 962112"/>
                <a:gd name="connsiteX1" fmla="*/ 2241964 w 2241964"/>
                <a:gd name="connsiteY1" fmla="*/ 678739 h 962112"/>
                <a:gd name="connsiteX2" fmla="*/ 2235817 w 2241964"/>
                <a:gd name="connsiteY2" fmla="*/ 695534 h 962112"/>
                <a:gd name="connsiteX3" fmla="*/ 2197019 w 2241964"/>
                <a:gd name="connsiteY3" fmla="*/ 952158 h 962112"/>
                <a:gd name="connsiteX4" fmla="*/ 2197522 w 2241964"/>
                <a:gd name="connsiteY4" fmla="*/ 962112 h 962112"/>
                <a:gd name="connsiteX5" fmla="*/ 252 w 2241964"/>
                <a:gd name="connsiteY5" fmla="*/ 962112 h 962112"/>
                <a:gd name="connsiteX6" fmla="*/ 0 w 2241964"/>
                <a:gd name="connsiteY6" fmla="*/ 952158 h 962112"/>
                <a:gd name="connsiteX7" fmla="*/ 137572 w 2241964"/>
                <a:gd name="connsiteY7" fmla="*/ 42208 h 962112"/>
                <a:gd name="connsiteX8" fmla="*/ 153020 w 2241964"/>
                <a:gd name="connsiteY8" fmla="*/ 0 h 962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41964" h="962112">
                  <a:moveTo>
                    <a:pt x="153020" y="0"/>
                  </a:moveTo>
                  <a:lnTo>
                    <a:pt x="2241964" y="678739"/>
                  </a:lnTo>
                  <a:lnTo>
                    <a:pt x="2235817" y="695534"/>
                  </a:lnTo>
                  <a:cubicBezTo>
                    <a:pt x="2210603" y="776602"/>
                    <a:pt x="2197019" y="862794"/>
                    <a:pt x="2197019" y="952158"/>
                  </a:cubicBezTo>
                  <a:lnTo>
                    <a:pt x="2197522" y="962112"/>
                  </a:lnTo>
                  <a:lnTo>
                    <a:pt x="252" y="962112"/>
                  </a:lnTo>
                  <a:lnTo>
                    <a:pt x="0" y="952158"/>
                  </a:lnTo>
                  <a:cubicBezTo>
                    <a:pt x="0" y="635285"/>
                    <a:pt x="48165" y="329661"/>
                    <a:pt x="137572" y="42208"/>
                  </a:cubicBezTo>
                  <a:lnTo>
                    <a:pt x="153020" y="0"/>
                  </a:lnTo>
                  <a:close/>
                </a:path>
              </a:pathLst>
            </a:cu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19" name="Segment 15">
              <a:extLst>
                <a:ext uri="{FF2B5EF4-FFF2-40B4-BE49-F238E27FC236}">
                  <a16:creationId xmlns:a16="http://schemas.microsoft.com/office/drawing/2014/main" id="{43195AEC-BDCA-4AE9-99B6-41E60FE4C79F}"/>
                </a:ext>
              </a:extLst>
            </p:cNvPr>
            <p:cNvSpPr/>
            <p:nvPr/>
          </p:nvSpPr>
          <p:spPr>
            <a:xfrm>
              <a:off x="3036344" y="3442554"/>
              <a:ext cx="2239003" cy="931452"/>
            </a:xfrm>
            <a:custGeom>
              <a:avLst/>
              <a:gdLst>
                <a:gd name="connsiteX0" fmla="*/ 0 w 2239003"/>
                <a:gd name="connsiteY0" fmla="*/ 0 h 931452"/>
                <a:gd name="connsiteX1" fmla="*/ 2197361 w 2239003"/>
                <a:gd name="connsiteY1" fmla="*/ 0 h 931452"/>
                <a:gd name="connsiteX2" fmla="*/ 2201131 w 2239003"/>
                <a:gd name="connsiteY2" fmla="*/ 74681 h 931452"/>
                <a:gd name="connsiteX3" fmla="*/ 2235474 w 2239003"/>
                <a:gd name="connsiteY3" fmla="*/ 243070 h 931452"/>
                <a:gd name="connsiteX4" fmla="*/ 2239003 w 2239003"/>
                <a:gd name="connsiteY4" fmla="*/ 252712 h 931452"/>
                <a:gd name="connsiteX5" fmla="*/ 150059 w 2239003"/>
                <a:gd name="connsiteY5" fmla="*/ 931452 h 931452"/>
                <a:gd name="connsiteX6" fmla="*/ 137229 w 2239003"/>
                <a:gd name="connsiteY6" fmla="*/ 896396 h 931452"/>
                <a:gd name="connsiteX7" fmla="*/ 3639 w 2239003"/>
                <a:gd name="connsiteY7" fmla="*/ 143913 h 931452"/>
                <a:gd name="connsiteX8" fmla="*/ 0 w 2239003"/>
                <a:gd name="connsiteY8" fmla="*/ 0 h 93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39003" h="931452">
                  <a:moveTo>
                    <a:pt x="0" y="0"/>
                  </a:moveTo>
                  <a:lnTo>
                    <a:pt x="2197361" y="0"/>
                  </a:lnTo>
                  <a:lnTo>
                    <a:pt x="2201131" y="74681"/>
                  </a:lnTo>
                  <a:cubicBezTo>
                    <a:pt x="2207024" y="132703"/>
                    <a:pt x="2218664" y="189025"/>
                    <a:pt x="2235474" y="243070"/>
                  </a:cubicBezTo>
                  <a:lnTo>
                    <a:pt x="2239003" y="252712"/>
                  </a:lnTo>
                  <a:lnTo>
                    <a:pt x="150059" y="931452"/>
                  </a:lnTo>
                  <a:lnTo>
                    <a:pt x="137229" y="896396"/>
                  </a:lnTo>
                  <a:cubicBezTo>
                    <a:pt x="62723" y="656852"/>
                    <a:pt x="16858" y="404689"/>
                    <a:pt x="3639" y="1439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20" name="Segment 14">
              <a:extLst>
                <a:ext uri="{FF2B5EF4-FFF2-40B4-BE49-F238E27FC236}">
                  <a16:creationId xmlns:a16="http://schemas.microsoft.com/office/drawing/2014/main" id="{47D66891-4C45-432B-91D5-580CB675CD3B}"/>
                </a:ext>
              </a:extLst>
            </p:cNvPr>
            <p:cNvSpPr/>
            <p:nvPr/>
          </p:nvSpPr>
          <p:spPr>
            <a:xfrm>
              <a:off x="3187642" y="3698651"/>
              <a:ext cx="2197955" cy="1509463"/>
            </a:xfrm>
            <a:custGeom>
              <a:avLst/>
              <a:gdLst>
                <a:gd name="connsiteX0" fmla="*/ 2088944 w 2197955"/>
                <a:gd name="connsiteY0" fmla="*/ 0 h 1509463"/>
                <a:gd name="connsiteX1" fmla="*/ 2113195 w 2197955"/>
                <a:gd name="connsiteY1" fmla="*/ 66261 h 1509463"/>
                <a:gd name="connsiteX2" fmla="*/ 2192762 w 2197955"/>
                <a:gd name="connsiteY2" fmla="*/ 212851 h 1509463"/>
                <a:gd name="connsiteX3" fmla="*/ 2197955 w 2197955"/>
                <a:gd name="connsiteY3" fmla="*/ 219145 h 1509463"/>
                <a:gd name="connsiteX4" fmla="*/ 421986 w 2197955"/>
                <a:gd name="connsiteY4" fmla="*/ 1509463 h 1509463"/>
                <a:gd name="connsiteX5" fmla="*/ 370959 w 2197955"/>
                <a:gd name="connsiteY5" fmla="*/ 1441225 h 1509463"/>
                <a:gd name="connsiteX6" fmla="*/ 88829 w 2197955"/>
                <a:gd name="connsiteY6" fmla="*/ 921440 h 1509463"/>
                <a:gd name="connsiteX7" fmla="*/ 0 w 2197955"/>
                <a:gd name="connsiteY7" fmla="*/ 678739 h 1509463"/>
                <a:gd name="connsiteX8" fmla="*/ 2088944 w 2197955"/>
                <a:gd name="connsiteY8" fmla="*/ 0 h 1509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7955" h="1509463">
                  <a:moveTo>
                    <a:pt x="2088944" y="0"/>
                  </a:moveTo>
                  <a:lnTo>
                    <a:pt x="2113195" y="66261"/>
                  </a:lnTo>
                  <a:cubicBezTo>
                    <a:pt x="2135030" y="117884"/>
                    <a:pt x="2161745" y="166940"/>
                    <a:pt x="2192762" y="212851"/>
                  </a:cubicBezTo>
                  <a:lnTo>
                    <a:pt x="2197955" y="219145"/>
                  </a:lnTo>
                  <a:lnTo>
                    <a:pt x="421986" y="1509463"/>
                  </a:lnTo>
                  <a:lnTo>
                    <a:pt x="370959" y="1441225"/>
                  </a:lnTo>
                  <a:cubicBezTo>
                    <a:pt x="260978" y="1278432"/>
                    <a:pt x="166251" y="1104487"/>
                    <a:pt x="88829" y="921440"/>
                  </a:cubicBezTo>
                  <a:lnTo>
                    <a:pt x="0" y="678739"/>
                  </a:lnTo>
                  <a:lnTo>
                    <a:pt x="2088944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21" name="Segment 13">
              <a:extLst>
                <a:ext uri="{FF2B5EF4-FFF2-40B4-BE49-F238E27FC236}">
                  <a16:creationId xmlns:a16="http://schemas.microsoft.com/office/drawing/2014/main" id="{BD85A56D-8899-4C36-9432-16F77D9235E9}"/>
                </a:ext>
              </a:extLst>
            </p:cNvPr>
            <p:cNvSpPr/>
            <p:nvPr/>
          </p:nvSpPr>
          <p:spPr>
            <a:xfrm>
              <a:off x="3611783" y="3920578"/>
              <a:ext cx="1987180" cy="1988408"/>
            </a:xfrm>
            <a:custGeom>
              <a:avLst/>
              <a:gdLst>
                <a:gd name="connsiteX0" fmla="*/ 1776109 w 1987180"/>
                <a:gd name="connsiteY0" fmla="*/ 0 h 1988408"/>
                <a:gd name="connsiteX1" fmla="*/ 1873997 w 1987180"/>
                <a:gd name="connsiteY1" fmla="*/ 118642 h 1988408"/>
                <a:gd name="connsiteX2" fmla="*/ 1987180 w 1987180"/>
                <a:gd name="connsiteY2" fmla="*/ 212026 h 1988408"/>
                <a:gd name="connsiteX3" fmla="*/ 696563 w 1987180"/>
                <a:gd name="connsiteY3" fmla="*/ 1988408 h 1988408"/>
                <a:gd name="connsiteX4" fmla="*/ 537773 w 1987180"/>
                <a:gd name="connsiteY4" fmla="*/ 1869667 h 1988408"/>
                <a:gd name="connsiteX5" fmla="*/ 122972 w 1987180"/>
                <a:gd name="connsiteY5" fmla="*/ 1454866 h 1988408"/>
                <a:gd name="connsiteX6" fmla="*/ 0 w 1987180"/>
                <a:gd name="connsiteY6" fmla="*/ 1290418 h 1988408"/>
                <a:gd name="connsiteX7" fmla="*/ 1776109 w 1987180"/>
                <a:gd name="connsiteY7" fmla="*/ 0 h 1988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87180" h="1988408">
                  <a:moveTo>
                    <a:pt x="1776109" y="0"/>
                  </a:moveTo>
                  <a:lnTo>
                    <a:pt x="1873997" y="118642"/>
                  </a:lnTo>
                  <a:lnTo>
                    <a:pt x="1987180" y="212026"/>
                  </a:lnTo>
                  <a:lnTo>
                    <a:pt x="696563" y="1988408"/>
                  </a:lnTo>
                  <a:lnTo>
                    <a:pt x="537773" y="1869667"/>
                  </a:lnTo>
                  <a:cubicBezTo>
                    <a:pt x="386645" y="1744945"/>
                    <a:pt x="247694" y="1605994"/>
                    <a:pt x="122972" y="1454866"/>
                  </a:cubicBezTo>
                  <a:lnTo>
                    <a:pt x="0" y="1290418"/>
                  </a:lnTo>
                  <a:lnTo>
                    <a:pt x="1776109" y="0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22" name="Segment 12">
              <a:extLst>
                <a:ext uri="{FF2B5EF4-FFF2-40B4-BE49-F238E27FC236}">
                  <a16:creationId xmlns:a16="http://schemas.microsoft.com/office/drawing/2014/main" id="{445D0722-8938-4768-850F-C9F3926F0422}"/>
                </a:ext>
              </a:extLst>
            </p:cNvPr>
            <p:cNvSpPr/>
            <p:nvPr/>
          </p:nvSpPr>
          <p:spPr>
            <a:xfrm>
              <a:off x="4311231" y="4134899"/>
              <a:ext cx="1536937" cy="2210344"/>
            </a:xfrm>
            <a:custGeom>
              <a:avLst/>
              <a:gdLst>
                <a:gd name="connsiteX0" fmla="*/ 1290515 w 1536937"/>
                <a:gd name="connsiteY0" fmla="*/ 0 h 2210344"/>
                <a:gd name="connsiteX1" fmla="*/ 1302269 w 1536937"/>
                <a:gd name="connsiteY1" fmla="*/ 9698 h 2210344"/>
                <a:gd name="connsiteX2" fmla="*/ 1528146 w 1536937"/>
                <a:gd name="connsiteY2" fmla="*/ 118284 h 2210344"/>
                <a:gd name="connsiteX3" fmla="*/ 1536937 w 1536937"/>
                <a:gd name="connsiteY3" fmla="*/ 120545 h 2210344"/>
                <a:gd name="connsiteX4" fmla="*/ 857920 w 1536937"/>
                <a:gd name="connsiteY4" fmla="*/ 2210344 h 2210344"/>
                <a:gd name="connsiteX5" fmla="*/ 593680 w 1536937"/>
                <a:gd name="connsiteY5" fmla="*/ 2113631 h 2210344"/>
                <a:gd name="connsiteX6" fmla="*/ 73895 w 1536937"/>
                <a:gd name="connsiteY6" fmla="*/ 1831501 h 2210344"/>
                <a:gd name="connsiteX7" fmla="*/ 0 w 1536937"/>
                <a:gd name="connsiteY7" fmla="*/ 1776243 h 2210344"/>
                <a:gd name="connsiteX8" fmla="*/ 1290515 w 1536937"/>
                <a:gd name="connsiteY8" fmla="*/ 0 h 2210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6937" h="2210344">
                  <a:moveTo>
                    <a:pt x="1290515" y="0"/>
                  </a:moveTo>
                  <a:lnTo>
                    <a:pt x="1302269" y="9698"/>
                  </a:lnTo>
                  <a:cubicBezTo>
                    <a:pt x="1371136" y="56224"/>
                    <a:pt x="1447079" y="93070"/>
                    <a:pt x="1528146" y="118284"/>
                  </a:cubicBezTo>
                  <a:lnTo>
                    <a:pt x="1536937" y="120545"/>
                  </a:lnTo>
                  <a:lnTo>
                    <a:pt x="857920" y="2210344"/>
                  </a:lnTo>
                  <a:lnTo>
                    <a:pt x="593680" y="2113631"/>
                  </a:lnTo>
                  <a:cubicBezTo>
                    <a:pt x="410634" y="2036209"/>
                    <a:pt x="236688" y="1941482"/>
                    <a:pt x="73895" y="1831501"/>
                  </a:cubicBezTo>
                  <a:lnTo>
                    <a:pt x="0" y="1776243"/>
                  </a:lnTo>
                  <a:lnTo>
                    <a:pt x="1290515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23" name="Segment 11">
              <a:extLst>
                <a:ext uri="{FF2B5EF4-FFF2-40B4-BE49-F238E27FC236}">
                  <a16:creationId xmlns:a16="http://schemas.microsoft.com/office/drawing/2014/main" id="{C381FCE8-4323-4C92-9650-2DA29872CBAA}"/>
                </a:ext>
              </a:extLst>
            </p:cNvPr>
            <p:cNvSpPr/>
            <p:nvPr/>
          </p:nvSpPr>
          <p:spPr>
            <a:xfrm>
              <a:off x="5172533" y="4256342"/>
              <a:ext cx="937216" cy="2232658"/>
            </a:xfrm>
            <a:custGeom>
              <a:avLst/>
              <a:gdLst>
                <a:gd name="connsiteX0" fmla="*/ 679127 w 937216"/>
                <a:gd name="connsiteY0" fmla="*/ 0 h 2232658"/>
                <a:gd name="connsiteX1" fmla="*/ 749546 w 937216"/>
                <a:gd name="connsiteY1" fmla="*/ 18106 h 2232658"/>
                <a:gd name="connsiteX2" fmla="*/ 923467 w 937216"/>
                <a:gd name="connsiteY2" fmla="*/ 35639 h 2232658"/>
                <a:gd name="connsiteX3" fmla="*/ 937216 w 937216"/>
                <a:gd name="connsiteY3" fmla="*/ 34945 h 2232658"/>
                <a:gd name="connsiteX4" fmla="*/ 937216 w 937216"/>
                <a:gd name="connsiteY4" fmla="*/ 2232311 h 2232658"/>
                <a:gd name="connsiteX5" fmla="*/ 923467 w 937216"/>
                <a:gd name="connsiteY5" fmla="*/ 2232658 h 2232658"/>
                <a:gd name="connsiteX6" fmla="*/ 13517 w 937216"/>
                <a:gd name="connsiteY6" fmla="*/ 2095086 h 2232658"/>
                <a:gd name="connsiteX7" fmla="*/ 0 w 937216"/>
                <a:gd name="connsiteY7" fmla="*/ 2090139 h 2232658"/>
                <a:gd name="connsiteX8" fmla="*/ 679127 w 937216"/>
                <a:gd name="connsiteY8" fmla="*/ 0 h 22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7216" h="2232658">
                  <a:moveTo>
                    <a:pt x="679127" y="0"/>
                  </a:moveTo>
                  <a:lnTo>
                    <a:pt x="749546" y="18106"/>
                  </a:lnTo>
                  <a:cubicBezTo>
                    <a:pt x="805725" y="29602"/>
                    <a:pt x="863891" y="35639"/>
                    <a:pt x="923467" y="35639"/>
                  </a:cubicBezTo>
                  <a:lnTo>
                    <a:pt x="937216" y="34945"/>
                  </a:lnTo>
                  <a:lnTo>
                    <a:pt x="937216" y="2232311"/>
                  </a:lnTo>
                  <a:lnTo>
                    <a:pt x="923467" y="2232658"/>
                  </a:lnTo>
                  <a:cubicBezTo>
                    <a:pt x="606594" y="2232658"/>
                    <a:pt x="300970" y="2184494"/>
                    <a:pt x="13517" y="2095086"/>
                  </a:cubicBezTo>
                  <a:lnTo>
                    <a:pt x="0" y="2090139"/>
                  </a:lnTo>
                  <a:lnTo>
                    <a:pt x="679127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24" name="Segment 10">
              <a:extLst>
                <a:ext uri="{FF2B5EF4-FFF2-40B4-BE49-F238E27FC236}">
                  <a16:creationId xmlns:a16="http://schemas.microsoft.com/office/drawing/2014/main" id="{74A174FA-9ADC-4B7F-A364-AC977E2F8690}"/>
                </a:ext>
              </a:extLst>
            </p:cNvPr>
            <p:cNvSpPr/>
            <p:nvPr/>
          </p:nvSpPr>
          <p:spPr>
            <a:xfrm>
              <a:off x="6113350" y="4248824"/>
              <a:ext cx="929927" cy="2239739"/>
            </a:xfrm>
            <a:custGeom>
              <a:avLst/>
              <a:gdLst>
                <a:gd name="connsiteX0" fmla="*/ 251188 w 929927"/>
                <a:gd name="connsiteY0" fmla="*/ 0 h 2239739"/>
                <a:gd name="connsiteX1" fmla="*/ 929927 w 929927"/>
                <a:gd name="connsiteY1" fmla="*/ 2088944 h 2239739"/>
                <a:gd name="connsiteX2" fmla="*/ 892601 w 929927"/>
                <a:gd name="connsiteY2" fmla="*/ 2102605 h 2239739"/>
                <a:gd name="connsiteX3" fmla="*/ 140118 w 929927"/>
                <a:gd name="connsiteY3" fmla="*/ 2236195 h 2239739"/>
                <a:gd name="connsiteX4" fmla="*/ 0 w 929927"/>
                <a:gd name="connsiteY4" fmla="*/ 2239739 h 2239739"/>
                <a:gd name="connsiteX5" fmla="*/ 0 w 929927"/>
                <a:gd name="connsiteY5" fmla="*/ 42282 h 2239739"/>
                <a:gd name="connsiteX6" fmla="*/ 70886 w 929927"/>
                <a:gd name="connsiteY6" fmla="*/ 38703 h 2239739"/>
                <a:gd name="connsiteX7" fmla="*/ 239275 w 929927"/>
                <a:gd name="connsiteY7" fmla="*/ 4360 h 2239739"/>
                <a:gd name="connsiteX8" fmla="*/ 251188 w 929927"/>
                <a:gd name="connsiteY8" fmla="*/ 0 h 2239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9927" h="2239739">
                  <a:moveTo>
                    <a:pt x="251188" y="0"/>
                  </a:moveTo>
                  <a:lnTo>
                    <a:pt x="929927" y="2088944"/>
                  </a:lnTo>
                  <a:lnTo>
                    <a:pt x="892601" y="2102605"/>
                  </a:lnTo>
                  <a:cubicBezTo>
                    <a:pt x="653057" y="2177112"/>
                    <a:pt x="400894" y="2222977"/>
                    <a:pt x="140118" y="2236195"/>
                  </a:cubicBezTo>
                  <a:lnTo>
                    <a:pt x="0" y="2239739"/>
                  </a:lnTo>
                  <a:lnTo>
                    <a:pt x="0" y="42282"/>
                  </a:lnTo>
                  <a:lnTo>
                    <a:pt x="70886" y="38703"/>
                  </a:lnTo>
                  <a:cubicBezTo>
                    <a:pt x="128908" y="32810"/>
                    <a:pt x="185230" y="21170"/>
                    <a:pt x="239275" y="4360"/>
                  </a:cubicBezTo>
                  <a:lnTo>
                    <a:pt x="251188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25" name="Segment 9">
              <a:extLst>
                <a:ext uri="{FF2B5EF4-FFF2-40B4-BE49-F238E27FC236}">
                  <a16:creationId xmlns:a16="http://schemas.microsoft.com/office/drawing/2014/main" id="{9CC887FB-EEBC-4442-9AE0-943364EEA785}"/>
                </a:ext>
              </a:extLst>
            </p:cNvPr>
            <p:cNvSpPr/>
            <p:nvPr/>
          </p:nvSpPr>
          <p:spPr>
            <a:xfrm>
              <a:off x="6367921" y="4131263"/>
              <a:ext cx="1517419" cy="2205267"/>
            </a:xfrm>
            <a:custGeom>
              <a:avLst/>
              <a:gdLst>
                <a:gd name="connsiteX0" fmla="*/ 226744 w 1517419"/>
                <a:gd name="connsiteY0" fmla="*/ 0 h 2205267"/>
                <a:gd name="connsiteX1" fmla="*/ 1517419 w 1517419"/>
                <a:gd name="connsiteY1" fmla="*/ 1776464 h 2205267"/>
                <a:gd name="connsiteX2" fmla="*/ 1438955 w 1517419"/>
                <a:gd name="connsiteY2" fmla="*/ 1835138 h 2205267"/>
                <a:gd name="connsiteX3" fmla="*/ 919170 w 1517419"/>
                <a:gd name="connsiteY3" fmla="*/ 2117268 h 2205267"/>
                <a:gd name="connsiteX4" fmla="*/ 678739 w 1517419"/>
                <a:gd name="connsiteY4" fmla="*/ 2205267 h 2205267"/>
                <a:gd name="connsiteX5" fmla="*/ 0 w 1517419"/>
                <a:gd name="connsiteY5" fmla="*/ 116323 h 2205267"/>
                <a:gd name="connsiteX6" fmla="*/ 63991 w 1517419"/>
                <a:gd name="connsiteY6" fmla="*/ 92902 h 2205267"/>
                <a:gd name="connsiteX7" fmla="*/ 210581 w 1517419"/>
                <a:gd name="connsiteY7" fmla="*/ 13335 h 2205267"/>
                <a:gd name="connsiteX8" fmla="*/ 226744 w 1517419"/>
                <a:gd name="connsiteY8" fmla="*/ 0 h 220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7419" h="2205267">
                  <a:moveTo>
                    <a:pt x="226744" y="0"/>
                  </a:moveTo>
                  <a:lnTo>
                    <a:pt x="1517419" y="1776464"/>
                  </a:lnTo>
                  <a:lnTo>
                    <a:pt x="1438955" y="1835138"/>
                  </a:lnTo>
                  <a:cubicBezTo>
                    <a:pt x="1276162" y="1945119"/>
                    <a:pt x="1102217" y="2039846"/>
                    <a:pt x="919170" y="2117268"/>
                  </a:cubicBezTo>
                  <a:lnTo>
                    <a:pt x="678739" y="2205267"/>
                  </a:lnTo>
                  <a:lnTo>
                    <a:pt x="0" y="116323"/>
                  </a:lnTo>
                  <a:lnTo>
                    <a:pt x="63991" y="92902"/>
                  </a:lnTo>
                  <a:cubicBezTo>
                    <a:pt x="115614" y="71067"/>
                    <a:pt x="164670" y="44352"/>
                    <a:pt x="210581" y="13335"/>
                  </a:cubicBezTo>
                  <a:lnTo>
                    <a:pt x="226744" y="0"/>
                  </a:lnTo>
                  <a:close/>
                </a:path>
              </a:pathLst>
            </a:cu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26" name="Segment 8">
              <a:extLst>
                <a:ext uri="{FF2B5EF4-FFF2-40B4-BE49-F238E27FC236}">
                  <a16:creationId xmlns:a16="http://schemas.microsoft.com/office/drawing/2014/main" id="{17D4CF69-8372-4755-BA93-5C4341547B34}"/>
                </a:ext>
              </a:extLst>
            </p:cNvPr>
            <p:cNvSpPr/>
            <p:nvPr/>
          </p:nvSpPr>
          <p:spPr>
            <a:xfrm>
              <a:off x="6597446" y="3927542"/>
              <a:ext cx="1977375" cy="1978029"/>
            </a:xfrm>
            <a:custGeom>
              <a:avLst/>
              <a:gdLst>
                <a:gd name="connsiteX0" fmla="*/ 200918 w 1977375"/>
                <a:gd name="connsiteY0" fmla="*/ 0 h 1978029"/>
                <a:gd name="connsiteX1" fmla="*/ 1977375 w 1977375"/>
                <a:gd name="connsiteY1" fmla="*/ 1290672 h 1978029"/>
                <a:gd name="connsiteX2" fmla="*/ 1859800 w 1977375"/>
                <a:gd name="connsiteY2" fmla="*/ 1447903 h 1978029"/>
                <a:gd name="connsiteX3" fmla="*/ 1444999 w 1977375"/>
                <a:gd name="connsiteY3" fmla="*/ 1862704 h 1978029"/>
                <a:gd name="connsiteX4" fmla="*/ 1290778 w 1977375"/>
                <a:gd name="connsiteY4" fmla="*/ 1978029 h 1978029"/>
                <a:gd name="connsiteX5" fmla="*/ 0 w 1977375"/>
                <a:gd name="connsiteY5" fmla="*/ 201426 h 1978029"/>
                <a:gd name="connsiteX6" fmla="*/ 108775 w 1977375"/>
                <a:gd name="connsiteY6" fmla="*/ 111679 h 1978029"/>
                <a:gd name="connsiteX7" fmla="*/ 200918 w 1977375"/>
                <a:gd name="connsiteY7" fmla="*/ 0 h 197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77375" h="1978029">
                  <a:moveTo>
                    <a:pt x="200918" y="0"/>
                  </a:moveTo>
                  <a:lnTo>
                    <a:pt x="1977375" y="1290672"/>
                  </a:lnTo>
                  <a:lnTo>
                    <a:pt x="1859800" y="1447903"/>
                  </a:lnTo>
                  <a:cubicBezTo>
                    <a:pt x="1735078" y="1599031"/>
                    <a:pt x="1596127" y="1737982"/>
                    <a:pt x="1444999" y="1862704"/>
                  </a:cubicBezTo>
                  <a:lnTo>
                    <a:pt x="1290778" y="1978029"/>
                  </a:lnTo>
                  <a:lnTo>
                    <a:pt x="0" y="201426"/>
                  </a:lnTo>
                  <a:lnTo>
                    <a:pt x="108775" y="111679"/>
                  </a:lnTo>
                  <a:lnTo>
                    <a:pt x="200918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27" name="Segment 7">
              <a:extLst>
                <a:ext uri="{FF2B5EF4-FFF2-40B4-BE49-F238E27FC236}">
                  <a16:creationId xmlns:a16="http://schemas.microsoft.com/office/drawing/2014/main" id="{37ADC613-4C00-49A6-9258-C4A535862C44}"/>
                </a:ext>
              </a:extLst>
            </p:cNvPr>
            <p:cNvSpPr/>
            <p:nvPr/>
          </p:nvSpPr>
          <p:spPr>
            <a:xfrm>
              <a:off x="6800659" y="3697150"/>
              <a:ext cx="2204250" cy="1518181"/>
            </a:xfrm>
            <a:custGeom>
              <a:avLst/>
              <a:gdLst>
                <a:gd name="connsiteX0" fmla="*/ 115306 w 2204250"/>
                <a:gd name="connsiteY0" fmla="*/ 0 h 1518181"/>
                <a:gd name="connsiteX1" fmla="*/ 2204250 w 2204250"/>
                <a:gd name="connsiteY1" fmla="*/ 678739 h 1518181"/>
                <a:gd name="connsiteX2" fmla="*/ 2114871 w 2204250"/>
                <a:gd name="connsiteY2" fmla="*/ 922941 h 1518181"/>
                <a:gd name="connsiteX3" fmla="*/ 1832741 w 2204250"/>
                <a:gd name="connsiteY3" fmla="*/ 1442726 h 1518181"/>
                <a:gd name="connsiteX4" fmla="*/ 1776317 w 2204250"/>
                <a:gd name="connsiteY4" fmla="*/ 1518181 h 1518181"/>
                <a:gd name="connsiteX5" fmla="*/ 0 w 2204250"/>
                <a:gd name="connsiteY5" fmla="*/ 227610 h 1518181"/>
                <a:gd name="connsiteX6" fmla="*/ 10938 w 2204250"/>
                <a:gd name="connsiteY6" fmla="*/ 214352 h 1518181"/>
                <a:gd name="connsiteX7" fmla="*/ 90505 w 2204250"/>
                <a:gd name="connsiteY7" fmla="*/ 67762 h 1518181"/>
                <a:gd name="connsiteX8" fmla="*/ 115306 w 2204250"/>
                <a:gd name="connsiteY8" fmla="*/ 0 h 151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04250" h="1518181">
                  <a:moveTo>
                    <a:pt x="115306" y="0"/>
                  </a:moveTo>
                  <a:lnTo>
                    <a:pt x="2204250" y="678739"/>
                  </a:lnTo>
                  <a:lnTo>
                    <a:pt x="2114871" y="922941"/>
                  </a:lnTo>
                  <a:cubicBezTo>
                    <a:pt x="2037449" y="1105988"/>
                    <a:pt x="1942722" y="1279933"/>
                    <a:pt x="1832741" y="1442726"/>
                  </a:cubicBezTo>
                  <a:lnTo>
                    <a:pt x="1776317" y="1518181"/>
                  </a:lnTo>
                  <a:lnTo>
                    <a:pt x="0" y="227610"/>
                  </a:lnTo>
                  <a:lnTo>
                    <a:pt x="10938" y="214352"/>
                  </a:lnTo>
                  <a:cubicBezTo>
                    <a:pt x="41955" y="168441"/>
                    <a:pt x="68670" y="119385"/>
                    <a:pt x="90505" y="67762"/>
                  </a:cubicBezTo>
                  <a:lnTo>
                    <a:pt x="115306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28" name="Segment 6">
              <a:extLst>
                <a:ext uri="{FF2B5EF4-FFF2-40B4-BE49-F238E27FC236}">
                  <a16:creationId xmlns:a16="http://schemas.microsoft.com/office/drawing/2014/main" id="{9BDD45F3-43B3-48A3-B5CC-B4E83857D53E}"/>
                </a:ext>
              </a:extLst>
            </p:cNvPr>
            <p:cNvSpPr/>
            <p:nvPr/>
          </p:nvSpPr>
          <p:spPr>
            <a:xfrm>
              <a:off x="6917204" y="3427201"/>
              <a:ext cx="2238797" cy="945305"/>
            </a:xfrm>
            <a:custGeom>
              <a:avLst/>
              <a:gdLst>
                <a:gd name="connsiteX0" fmla="*/ 41687 w 2238797"/>
                <a:gd name="connsiteY0" fmla="*/ 0 h 945305"/>
                <a:gd name="connsiteX1" fmla="*/ 2238751 w 2238797"/>
                <a:gd name="connsiteY1" fmla="*/ 0 h 945305"/>
                <a:gd name="connsiteX2" fmla="*/ 2238797 w 2238797"/>
                <a:gd name="connsiteY2" fmla="*/ 1800 h 945305"/>
                <a:gd name="connsiteX3" fmla="*/ 2101225 w 2238797"/>
                <a:gd name="connsiteY3" fmla="*/ 911750 h 945305"/>
                <a:gd name="connsiteX4" fmla="*/ 2088944 w 2238797"/>
                <a:gd name="connsiteY4" fmla="*/ 945305 h 945305"/>
                <a:gd name="connsiteX5" fmla="*/ 0 w 2238797"/>
                <a:gd name="connsiteY5" fmla="*/ 266566 h 945305"/>
                <a:gd name="connsiteX6" fmla="*/ 2980 w 2238797"/>
                <a:gd name="connsiteY6" fmla="*/ 258424 h 945305"/>
                <a:gd name="connsiteX7" fmla="*/ 41778 w 2238797"/>
                <a:gd name="connsiteY7" fmla="*/ 1800 h 945305"/>
                <a:gd name="connsiteX8" fmla="*/ 41687 w 2238797"/>
                <a:gd name="connsiteY8" fmla="*/ 0 h 945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38797" h="945305">
                  <a:moveTo>
                    <a:pt x="41687" y="0"/>
                  </a:moveTo>
                  <a:lnTo>
                    <a:pt x="2238751" y="0"/>
                  </a:lnTo>
                  <a:lnTo>
                    <a:pt x="2238797" y="1800"/>
                  </a:lnTo>
                  <a:cubicBezTo>
                    <a:pt x="2238797" y="318673"/>
                    <a:pt x="2190633" y="624297"/>
                    <a:pt x="2101225" y="911750"/>
                  </a:cubicBezTo>
                  <a:lnTo>
                    <a:pt x="2088944" y="945305"/>
                  </a:lnTo>
                  <a:lnTo>
                    <a:pt x="0" y="266566"/>
                  </a:lnTo>
                  <a:lnTo>
                    <a:pt x="2980" y="258424"/>
                  </a:lnTo>
                  <a:cubicBezTo>
                    <a:pt x="28195" y="177357"/>
                    <a:pt x="41778" y="91165"/>
                    <a:pt x="41778" y="1800"/>
                  </a:cubicBezTo>
                  <a:lnTo>
                    <a:pt x="41687" y="0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29" name="Segment 5">
              <a:extLst>
                <a:ext uri="{FF2B5EF4-FFF2-40B4-BE49-F238E27FC236}">
                  <a16:creationId xmlns:a16="http://schemas.microsoft.com/office/drawing/2014/main" id="{00A3B8FD-4285-4BD5-81CF-377578934177}"/>
                </a:ext>
              </a:extLst>
            </p:cNvPr>
            <p:cNvSpPr/>
            <p:nvPr/>
          </p:nvSpPr>
          <p:spPr>
            <a:xfrm>
              <a:off x="6922105" y="2500874"/>
              <a:ext cx="2233759" cy="922727"/>
            </a:xfrm>
            <a:custGeom>
              <a:avLst/>
              <a:gdLst>
                <a:gd name="connsiteX0" fmla="*/ 2089671 w 2233759"/>
                <a:gd name="connsiteY0" fmla="*/ 0 h 922727"/>
                <a:gd name="connsiteX1" fmla="*/ 2096324 w 2233759"/>
                <a:gd name="connsiteY1" fmla="*/ 18177 h 922727"/>
                <a:gd name="connsiteX2" fmla="*/ 2229914 w 2233759"/>
                <a:gd name="connsiteY2" fmla="*/ 770660 h 922727"/>
                <a:gd name="connsiteX3" fmla="*/ 2233759 w 2233759"/>
                <a:gd name="connsiteY3" fmla="*/ 922727 h 922727"/>
                <a:gd name="connsiteX4" fmla="*/ 36605 w 2233759"/>
                <a:gd name="connsiteY4" fmla="*/ 922727 h 922727"/>
                <a:gd name="connsiteX5" fmla="*/ 32422 w 2233759"/>
                <a:gd name="connsiteY5" fmla="*/ 839892 h 922727"/>
                <a:gd name="connsiteX6" fmla="*/ 19344 w 2233759"/>
                <a:gd name="connsiteY6" fmla="*/ 754206 h 922727"/>
                <a:gd name="connsiteX7" fmla="*/ 0 w 2233759"/>
                <a:gd name="connsiteY7" fmla="*/ 678975 h 922727"/>
                <a:gd name="connsiteX8" fmla="*/ 2089671 w 2233759"/>
                <a:gd name="connsiteY8" fmla="*/ 0 h 922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33759" h="922727">
                  <a:moveTo>
                    <a:pt x="2089671" y="0"/>
                  </a:moveTo>
                  <a:lnTo>
                    <a:pt x="2096324" y="18177"/>
                  </a:lnTo>
                  <a:cubicBezTo>
                    <a:pt x="2170830" y="257721"/>
                    <a:pt x="2216696" y="509884"/>
                    <a:pt x="2229914" y="770660"/>
                  </a:cubicBezTo>
                  <a:lnTo>
                    <a:pt x="2233759" y="922727"/>
                  </a:lnTo>
                  <a:lnTo>
                    <a:pt x="36605" y="922727"/>
                  </a:lnTo>
                  <a:lnTo>
                    <a:pt x="32422" y="839892"/>
                  </a:lnTo>
                  <a:cubicBezTo>
                    <a:pt x="29476" y="810881"/>
                    <a:pt x="25092" y="782295"/>
                    <a:pt x="19344" y="754206"/>
                  </a:cubicBezTo>
                  <a:lnTo>
                    <a:pt x="0" y="678975"/>
                  </a:lnTo>
                  <a:lnTo>
                    <a:pt x="2089671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30" name="Segment 4">
              <a:extLst>
                <a:ext uri="{FF2B5EF4-FFF2-40B4-BE49-F238E27FC236}">
                  <a16:creationId xmlns:a16="http://schemas.microsoft.com/office/drawing/2014/main" id="{F710205A-3D9D-40C8-900A-AB1FDB900346}"/>
                </a:ext>
              </a:extLst>
            </p:cNvPr>
            <p:cNvSpPr/>
            <p:nvPr/>
          </p:nvSpPr>
          <p:spPr>
            <a:xfrm>
              <a:off x="6807715" y="1651534"/>
              <a:ext cx="2202823" cy="1524821"/>
            </a:xfrm>
            <a:custGeom>
              <a:avLst/>
              <a:gdLst>
                <a:gd name="connsiteX0" fmla="*/ 1775890 w 2202823"/>
                <a:gd name="connsiteY0" fmla="*/ 0 h 1524821"/>
                <a:gd name="connsiteX1" fmla="*/ 1825686 w 2202823"/>
                <a:gd name="connsiteY1" fmla="*/ 66592 h 1524821"/>
                <a:gd name="connsiteX2" fmla="*/ 2107816 w 2202823"/>
                <a:gd name="connsiteY2" fmla="*/ 586377 h 1524821"/>
                <a:gd name="connsiteX3" fmla="*/ 2202823 w 2202823"/>
                <a:gd name="connsiteY3" fmla="*/ 845956 h 1524821"/>
                <a:gd name="connsiteX4" fmla="*/ 113492 w 2202823"/>
                <a:gd name="connsiteY4" fmla="*/ 1524821 h 1524821"/>
                <a:gd name="connsiteX5" fmla="*/ 112469 w 2202823"/>
                <a:gd name="connsiteY5" fmla="*/ 1520843 h 1524821"/>
                <a:gd name="connsiteX6" fmla="*/ 3883 w 2202823"/>
                <a:gd name="connsiteY6" fmla="*/ 1294966 h 1524821"/>
                <a:gd name="connsiteX7" fmla="*/ 0 w 2202823"/>
                <a:gd name="connsiteY7" fmla="*/ 1290260 h 1524821"/>
                <a:gd name="connsiteX8" fmla="*/ 1775890 w 2202823"/>
                <a:gd name="connsiteY8" fmla="*/ 0 h 1524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02823" h="1524821">
                  <a:moveTo>
                    <a:pt x="1775890" y="0"/>
                  </a:moveTo>
                  <a:lnTo>
                    <a:pt x="1825686" y="66592"/>
                  </a:lnTo>
                  <a:cubicBezTo>
                    <a:pt x="1935667" y="229385"/>
                    <a:pt x="2030394" y="403330"/>
                    <a:pt x="2107816" y="586377"/>
                  </a:cubicBezTo>
                  <a:lnTo>
                    <a:pt x="2202823" y="845956"/>
                  </a:lnTo>
                  <a:lnTo>
                    <a:pt x="113492" y="1524821"/>
                  </a:lnTo>
                  <a:lnTo>
                    <a:pt x="112469" y="1520843"/>
                  </a:lnTo>
                  <a:cubicBezTo>
                    <a:pt x="87255" y="1439776"/>
                    <a:pt x="50409" y="1363833"/>
                    <a:pt x="3883" y="1294966"/>
                  </a:cubicBezTo>
                  <a:lnTo>
                    <a:pt x="0" y="1290260"/>
                  </a:lnTo>
                  <a:lnTo>
                    <a:pt x="1775890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31" name="Segment 3">
              <a:extLst>
                <a:ext uri="{FF2B5EF4-FFF2-40B4-BE49-F238E27FC236}">
                  <a16:creationId xmlns:a16="http://schemas.microsoft.com/office/drawing/2014/main" id="{0281A5D2-4F0C-4F4B-9A8A-015FE029926E}"/>
                </a:ext>
              </a:extLst>
            </p:cNvPr>
            <p:cNvSpPr/>
            <p:nvPr/>
          </p:nvSpPr>
          <p:spPr>
            <a:xfrm>
              <a:off x="6606981" y="959820"/>
              <a:ext cx="1974467" cy="1979190"/>
            </a:xfrm>
            <a:custGeom>
              <a:avLst/>
              <a:gdLst>
                <a:gd name="connsiteX0" fmla="*/ 1291124 w 1974467"/>
                <a:gd name="connsiteY0" fmla="*/ 0 h 1979190"/>
                <a:gd name="connsiteX1" fmla="*/ 1435464 w 1974467"/>
                <a:gd name="connsiteY1" fmla="*/ 107935 h 1979190"/>
                <a:gd name="connsiteX2" fmla="*/ 1850265 w 1974467"/>
                <a:gd name="connsiteY2" fmla="*/ 522736 h 1979190"/>
                <a:gd name="connsiteX3" fmla="*/ 1974467 w 1974467"/>
                <a:gd name="connsiteY3" fmla="*/ 688830 h 1979190"/>
                <a:gd name="connsiteX4" fmla="*/ 198438 w 1974467"/>
                <a:gd name="connsiteY4" fmla="*/ 1979190 h 1979190"/>
                <a:gd name="connsiteX5" fmla="*/ 99240 w 1974467"/>
                <a:gd name="connsiteY5" fmla="*/ 1858960 h 1979190"/>
                <a:gd name="connsiteX6" fmla="*/ 0 w 1974467"/>
                <a:gd name="connsiteY6" fmla="*/ 1777080 h 1979190"/>
                <a:gd name="connsiteX7" fmla="*/ 1291124 w 1974467"/>
                <a:gd name="connsiteY7" fmla="*/ 0 h 1979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74467" h="1979190">
                  <a:moveTo>
                    <a:pt x="1291124" y="0"/>
                  </a:moveTo>
                  <a:lnTo>
                    <a:pt x="1435464" y="107935"/>
                  </a:lnTo>
                  <a:cubicBezTo>
                    <a:pt x="1586592" y="232657"/>
                    <a:pt x="1725543" y="371608"/>
                    <a:pt x="1850265" y="522736"/>
                  </a:cubicBezTo>
                  <a:lnTo>
                    <a:pt x="1974467" y="688830"/>
                  </a:lnTo>
                  <a:lnTo>
                    <a:pt x="198438" y="1979190"/>
                  </a:lnTo>
                  <a:lnTo>
                    <a:pt x="99240" y="1858960"/>
                  </a:lnTo>
                  <a:lnTo>
                    <a:pt x="0" y="1777080"/>
                  </a:lnTo>
                  <a:lnTo>
                    <a:pt x="1291124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 dirty="0">
                <a:solidFill>
                  <a:schemeClr val="tx1"/>
                </a:solidFill>
              </a:endParaRPr>
            </a:p>
          </p:txBody>
        </p:sp>
        <p:sp>
          <p:nvSpPr>
            <p:cNvPr id="32" name="Segment 2">
              <a:extLst>
                <a:ext uri="{FF2B5EF4-FFF2-40B4-BE49-F238E27FC236}">
                  <a16:creationId xmlns:a16="http://schemas.microsoft.com/office/drawing/2014/main" id="{332404F3-2EC8-4738-8446-B18FD6BF613E}"/>
                </a:ext>
              </a:extLst>
            </p:cNvPr>
            <p:cNvSpPr/>
            <p:nvPr/>
          </p:nvSpPr>
          <p:spPr>
            <a:xfrm>
              <a:off x="6370337" y="522357"/>
              <a:ext cx="1524885" cy="2212249"/>
            </a:xfrm>
            <a:custGeom>
              <a:avLst/>
              <a:gdLst>
                <a:gd name="connsiteX0" fmla="*/ 678739 w 1524885"/>
                <a:gd name="connsiteY0" fmla="*/ 0 h 2212249"/>
                <a:gd name="connsiteX1" fmla="*/ 916754 w 1524885"/>
                <a:gd name="connsiteY1" fmla="*/ 87114 h 2212249"/>
                <a:gd name="connsiteX2" fmla="*/ 1436539 w 1524885"/>
                <a:gd name="connsiteY2" fmla="*/ 369244 h 2212249"/>
                <a:gd name="connsiteX3" fmla="*/ 1524885 w 1524885"/>
                <a:gd name="connsiteY3" fmla="*/ 435307 h 2212249"/>
                <a:gd name="connsiteX4" fmla="*/ 233862 w 1524885"/>
                <a:gd name="connsiteY4" fmla="*/ 2212249 h 2212249"/>
                <a:gd name="connsiteX5" fmla="*/ 208165 w 1524885"/>
                <a:gd name="connsiteY5" fmla="*/ 2191047 h 2212249"/>
                <a:gd name="connsiteX6" fmla="*/ 61575 w 1524885"/>
                <a:gd name="connsiteY6" fmla="*/ 2111480 h 2212249"/>
                <a:gd name="connsiteX7" fmla="*/ 0 w 1524885"/>
                <a:gd name="connsiteY7" fmla="*/ 2088944 h 2212249"/>
                <a:gd name="connsiteX8" fmla="*/ 678739 w 1524885"/>
                <a:gd name="connsiteY8" fmla="*/ 0 h 2212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4885" h="2212249">
                  <a:moveTo>
                    <a:pt x="678739" y="0"/>
                  </a:moveTo>
                  <a:lnTo>
                    <a:pt x="916754" y="87114"/>
                  </a:lnTo>
                  <a:cubicBezTo>
                    <a:pt x="1099801" y="164536"/>
                    <a:pt x="1273746" y="259263"/>
                    <a:pt x="1436539" y="369244"/>
                  </a:cubicBezTo>
                  <a:lnTo>
                    <a:pt x="1524885" y="435307"/>
                  </a:lnTo>
                  <a:lnTo>
                    <a:pt x="233862" y="2212249"/>
                  </a:lnTo>
                  <a:lnTo>
                    <a:pt x="208165" y="2191047"/>
                  </a:lnTo>
                  <a:cubicBezTo>
                    <a:pt x="162254" y="2160030"/>
                    <a:pt x="113198" y="2133315"/>
                    <a:pt x="61575" y="2111480"/>
                  </a:cubicBezTo>
                  <a:lnTo>
                    <a:pt x="0" y="2088944"/>
                  </a:lnTo>
                  <a:lnTo>
                    <a:pt x="678739" y="0"/>
                  </a:lnTo>
                  <a:close/>
                </a:path>
              </a:pathLst>
            </a:cu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33" name="Segment 1">
              <a:extLst>
                <a:ext uri="{FF2B5EF4-FFF2-40B4-BE49-F238E27FC236}">
                  <a16:creationId xmlns:a16="http://schemas.microsoft.com/office/drawing/2014/main" id="{88068BF3-DDC9-411C-8867-521B9BC20496}"/>
                </a:ext>
              </a:extLst>
            </p:cNvPr>
            <p:cNvSpPr/>
            <p:nvPr/>
          </p:nvSpPr>
          <p:spPr>
            <a:xfrm>
              <a:off x="6104826" y="369223"/>
              <a:ext cx="940867" cy="2240838"/>
            </a:xfrm>
            <a:custGeom>
              <a:avLst/>
              <a:gdLst>
                <a:gd name="connsiteX0" fmla="*/ 0 w 940867"/>
                <a:gd name="connsiteY0" fmla="*/ 0 h 2240838"/>
                <a:gd name="connsiteX1" fmla="*/ 148642 w 940867"/>
                <a:gd name="connsiteY1" fmla="*/ 3759 h 2240838"/>
                <a:gd name="connsiteX2" fmla="*/ 901125 w 940867"/>
                <a:gd name="connsiteY2" fmla="*/ 137349 h 2240838"/>
                <a:gd name="connsiteX3" fmla="*/ 940867 w 940867"/>
                <a:gd name="connsiteY3" fmla="*/ 151895 h 2240838"/>
                <a:gd name="connsiteX4" fmla="*/ 262128 w 940867"/>
                <a:gd name="connsiteY4" fmla="*/ 2240838 h 2240838"/>
                <a:gd name="connsiteX5" fmla="*/ 247799 w 940867"/>
                <a:gd name="connsiteY5" fmla="*/ 2235594 h 2240838"/>
                <a:gd name="connsiteX6" fmla="*/ 79410 w 940867"/>
                <a:gd name="connsiteY6" fmla="*/ 2201251 h 2240838"/>
                <a:gd name="connsiteX7" fmla="*/ 0 w 940867"/>
                <a:gd name="connsiteY7" fmla="*/ 2197242 h 2240838"/>
                <a:gd name="connsiteX8" fmla="*/ 0 w 940867"/>
                <a:gd name="connsiteY8" fmla="*/ 0 h 2240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0867" h="2240838">
                  <a:moveTo>
                    <a:pt x="0" y="0"/>
                  </a:moveTo>
                  <a:lnTo>
                    <a:pt x="148642" y="3759"/>
                  </a:lnTo>
                  <a:cubicBezTo>
                    <a:pt x="409418" y="16977"/>
                    <a:pt x="661581" y="62843"/>
                    <a:pt x="901125" y="137349"/>
                  </a:cubicBezTo>
                  <a:lnTo>
                    <a:pt x="940867" y="151895"/>
                  </a:lnTo>
                  <a:lnTo>
                    <a:pt x="262128" y="2240838"/>
                  </a:lnTo>
                  <a:lnTo>
                    <a:pt x="247799" y="2235594"/>
                  </a:lnTo>
                  <a:cubicBezTo>
                    <a:pt x="193754" y="2218784"/>
                    <a:pt x="137432" y="2207144"/>
                    <a:pt x="79410" y="2201251"/>
                  </a:cubicBezTo>
                  <a:lnTo>
                    <a:pt x="0" y="21972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 dirty="0">
                <a:solidFill>
                  <a:schemeClr val="tx1"/>
                </a:solidFill>
              </a:endParaRPr>
            </a:p>
          </p:txBody>
        </p:sp>
        <p:sp>
          <p:nvSpPr>
            <p:cNvPr id="34" name="Segment 20 Text">
              <a:extLst>
                <a:ext uri="{FF2B5EF4-FFF2-40B4-BE49-F238E27FC236}">
                  <a16:creationId xmlns:a16="http://schemas.microsoft.com/office/drawing/2014/main" id="{9808230A-3AA6-46F4-BB1B-8796053574A9}"/>
                </a:ext>
              </a:extLst>
            </p:cNvPr>
            <p:cNvSpPr/>
            <p:nvPr/>
          </p:nvSpPr>
          <p:spPr>
            <a:xfrm rot="15576345">
              <a:off x="4716029" y="106562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6999" tIns="26999" rIns="26999" bIns="26999" anchor="ctr" anchorCtr="0">
              <a:normAutofit/>
            </a:bodyPr>
            <a:lstStyle/>
            <a:p>
              <a:pPr algn="ctr"/>
              <a:r>
                <a:rPr lang="ar-SA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-----</a:t>
              </a:r>
              <a:endParaRPr lang="en-US" sz="18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Segment 19 Text">
              <a:extLst>
                <a:ext uri="{FF2B5EF4-FFF2-40B4-BE49-F238E27FC236}">
                  <a16:creationId xmlns:a16="http://schemas.microsoft.com/office/drawing/2014/main" id="{AF005C52-37A0-436E-AF83-EE2FB5FEC0C0}"/>
                </a:ext>
              </a:extLst>
            </p:cNvPr>
            <p:cNvSpPr/>
            <p:nvPr/>
          </p:nvSpPr>
          <p:spPr>
            <a:xfrm rot="14471101">
              <a:off x="4108590" y="1249672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6999" tIns="26999" rIns="26999" bIns="26999" anchor="ctr" anchorCtr="0">
              <a:normAutofit/>
            </a:bodyPr>
            <a:lstStyle/>
            <a:p>
              <a:pPr algn="ctr"/>
              <a:r>
                <a:rPr lang="ar-SA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18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Segment 18 Text">
              <a:extLst>
                <a:ext uri="{FF2B5EF4-FFF2-40B4-BE49-F238E27FC236}">
                  <a16:creationId xmlns:a16="http://schemas.microsoft.com/office/drawing/2014/main" id="{9412D9C6-AB2B-4EB9-B6ED-B64AEDE4A3E4}"/>
                </a:ext>
              </a:extLst>
            </p:cNvPr>
            <p:cNvSpPr/>
            <p:nvPr/>
          </p:nvSpPr>
          <p:spPr>
            <a:xfrm rot="13451075">
              <a:off x="3611688" y="1623160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6999" tIns="26999" rIns="26999" bIns="26999" anchor="ctr" anchorCtr="0">
              <a:normAutofit/>
            </a:bodyPr>
            <a:lstStyle/>
            <a:p>
              <a:pPr algn="ctr"/>
              <a:r>
                <a:rPr lang="ar-SA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18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Segment 17 Text">
              <a:extLst>
                <a:ext uri="{FF2B5EF4-FFF2-40B4-BE49-F238E27FC236}">
                  <a16:creationId xmlns:a16="http://schemas.microsoft.com/office/drawing/2014/main" id="{6496743C-B4B1-49C9-BE86-7ADBD065A68F}"/>
                </a:ext>
              </a:extLst>
            </p:cNvPr>
            <p:cNvSpPr/>
            <p:nvPr/>
          </p:nvSpPr>
          <p:spPr>
            <a:xfrm rot="12366945">
              <a:off x="3243532" y="2132566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6999" tIns="26999" rIns="26999" bIns="26999" anchor="ctr" anchorCtr="0">
              <a:normAutofit/>
            </a:bodyPr>
            <a:lstStyle/>
            <a:p>
              <a:pPr algn="ctr"/>
              <a:r>
                <a:rPr lang="ar-SA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18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Segment 16 Text">
              <a:extLst>
                <a:ext uri="{FF2B5EF4-FFF2-40B4-BE49-F238E27FC236}">
                  <a16:creationId xmlns:a16="http://schemas.microsoft.com/office/drawing/2014/main" id="{5C024C4F-8DDF-4283-9EB0-3ED24C27BFE6}"/>
                </a:ext>
              </a:extLst>
            </p:cNvPr>
            <p:cNvSpPr/>
            <p:nvPr/>
          </p:nvSpPr>
          <p:spPr>
            <a:xfrm rot="11306519">
              <a:off x="3067077" y="2746368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6999" tIns="26999" rIns="26999" bIns="26999" anchor="ctr" anchorCtr="0">
              <a:normAutofit/>
            </a:bodyPr>
            <a:lstStyle/>
            <a:p>
              <a:pPr algn="ctr"/>
              <a:r>
                <a:rPr lang="ar-SA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18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Segment 15 Text">
              <a:extLst>
                <a:ext uri="{FF2B5EF4-FFF2-40B4-BE49-F238E27FC236}">
                  <a16:creationId xmlns:a16="http://schemas.microsoft.com/office/drawing/2014/main" id="{CAC7538A-1180-4264-A5F7-19E1EAFF83C3}"/>
                </a:ext>
              </a:extLst>
            </p:cNvPr>
            <p:cNvSpPr/>
            <p:nvPr/>
          </p:nvSpPr>
          <p:spPr>
            <a:xfrm rot="10149926">
              <a:off x="3067077" y="3369866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6999" tIns="26999" rIns="26999" bIns="26999" anchor="ctr" anchorCtr="0">
              <a:normAutofit/>
            </a:bodyPr>
            <a:lstStyle/>
            <a:p>
              <a:pPr algn="ctr"/>
              <a:r>
                <a:rPr lang="ar-SA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18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Segment 14 Text">
              <a:extLst>
                <a:ext uri="{FF2B5EF4-FFF2-40B4-BE49-F238E27FC236}">
                  <a16:creationId xmlns:a16="http://schemas.microsoft.com/office/drawing/2014/main" id="{9AB0B891-27CC-44A3-80FC-6CCE03DC5040}"/>
                </a:ext>
              </a:extLst>
            </p:cNvPr>
            <p:cNvSpPr/>
            <p:nvPr/>
          </p:nvSpPr>
          <p:spPr>
            <a:xfrm rot="9182237">
              <a:off x="3254106" y="3919877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6999" tIns="26999" rIns="26999" bIns="26999" anchor="ctr" anchorCtr="0">
              <a:normAutofit/>
            </a:bodyPr>
            <a:lstStyle/>
            <a:p>
              <a:pPr algn="ctr"/>
              <a:r>
                <a:rPr lang="ar-SA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18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Segment 13 Text">
              <a:extLst>
                <a:ext uri="{FF2B5EF4-FFF2-40B4-BE49-F238E27FC236}">
                  <a16:creationId xmlns:a16="http://schemas.microsoft.com/office/drawing/2014/main" id="{3190BDD8-1D3B-4A63-9E7D-190C6B881D98}"/>
                </a:ext>
              </a:extLst>
            </p:cNvPr>
            <p:cNvSpPr/>
            <p:nvPr/>
          </p:nvSpPr>
          <p:spPr>
            <a:xfrm rot="8043545">
              <a:off x="3651559" y="443561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6999" tIns="26999" rIns="26999" bIns="26999" anchor="ctr" anchorCtr="0">
              <a:normAutofit/>
            </a:bodyPr>
            <a:lstStyle/>
            <a:p>
              <a:pPr algn="ctr"/>
              <a:r>
                <a:rPr lang="ar-SA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18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Segment 12 Text">
              <a:extLst>
                <a:ext uri="{FF2B5EF4-FFF2-40B4-BE49-F238E27FC236}">
                  <a16:creationId xmlns:a16="http://schemas.microsoft.com/office/drawing/2014/main" id="{8B83D673-B568-42A5-AEB5-1979B369294D}"/>
                </a:ext>
              </a:extLst>
            </p:cNvPr>
            <p:cNvSpPr/>
            <p:nvPr/>
          </p:nvSpPr>
          <p:spPr>
            <a:xfrm rot="6926181">
              <a:off x="4170726" y="4805426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6999" tIns="26999" rIns="26999" bIns="26999" anchor="ctr" anchorCtr="0">
              <a:normAutofit/>
            </a:bodyPr>
            <a:lstStyle/>
            <a:p>
              <a:pPr algn="ctr"/>
              <a:r>
                <a:rPr lang="ar-SA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18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Segment 11 Text">
              <a:extLst>
                <a:ext uri="{FF2B5EF4-FFF2-40B4-BE49-F238E27FC236}">
                  <a16:creationId xmlns:a16="http://schemas.microsoft.com/office/drawing/2014/main" id="{87EADC51-C929-4CFB-A9D6-2228E96ECB18}"/>
                </a:ext>
              </a:extLst>
            </p:cNvPr>
            <p:cNvSpPr/>
            <p:nvPr/>
          </p:nvSpPr>
          <p:spPr>
            <a:xfrm rot="5837799">
              <a:off x="4765270" y="5006936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6999" tIns="26999" rIns="26999" bIns="26999" anchor="ctr" anchorCtr="0">
              <a:normAutofit/>
            </a:bodyPr>
            <a:lstStyle/>
            <a:p>
              <a:pPr algn="ctr"/>
              <a:r>
                <a:rPr lang="ar-SA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18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Segment 10 Text">
              <a:extLst>
                <a:ext uri="{FF2B5EF4-FFF2-40B4-BE49-F238E27FC236}">
                  <a16:creationId xmlns:a16="http://schemas.microsoft.com/office/drawing/2014/main" id="{AA66A493-5A34-4E2C-BDA6-D3B4B1CBB68E}"/>
                </a:ext>
              </a:extLst>
            </p:cNvPr>
            <p:cNvSpPr/>
            <p:nvPr/>
          </p:nvSpPr>
          <p:spPr>
            <a:xfrm rot="4815310">
              <a:off x="5372950" y="4985590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6999" tIns="26999" rIns="26999" bIns="26999" anchor="ctr" anchorCtr="0">
              <a:normAutofit/>
            </a:bodyPr>
            <a:lstStyle/>
            <a:p>
              <a:pPr algn="ctr"/>
              <a:r>
                <a:rPr lang="ar-SA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18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Segment 9 Text">
              <a:extLst>
                <a:ext uri="{FF2B5EF4-FFF2-40B4-BE49-F238E27FC236}">
                  <a16:creationId xmlns:a16="http://schemas.microsoft.com/office/drawing/2014/main" id="{48EA3079-379B-423D-9140-50EB2B709AC7}"/>
                </a:ext>
              </a:extLst>
            </p:cNvPr>
            <p:cNvSpPr/>
            <p:nvPr/>
          </p:nvSpPr>
          <p:spPr>
            <a:xfrm rot="3680776">
              <a:off x="5954386" y="4780462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6999" tIns="26999" rIns="26999" bIns="26999" anchor="ctr" anchorCtr="0">
              <a:normAutofit/>
            </a:bodyPr>
            <a:lstStyle/>
            <a:p>
              <a:pPr algn="ctr"/>
              <a:r>
                <a:rPr lang="ar-SA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18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Segment 8 Text">
              <a:extLst>
                <a:ext uri="{FF2B5EF4-FFF2-40B4-BE49-F238E27FC236}">
                  <a16:creationId xmlns:a16="http://schemas.microsoft.com/office/drawing/2014/main" id="{7A7640AF-F331-4718-ACEA-330AF2CFA52D}"/>
                </a:ext>
              </a:extLst>
            </p:cNvPr>
            <p:cNvSpPr/>
            <p:nvPr/>
          </p:nvSpPr>
          <p:spPr>
            <a:xfrm rot="2690616">
              <a:off x="6443942" y="4414750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6999" tIns="26999" rIns="26999" bIns="26999" anchor="ctr" anchorCtr="0">
              <a:normAutofit/>
            </a:bodyPr>
            <a:lstStyle/>
            <a:p>
              <a:pPr algn="ctr"/>
              <a:r>
                <a:rPr lang="ar-SA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18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Segment 7 Text">
              <a:extLst>
                <a:ext uri="{FF2B5EF4-FFF2-40B4-BE49-F238E27FC236}">
                  <a16:creationId xmlns:a16="http://schemas.microsoft.com/office/drawing/2014/main" id="{6D103286-F4AE-4484-94B7-74ABA2ACB659}"/>
                </a:ext>
              </a:extLst>
            </p:cNvPr>
            <p:cNvSpPr/>
            <p:nvPr/>
          </p:nvSpPr>
          <p:spPr>
            <a:xfrm rot="1585716">
              <a:off x="6815606" y="391315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6999" tIns="26999" rIns="26999" bIns="26999" anchor="ctr" anchorCtr="0">
              <a:normAutofit/>
            </a:bodyPr>
            <a:lstStyle/>
            <a:p>
              <a:pPr algn="ctr"/>
              <a:r>
                <a:rPr lang="ar-SA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18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Segment 6 Text">
              <a:extLst>
                <a:ext uri="{FF2B5EF4-FFF2-40B4-BE49-F238E27FC236}">
                  <a16:creationId xmlns:a16="http://schemas.microsoft.com/office/drawing/2014/main" id="{5063BF2A-77C4-45FE-8F79-1ECAFB20293D}"/>
                </a:ext>
              </a:extLst>
            </p:cNvPr>
            <p:cNvSpPr/>
            <p:nvPr/>
          </p:nvSpPr>
          <p:spPr>
            <a:xfrm rot="452216">
              <a:off x="7003901" y="332552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6999" tIns="26999" rIns="26999" bIns="26999" anchor="ctr" anchorCtr="0">
              <a:normAutofit/>
            </a:bodyPr>
            <a:lstStyle/>
            <a:p>
              <a:pPr algn="ctr"/>
              <a:r>
                <a:rPr lang="ar-SA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18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Segment 5 Text">
              <a:extLst>
                <a:ext uri="{FF2B5EF4-FFF2-40B4-BE49-F238E27FC236}">
                  <a16:creationId xmlns:a16="http://schemas.microsoft.com/office/drawing/2014/main" id="{167FC625-93C8-4797-A12D-326938B1D7F2}"/>
                </a:ext>
              </a:extLst>
            </p:cNvPr>
            <p:cNvSpPr/>
            <p:nvPr/>
          </p:nvSpPr>
          <p:spPr>
            <a:xfrm rot="21099828">
              <a:off x="6991941" y="2709572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6999" tIns="26999" rIns="26999" bIns="26999" anchor="ctr" anchorCtr="0">
              <a:normAutofit/>
            </a:bodyPr>
            <a:lstStyle/>
            <a:p>
              <a:pPr algn="ctr"/>
              <a:r>
                <a:rPr lang="ar-SA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----</a:t>
              </a:r>
              <a:endParaRPr lang="en-US" sz="18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Segment 4 Text">
              <a:extLst>
                <a:ext uri="{FF2B5EF4-FFF2-40B4-BE49-F238E27FC236}">
                  <a16:creationId xmlns:a16="http://schemas.microsoft.com/office/drawing/2014/main" id="{6D7B8999-4F17-4883-86ED-7E46DF2D032E}"/>
                </a:ext>
              </a:extLst>
            </p:cNvPr>
            <p:cNvSpPr/>
            <p:nvPr/>
          </p:nvSpPr>
          <p:spPr>
            <a:xfrm rot="19985801">
              <a:off x="6818023" y="214207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6999" tIns="26999" rIns="26999" bIns="26999" anchor="ctr" anchorCtr="0">
              <a:normAutofit/>
            </a:bodyPr>
            <a:lstStyle/>
            <a:p>
              <a:pPr algn="ctr"/>
              <a:r>
                <a:rPr lang="ar-SA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18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Segment 3 Text">
              <a:extLst>
                <a:ext uri="{FF2B5EF4-FFF2-40B4-BE49-F238E27FC236}">
                  <a16:creationId xmlns:a16="http://schemas.microsoft.com/office/drawing/2014/main" id="{5B16D609-ADF8-406E-A5CC-548FE6EAF329}"/>
                </a:ext>
              </a:extLst>
            </p:cNvPr>
            <p:cNvSpPr/>
            <p:nvPr/>
          </p:nvSpPr>
          <p:spPr>
            <a:xfrm rot="18915660">
              <a:off x="6437135" y="1623160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6999" tIns="26999" rIns="26999" bIns="26999" anchor="ctr" anchorCtr="0">
              <a:normAutofit/>
            </a:bodyPr>
            <a:lstStyle/>
            <a:p>
              <a:pPr algn="ctr"/>
              <a:r>
                <a:rPr lang="ar-SA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18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Segment 2 Text">
              <a:extLst>
                <a:ext uri="{FF2B5EF4-FFF2-40B4-BE49-F238E27FC236}">
                  <a16:creationId xmlns:a16="http://schemas.microsoft.com/office/drawing/2014/main" id="{5762A0B9-4D9D-41A9-AB75-FD13BE60CF13}"/>
                </a:ext>
              </a:extLst>
            </p:cNvPr>
            <p:cNvSpPr/>
            <p:nvPr/>
          </p:nvSpPr>
          <p:spPr>
            <a:xfrm rot="17872985">
              <a:off x="5917940" y="1244818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6999" tIns="26999" rIns="26999" bIns="26999" anchor="ctr" anchorCtr="0">
              <a:normAutofit/>
            </a:bodyPr>
            <a:lstStyle/>
            <a:p>
              <a:pPr algn="ctr"/>
              <a:r>
                <a:rPr lang="ar-SA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18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Segment 1 Text">
              <a:extLst>
                <a:ext uri="{FF2B5EF4-FFF2-40B4-BE49-F238E27FC236}">
                  <a16:creationId xmlns:a16="http://schemas.microsoft.com/office/drawing/2014/main" id="{6483E783-601B-4666-924A-4FE2E2B6886A}"/>
                </a:ext>
              </a:extLst>
            </p:cNvPr>
            <p:cNvSpPr/>
            <p:nvPr/>
          </p:nvSpPr>
          <p:spPr>
            <a:xfrm rot="16701266">
              <a:off x="5343961" y="1054484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6999" tIns="26999" rIns="26999" bIns="26999" anchor="ctr" anchorCtr="0">
              <a:normAutofit/>
            </a:bodyPr>
            <a:lstStyle/>
            <a:p>
              <a:pPr algn="ctr"/>
              <a:r>
                <a:rPr lang="ar-SA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-----</a:t>
              </a:r>
              <a:endParaRPr lang="en-US" sz="18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4" name="Spin Button">
            <a:extLst>
              <a:ext uri="{FF2B5EF4-FFF2-40B4-BE49-F238E27FC236}">
                <a16:creationId xmlns:a16="http://schemas.microsoft.com/office/drawing/2014/main" id="{BFED994D-EEC2-45F9-9F0C-23BD34CD379D}"/>
              </a:ext>
            </a:extLst>
          </p:cNvPr>
          <p:cNvGrpSpPr/>
          <p:nvPr/>
        </p:nvGrpSpPr>
        <p:grpSpPr>
          <a:xfrm>
            <a:off x="3204590" y="2483638"/>
            <a:ext cx="1042133" cy="1036531"/>
            <a:chOff x="4579075" y="3108606"/>
            <a:chExt cx="1800000" cy="1800000"/>
          </a:xfrm>
        </p:grpSpPr>
        <p:sp>
          <p:nvSpPr>
            <p:cNvPr id="55" name="Spin Button">
              <a:extLst>
                <a:ext uri="{FF2B5EF4-FFF2-40B4-BE49-F238E27FC236}">
                  <a16:creationId xmlns:a16="http://schemas.microsoft.com/office/drawing/2014/main" id="{21E7B0DE-67AC-4B3A-ACD7-C0A390D1AC26}"/>
                </a:ext>
              </a:extLst>
            </p:cNvPr>
            <p:cNvSpPr/>
            <p:nvPr/>
          </p:nvSpPr>
          <p:spPr>
            <a:xfrm>
              <a:off x="4579075" y="3108606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ar-SA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ثاني </a:t>
              </a:r>
              <a:endParaRPr lang="en-GB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Arrow: Curved Down 31">
              <a:extLst>
                <a:ext uri="{FF2B5EF4-FFF2-40B4-BE49-F238E27FC236}">
                  <a16:creationId xmlns:a16="http://schemas.microsoft.com/office/drawing/2014/main" id="{9190C123-836C-496F-BA10-7198C08E4DBF}"/>
                </a:ext>
              </a:extLst>
            </p:cNvPr>
            <p:cNvSpPr/>
            <p:nvPr/>
          </p:nvSpPr>
          <p:spPr>
            <a:xfrm>
              <a:off x="4775972" y="3328817"/>
              <a:ext cx="1410677" cy="515091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57" name="Arrow: Curved Down 32">
              <a:extLst>
                <a:ext uri="{FF2B5EF4-FFF2-40B4-BE49-F238E27FC236}">
                  <a16:creationId xmlns:a16="http://schemas.microsoft.com/office/drawing/2014/main" id="{33925FF4-B821-481F-A589-7BBF158C736E}"/>
                </a:ext>
              </a:extLst>
            </p:cNvPr>
            <p:cNvSpPr/>
            <p:nvPr/>
          </p:nvSpPr>
          <p:spPr>
            <a:xfrm flipH="1" flipV="1">
              <a:off x="4739433" y="4225275"/>
              <a:ext cx="1410676" cy="515091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</p:grpSp>
      <p:sp>
        <p:nvSpPr>
          <p:cNvPr id="58" name="Marker">
            <a:extLst>
              <a:ext uri="{FF2B5EF4-FFF2-40B4-BE49-F238E27FC236}">
                <a16:creationId xmlns:a16="http://schemas.microsoft.com/office/drawing/2014/main" id="{73C2B8B4-92EE-493B-982E-9E25FE3CA31E}"/>
              </a:ext>
            </a:extLst>
          </p:cNvPr>
          <p:cNvSpPr/>
          <p:nvPr/>
        </p:nvSpPr>
        <p:spPr>
          <a:xfrm rot="10800000">
            <a:off x="3510043" y="942814"/>
            <a:ext cx="625272" cy="577297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59" name="Google Shape;709;p33">
            <a:extLst>
              <a:ext uri="{FF2B5EF4-FFF2-40B4-BE49-F238E27FC236}">
                <a16:creationId xmlns:a16="http://schemas.microsoft.com/office/drawing/2014/main" id="{1886021E-70F0-4001-9F29-D9A060B5AC9F}"/>
              </a:ext>
            </a:extLst>
          </p:cNvPr>
          <p:cNvSpPr txBox="1">
            <a:spLocks/>
          </p:cNvSpPr>
          <p:nvPr/>
        </p:nvSpPr>
        <p:spPr>
          <a:xfrm>
            <a:off x="5441974" y="1329319"/>
            <a:ext cx="2942684" cy="119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 rtl="1">
              <a:spcAft>
                <a:spcPts val="1600"/>
              </a:spcAft>
              <a:buNone/>
            </a:pPr>
            <a:r>
              <a:rPr lang="ar-SA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كتابة أسماء الطلاب </a:t>
            </a:r>
            <a:endParaRPr lang="ar-SA" sz="20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+mj-cs"/>
            </a:endParaRPr>
          </a:p>
        </p:txBody>
      </p:sp>
      <p:pic>
        <p:nvPicPr>
          <p:cNvPr id="60" name="صورة 59">
            <a:extLst>
              <a:ext uri="{FF2B5EF4-FFF2-40B4-BE49-F238E27FC236}">
                <a16:creationId xmlns:a16="http://schemas.microsoft.com/office/drawing/2014/main" id="{9193DE70-21CF-447A-AA23-15C7D265BCA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49971" y="2854958"/>
            <a:ext cx="2351925" cy="2351925"/>
          </a:xfrm>
          <a:prstGeom prst="rect">
            <a:avLst/>
          </a:prstGeom>
        </p:spPr>
      </p:pic>
      <p:sp>
        <p:nvSpPr>
          <p:cNvPr id="61" name="مستطيل 60">
            <a:hlinkClick r:id="rId3" action="ppaction://hlinksldjump"/>
            <a:extLst>
              <a:ext uri="{FF2B5EF4-FFF2-40B4-BE49-F238E27FC236}">
                <a16:creationId xmlns:a16="http://schemas.microsoft.com/office/drawing/2014/main" id="{6A5B86F4-535E-4EFB-910A-28AD04163A86}"/>
              </a:ext>
            </a:extLst>
          </p:cNvPr>
          <p:cNvSpPr/>
          <p:nvPr/>
        </p:nvSpPr>
        <p:spPr>
          <a:xfrm>
            <a:off x="6050923" y="1772163"/>
            <a:ext cx="1806931" cy="4498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732" dirty="0">
                <a:solidFill>
                  <a:schemeClr val="tx2">
                    <a:lumMod val="50000"/>
                  </a:schemeClr>
                </a:solidFill>
              </a:rPr>
              <a:t>سؤال المفردات </a:t>
            </a:r>
          </a:p>
        </p:txBody>
      </p:sp>
      <p:sp>
        <p:nvSpPr>
          <p:cNvPr id="62" name="مستطيل 61">
            <a:hlinkClick r:id="rId4" action="ppaction://hlinksldjump"/>
            <a:extLst>
              <a:ext uri="{FF2B5EF4-FFF2-40B4-BE49-F238E27FC236}">
                <a16:creationId xmlns:a16="http://schemas.microsoft.com/office/drawing/2014/main" id="{666B1D88-B699-4DB8-B5CE-C4189A7869C8}"/>
              </a:ext>
            </a:extLst>
          </p:cNvPr>
          <p:cNvSpPr/>
          <p:nvPr/>
        </p:nvSpPr>
        <p:spPr>
          <a:xfrm>
            <a:off x="6073071" y="2317699"/>
            <a:ext cx="1806931" cy="4498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924" dirty="0">
                <a:solidFill>
                  <a:schemeClr val="tx2">
                    <a:lumMod val="50000"/>
                  </a:schemeClr>
                </a:solidFill>
              </a:rPr>
              <a:t>السؤال 5  </a:t>
            </a:r>
          </a:p>
        </p:txBody>
      </p:sp>
      <p:sp>
        <p:nvSpPr>
          <p:cNvPr id="63" name="مستطيل 62">
            <a:hlinkClick r:id="rId5" action="ppaction://hlinksldjump"/>
            <a:extLst>
              <a:ext uri="{FF2B5EF4-FFF2-40B4-BE49-F238E27FC236}">
                <a16:creationId xmlns:a16="http://schemas.microsoft.com/office/drawing/2014/main" id="{374125BB-A595-42EF-92C3-9B5DB12A820C}"/>
              </a:ext>
            </a:extLst>
          </p:cNvPr>
          <p:cNvSpPr/>
          <p:nvPr/>
        </p:nvSpPr>
        <p:spPr>
          <a:xfrm>
            <a:off x="6073071" y="3408773"/>
            <a:ext cx="1806931" cy="4498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732" dirty="0">
                <a:solidFill>
                  <a:schemeClr val="tx2">
                    <a:lumMod val="50000"/>
                  </a:schemeClr>
                </a:solidFill>
              </a:rPr>
              <a:t>السؤال 7</a:t>
            </a:r>
          </a:p>
        </p:txBody>
      </p:sp>
      <p:sp>
        <p:nvSpPr>
          <p:cNvPr id="64" name="مستطيل 63">
            <a:hlinkClick r:id="rId4" action="ppaction://hlinksldjump"/>
            <a:extLst>
              <a:ext uri="{FF2B5EF4-FFF2-40B4-BE49-F238E27FC236}">
                <a16:creationId xmlns:a16="http://schemas.microsoft.com/office/drawing/2014/main" id="{557189DC-A2F2-4EFD-B438-98CA9B1DAE6A}"/>
              </a:ext>
            </a:extLst>
          </p:cNvPr>
          <p:cNvSpPr/>
          <p:nvPr/>
        </p:nvSpPr>
        <p:spPr>
          <a:xfrm>
            <a:off x="6073071" y="2863235"/>
            <a:ext cx="1806931" cy="4498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924" dirty="0">
                <a:solidFill>
                  <a:schemeClr val="tx2">
                    <a:lumMod val="50000"/>
                  </a:schemeClr>
                </a:solidFill>
              </a:rPr>
              <a:t>السؤال 6 </a:t>
            </a:r>
          </a:p>
        </p:txBody>
      </p:sp>
      <p:sp>
        <p:nvSpPr>
          <p:cNvPr id="65" name="مستطيل 64">
            <a:hlinkClick r:id="rId6" action="ppaction://hlinksldjump"/>
            <a:extLst>
              <a:ext uri="{FF2B5EF4-FFF2-40B4-BE49-F238E27FC236}">
                <a16:creationId xmlns:a16="http://schemas.microsoft.com/office/drawing/2014/main" id="{63390ED6-EE91-439E-ABA3-51E5E63322BF}"/>
              </a:ext>
            </a:extLst>
          </p:cNvPr>
          <p:cNvSpPr/>
          <p:nvPr/>
        </p:nvSpPr>
        <p:spPr>
          <a:xfrm>
            <a:off x="6073071" y="3950415"/>
            <a:ext cx="1806931" cy="4498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732" dirty="0">
                <a:solidFill>
                  <a:schemeClr val="tx2">
                    <a:lumMod val="50000"/>
                  </a:schemeClr>
                </a:solidFill>
              </a:rPr>
              <a:t>السؤال 8</a:t>
            </a:r>
          </a:p>
        </p:txBody>
      </p:sp>
      <p:sp>
        <p:nvSpPr>
          <p:cNvPr id="66" name="مستطيل 65">
            <a:hlinkClick r:id="rId7" action="ppaction://hlinksldjump"/>
            <a:extLst>
              <a:ext uri="{FF2B5EF4-FFF2-40B4-BE49-F238E27FC236}">
                <a16:creationId xmlns:a16="http://schemas.microsoft.com/office/drawing/2014/main" id="{888994A2-BF14-40D2-9855-A364BC2BE7E6}"/>
              </a:ext>
            </a:extLst>
          </p:cNvPr>
          <p:cNvSpPr/>
          <p:nvPr/>
        </p:nvSpPr>
        <p:spPr>
          <a:xfrm>
            <a:off x="6092909" y="4498908"/>
            <a:ext cx="1806931" cy="4498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732" dirty="0">
                <a:solidFill>
                  <a:schemeClr val="tx2">
                    <a:lumMod val="50000"/>
                  </a:schemeClr>
                </a:solidFill>
              </a:rPr>
              <a:t>السؤال 9</a:t>
            </a:r>
          </a:p>
        </p:txBody>
      </p:sp>
    </p:spTree>
    <p:extLst>
      <p:ext uri="{BB962C8B-B14F-4D97-AF65-F5344CB8AC3E}">
        <p14:creationId xmlns:p14="http://schemas.microsoft.com/office/powerpoint/2010/main" val="3851419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71B3B14-7071-4665-8928-53AA22790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" y="72"/>
            <a:ext cx="9143746" cy="5143357"/>
          </a:xfrm>
          <a:prstGeom prst="rect">
            <a:avLst/>
          </a:prstGeom>
        </p:spPr>
      </p:pic>
      <p:sp>
        <p:nvSpPr>
          <p:cNvPr id="10" name="سهم: لليسار 9">
            <a:hlinkClick r:id="" action="ppaction://noaction"/>
            <a:extLst>
              <a:ext uri="{FF2B5EF4-FFF2-40B4-BE49-F238E27FC236}">
                <a16:creationId xmlns:a16="http://schemas.microsoft.com/office/drawing/2014/main" id="{D3B6D855-DD93-45D4-9C7A-1977910EFCEB}"/>
              </a:ext>
            </a:extLst>
          </p:cNvPr>
          <p:cNvSpPr/>
          <p:nvPr/>
        </p:nvSpPr>
        <p:spPr>
          <a:xfrm>
            <a:off x="216022" y="4069175"/>
            <a:ext cx="1044620" cy="526296"/>
          </a:xfrm>
          <a:prstGeom prst="leftArrow">
            <a:avLst/>
          </a:prstGeom>
          <a:solidFill>
            <a:srgbClr val="D17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/>
              <a:t>العودة للعجلة  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67E193C1-FC15-4207-BE3D-0C049B025A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4" t="30989" r="60013" b="23467"/>
          <a:stretch/>
        </p:blipFill>
        <p:spPr>
          <a:xfrm>
            <a:off x="5300321" y="914447"/>
            <a:ext cx="3409999" cy="2342523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AF3F1912-E2C2-4427-A2A1-10B8F814D9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68" t="23333" r="48839" b="13174"/>
          <a:stretch/>
        </p:blipFill>
        <p:spPr>
          <a:xfrm>
            <a:off x="1211238" y="-72"/>
            <a:ext cx="4089083" cy="5143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2D537B43-7862-49F2-BD52-57F4407E61F3}"/>
              </a:ext>
            </a:extLst>
          </p:cNvPr>
          <p:cNvSpPr txBox="1"/>
          <p:nvPr/>
        </p:nvSpPr>
        <p:spPr>
          <a:xfrm>
            <a:off x="3074155" y="1569602"/>
            <a:ext cx="71845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800" b="1" dirty="0">
                <a:highlight>
                  <a:srgbClr val="FFFF00"/>
                </a:highlight>
              </a:rPr>
              <a:t>الغاز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FED76B9F-B654-44B9-990A-492CD2D6F1DF}"/>
              </a:ext>
            </a:extLst>
          </p:cNvPr>
          <p:cNvSpPr txBox="1"/>
          <p:nvPr/>
        </p:nvSpPr>
        <p:spPr>
          <a:xfrm>
            <a:off x="3661983" y="1813650"/>
            <a:ext cx="71845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800" b="1" dirty="0">
                <a:highlight>
                  <a:srgbClr val="FFFF00"/>
                </a:highlight>
              </a:rPr>
              <a:t>الصلبة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53E4D30E-2F93-46B1-AE91-38A4845785D9}"/>
              </a:ext>
            </a:extLst>
          </p:cNvPr>
          <p:cNvSpPr txBox="1"/>
          <p:nvPr/>
        </p:nvSpPr>
        <p:spPr>
          <a:xfrm>
            <a:off x="3661983" y="2818737"/>
            <a:ext cx="71845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800" b="1" dirty="0">
                <a:highlight>
                  <a:srgbClr val="FFFF00"/>
                </a:highlight>
              </a:rPr>
              <a:t>السائل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BD8DE991-602E-4FBD-AD71-60D864438008}"/>
              </a:ext>
            </a:extLst>
          </p:cNvPr>
          <p:cNvSpPr txBox="1"/>
          <p:nvPr/>
        </p:nvSpPr>
        <p:spPr>
          <a:xfrm>
            <a:off x="4160005" y="3438783"/>
            <a:ext cx="71845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800" b="1" dirty="0">
                <a:highlight>
                  <a:srgbClr val="FFFF00"/>
                </a:highlight>
              </a:rPr>
              <a:t>حجما</a:t>
            </a:r>
          </a:p>
        </p:txBody>
      </p:sp>
    </p:spTree>
    <p:extLst>
      <p:ext uri="{BB962C8B-B14F-4D97-AF65-F5344CB8AC3E}">
        <p14:creationId xmlns:p14="http://schemas.microsoft.com/office/powerpoint/2010/main" val="22031208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71B3B14-7071-4665-8928-53AA22790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" y="72"/>
            <a:ext cx="9143746" cy="514335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7E193C1-FC15-4207-BE3D-0C049B025A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4" t="30989" r="60013" b="23467"/>
          <a:stretch/>
        </p:blipFill>
        <p:spPr>
          <a:xfrm>
            <a:off x="5300321" y="914447"/>
            <a:ext cx="3409999" cy="234252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99867D4-AFE9-4ABB-A20D-411C604C60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391" t="35865" r="30087" b="10655"/>
          <a:stretch/>
        </p:blipFill>
        <p:spPr>
          <a:xfrm>
            <a:off x="993913" y="859463"/>
            <a:ext cx="4290089" cy="3350258"/>
          </a:xfrm>
          <a:prstGeom prst="rect">
            <a:avLst/>
          </a:prstGeom>
        </p:spPr>
      </p:pic>
      <p:sp>
        <p:nvSpPr>
          <p:cNvPr id="2" name="سهم: لليسار 1">
            <a:hlinkClick r:id="rId5" action="ppaction://hlinksldjump"/>
            <a:extLst>
              <a:ext uri="{FF2B5EF4-FFF2-40B4-BE49-F238E27FC236}">
                <a16:creationId xmlns:a16="http://schemas.microsoft.com/office/drawing/2014/main" id="{0F9EED1A-715E-4D52-AF29-98B172EC6E5D}"/>
              </a:ext>
            </a:extLst>
          </p:cNvPr>
          <p:cNvSpPr/>
          <p:nvPr/>
        </p:nvSpPr>
        <p:spPr>
          <a:xfrm>
            <a:off x="517402" y="2154058"/>
            <a:ext cx="920384" cy="54817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732" b="1" dirty="0">
                <a:solidFill>
                  <a:schemeClr val="bg1">
                    <a:lumMod val="10000"/>
                  </a:schemeClr>
                </a:solidFill>
              </a:rPr>
              <a:t>الإجابة </a:t>
            </a:r>
          </a:p>
        </p:txBody>
      </p:sp>
      <p:sp>
        <p:nvSpPr>
          <p:cNvPr id="11" name="سهم: لليسار 10">
            <a:hlinkClick r:id="rId6" action="ppaction://hlinksldjump"/>
            <a:extLst>
              <a:ext uri="{FF2B5EF4-FFF2-40B4-BE49-F238E27FC236}">
                <a16:creationId xmlns:a16="http://schemas.microsoft.com/office/drawing/2014/main" id="{E463B0A8-9E92-4DF8-AA7A-3E4FFA0C770B}"/>
              </a:ext>
            </a:extLst>
          </p:cNvPr>
          <p:cNvSpPr/>
          <p:nvPr/>
        </p:nvSpPr>
        <p:spPr>
          <a:xfrm>
            <a:off x="216022" y="4069175"/>
            <a:ext cx="1044620" cy="526296"/>
          </a:xfrm>
          <a:prstGeom prst="leftArrow">
            <a:avLst/>
          </a:prstGeom>
          <a:solidFill>
            <a:srgbClr val="D17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/>
              <a:t>العودة للعجلة  </a:t>
            </a:r>
          </a:p>
        </p:txBody>
      </p:sp>
    </p:spTree>
    <p:extLst>
      <p:ext uri="{BB962C8B-B14F-4D97-AF65-F5344CB8AC3E}">
        <p14:creationId xmlns:p14="http://schemas.microsoft.com/office/powerpoint/2010/main" val="2301548665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71B3B14-7071-4665-8928-53AA22790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" y="72"/>
            <a:ext cx="9143746" cy="514335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7E193C1-FC15-4207-BE3D-0C049B025A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4" t="30989" r="60013" b="23467"/>
          <a:stretch/>
        </p:blipFill>
        <p:spPr>
          <a:xfrm>
            <a:off x="5300321" y="914447"/>
            <a:ext cx="3409999" cy="2342523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31B28AB9-3AE5-443E-AECB-F7635F4A2E75}"/>
              </a:ext>
            </a:extLst>
          </p:cNvPr>
          <p:cNvSpPr txBox="1"/>
          <p:nvPr/>
        </p:nvSpPr>
        <p:spPr>
          <a:xfrm>
            <a:off x="-214685" y="2560109"/>
            <a:ext cx="54188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2400" b="1" dirty="0"/>
              <a:t>ما الأدوات التي يمكن استخدامها لقياس لمادة؟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0A224E7A-4E43-4E94-A353-883AADE0224C}"/>
              </a:ext>
            </a:extLst>
          </p:cNvPr>
          <p:cNvSpPr txBox="1"/>
          <p:nvPr/>
        </p:nvSpPr>
        <p:spPr>
          <a:xfrm>
            <a:off x="2918129" y="1725365"/>
            <a:ext cx="23555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4400" b="1" dirty="0">
                <a:solidFill>
                  <a:srgbClr val="F67A62"/>
                </a:solidFill>
                <a:cs typeface="+mj-cs"/>
              </a:rPr>
              <a:t>6-ألخص.</a:t>
            </a:r>
          </a:p>
        </p:txBody>
      </p:sp>
      <p:sp>
        <p:nvSpPr>
          <p:cNvPr id="9" name="سهم: لليسار 8">
            <a:hlinkClick r:id="rId4" action="ppaction://hlinksldjump"/>
            <a:extLst>
              <a:ext uri="{FF2B5EF4-FFF2-40B4-BE49-F238E27FC236}">
                <a16:creationId xmlns:a16="http://schemas.microsoft.com/office/drawing/2014/main" id="{B6358297-BBC8-4CFF-8496-D06A10030A25}"/>
              </a:ext>
            </a:extLst>
          </p:cNvPr>
          <p:cNvSpPr/>
          <p:nvPr/>
        </p:nvSpPr>
        <p:spPr>
          <a:xfrm>
            <a:off x="216022" y="4069175"/>
            <a:ext cx="1044620" cy="526296"/>
          </a:xfrm>
          <a:prstGeom prst="leftArrow">
            <a:avLst/>
          </a:prstGeom>
          <a:solidFill>
            <a:srgbClr val="D17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/>
              <a:t>العودة للعجلة 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FCB104A-146E-6B83-DF46-1E08998D55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682" t="61279" r="27576" b="30775"/>
          <a:stretch/>
        </p:blipFill>
        <p:spPr>
          <a:xfrm>
            <a:off x="289172" y="3133070"/>
            <a:ext cx="7892613" cy="84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9950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2C3CFF4B-1315-4B8C-B485-B41D3C1E0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0"/>
          <a:stretch/>
        </p:blipFill>
        <p:spPr>
          <a:xfrm>
            <a:off x="5378631" y="509452"/>
            <a:ext cx="3618412" cy="3340826"/>
          </a:xfrm>
          <a:prstGeom prst="rect">
            <a:avLst/>
          </a:prstGeom>
        </p:spPr>
      </p:pic>
      <p:pic>
        <p:nvPicPr>
          <p:cNvPr id="5" name="Picture 2" descr="صور علم السعودية متحرك 2017 | علم السعودية متحرك GIF 2017">
            <a:extLst>
              <a:ext uri="{FF2B5EF4-FFF2-40B4-BE49-F238E27FC236}">
                <a16:creationId xmlns:a16="http://schemas.microsoft.com/office/drawing/2014/main" id="{B9DA1264-77E3-4909-9E09-1B03F68AA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483" y="1695441"/>
            <a:ext cx="4479873" cy="277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12">
            <a:extLst>
              <a:ext uri="{FF2B5EF4-FFF2-40B4-BE49-F238E27FC236}">
                <a16:creationId xmlns:a16="http://schemas.microsoft.com/office/drawing/2014/main" id="{18BE7686-9FC6-4983-826B-F9BB69F616C4}"/>
              </a:ext>
            </a:extLst>
          </p:cNvPr>
          <p:cNvSpPr/>
          <p:nvPr/>
        </p:nvSpPr>
        <p:spPr>
          <a:xfrm flipH="1">
            <a:off x="2875772" y="281999"/>
            <a:ext cx="33924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rtl="1">
              <a:buClrTx/>
              <a:defRPr/>
            </a:pPr>
            <a:r>
              <a:rPr lang="ar-SA" sz="3600" b="1" kern="1200" dirty="0">
                <a:solidFill>
                  <a:srgbClr val="3D9A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دمت شامخًا يا وطني </a:t>
            </a:r>
            <a:endParaRPr lang="en-IN" sz="3600" b="1" kern="1200" dirty="0">
              <a:solidFill>
                <a:srgbClr val="3D9A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0991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71B3B14-7071-4665-8928-53AA22790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" y="72"/>
            <a:ext cx="9143746" cy="514335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7E193C1-FC15-4207-BE3D-0C049B025A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4" t="30989" r="60013" b="23467"/>
          <a:stretch/>
        </p:blipFill>
        <p:spPr>
          <a:xfrm>
            <a:off x="5300321" y="914447"/>
            <a:ext cx="3409999" cy="234252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6DE56D0F-3DDE-4768-8A21-5D41B5488C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000" t="50000" r="28750" b="17779"/>
          <a:stretch/>
        </p:blipFill>
        <p:spPr>
          <a:xfrm>
            <a:off x="415103" y="1257056"/>
            <a:ext cx="4885218" cy="2511862"/>
          </a:xfrm>
          <a:prstGeom prst="rect">
            <a:avLst/>
          </a:prstGeom>
        </p:spPr>
      </p:pic>
      <p:sp>
        <p:nvSpPr>
          <p:cNvPr id="9" name="سهم: لليسار 8">
            <a:hlinkClick r:id="rId5" action="ppaction://hlinksldjump"/>
            <a:extLst>
              <a:ext uri="{FF2B5EF4-FFF2-40B4-BE49-F238E27FC236}">
                <a16:creationId xmlns:a16="http://schemas.microsoft.com/office/drawing/2014/main" id="{5488D3AB-A9E3-499C-8FBF-CA19E95FFC54}"/>
              </a:ext>
            </a:extLst>
          </p:cNvPr>
          <p:cNvSpPr/>
          <p:nvPr/>
        </p:nvSpPr>
        <p:spPr>
          <a:xfrm>
            <a:off x="216022" y="4069175"/>
            <a:ext cx="1044620" cy="526296"/>
          </a:xfrm>
          <a:prstGeom prst="leftArrow">
            <a:avLst/>
          </a:prstGeom>
          <a:solidFill>
            <a:srgbClr val="D17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/>
              <a:t>العودة للعجلة 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2F0CA8FE-C4F1-1DA4-7BD5-C4FEBDDCD9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961" t="56365" r="29923" b="35228"/>
          <a:stretch/>
        </p:blipFill>
        <p:spPr>
          <a:xfrm>
            <a:off x="1049078" y="3335025"/>
            <a:ext cx="6164983" cy="83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046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71B3B14-7071-4665-8928-53AA22790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" y="72"/>
            <a:ext cx="9143746" cy="514335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7E193C1-FC15-4207-BE3D-0C049B025A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4" t="30989" r="60013" b="23467"/>
          <a:stretch/>
        </p:blipFill>
        <p:spPr>
          <a:xfrm>
            <a:off x="5300321" y="914447"/>
            <a:ext cx="3409999" cy="234252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9C78233-5472-4511-A6A0-8031A33961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521" t="23807" r="29566" b="12039"/>
          <a:stretch/>
        </p:blipFill>
        <p:spPr>
          <a:xfrm>
            <a:off x="707285" y="1064451"/>
            <a:ext cx="4299454" cy="3379306"/>
          </a:xfrm>
          <a:prstGeom prst="rect">
            <a:avLst/>
          </a:prstGeom>
        </p:spPr>
      </p:pic>
      <p:sp>
        <p:nvSpPr>
          <p:cNvPr id="8" name="سهم: لليسار 7">
            <a:hlinkClick r:id="rId5" action="ppaction://hlinksldjump"/>
            <a:extLst>
              <a:ext uri="{FF2B5EF4-FFF2-40B4-BE49-F238E27FC236}">
                <a16:creationId xmlns:a16="http://schemas.microsoft.com/office/drawing/2014/main" id="{FDF91118-87F3-46CD-9049-A9A9CFF78EEB}"/>
              </a:ext>
            </a:extLst>
          </p:cNvPr>
          <p:cNvSpPr/>
          <p:nvPr/>
        </p:nvSpPr>
        <p:spPr>
          <a:xfrm>
            <a:off x="216022" y="4069175"/>
            <a:ext cx="1044620" cy="526296"/>
          </a:xfrm>
          <a:prstGeom prst="leftArrow">
            <a:avLst/>
          </a:prstGeom>
          <a:solidFill>
            <a:srgbClr val="D17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/>
              <a:t>العودة للعجلة 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9CEEDF2-0C12-92D7-D790-AE422A103CB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924" t="35421" r="35303" b="59596"/>
          <a:stretch/>
        </p:blipFill>
        <p:spPr>
          <a:xfrm>
            <a:off x="2857012" y="1620982"/>
            <a:ext cx="2004595" cy="57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685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71B3B14-7071-4665-8928-53AA22790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" y="72"/>
            <a:ext cx="9143746" cy="514335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7E193C1-FC15-4207-BE3D-0C049B025A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4" t="30989" r="60013" b="23467"/>
          <a:stretch/>
        </p:blipFill>
        <p:spPr>
          <a:xfrm>
            <a:off x="5300321" y="914447"/>
            <a:ext cx="3409999" cy="2342523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31B28AB9-3AE5-443E-AECB-F7635F4A2E75}"/>
              </a:ext>
            </a:extLst>
          </p:cNvPr>
          <p:cNvSpPr txBox="1"/>
          <p:nvPr/>
        </p:nvSpPr>
        <p:spPr>
          <a:xfrm>
            <a:off x="-214685" y="2560109"/>
            <a:ext cx="54188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2400" b="1" dirty="0"/>
              <a:t>ما أنواع المواد المختلفة ؟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0A224E7A-4E43-4E94-A353-883AADE0224C}"/>
              </a:ext>
            </a:extLst>
          </p:cNvPr>
          <p:cNvSpPr txBox="1"/>
          <p:nvPr/>
        </p:nvSpPr>
        <p:spPr>
          <a:xfrm>
            <a:off x="3037398" y="1725365"/>
            <a:ext cx="22362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4400" b="1" dirty="0">
                <a:solidFill>
                  <a:srgbClr val="F67A62"/>
                </a:solidFill>
                <a:cs typeface="+mj-cs"/>
              </a:rPr>
              <a:t>9-ألخص.</a:t>
            </a:r>
          </a:p>
        </p:txBody>
      </p:sp>
      <p:sp>
        <p:nvSpPr>
          <p:cNvPr id="9" name="سهم: لليسار 8">
            <a:hlinkClick r:id="rId4" action="ppaction://hlinksldjump"/>
            <a:extLst>
              <a:ext uri="{FF2B5EF4-FFF2-40B4-BE49-F238E27FC236}">
                <a16:creationId xmlns:a16="http://schemas.microsoft.com/office/drawing/2014/main" id="{699EEC09-B15F-4181-8BF2-E1B5AD51D148}"/>
              </a:ext>
            </a:extLst>
          </p:cNvPr>
          <p:cNvSpPr/>
          <p:nvPr/>
        </p:nvSpPr>
        <p:spPr>
          <a:xfrm>
            <a:off x="216022" y="4069175"/>
            <a:ext cx="1044620" cy="526296"/>
          </a:xfrm>
          <a:prstGeom prst="leftArrow">
            <a:avLst/>
          </a:prstGeom>
          <a:solidFill>
            <a:srgbClr val="D17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/>
              <a:t>العودة للعجلة 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934D62E-3136-5992-12D3-D97C9FE754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379" t="51496" r="30165" b="39981"/>
          <a:stretch/>
        </p:blipFill>
        <p:spPr>
          <a:xfrm>
            <a:off x="581379" y="3061295"/>
            <a:ext cx="4692289" cy="91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8357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5"/>
          <p:cNvSpPr/>
          <p:nvPr/>
        </p:nvSpPr>
        <p:spPr>
          <a:xfrm>
            <a:off x="3928585" y="331019"/>
            <a:ext cx="2555177" cy="2233263"/>
          </a:xfrm>
          <a:custGeom>
            <a:avLst/>
            <a:gdLst/>
            <a:ahLst/>
            <a:cxnLst/>
            <a:rect l="l" t="t" r="r" b="b"/>
            <a:pathLst>
              <a:path w="12565" h="10982" extrusionOk="0">
                <a:moveTo>
                  <a:pt x="8652" y="1"/>
                </a:moveTo>
                <a:cubicBezTo>
                  <a:pt x="8490" y="1"/>
                  <a:pt x="8328" y="53"/>
                  <a:pt x="8186" y="162"/>
                </a:cubicBezTo>
                <a:cubicBezTo>
                  <a:pt x="7974" y="289"/>
                  <a:pt x="7826" y="479"/>
                  <a:pt x="7699" y="691"/>
                </a:cubicBezTo>
                <a:cubicBezTo>
                  <a:pt x="7615" y="818"/>
                  <a:pt x="7509" y="945"/>
                  <a:pt x="7445" y="1093"/>
                </a:cubicBezTo>
                <a:cubicBezTo>
                  <a:pt x="7306" y="969"/>
                  <a:pt x="7167" y="890"/>
                  <a:pt x="7011" y="890"/>
                </a:cubicBezTo>
                <a:cubicBezTo>
                  <a:pt x="6954" y="890"/>
                  <a:pt x="6894" y="901"/>
                  <a:pt x="6832" y="924"/>
                </a:cubicBezTo>
                <a:cubicBezTo>
                  <a:pt x="6599" y="1008"/>
                  <a:pt x="6494" y="1199"/>
                  <a:pt x="6346" y="1410"/>
                </a:cubicBezTo>
                <a:cubicBezTo>
                  <a:pt x="6346" y="1347"/>
                  <a:pt x="6324" y="1304"/>
                  <a:pt x="6324" y="1262"/>
                </a:cubicBezTo>
                <a:cubicBezTo>
                  <a:pt x="6245" y="765"/>
                  <a:pt x="5922" y="455"/>
                  <a:pt x="5444" y="455"/>
                </a:cubicBezTo>
                <a:cubicBezTo>
                  <a:pt x="5414" y="455"/>
                  <a:pt x="5383" y="456"/>
                  <a:pt x="5352" y="458"/>
                </a:cubicBezTo>
                <a:cubicBezTo>
                  <a:pt x="5034" y="458"/>
                  <a:pt x="4759" y="606"/>
                  <a:pt x="4527" y="818"/>
                </a:cubicBezTo>
                <a:cubicBezTo>
                  <a:pt x="4379" y="987"/>
                  <a:pt x="4273" y="1135"/>
                  <a:pt x="4104" y="1325"/>
                </a:cubicBezTo>
                <a:lnTo>
                  <a:pt x="4104" y="1135"/>
                </a:lnTo>
                <a:cubicBezTo>
                  <a:pt x="4104" y="987"/>
                  <a:pt x="4061" y="839"/>
                  <a:pt x="3913" y="776"/>
                </a:cubicBezTo>
                <a:cubicBezTo>
                  <a:pt x="3863" y="751"/>
                  <a:pt x="3813" y="739"/>
                  <a:pt x="3763" y="739"/>
                </a:cubicBezTo>
                <a:cubicBezTo>
                  <a:pt x="3686" y="739"/>
                  <a:pt x="3610" y="767"/>
                  <a:pt x="3533" y="818"/>
                </a:cubicBezTo>
                <a:cubicBezTo>
                  <a:pt x="3385" y="924"/>
                  <a:pt x="3279" y="1029"/>
                  <a:pt x="3173" y="1156"/>
                </a:cubicBezTo>
                <a:cubicBezTo>
                  <a:pt x="2856" y="1558"/>
                  <a:pt x="2602" y="2002"/>
                  <a:pt x="2369" y="2468"/>
                </a:cubicBezTo>
                <a:cubicBezTo>
                  <a:pt x="1672" y="3736"/>
                  <a:pt x="1101" y="5027"/>
                  <a:pt x="487" y="6317"/>
                </a:cubicBezTo>
                <a:cubicBezTo>
                  <a:pt x="318" y="6634"/>
                  <a:pt x="191" y="6951"/>
                  <a:pt x="85" y="7290"/>
                </a:cubicBezTo>
                <a:cubicBezTo>
                  <a:pt x="1" y="7565"/>
                  <a:pt x="107" y="7797"/>
                  <a:pt x="360" y="7861"/>
                </a:cubicBezTo>
                <a:cubicBezTo>
                  <a:pt x="390" y="7868"/>
                  <a:pt x="420" y="7872"/>
                  <a:pt x="448" y="7872"/>
                </a:cubicBezTo>
                <a:cubicBezTo>
                  <a:pt x="581" y="7872"/>
                  <a:pt x="696" y="7796"/>
                  <a:pt x="783" y="7691"/>
                </a:cubicBezTo>
                <a:cubicBezTo>
                  <a:pt x="995" y="7438"/>
                  <a:pt x="1164" y="7184"/>
                  <a:pt x="1375" y="6930"/>
                </a:cubicBezTo>
                <a:cubicBezTo>
                  <a:pt x="1439" y="6951"/>
                  <a:pt x="1481" y="6972"/>
                  <a:pt x="1524" y="7036"/>
                </a:cubicBezTo>
                <a:cubicBezTo>
                  <a:pt x="1375" y="7395"/>
                  <a:pt x="1270" y="7755"/>
                  <a:pt x="1164" y="8114"/>
                </a:cubicBezTo>
                <a:cubicBezTo>
                  <a:pt x="1101" y="8410"/>
                  <a:pt x="1143" y="8643"/>
                  <a:pt x="1418" y="8833"/>
                </a:cubicBezTo>
                <a:cubicBezTo>
                  <a:pt x="1354" y="9087"/>
                  <a:pt x="1312" y="9299"/>
                  <a:pt x="1270" y="9510"/>
                </a:cubicBezTo>
                <a:cubicBezTo>
                  <a:pt x="1164" y="10018"/>
                  <a:pt x="1460" y="10441"/>
                  <a:pt x="1947" y="10504"/>
                </a:cubicBezTo>
                <a:cubicBezTo>
                  <a:pt x="2073" y="10504"/>
                  <a:pt x="2179" y="10441"/>
                  <a:pt x="2306" y="10441"/>
                </a:cubicBezTo>
                <a:cubicBezTo>
                  <a:pt x="2472" y="10792"/>
                  <a:pt x="2719" y="10982"/>
                  <a:pt x="3033" y="10982"/>
                </a:cubicBezTo>
                <a:cubicBezTo>
                  <a:pt x="3078" y="10982"/>
                  <a:pt x="3125" y="10978"/>
                  <a:pt x="3173" y="10970"/>
                </a:cubicBezTo>
                <a:cubicBezTo>
                  <a:pt x="3385" y="10948"/>
                  <a:pt x="3575" y="10843"/>
                  <a:pt x="3744" y="10716"/>
                </a:cubicBezTo>
                <a:cubicBezTo>
                  <a:pt x="3776" y="10668"/>
                  <a:pt x="3796" y="10644"/>
                  <a:pt x="3839" y="10644"/>
                </a:cubicBezTo>
                <a:cubicBezTo>
                  <a:pt x="3854" y="10644"/>
                  <a:pt x="3871" y="10647"/>
                  <a:pt x="3892" y="10652"/>
                </a:cubicBezTo>
                <a:cubicBezTo>
                  <a:pt x="4022" y="10704"/>
                  <a:pt x="4149" y="10730"/>
                  <a:pt x="4269" y="10730"/>
                </a:cubicBezTo>
                <a:cubicBezTo>
                  <a:pt x="4539" y="10730"/>
                  <a:pt x="4781" y="10599"/>
                  <a:pt x="4971" y="10335"/>
                </a:cubicBezTo>
                <a:cubicBezTo>
                  <a:pt x="5140" y="10124"/>
                  <a:pt x="5288" y="9891"/>
                  <a:pt x="5457" y="9658"/>
                </a:cubicBezTo>
                <a:cubicBezTo>
                  <a:pt x="5542" y="9827"/>
                  <a:pt x="5605" y="9891"/>
                  <a:pt x="5753" y="9933"/>
                </a:cubicBezTo>
                <a:cubicBezTo>
                  <a:pt x="5798" y="9947"/>
                  <a:pt x="5840" y="9952"/>
                  <a:pt x="5881" y="9952"/>
                </a:cubicBezTo>
                <a:cubicBezTo>
                  <a:pt x="6037" y="9952"/>
                  <a:pt x="6174" y="9869"/>
                  <a:pt x="6324" y="9785"/>
                </a:cubicBezTo>
                <a:cubicBezTo>
                  <a:pt x="6496" y="10115"/>
                  <a:pt x="6765" y="10272"/>
                  <a:pt x="7047" y="10272"/>
                </a:cubicBezTo>
                <a:cubicBezTo>
                  <a:pt x="7217" y="10272"/>
                  <a:pt x="7392" y="10214"/>
                  <a:pt x="7551" y="10102"/>
                </a:cubicBezTo>
                <a:cubicBezTo>
                  <a:pt x="7638" y="10175"/>
                  <a:pt x="7734" y="10207"/>
                  <a:pt x="7841" y="10207"/>
                </a:cubicBezTo>
                <a:cubicBezTo>
                  <a:pt x="7890" y="10207"/>
                  <a:pt x="7942" y="10200"/>
                  <a:pt x="7995" y="10187"/>
                </a:cubicBezTo>
                <a:cubicBezTo>
                  <a:pt x="8143" y="10124"/>
                  <a:pt x="8334" y="10039"/>
                  <a:pt x="8461" y="9933"/>
                </a:cubicBezTo>
                <a:cubicBezTo>
                  <a:pt x="8820" y="9679"/>
                  <a:pt x="9074" y="9341"/>
                  <a:pt x="9307" y="8982"/>
                </a:cubicBezTo>
                <a:cubicBezTo>
                  <a:pt x="10152" y="7713"/>
                  <a:pt x="10872" y="6401"/>
                  <a:pt x="11527" y="5027"/>
                </a:cubicBezTo>
                <a:cubicBezTo>
                  <a:pt x="11887" y="4371"/>
                  <a:pt x="12162" y="3673"/>
                  <a:pt x="12373" y="2954"/>
                </a:cubicBezTo>
                <a:cubicBezTo>
                  <a:pt x="12564" y="2343"/>
                  <a:pt x="12152" y="1836"/>
                  <a:pt x="11588" y="1836"/>
                </a:cubicBezTo>
                <a:cubicBezTo>
                  <a:pt x="11527" y="1836"/>
                  <a:pt x="11464" y="1842"/>
                  <a:pt x="11400" y="1854"/>
                </a:cubicBezTo>
                <a:cubicBezTo>
                  <a:pt x="11252" y="1896"/>
                  <a:pt x="11147" y="1981"/>
                  <a:pt x="10998" y="2066"/>
                </a:cubicBezTo>
                <a:cubicBezTo>
                  <a:pt x="10935" y="1664"/>
                  <a:pt x="10681" y="1431"/>
                  <a:pt x="10322" y="1325"/>
                </a:cubicBezTo>
                <a:cubicBezTo>
                  <a:pt x="10301" y="818"/>
                  <a:pt x="10110" y="585"/>
                  <a:pt x="9666" y="479"/>
                </a:cubicBezTo>
                <a:cubicBezTo>
                  <a:pt x="9603" y="479"/>
                  <a:pt x="9560" y="458"/>
                  <a:pt x="9497" y="458"/>
                </a:cubicBezTo>
                <a:cubicBezTo>
                  <a:pt x="9412" y="458"/>
                  <a:pt x="9370" y="395"/>
                  <a:pt x="9307" y="353"/>
                </a:cubicBezTo>
                <a:cubicBezTo>
                  <a:pt x="9140" y="123"/>
                  <a:pt x="8897" y="1"/>
                  <a:pt x="8652" y="1"/>
                </a:cubicBez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txBody>
          <a:bodyPr spcFirstLastPara="1" wrap="square" lIns="58641" tIns="58641" rIns="58641" bIns="58641" anchor="ctr" anchorCtr="0">
            <a:noAutofit/>
          </a:bodyPr>
          <a:lstStyle/>
          <a:p>
            <a:endParaRPr sz="898"/>
          </a:p>
        </p:txBody>
      </p:sp>
      <p:sp>
        <p:nvSpPr>
          <p:cNvPr id="441" name="Google Shape;441;p35"/>
          <p:cNvSpPr/>
          <p:nvPr/>
        </p:nvSpPr>
        <p:spPr>
          <a:xfrm rot="2074352">
            <a:off x="5324153" y="418386"/>
            <a:ext cx="736997" cy="129028"/>
          </a:xfrm>
          <a:custGeom>
            <a:avLst/>
            <a:gdLst/>
            <a:ahLst/>
            <a:cxnLst/>
            <a:rect l="l" t="t" r="r" b="b"/>
            <a:pathLst>
              <a:path w="62709" h="11823" extrusionOk="0">
                <a:moveTo>
                  <a:pt x="212" y="0"/>
                </a:moveTo>
                <a:lnTo>
                  <a:pt x="64" y="5542"/>
                </a:lnTo>
                <a:cubicBezTo>
                  <a:pt x="22" y="7170"/>
                  <a:pt x="1" y="8883"/>
                  <a:pt x="826" y="10258"/>
                </a:cubicBezTo>
                <a:cubicBezTo>
                  <a:pt x="1016" y="10596"/>
                  <a:pt x="1270" y="10935"/>
                  <a:pt x="1354" y="11337"/>
                </a:cubicBezTo>
                <a:cubicBezTo>
                  <a:pt x="1376" y="11506"/>
                  <a:pt x="1376" y="11654"/>
                  <a:pt x="1354" y="11823"/>
                </a:cubicBezTo>
                <a:lnTo>
                  <a:pt x="61102" y="11823"/>
                </a:lnTo>
                <a:cubicBezTo>
                  <a:pt x="60805" y="10871"/>
                  <a:pt x="60552" y="9920"/>
                  <a:pt x="60615" y="8925"/>
                </a:cubicBezTo>
                <a:cubicBezTo>
                  <a:pt x="60721" y="7805"/>
                  <a:pt x="61313" y="6789"/>
                  <a:pt x="61715" y="5732"/>
                </a:cubicBezTo>
                <a:cubicBezTo>
                  <a:pt x="62413" y="3934"/>
                  <a:pt x="62709" y="1925"/>
                  <a:pt x="6251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58641" tIns="58641" rIns="58641" bIns="58641" anchor="ctr" anchorCtr="0">
            <a:noAutofit/>
          </a:bodyPr>
          <a:lstStyle/>
          <a:p>
            <a:endParaRPr sz="898"/>
          </a:p>
        </p:txBody>
      </p:sp>
      <p:pic>
        <p:nvPicPr>
          <p:cNvPr id="81" name="صورة 80" descr="صورة تحتوي على نص, ساعة حائط, ساعة&#10;&#10;تم إنشاء الوصف تلقائياً">
            <a:extLst>
              <a:ext uri="{FF2B5EF4-FFF2-40B4-BE49-F238E27FC236}">
                <a16:creationId xmlns:a16="http://schemas.microsoft.com/office/drawing/2014/main" id="{B90F97B4-BDA4-43E0-81F8-9CC6D7730B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39" t="52346" r="48414" b="-1"/>
          <a:stretch/>
        </p:blipFill>
        <p:spPr>
          <a:xfrm>
            <a:off x="4595361" y="441242"/>
            <a:ext cx="2181730" cy="2946671"/>
          </a:xfrm>
          <a:prstGeom prst="rect">
            <a:avLst/>
          </a:prstGeom>
        </p:spPr>
      </p:pic>
      <p:sp>
        <p:nvSpPr>
          <p:cNvPr id="77" name="Google Shape;1373;p56">
            <a:extLst>
              <a:ext uri="{FF2B5EF4-FFF2-40B4-BE49-F238E27FC236}">
                <a16:creationId xmlns:a16="http://schemas.microsoft.com/office/drawing/2014/main" id="{D52F3ACD-9E98-4E06-B905-D7EDC6866ACD}"/>
              </a:ext>
            </a:extLst>
          </p:cNvPr>
          <p:cNvSpPr txBox="1">
            <a:spLocks/>
          </p:cNvSpPr>
          <p:nvPr/>
        </p:nvSpPr>
        <p:spPr>
          <a:xfrm>
            <a:off x="2300786" y="3048249"/>
            <a:ext cx="4002489" cy="976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helsea Market"/>
              <a:buNone/>
              <a:defRPr sz="6933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helsea Market"/>
              <a:buNone/>
              <a:defRPr sz="6933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helsea Market"/>
              <a:buNone/>
              <a:defRPr sz="6933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helsea Market"/>
              <a:buNone/>
              <a:defRPr sz="6933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helsea Market"/>
              <a:buNone/>
              <a:defRPr sz="6933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helsea Market"/>
              <a:buNone/>
              <a:defRPr sz="6933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helsea Market"/>
              <a:buNone/>
              <a:defRPr sz="6933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helsea Market"/>
              <a:buNone/>
              <a:defRPr sz="6933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helsea Market"/>
              <a:buNone/>
              <a:defRPr sz="6933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r>
              <a:rPr lang="ar-SA" sz="7200" b="1" dirty="0">
                <a:solidFill>
                  <a:srgbClr val="E75218"/>
                </a:solidFill>
                <a:cs typeface="+mj-cs"/>
              </a:rPr>
              <a:t>تقويم الأداء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19D159E-F01C-48E2-811C-D32563F5924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24536" y="128182"/>
            <a:ext cx="3134753" cy="313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96452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37;p35">
            <a:extLst>
              <a:ext uri="{FF2B5EF4-FFF2-40B4-BE49-F238E27FC236}">
                <a16:creationId xmlns:a16="http://schemas.microsoft.com/office/drawing/2014/main" id="{BF26E9B9-1866-48D4-A139-AF90F3573A82}"/>
              </a:ext>
            </a:extLst>
          </p:cNvPr>
          <p:cNvSpPr/>
          <p:nvPr/>
        </p:nvSpPr>
        <p:spPr>
          <a:xfrm>
            <a:off x="6590194" y="291263"/>
            <a:ext cx="1546424" cy="1503590"/>
          </a:xfrm>
          <a:custGeom>
            <a:avLst/>
            <a:gdLst/>
            <a:ahLst/>
            <a:cxnLst/>
            <a:rect l="l" t="t" r="r" b="b"/>
            <a:pathLst>
              <a:path w="12565" h="10982" extrusionOk="0">
                <a:moveTo>
                  <a:pt x="8652" y="1"/>
                </a:moveTo>
                <a:cubicBezTo>
                  <a:pt x="8490" y="1"/>
                  <a:pt x="8328" y="53"/>
                  <a:pt x="8186" y="162"/>
                </a:cubicBezTo>
                <a:cubicBezTo>
                  <a:pt x="7974" y="289"/>
                  <a:pt x="7826" y="479"/>
                  <a:pt x="7699" y="691"/>
                </a:cubicBezTo>
                <a:cubicBezTo>
                  <a:pt x="7615" y="818"/>
                  <a:pt x="7509" y="945"/>
                  <a:pt x="7445" y="1093"/>
                </a:cubicBezTo>
                <a:cubicBezTo>
                  <a:pt x="7306" y="969"/>
                  <a:pt x="7167" y="890"/>
                  <a:pt x="7011" y="890"/>
                </a:cubicBezTo>
                <a:cubicBezTo>
                  <a:pt x="6954" y="890"/>
                  <a:pt x="6894" y="901"/>
                  <a:pt x="6832" y="924"/>
                </a:cubicBezTo>
                <a:cubicBezTo>
                  <a:pt x="6599" y="1008"/>
                  <a:pt x="6494" y="1199"/>
                  <a:pt x="6346" y="1410"/>
                </a:cubicBezTo>
                <a:cubicBezTo>
                  <a:pt x="6346" y="1347"/>
                  <a:pt x="6324" y="1304"/>
                  <a:pt x="6324" y="1262"/>
                </a:cubicBezTo>
                <a:cubicBezTo>
                  <a:pt x="6245" y="765"/>
                  <a:pt x="5922" y="455"/>
                  <a:pt x="5444" y="455"/>
                </a:cubicBezTo>
                <a:cubicBezTo>
                  <a:pt x="5414" y="455"/>
                  <a:pt x="5383" y="456"/>
                  <a:pt x="5352" y="458"/>
                </a:cubicBezTo>
                <a:cubicBezTo>
                  <a:pt x="5034" y="458"/>
                  <a:pt x="4759" y="606"/>
                  <a:pt x="4527" y="818"/>
                </a:cubicBezTo>
                <a:cubicBezTo>
                  <a:pt x="4379" y="987"/>
                  <a:pt x="4273" y="1135"/>
                  <a:pt x="4104" y="1325"/>
                </a:cubicBezTo>
                <a:lnTo>
                  <a:pt x="4104" y="1135"/>
                </a:lnTo>
                <a:cubicBezTo>
                  <a:pt x="4104" y="987"/>
                  <a:pt x="4061" y="839"/>
                  <a:pt x="3913" y="776"/>
                </a:cubicBezTo>
                <a:cubicBezTo>
                  <a:pt x="3863" y="751"/>
                  <a:pt x="3813" y="739"/>
                  <a:pt x="3763" y="739"/>
                </a:cubicBezTo>
                <a:cubicBezTo>
                  <a:pt x="3686" y="739"/>
                  <a:pt x="3610" y="767"/>
                  <a:pt x="3533" y="818"/>
                </a:cubicBezTo>
                <a:cubicBezTo>
                  <a:pt x="3385" y="924"/>
                  <a:pt x="3279" y="1029"/>
                  <a:pt x="3173" y="1156"/>
                </a:cubicBezTo>
                <a:cubicBezTo>
                  <a:pt x="2856" y="1558"/>
                  <a:pt x="2602" y="2002"/>
                  <a:pt x="2369" y="2468"/>
                </a:cubicBezTo>
                <a:cubicBezTo>
                  <a:pt x="1672" y="3736"/>
                  <a:pt x="1101" y="5027"/>
                  <a:pt x="487" y="6317"/>
                </a:cubicBezTo>
                <a:cubicBezTo>
                  <a:pt x="318" y="6634"/>
                  <a:pt x="191" y="6951"/>
                  <a:pt x="85" y="7290"/>
                </a:cubicBezTo>
                <a:cubicBezTo>
                  <a:pt x="1" y="7565"/>
                  <a:pt x="107" y="7797"/>
                  <a:pt x="360" y="7861"/>
                </a:cubicBezTo>
                <a:cubicBezTo>
                  <a:pt x="390" y="7868"/>
                  <a:pt x="420" y="7872"/>
                  <a:pt x="448" y="7872"/>
                </a:cubicBezTo>
                <a:cubicBezTo>
                  <a:pt x="581" y="7872"/>
                  <a:pt x="696" y="7796"/>
                  <a:pt x="783" y="7691"/>
                </a:cubicBezTo>
                <a:cubicBezTo>
                  <a:pt x="995" y="7438"/>
                  <a:pt x="1164" y="7184"/>
                  <a:pt x="1375" y="6930"/>
                </a:cubicBezTo>
                <a:cubicBezTo>
                  <a:pt x="1439" y="6951"/>
                  <a:pt x="1481" y="6972"/>
                  <a:pt x="1524" y="7036"/>
                </a:cubicBezTo>
                <a:cubicBezTo>
                  <a:pt x="1375" y="7395"/>
                  <a:pt x="1270" y="7755"/>
                  <a:pt x="1164" y="8114"/>
                </a:cubicBezTo>
                <a:cubicBezTo>
                  <a:pt x="1101" y="8410"/>
                  <a:pt x="1143" y="8643"/>
                  <a:pt x="1418" y="8833"/>
                </a:cubicBezTo>
                <a:cubicBezTo>
                  <a:pt x="1354" y="9087"/>
                  <a:pt x="1312" y="9299"/>
                  <a:pt x="1270" y="9510"/>
                </a:cubicBezTo>
                <a:cubicBezTo>
                  <a:pt x="1164" y="10018"/>
                  <a:pt x="1460" y="10441"/>
                  <a:pt x="1947" y="10504"/>
                </a:cubicBezTo>
                <a:cubicBezTo>
                  <a:pt x="2073" y="10504"/>
                  <a:pt x="2179" y="10441"/>
                  <a:pt x="2306" y="10441"/>
                </a:cubicBezTo>
                <a:cubicBezTo>
                  <a:pt x="2472" y="10792"/>
                  <a:pt x="2719" y="10982"/>
                  <a:pt x="3033" y="10982"/>
                </a:cubicBezTo>
                <a:cubicBezTo>
                  <a:pt x="3078" y="10982"/>
                  <a:pt x="3125" y="10978"/>
                  <a:pt x="3173" y="10970"/>
                </a:cubicBezTo>
                <a:cubicBezTo>
                  <a:pt x="3385" y="10948"/>
                  <a:pt x="3575" y="10843"/>
                  <a:pt x="3744" y="10716"/>
                </a:cubicBezTo>
                <a:cubicBezTo>
                  <a:pt x="3776" y="10668"/>
                  <a:pt x="3796" y="10644"/>
                  <a:pt x="3839" y="10644"/>
                </a:cubicBezTo>
                <a:cubicBezTo>
                  <a:pt x="3854" y="10644"/>
                  <a:pt x="3871" y="10647"/>
                  <a:pt x="3892" y="10652"/>
                </a:cubicBezTo>
                <a:cubicBezTo>
                  <a:pt x="4022" y="10704"/>
                  <a:pt x="4149" y="10730"/>
                  <a:pt x="4269" y="10730"/>
                </a:cubicBezTo>
                <a:cubicBezTo>
                  <a:pt x="4539" y="10730"/>
                  <a:pt x="4781" y="10599"/>
                  <a:pt x="4971" y="10335"/>
                </a:cubicBezTo>
                <a:cubicBezTo>
                  <a:pt x="5140" y="10124"/>
                  <a:pt x="5288" y="9891"/>
                  <a:pt x="5457" y="9658"/>
                </a:cubicBezTo>
                <a:cubicBezTo>
                  <a:pt x="5542" y="9827"/>
                  <a:pt x="5605" y="9891"/>
                  <a:pt x="5753" y="9933"/>
                </a:cubicBezTo>
                <a:cubicBezTo>
                  <a:pt x="5798" y="9947"/>
                  <a:pt x="5840" y="9952"/>
                  <a:pt x="5881" y="9952"/>
                </a:cubicBezTo>
                <a:cubicBezTo>
                  <a:pt x="6037" y="9952"/>
                  <a:pt x="6174" y="9869"/>
                  <a:pt x="6324" y="9785"/>
                </a:cubicBezTo>
                <a:cubicBezTo>
                  <a:pt x="6496" y="10115"/>
                  <a:pt x="6765" y="10272"/>
                  <a:pt x="7047" y="10272"/>
                </a:cubicBezTo>
                <a:cubicBezTo>
                  <a:pt x="7217" y="10272"/>
                  <a:pt x="7392" y="10214"/>
                  <a:pt x="7551" y="10102"/>
                </a:cubicBezTo>
                <a:cubicBezTo>
                  <a:pt x="7638" y="10175"/>
                  <a:pt x="7734" y="10207"/>
                  <a:pt x="7841" y="10207"/>
                </a:cubicBezTo>
                <a:cubicBezTo>
                  <a:pt x="7890" y="10207"/>
                  <a:pt x="7942" y="10200"/>
                  <a:pt x="7995" y="10187"/>
                </a:cubicBezTo>
                <a:cubicBezTo>
                  <a:pt x="8143" y="10124"/>
                  <a:pt x="8334" y="10039"/>
                  <a:pt x="8461" y="9933"/>
                </a:cubicBezTo>
                <a:cubicBezTo>
                  <a:pt x="8820" y="9679"/>
                  <a:pt x="9074" y="9341"/>
                  <a:pt x="9307" y="8982"/>
                </a:cubicBezTo>
                <a:cubicBezTo>
                  <a:pt x="10152" y="7713"/>
                  <a:pt x="10872" y="6401"/>
                  <a:pt x="11527" y="5027"/>
                </a:cubicBezTo>
                <a:cubicBezTo>
                  <a:pt x="11887" y="4371"/>
                  <a:pt x="12162" y="3673"/>
                  <a:pt x="12373" y="2954"/>
                </a:cubicBezTo>
                <a:cubicBezTo>
                  <a:pt x="12564" y="2343"/>
                  <a:pt x="12152" y="1836"/>
                  <a:pt x="11588" y="1836"/>
                </a:cubicBezTo>
                <a:cubicBezTo>
                  <a:pt x="11527" y="1836"/>
                  <a:pt x="11464" y="1842"/>
                  <a:pt x="11400" y="1854"/>
                </a:cubicBezTo>
                <a:cubicBezTo>
                  <a:pt x="11252" y="1896"/>
                  <a:pt x="11147" y="1981"/>
                  <a:pt x="10998" y="2066"/>
                </a:cubicBezTo>
                <a:cubicBezTo>
                  <a:pt x="10935" y="1664"/>
                  <a:pt x="10681" y="1431"/>
                  <a:pt x="10322" y="1325"/>
                </a:cubicBezTo>
                <a:cubicBezTo>
                  <a:pt x="10301" y="818"/>
                  <a:pt x="10110" y="585"/>
                  <a:pt x="9666" y="479"/>
                </a:cubicBezTo>
                <a:cubicBezTo>
                  <a:pt x="9603" y="479"/>
                  <a:pt x="9560" y="458"/>
                  <a:pt x="9497" y="458"/>
                </a:cubicBezTo>
                <a:cubicBezTo>
                  <a:pt x="9412" y="458"/>
                  <a:pt x="9370" y="395"/>
                  <a:pt x="9307" y="353"/>
                </a:cubicBezTo>
                <a:cubicBezTo>
                  <a:pt x="9140" y="123"/>
                  <a:pt x="8897" y="1"/>
                  <a:pt x="8652" y="1"/>
                </a:cubicBez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txBody>
          <a:bodyPr spcFirstLastPara="1" wrap="square" lIns="58641" tIns="58641" rIns="58641" bIns="58641" anchor="ctr" anchorCtr="0">
            <a:noAutofit/>
          </a:bodyPr>
          <a:lstStyle/>
          <a:p>
            <a:endParaRPr sz="898"/>
          </a:p>
        </p:txBody>
      </p:sp>
      <p:pic>
        <p:nvPicPr>
          <p:cNvPr id="5" name="صورة 4" descr="صورة تحتوي على نص, ساعة حائط, ساعة&#10;&#10;تم إنشاء الوصف تلقائياً">
            <a:extLst>
              <a:ext uri="{FF2B5EF4-FFF2-40B4-BE49-F238E27FC236}">
                <a16:creationId xmlns:a16="http://schemas.microsoft.com/office/drawing/2014/main" id="{2531C842-8E65-4A8C-8997-0D8F7000C6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39" t="52346" r="48414" b="-1"/>
          <a:stretch/>
        </p:blipFill>
        <p:spPr>
          <a:xfrm>
            <a:off x="7210044" y="234507"/>
            <a:ext cx="1853147" cy="2502883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23DFADD5-0646-4A0E-A757-A2B4CF10C3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52" t="21333" r="32785" b="8174"/>
          <a:stretch/>
        </p:blipFill>
        <p:spPr>
          <a:xfrm>
            <a:off x="1367624" y="-1"/>
            <a:ext cx="4272823" cy="504802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E38F2301-253A-4164-AAA5-10362A30B49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61797" y="1550570"/>
            <a:ext cx="3607679" cy="360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505244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p53"/>
          <p:cNvSpPr/>
          <p:nvPr/>
        </p:nvSpPr>
        <p:spPr>
          <a:xfrm>
            <a:off x="5488202" y="1502802"/>
            <a:ext cx="3206499" cy="1427391"/>
          </a:xfrm>
          <a:custGeom>
            <a:avLst/>
            <a:gdLst/>
            <a:ahLst/>
            <a:cxnLst/>
            <a:rect l="l" t="t" r="r" b="b"/>
            <a:pathLst>
              <a:path w="71631" h="35835" extrusionOk="0">
                <a:moveTo>
                  <a:pt x="24555" y="0"/>
                </a:moveTo>
                <a:cubicBezTo>
                  <a:pt x="21999" y="0"/>
                  <a:pt x="19439" y="186"/>
                  <a:pt x="16943" y="753"/>
                </a:cubicBezTo>
                <a:cubicBezTo>
                  <a:pt x="13780" y="1451"/>
                  <a:pt x="10618" y="2991"/>
                  <a:pt x="8379" y="5373"/>
                </a:cubicBezTo>
                <a:cubicBezTo>
                  <a:pt x="8051" y="5476"/>
                  <a:pt x="7784" y="5558"/>
                  <a:pt x="7537" y="5722"/>
                </a:cubicBezTo>
                <a:cubicBezTo>
                  <a:pt x="1" y="10507"/>
                  <a:pt x="432" y="20611"/>
                  <a:pt x="5812" y="26772"/>
                </a:cubicBezTo>
                <a:cubicBezTo>
                  <a:pt x="11973" y="33877"/>
                  <a:pt x="21995" y="34986"/>
                  <a:pt x="30723" y="35582"/>
                </a:cubicBezTo>
                <a:cubicBezTo>
                  <a:pt x="32901" y="35743"/>
                  <a:pt x="35099" y="35835"/>
                  <a:pt x="37299" y="35835"/>
                </a:cubicBezTo>
                <a:cubicBezTo>
                  <a:pt x="44597" y="35835"/>
                  <a:pt x="51924" y="34831"/>
                  <a:pt x="58693" y="32070"/>
                </a:cubicBezTo>
                <a:cubicBezTo>
                  <a:pt x="62800" y="30448"/>
                  <a:pt x="66825" y="28066"/>
                  <a:pt x="69145" y="24205"/>
                </a:cubicBezTo>
                <a:cubicBezTo>
                  <a:pt x="71281" y="20529"/>
                  <a:pt x="71630" y="15826"/>
                  <a:pt x="69228" y="12150"/>
                </a:cubicBezTo>
                <a:cubicBezTo>
                  <a:pt x="67174" y="8885"/>
                  <a:pt x="63662" y="7098"/>
                  <a:pt x="60151" y="5722"/>
                </a:cubicBezTo>
                <a:cubicBezTo>
                  <a:pt x="55879" y="4264"/>
                  <a:pt x="51341" y="3320"/>
                  <a:pt x="46987" y="2478"/>
                </a:cubicBezTo>
                <a:cubicBezTo>
                  <a:pt x="41935" y="1533"/>
                  <a:pt x="36883" y="753"/>
                  <a:pt x="31831" y="342"/>
                </a:cubicBezTo>
                <a:cubicBezTo>
                  <a:pt x="29450" y="171"/>
                  <a:pt x="27004" y="0"/>
                  <a:pt x="2455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53"/>
          <p:cNvSpPr/>
          <p:nvPr/>
        </p:nvSpPr>
        <p:spPr>
          <a:xfrm>
            <a:off x="5516190" y="1346458"/>
            <a:ext cx="3206500" cy="1439956"/>
          </a:xfrm>
          <a:custGeom>
            <a:avLst/>
            <a:gdLst/>
            <a:ahLst/>
            <a:cxnLst/>
            <a:rect l="l" t="t" r="r" b="b"/>
            <a:pathLst>
              <a:path w="68961" h="34360" extrusionOk="0">
                <a:moveTo>
                  <a:pt x="29793" y="627"/>
                </a:moveTo>
                <a:cubicBezTo>
                  <a:pt x="31042" y="627"/>
                  <a:pt x="32291" y="656"/>
                  <a:pt x="33536" y="708"/>
                </a:cubicBezTo>
                <a:cubicBezTo>
                  <a:pt x="39019" y="872"/>
                  <a:pt x="44666" y="1385"/>
                  <a:pt x="50149" y="2248"/>
                </a:cubicBezTo>
                <a:cubicBezTo>
                  <a:pt x="55612" y="3193"/>
                  <a:pt x="61444" y="4897"/>
                  <a:pt x="65120" y="9600"/>
                </a:cubicBezTo>
                <a:cubicBezTo>
                  <a:pt x="68960" y="14570"/>
                  <a:pt x="68550" y="20977"/>
                  <a:pt x="64340" y="25597"/>
                </a:cubicBezTo>
                <a:cubicBezTo>
                  <a:pt x="60417" y="30054"/>
                  <a:pt x="54421" y="31512"/>
                  <a:pt x="48855" y="32456"/>
                </a:cubicBezTo>
                <a:cubicBezTo>
                  <a:pt x="43610" y="33353"/>
                  <a:pt x="38244" y="33806"/>
                  <a:pt x="32898" y="33806"/>
                </a:cubicBezTo>
                <a:cubicBezTo>
                  <a:pt x="31630" y="33806"/>
                  <a:pt x="30364" y="33781"/>
                  <a:pt x="29100" y="33730"/>
                </a:cubicBezTo>
                <a:cubicBezTo>
                  <a:pt x="23699" y="33483"/>
                  <a:pt x="18134" y="33052"/>
                  <a:pt x="12917" y="31245"/>
                </a:cubicBezTo>
                <a:cubicBezTo>
                  <a:pt x="7619" y="29376"/>
                  <a:pt x="2485" y="25782"/>
                  <a:pt x="1109" y="19786"/>
                </a:cubicBezTo>
                <a:cubicBezTo>
                  <a:pt x="0" y="15432"/>
                  <a:pt x="1027" y="10627"/>
                  <a:pt x="3594" y="7115"/>
                </a:cubicBezTo>
                <a:cubicBezTo>
                  <a:pt x="11507" y="2147"/>
                  <a:pt x="20660" y="627"/>
                  <a:pt x="29793" y="627"/>
                </a:cubicBezTo>
                <a:close/>
                <a:moveTo>
                  <a:pt x="30015" y="1"/>
                </a:moveTo>
                <a:cubicBezTo>
                  <a:pt x="21187" y="1"/>
                  <a:pt x="12367" y="1344"/>
                  <a:pt x="4621" y="5760"/>
                </a:cubicBezTo>
                <a:cubicBezTo>
                  <a:pt x="5134" y="5246"/>
                  <a:pt x="5730" y="4733"/>
                  <a:pt x="6325" y="4219"/>
                </a:cubicBezTo>
                <a:cubicBezTo>
                  <a:pt x="6486" y="4148"/>
                  <a:pt x="6367" y="3937"/>
                  <a:pt x="6226" y="3937"/>
                </a:cubicBezTo>
                <a:cubicBezTo>
                  <a:pt x="6204" y="3937"/>
                  <a:pt x="6182" y="3942"/>
                  <a:pt x="6161" y="3952"/>
                </a:cubicBezTo>
                <a:cubicBezTo>
                  <a:pt x="5216" y="4651"/>
                  <a:pt x="4374" y="5493"/>
                  <a:pt x="3676" y="6355"/>
                </a:cubicBezTo>
                <a:cubicBezTo>
                  <a:pt x="3081" y="6704"/>
                  <a:pt x="2485" y="7115"/>
                  <a:pt x="1890" y="7464"/>
                </a:cubicBezTo>
                <a:cubicBezTo>
                  <a:pt x="1675" y="7679"/>
                  <a:pt x="1805" y="8052"/>
                  <a:pt x="1993" y="8052"/>
                </a:cubicBezTo>
                <a:cubicBezTo>
                  <a:pt x="2038" y="8052"/>
                  <a:pt x="2088" y="8030"/>
                  <a:pt x="2136" y="7977"/>
                </a:cubicBezTo>
                <a:cubicBezTo>
                  <a:pt x="2403" y="7895"/>
                  <a:pt x="2567" y="7731"/>
                  <a:pt x="2731" y="7628"/>
                </a:cubicBezTo>
                <a:lnTo>
                  <a:pt x="2731" y="7628"/>
                </a:lnTo>
                <a:cubicBezTo>
                  <a:pt x="1109" y="10031"/>
                  <a:pt x="267" y="12947"/>
                  <a:pt x="164" y="15945"/>
                </a:cubicBezTo>
                <a:cubicBezTo>
                  <a:pt x="82" y="20895"/>
                  <a:pt x="2403" y="25351"/>
                  <a:pt x="6161" y="28267"/>
                </a:cubicBezTo>
                <a:cubicBezTo>
                  <a:pt x="10350" y="31594"/>
                  <a:pt x="15751" y="32888"/>
                  <a:pt x="20803" y="33565"/>
                </a:cubicBezTo>
                <a:cubicBezTo>
                  <a:pt x="24877" y="34101"/>
                  <a:pt x="28950" y="34359"/>
                  <a:pt x="33024" y="34359"/>
                </a:cubicBezTo>
                <a:cubicBezTo>
                  <a:pt x="36138" y="34359"/>
                  <a:pt x="39252" y="34208"/>
                  <a:pt x="42366" y="33915"/>
                </a:cubicBezTo>
                <a:cubicBezTo>
                  <a:pt x="48609" y="33216"/>
                  <a:pt x="55530" y="32456"/>
                  <a:pt x="61013" y="29027"/>
                </a:cubicBezTo>
                <a:cubicBezTo>
                  <a:pt x="65366" y="26378"/>
                  <a:pt x="68960" y="21490"/>
                  <a:pt x="68365" y="16028"/>
                </a:cubicBezTo>
                <a:cubicBezTo>
                  <a:pt x="67851" y="10811"/>
                  <a:pt x="63826" y="6602"/>
                  <a:pt x="59473" y="4384"/>
                </a:cubicBezTo>
                <a:cubicBezTo>
                  <a:pt x="53907" y="1652"/>
                  <a:pt x="47500" y="1221"/>
                  <a:pt x="41504" y="626"/>
                </a:cubicBezTo>
                <a:cubicBezTo>
                  <a:pt x="37732" y="257"/>
                  <a:pt x="33873" y="1"/>
                  <a:pt x="300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53"/>
          <p:cNvSpPr txBox="1">
            <a:spLocks noGrp="1"/>
          </p:cNvSpPr>
          <p:nvPr>
            <p:ph type="title"/>
          </p:nvPr>
        </p:nvSpPr>
        <p:spPr>
          <a:xfrm>
            <a:off x="5279179" y="1809449"/>
            <a:ext cx="3624544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ar-SA" sz="4000" b="1" dirty="0">
                <a:solidFill>
                  <a:schemeClr val="tx1"/>
                </a:solidFill>
                <a:cs typeface="+mj-cs"/>
              </a:rPr>
              <a:t>نموذج اختبار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424" name="Google Shape;1424;p53"/>
          <p:cNvSpPr/>
          <p:nvPr/>
        </p:nvSpPr>
        <p:spPr>
          <a:xfrm rot="5776260">
            <a:off x="4251828" y="1103327"/>
            <a:ext cx="546663" cy="1689116"/>
          </a:xfrm>
          <a:custGeom>
            <a:avLst/>
            <a:gdLst/>
            <a:ahLst/>
            <a:cxnLst/>
            <a:rect l="l" t="t" r="r" b="b"/>
            <a:pathLst>
              <a:path w="12651" h="21856" extrusionOk="0">
                <a:moveTo>
                  <a:pt x="10782" y="19711"/>
                </a:moveTo>
                <a:cubicBezTo>
                  <a:pt x="11029" y="19957"/>
                  <a:pt x="11296" y="20224"/>
                  <a:pt x="11542" y="20553"/>
                </a:cubicBezTo>
                <a:cubicBezTo>
                  <a:pt x="11296" y="20470"/>
                  <a:pt x="11111" y="20388"/>
                  <a:pt x="10864" y="20306"/>
                </a:cubicBezTo>
                <a:cubicBezTo>
                  <a:pt x="10782" y="20142"/>
                  <a:pt x="10597" y="19957"/>
                  <a:pt x="10515" y="19793"/>
                </a:cubicBezTo>
                <a:lnTo>
                  <a:pt x="10597" y="19793"/>
                </a:lnTo>
                <a:cubicBezTo>
                  <a:pt x="10680" y="19793"/>
                  <a:pt x="10782" y="19793"/>
                  <a:pt x="10782" y="19711"/>
                </a:cubicBezTo>
                <a:close/>
                <a:moveTo>
                  <a:pt x="6982" y="1"/>
                </a:moveTo>
                <a:cubicBezTo>
                  <a:pt x="6963" y="1"/>
                  <a:pt x="6943" y="6"/>
                  <a:pt x="6921" y="16"/>
                </a:cubicBezTo>
                <a:cubicBezTo>
                  <a:pt x="2568" y="1824"/>
                  <a:pt x="1" y="6875"/>
                  <a:pt x="843" y="11496"/>
                </a:cubicBezTo>
                <a:cubicBezTo>
                  <a:pt x="1787" y="16712"/>
                  <a:pt x="5812" y="19279"/>
                  <a:pt x="10433" y="20737"/>
                </a:cubicBezTo>
                <a:cubicBezTo>
                  <a:pt x="10433" y="20819"/>
                  <a:pt x="10433" y="20819"/>
                  <a:pt x="10515" y="20819"/>
                </a:cubicBezTo>
                <a:cubicBezTo>
                  <a:pt x="10515" y="20902"/>
                  <a:pt x="10597" y="20984"/>
                  <a:pt x="10597" y="20984"/>
                </a:cubicBezTo>
                <a:cubicBezTo>
                  <a:pt x="10084" y="21169"/>
                  <a:pt x="9571" y="21251"/>
                  <a:pt x="8975" y="21333"/>
                </a:cubicBezTo>
                <a:cubicBezTo>
                  <a:pt x="8652" y="21409"/>
                  <a:pt x="8786" y="21855"/>
                  <a:pt x="9069" y="21855"/>
                </a:cubicBezTo>
                <a:cubicBezTo>
                  <a:pt x="9092" y="21855"/>
                  <a:pt x="9115" y="21852"/>
                  <a:pt x="9139" y="21846"/>
                </a:cubicBezTo>
                <a:cubicBezTo>
                  <a:pt x="9838" y="21764"/>
                  <a:pt x="10515" y="21682"/>
                  <a:pt x="11111" y="21579"/>
                </a:cubicBezTo>
                <a:cubicBezTo>
                  <a:pt x="11166" y="21610"/>
                  <a:pt x="11220" y="21622"/>
                  <a:pt x="11270" y="21622"/>
                </a:cubicBezTo>
                <a:cubicBezTo>
                  <a:pt x="11387" y="21622"/>
                  <a:pt x="11484" y="21555"/>
                  <a:pt x="11542" y="21497"/>
                </a:cubicBezTo>
                <a:cubicBezTo>
                  <a:pt x="11809" y="21497"/>
                  <a:pt x="12055" y="21415"/>
                  <a:pt x="12405" y="21415"/>
                </a:cubicBezTo>
                <a:cubicBezTo>
                  <a:pt x="12569" y="21333"/>
                  <a:pt x="12651" y="21066"/>
                  <a:pt x="12569" y="20984"/>
                </a:cubicBezTo>
                <a:cubicBezTo>
                  <a:pt x="11891" y="19875"/>
                  <a:pt x="11111" y="19012"/>
                  <a:pt x="10002" y="18417"/>
                </a:cubicBezTo>
                <a:cubicBezTo>
                  <a:pt x="9959" y="18402"/>
                  <a:pt x="9915" y="18396"/>
                  <a:pt x="9872" y="18396"/>
                </a:cubicBezTo>
                <a:cubicBezTo>
                  <a:pt x="9672" y="18396"/>
                  <a:pt x="9503" y="18546"/>
                  <a:pt x="9571" y="18766"/>
                </a:cubicBezTo>
                <a:cubicBezTo>
                  <a:pt x="9571" y="18930"/>
                  <a:pt x="9653" y="19115"/>
                  <a:pt x="9653" y="19197"/>
                </a:cubicBezTo>
                <a:cubicBezTo>
                  <a:pt x="9406" y="19279"/>
                  <a:pt x="9324" y="19526"/>
                  <a:pt x="9488" y="19711"/>
                </a:cubicBezTo>
                <a:cubicBezTo>
                  <a:pt x="9571" y="19793"/>
                  <a:pt x="9571" y="19875"/>
                  <a:pt x="9653" y="19957"/>
                </a:cubicBezTo>
                <a:cubicBezTo>
                  <a:pt x="5895" y="18499"/>
                  <a:pt x="2568" y="16363"/>
                  <a:pt x="1541" y="12092"/>
                </a:cubicBezTo>
                <a:cubicBezTo>
                  <a:pt x="247" y="7204"/>
                  <a:pt x="2896" y="2768"/>
                  <a:pt x="7004" y="283"/>
                </a:cubicBezTo>
                <a:cubicBezTo>
                  <a:pt x="7164" y="212"/>
                  <a:pt x="7108" y="1"/>
                  <a:pt x="698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8E5C95BB-A004-471B-BFCE-1C5F403D23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4" t="12788" b="22340"/>
          <a:stretch/>
        </p:blipFill>
        <p:spPr>
          <a:xfrm>
            <a:off x="644056" y="310200"/>
            <a:ext cx="3359836" cy="477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1312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2" grpId="0"/>
      <p:bldP spid="142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p53"/>
          <p:cNvSpPr/>
          <p:nvPr/>
        </p:nvSpPr>
        <p:spPr>
          <a:xfrm>
            <a:off x="5242507" y="331848"/>
            <a:ext cx="3004922" cy="1210706"/>
          </a:xfrm>
          <a:custGeom>
            <a:avLst/>
            <a:gdLst/>
            <a:ahLst/>
            <a:cxnLst/>
            <a:rect l="l" t="t" r="r" b="b"/>
            <a:pathLst>
              <a:path w="71631" h="35835" extrusionOk="0">
                <a:moveTo>
                  <a:pt x="24555" y="0"/>
                </a:moveTo>
                <a:cubicBezTo>
                  <a:pt x="21999" y="0"/>
                  <a:pt x="19439" y="186"/>
                  <a:pt x="16943" y="753"/>
                </a:cubicBezTo>
                <a:cubicBezTo>
                  <a:pt x="13780" y="1451"/>
                  <a:pt x="10618" y="2991"/>
                  <a:pt x="8379" y="5373"/>
                </a:cubicBezTo>
                <a:cubicBezTo>
                  <a:pt x="8051" y="5476"/>
                  <a:pt x="7784" y="5558"/>
                  <a:pt x="7537" y="5722"/>
                </a:cubicBezTo>
                <a:cubicBezTo>
                  <a:pt x="1" y="10507"/>
                  <a:pt x="432" y="20611"/>
                  <a:pt x="5812" y="26772"/>
                </a:cubicBezTo>
                <a:cubicBezTo>
                  <a:pt x="11973" y="33877"/>
                  <a:pt x="21995" y="34986"/>
                  <a:pt x="30723" y="35582"/>
                </a:cubicBezTo>
                <a:cubicBezTo>
                  <a:pt x="32901" y="35743"/>
                  <a:pt x="35099" y="35835"/>
                  <a:pt x="37299" y="35835"/>
                </a:cubicBezTo>
                <a:cubicBezTo>
                  <a:pt x="44597" y="35835"/>
                  <a:pt x="51924" y="34831"/>
                  <a:pt x="58693" y="32070"/>
                </a:cubicBezTo>
                <a:cubicBezTo>
                  <a:pt x="62800" y="30448"/>
                  <a:pt x="66825" y="28066"/>
                  <a:pt x="69145" y="24205"/>
                </a:cubicBezTo>
                <a:cubicBezTo>
                  <a:pt x="71281" y="20529"/>
                  <a:pt x="71630" y="15826"/>
                  <a:pt x="69228" y="12150"/>
                </a:cubicBezTo>
                <a:cubicBezTo>
                  <a:pt x="67174" y="8885"/>
                  <a:pt x="63662" y="7098"/>
                  <a:pt x="60151" y="5722"/>
                </a:cubicBezTo>
                <a:cubicBezTo>
                  <a:pt x="55879" y="4264"/>
                  <a:pt x="51341" y="3320"/>
                  <a:pt x="46987" y="2478"/>
                </a:cubicBezTo>
                <a:cubicBezTo>
                  <a:pt x="41935" y="1533"/>
                  <a:pt x="36883" y="753"/>
                  <a:pt x="31831" y="342"/>
                </a:cubicBezTo>
                <a:cubicBezTo>
                  <a:pt x="29450" y="171"/>
                  <a:pt x="27004" y="0"/>
                  <a:pt x="2455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53"/>
          <p:cNvSpPr/>
          <p:nvPr/>
        </p:nvSpPr>
        <p:spPr>
          <a:xfrm>
            <a:off x="5375258" y="331847"/>
            <a:ext cx="3160417" cy="1210706"/>
          </a:xfrm>
          <a:custGeom>
            <a:avLst/>
            <a:gdLst/>
            <a:ahLst/>
            <a:cxnLst/>
            <a:rect l="l" t="t" r="r" b="b"/>
            <a:pathLst>
              <a:path w="68961" h="34360" extrusionOk="0">
                <a:moveTo>
                  <a:pt x="29793" y="627"/>
                </a:moveTo>
                <a:cubicBezTo>
                  <a:pt x="31042" y="627"/>
                  <a:pt x="32291" y="656"/>
                  <a:pt x="33536" y="708"/>
                </a:cubicBezTo>
                <a:cubicBezTo>
                  <a:pt x="39019" y="872"/>
                  <a:pt x="44666" y="1385"/>
                  <a:pt x="50149" y="2248"/>
                </a:cubicBezTo>
                <a:cubicBezTo>
                  <a:pt x="55612" y="3193"/>
                  <a:pt x="61444" y="4897"/>
                  <a:pt x="65120" y="9600"/>
                </a:cubicBezTo>
                <a:cubicBezTo>
                  <a:pt x="68960" y="14570"/>
                  <a:pt x="68550" y="20977"/>
                  <a:pt x="64340" y="25597"/>
                </a:cubicBezTo>
                <a:cubicBezTo>
                  <a:pt x="60417" y="30054"/>
                  <a:pt x="54421" y="31512"/>
                  <a:pt x="48855" y="32456"/>
                </a:cubicBezTo>
                <a:cubicBezTo>
                  <a:pt x="43610" y="33353"/>
                  <a:pt x="38244" y="33806"/>
                  <a:pt x="32898" y="33806"/>
                </a:cubicBezTo>
                <a:cubicBezTo>
                  <a:pt x="31630" y="33806"/>
                  <a:pt x="30364" y="33781"/>
                  <a:pt x="29100" y="33730"/>
                </a:cubicBezTo>
                <a:cubicBezTo>
                  <a:pt x="23699" y="33483"/>
                  <a:pt x="18134" y="33052"/>
                  <a:pt x="12917" y="31245"/>
                </a:cubicBezTo>
                <a:cubicBezTo>
                  <a:pt x="7619" y="29376"/>
                  <a:pt x="2485" y="25782"/>
                  <a:pt x="1109" y="19786"/>
                </a:cubicBezTo>
                <a:cubicBezTo>
                  <a:pt x="0" y="15432"/>
                  <a:pt x="1027" y="10627"/>
                  <a:pt x="3594" y="7115"/>
                </a:cubicBezTo>
                <a:cubicBezTo>
                  <a:pt x="11507" y="2147"/>
                  <a:pt x="20660" y="627"/>
                  <a:pt x="29793" y="627"/>
                </a:cubicBezTo>
                <a:close/>
                <a:moveTo>
                  <a:pt x="30015" y="1"/>
                </a:moveTo>
                <a:cubicBezTo>
                  <a:pt x="21187" y="1"/>
                  <a:pt x="12367" y="1344"/>
                  <a:pt x="4621" y="5760"/>
                </a:cubicBezTo>
                <a:cubicBezTo>
                  <a:pt x="5134" y="5246"/>
                  <a:pt x="5730" y="4733"/>
                  <a:pt x="6325" y="4219"/>
                </a:cubicBezTo>
                <a:cubicBezTo>
                  <a:pt x="6486" y="4148"/>
                  <a:pt x="6367" y="3937"/>
                  <a:pt x="6226" y="3937"/>
                </a:cubicBezTo>
                <a:cubicBezTo>
                  <a:pt x="6204" y="3937"/>
                  <a:pt x="6182" y="3942"/>
                  <a:pt x="6161" y="3952"/>
                </a:cubicBezTo>
                <a:cubicBezTo>
                  <a:pt x="5216" y="4651"/>
                  <a:pt x="4374" y="5493"/>
                  <a:pt x="3676" y="6355"/>
                </a:cubicBezTo>
                <a:cubicBezTo>
                  <a:pt x="3081" y="6704"/>
                  <a:pt x="2485" y="7115"/>
                  <a:pt x="1890" y="7464"/>
                </a:cubicBezTo>
                <a:cubicBezTo>
                  <a:pt x="1675" y="7679"/>
                  <a:pt x="1805" y="8052"/>
                  <a:pt x="1993" y="8052"/>
                </a:cubicBezTo>
                <a:cubicBezTo>
                  <a:pt x="2038" y="8052"/>
                  <a:pt x="2088" y="8030"/>
                  <a:pt x="2136" y="7977"/>
                </a:cubicBezTo>
                <a:cubicBezTo>
                  <a:pt x="2403" y="7895"/>
                  <a:pt x="2567" y="7731"/>
                  <a:pt x="2731" y="7628"/>
                </a:cubicBezTo>
                <a:lnTo>
                  <a:pt x="2731" y="7628"/>
                </a:lnTo>
                <a:cubicBezTo>
                  <a:pt x="1109" y="10031"/>
                  <a:pt x="267" y="12947"/>
                  <a:pt x="164" y="15945"/>
                </a:cubicBezTo>
                <a:cubicBezTo>
                  <a:pt x="82" y="20895"/>
                  <a:pt x="2403" y="25351"/>
                  <a:pt x="6161" y="28267"/>
                </a:cubicBezTo>
                <a:cubicBezTo>
                  <a:pt x="10350" y="31594"/>
                  <a:pt x="15751" y="32888"/>
                  <a:pt x="20803" y="33565"/>
                </a:cubicBezTo>
                <a:cubicBezTo>
                  <a:pt x="24877" y="34101"/>
                  <a:pt x="28950" y="34359"/>
                  <a:pt x="33024" y="34359"/>
                </a:cubicBezTo>
                <a:cubicBezTo>
                  <a:pt x="36138" y="34359"/>
                  <a:pt x="39252" y="34208"/>
                  <a:pt x="42366" y="33915"/>
                </a:cubicBezTo>
                <a:cubicBezTo>
                  <a:pt x="48609" y="33216"/>
                  <a:pt x="55530" y="32456"/>
                  <a:pt x="61013" y="29027"/>
                </a:cubicBezTo>
                <a:cubicBezTo>
                  <a:pt x="65366" y="26378"/>
                  <a:pt x="68960" y="21490"/>
                  <a:pt x="68365" y="16028"/>
                </a:cubicBezTo>
                <a:cubicBezTo>
                  <a:pt x="67851" y="10811"/>
                  <a:pt x="63826" y="6602"/>
                  <a:pt x="59473" y="4384"/>
                </a:cubicBezTo>
                <a:cubicBezTo>
                  <a:pt x="53907" y="1652"/>
                  <a:pt x="47500" y="1221"/>
                  <a:pt x="41504" y="626"/>
                </a:cubicBezTo>
                <a:cubicBezTo>
                  <a:pt x="37732" y="257"/>
                  <a:pt x="33873" y="1"/>
                  <a:pt x="300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53"/>
          <p:cNvSpPr txBox="1">
            <a:spLocks noGrp="1"/>
          </p:cNvSpPr>
          <p:nvPr>
            <p:ph type="title"/>
          </p:nvPr>
        </p:nvSpPr>
        <p:spPr>
          <a:xfrm>
            <a:off x="5053778" y="631971"/>
            <a:ext cx="3624544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  <a:cs typeface="+mj-cs"/>
              </a:rPr>
              <a:t>نموذج اختبار</a:t>
            </a:r>
            <a:endParaRPr sz="3200" dirty="0">
              <a:solidFill>
                <a:schemeClr val="tx1"/>
              </a:solidFill>
            </a:endParaRPr>
          </a:p>
        </p:txBody>
      </p:sp>
      <p:sp>
        <p:nvSpPr>
          <p:cNvPr id="1424" name="Google Shape;1424;p53"/>
          <p:cNvSpPr/>
          <p:nvPr/>
        </p:nvSpPr>
        <p:spPr>
          <a:xfrm rot="5776260">
            <a:off x="4043837" y="268819"/>
            <a:ext cx="546663" cy="1689116"/>
          </a:xfrm>
          <a:custGeom>
            <a:avLst/>
            <a:gdLst/>
            <a:ahLst/>
            <a:cxnLst/>
            <a:rect l="l" t="t" r="r" b="b"/>
            <a:pathLst>
              <a:path w="12651" h="21856" extrusionOk="0">
                <a:moveTo>
                  <a:pt x="10782" y="19711"/>
                </a:moveTo>
                <a:cubicBezTo>
                  <a:pt x="11029" y="19957"/>
                  <a:pt x="11296" y="20224"/>
                  <a:pt x="11542" y="20553"/>
                </a:cubicBezTo>
                <a:cubicBezTo>
                  <a:pt x="11296" y="20470"/>
                  <a:pt x="11111" y="20388"/>
                  <a:pt x="10864" y="20306"/>
                </a:cubicBezTo>
                <a:cubicBezTo>
                  <a:pt x="10782" y="20142"/>
                  <a:pt x="10597" y="19957"/>
                  <a:pt x="10515" y="19793"/>
                </a:cubicBezTo>
                <a:lnTo>
                  <a:pt x="10597" y="19793"/>
                </a:lnTo>
                <a:cubicBezTo>
                  <a:pt x="10680" y="19793"/>
                  <a:pt x="10782" y="19793"/>
                  <a:pt x="10782" y="19711"/>
                </a:cubicBezTo>
                <a:close/>
                <a:moveTo>
                  <a:pt x="6982" y="1"/>
                </a:moveTo>
                <a:cubicBezTo>
                  <a:pt x="6963" y="1"/>
                  <a:pt x="6943" y="6"/>
                  <a:pt x="6921" y="16"/>
                </a:cubicBezTo>
                <a:cubicBezTo>
                  <a:pt x="2568" y="1824"/>
                  <a:pt x="1" y="6875"/>
                  <a:pt x="843" y="11496"/>
                </a:cubicBezTo>
                <a:cubicBezTo>
                  <a:pt x="1787" y="16712"/>
                  <a:pt x="5812" y="19279"/>
                  <a:pt x="10433" y="20737"/>
                </a:cubicBezTo>
                <a:cubicBezTo>
                  <a:pt x="10433" y="20819"/>
                  <a:pt x="10433" y="20819"/>
                  <a:pt x="10515" y="20819"/>
                </a:cubicBezTo>
                <a:cubicBezTo>
                  <a:pt x="10515" y="20902"/>
                  <a:pt x="10597" y="20984"/>
                  <a:pt x="10597" y="20984"/>
                </a:cubicBezTo>
                <a:cubicBezTo>
                  <a:pt x="10084" y="21169"/>
                  <a:pt x="9571" y="21251"/>
                  <a:pt x="8975" y="21333"/>
                </a:cubicBezTo>
                <a:cubicBezTo>
                  <a:pt x="8652" y="21409"/>
                  <a:pt x="8786" y="21855"/>
                  <a:pt x="9069" y="21855"/>
                </a:cubicBezTo>
                <a:cubicBezTo>
                  <a:pt x="9092" y="21855"/>
                  <a:pt x="9115" y="21852"/>
                  <a:pt x="9139" y="21846"/>
                </a:cubicBezTo>
                <a:cubicBezTo>
                  <a:pt x="9838" y="21764"/>
                  <a:pt x="10515" y="21682"/>
                  <a:pt x="11111" y="21579"/>
                </a:cubicBezTo>
                <a:cubicBezTo>
                  <a:pt x="11166" y="21610"/>
                  <a:pt x="11220" y="21622"/>
                  <a:pt x="11270" y="21622"/>
                </a:cubicBezTo>
                <a:cubicBezTo>
                  <a:pt x="11387" y="21622"/>
                  <a:pt x="11484" y="21555"/>
                  <a:pt x="11542" y="21497"/>
                </a:cubicBezTo>
                <a:cubicBezTo>
                  <a:pt x="11809" y="21497"/>
                  <a:pt x="12055" y="21415"/>
                  <a:pt x="12405" y="21415"/>
                </a:cubicBezTo>
                <a:cubicBezTo>
                  <a:pt x="12569" y="21333"/>
                  <a:pt x="12651" y="21066"/>
                  <a:pt x="12569" y="20984"/>
                </a:cubicBezTo>
                <a:cubicBezTo>
                  <a:pt x="11891" y="19875"/>
                  <a:pt x="11111" y="19012"/>
                  <a:pt x="10002" y="18417"/>
                </a:cubicBezTo>
                <a:cubicBezTo>
                  <a:pt x="9959" y="18402"/>
                  <a:pt x="9915" y="18396"/>
                  <a:pt x="9872" y="18396"/>
                </a:cubicBezTo>
                <a:cubicBezTo>
                  <a:pt x="9672" y="18396"/>
                  <a:pt x="9503" y="18546"/>
                  <a:pt x="9571" y="18766"/>
                </a:cubicBezTo>
                <a:cubicBezTo>
                  <a:pt x="9571" y="18930"/>
                  <a:pt x="9653" y="19115"/>
                  <a:pt x="9653" y="19197"/>
                </a:cubicBezTo>
                <a:cubicBezTo>
                  <a:pt x="9406" y="19279"/>
                  <a:pt x="9324" y="19526"/>
                  <a:pt x="9488" y="19711"/>
                </a:cubicBezTo>
                <a:cubicBezTo>
                  <a:pt x="9571" y="19793"/>
                  <a:pt x="9571" y="19875"/>
                  <a:pt x="9653" y="19957"/>
                </a:cubicBezTo>
                <a:cubicBezTo>
                  <a:pt x="5895" y="18499"/>
                  <a:pt x="2568" y="16363"/>
                  <a:pt x="1541" y="12092"/>
                </a:cubicBezTo>
                <a:cubicBezTo>
                  <a:pt x="247" y="7204"/>
                  <a:pt x="2896" y="2768"/>
                  <a:pt x="7004" y="283"/>
                </a:cubicBezTo>
                <a:cubicBezTo>
                  <a:pt x="7164" y="212"/>
                  <a:pt x="7108" y="1"/>
                  <a:pt x="698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8E5C95BB-A004-471B-BFCE-1C5F403D23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4" t="12788" b="22340"/>
          <a:stretch/>
        </p:blipFill>
        <p:spPr>
          <a:xfrm>
            <a:off x="896572" y="1045542"/>
            <a:ext cx="2752812" cy="391009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5DA8E79-6FFD-4248-A561-E3A845447A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956" t="44032" r="28609" b="16036"/>
          <a:stretch/>
        </p:blipFill>
        <p:spPr>
          <a:xfrm>
            <a:off x="3649384" y="1544991"/>
            <a:ext cx="5419985" cy="2739779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24329D43-E187-40A7-A8D3-B97B2C9D7C67}"/>
              </a:ext>
            </a:extLst>
          </p:cNvPr>
          <p:cNvSpPr txBox="1"/>
          <p:nvPr/>
        </p:nvSpPr>
        <p:spPr>
          <a:xfrm>
            <a:off x="4317168" y="2404547"/>
            <a:ext cx="202639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highlight>
                  <a:srgbClr val="FFFF00"/>
                </a:highlight>
              </a:rPr>
              <a:t>أنواع المادة</a:t>
            </a:r>
          </a:p>
        </p:txBody>
      </p:sp>
    </p:spTree>
    <p:extLst>
      <p:ext uri="{BB962C8B-B14F-4D97-AF65-F5344CB8AC3E}">
        <p14:creationId xmlns:p14="http://schemas.microsoft.com/office/powerpoint/2010/main" val="26184030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2" grpId="0"/>
      <p:bldP spid="1424" grpId="0" animBg="1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p53"/>
          <p:cNvSpPr/>
          <p:nvPr/>
        </p:nvSpPr>
        <p:spPr>
          <a:xfrm>
            <a:off x="5258409" y="212578"/>
            <a:ext cx="3004922" cy="1210706"/>
          </a:xfrm>
          <a:custGeom>
            <a:avLst/>
            <a:gdLst/>
            <a:ahLst/>
            <a:cxnLst/>
            <a:rect l="l" t="t" r="r" b="b"/>
            <a:pathLst>
              <a:path w="71631" h="35835" extrusionOk="0">
                <a:moveTo>
                  <a:pt x="24555" y="0"/>
                </a:moveTo>
                <a:cubicBezTo>
                  <a:pt x="21999" y="0"/>
                  <a:pt x="19439" y="186"/>
                  <a:pt x="16943" y="753"/>
                </a:cubicBezTo>
                <a:cubicBezTo>
                  <a:pt x="13780" y="1451"/>
                  <a:pt x="10618" y="2991"/>
                  <a:pt x="8379" y="5373"/>
                </a:cubicBezTo>
                <a:cubicBezTo>
                  <a:pt x="8051" y="5476"/>
                  <a:pt x="7784" y="5558"/>
                  <a:pt x="7537" y="5722"/>
                </a:cubicBezTo>
                <a:cubicBezTo>
                  <a:pt x="1" y="10507"/>
                  <a:pt x="432" y="20611"/>
                  <a:pt x="5812" y="26772"/>
                </a:cubicBezTo>
                <a:cubicBezTo>
                  <a:pt x="11973" y="33877"/>
                  <a:pt x="21995" y="34986"/>
                  <a:pt x="30723" y="35582"/>
                </a:cubicBezTo>
                <a:cubicBezTo>
                  <a:pt x="32901" y="35743"/>
                  <a:pt x="35099" y="35835"/>
                  <a:pt x="37299" y="35835"/>
                </a:cubicBezTo>
                <a:cubicBezTo>
                  <a:pt x="44597" y="35835"/>
                  <a:pt x="51924" y="34831"/>
                  <a:pt x="58693" y="32070"/>
                </a:cubicBezTo>
                <a:cubicBezTo>
                  <a:pt x="62800" y="30448"/>
                  <a:pt x="66825" y="28066"/>
                  <a:pt x="69145" y="24205"/>
                </a:cubicBezTo>
                <a:cubicBezTo>
                  <a:pt x="71281" y="20529"/>
                  <a:pt x="71630" y="15826"/>
                  <a:pt x="69228" y="12150"/>
                </a:cubicBezTo>
                <a:cubicBezTo>
                  <a:pt x="67174" y="8885"/>
                  <a:pt x="63662" y="7098"/>
                  <a:pt x="60151" y="5722"/>
                </a:cubicBezTo>
                <a:cubicBezTo>
                  <a:pt x="55879" y="4264"/>
                  <a:pt x="51341" y="3320"/>
                  <a:pt x="46987" y="2478"/>
                </a:cubicBezTo>
                <a:cubicBezTo>
                  <a:pt x="41935" y="1533"/>
                  <a:pt x="36883" y="753"/>
                  <a:pt x="31831" y="342"/>
                </a:cubicBezTo>
                <a:cubicBezTo>
                  <a:pt x="29450" y="171"/>
                  <a:pt x="27004" y="0"/>
                  <a:pt x="2455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53"/>
          <p:cNvSpPr/>
          <p:nvPr/>
        </p:nvSpPr>
        <p:spPr>
          <a:xfrm>
            <a:off x="5391160" y="212577"/>
            <a:ext cx="3160417" cy="1210706"/>
          </a:xfrm>
          <a:custGeom>
            <a:avLst/>
            <a:gdLst/>
            <a:ahLst/>
            <a:cxnLst/>
            <a:rect l="l" t="t" r="r" b="b"/>
            <a:pathLst>
              <a:path w="68961" h="34360" extrusionOk="0">
                <a:moveTo>
                  <a:pt x="29793" y="627"/>
                </a:moveTo>
                <a:cubicBezTo>
                  <a:pt x="31042" y="627"/>
                  <a:pt x="32291" y="656"/>
                  <a:pt x="33536" y="708"/>
                </a:cubicBezTo>
                <a:cubicBezTo>
                  <a:pt x="39019" y="872"/>
                  <a:pt x="44666" y="1385"/>
                  <a:pt x="50149" y="2248"/>
                </a:cubicBezTo>
                <a:cubicBezTo>
                  <a:pt x="55612" y="3193"/>
                  <a:pt x="61444" y="4897"/>
                  <a:pt x="65120" y="9600"/>
                </a:cubicBezTo>
                <a:cubicBezTo>
                  <a:pt x="68960" y="14570"/>
                  <a:pt x="68550" y="20977"/>
                  <a:pt x="64340" y="25597"/>
                </a:cubicBezTo>
                <a:cubicBezTo>
                  <a:pt x="60417" y="30054"/>
                  <a:pt x="54421" y="31512"/>
                  <a:pt x="48855" y="32456"/>
                </a:cubicBezTo>
                <a:cubicBezTo>
                  <a:pt x="43610" y="33353"/>
                  <a:pt x="38244" y="33806"/>
                  <a:pt x="32898" y="33806"/>
                </a:cubicBezTo>
                <a:cubicBezTo>
                  <a:pt x="31630" y="33806"/>
                  <a:pt x="30364" y="33781"/>
                  <a:pt x="29100" y="33730"/>
                </a:cubicBezTo>
                <a:cubicBezTo>
                  <a:pt x="23699" y="33483"/>
                  <a:pt x="18134" y="33052"/>
                  <a:pt x="12917" y="31245"/>
                </a:cubicBezTo>
                <a:cubicBezTo>
                  <a:pt x="7619" y="29376"/>
                  <a:pt x="2485" y="25782"/>
                  <a:pt x="1109" y="19786"/>
                </a:cubicBezTo>
                <a:cubicBezTo>
                  <a:pt x="0" y="15432"/>
                  <a:pt x="1027" y="10627"/>
                  <a:pt x="3594" y="7115"/>
                </a:cubicBezTo>
                <a:cubicBezTo>
                  <a:pt x="11507" y="2147"/>
                  <a:pt x="20660" y="627"/>
                  <a:pt x="29793" y="627"/>
                </a:cubicBezTo>
                <a:close/>
                <a:moveTo>
                  <a:pt x="30015" y="1"/>
                </a:moveTo>
                <a:cubicBezTo>
                  <a:pt x="21187" y="1"/>
                  <a:pt x="12367" y="1344"/>
                  <a:pt x="4621" y="5760"/>
                </a:cubicBezTo>
                <a:cubicBezTo>
                  <a:pt x="5134" y="5246"/>
                  <a:pt x="5730" y="4733"/>
                  <a:pt x="6325" y="4219"/>
                </a:cubicBezTo>
                <a:cubicBezTo>
                  <a:pt x="6486" y="4148"/>
                  <a:pt x="6367" y="3937"/>
                  <a:pt x="6226" y="3937"/>
                </a:cubicBezTo>
                <a:cubicBezTo>
                  <a:pt x="6204" y="3937"/>
                  <a:pt x="6182" y="3942"/>
                  <a:pt x="6161" y="3952"/>
                </a:cubicBezTo>
                <a:cubicBezTo>
                  <a:pt x="5216" y="4651"/>
                  <a:pt x="4374" y="5493"/>
                  <a:pt x="3676" y="6355"/>
                </a:cubicBezTo>
                <a:cubicBezTo>
                  <a:pt x="3081" y="6704"/>
                  <a:pt x="2485" y="7115"/>
                  <a:pt x="1890" y="7464"/>
                </a:cubicBezTo>
                <a:cubicBezTo>
                  <a:pt x="1675" y="7679"/>
                  <a:pt x="1805" y="8052"/>
                  <a:pt x="1993" y="8052"/>
                </a:cubicBezTo>
                <a:cubicBezTo>
                  <a:pt x="2038" y="8052"/>
                  <a:pt x="2088" y="8030"/>
                  <a:pt x="2136" y="7977"/>
                </a:cubicBezTo>
                <a:cubicBezTo>
                  <a:pt x="2403" y="7895"/>
                  <a:pt x="2567" y="7731"/>
                  <a:pt x="2731" y="7628"/>
                </a:cubicBezTo>
                <a:lnTo>
                  <a:pt x="2731" y="7628"/>
                </a:lnTo>
                <a:cubicBezTo>
                  <a:pt x="1109" y="10031"/>
                  <a:pt x="267" y="12947"/>
                  <a:pt x="164" y="15945"/>
                </a:cubicBezTo>
                <a:cubicBezTo>
                  <a:pt x="82" y="20895"/>
                  <a:pt x="2403" y="25351"/>
                  <a:pt x="6161" y="28267"/>
                </a:cubicBezTo>
                <a:cubicBezTo>
                  <a:pt x="10350" y="31594"/>
                  <a:pt x="15751" y="32888"/>
                  <a:pt x="20803" y="33565"/>
                </a:cubicBezTo>
                <a:cubicBezTo>
                  <a:pt x="24877" y="34101"/>
                  <a:pt x="28950" y="34359"/>
                  <a:pt x="33024" y="34359"/>
                </a:cubicBezTo>
                <a:cubicBezTo>
                  <a:pt x="36138" y="34359"/>
                  <a:pt x="39252" y="34208"/>
                  <a:pt x="42366" y="33915"/>
                </a:cubicBezTo>
                <a:cubicBezTo>
                  <a:pt x="48609" y="33216"/>
                  <a:pt x="55530" y="32456"/>
                  <a:pt x="61013" y="29027"/>
                </a:cubicBezTo>
                <a:cubicBezTo>
                  <a:pt x="65366" y="26378"/>
                  <a:pt x="68960" y="21490"/>
                  <a:pt x="68365" y="16028"/>
                </a:cubicBezTo>
                <a:cubicBezTo>
                  <a:pt x="67851" y="10811"/>
                  <a:pt x="63826" y="6602"/>
                  <a:pt x="59473" y="4384"/>
                </a:cubicBezTo>
                <a:cubicBezTo>
                  <a:pt x="53907" y="1652"/>
                  <a:pt x="47500" y="1221"/>
                  <a:pt x="41504" y="626"/>
                </a:cubicBezTo>
                <a:cubicBezTo>
                  <a:pt x="37732" y="257"/>
                  <a:pt x="33873" y="1"/>
                  <a:pt x="300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53"/>
          <p:cNvSpPr txBox="1">
            <a:spLocks noGrp="1"/>
          </p:cNvSpPr>
          <p:nvPr>
            <p:ph type="title"/>
          </p:nvPr>
        </p:nvSpPr>
        <p:spPr>
          <a:xfrm>
            <a:off x="5069680" y="512701"/>
            <a:ext cx="3624544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  <a:cs typeface="+mj-cs"/>
              </a:rPr>
              <a:t>نموذج اختبار</a:t>
            </a:r>
            <a:endParaRPr sz="3200" dirty="0">
              <a:solidFill>
                <a:schemeClr val="tx1"/>
              </a:solidFill>
            </a:endParaRPr>
          </a:p>
        </p:txBody>
      </p:sp>
      <p:sp>
        <p:nvSpPr>
          <p:cNvPr id="1424" name="Google Shape;1424;p53"/>
          <p:cNvSpPr/>
          <p:nvPr/>
        </p:nvSpPr>
        <p:spPr>
          <a:xfrm rot="5776260">
            <a:off x="4059739" y="149549"/>
            <a:ext cx="546663" cy="1689116"/>
          </a:xfrm>
          <a:custGeom>
            <a:avLst/>
            <a:gdLst/>
            <a:ahLst/>
            <a:cxnLst/>
            <a:rect l="l" t="t" r="r" b="b"/>
            <a:pathLst>
              <a:path w="12651" h="21856" extrusionOk="0">
                <a:moveTo>
                  <a:pt x="10782" y="19711"/>
                </a:moveTo>
                <a:cubicBezTo>
                  <a:pt x="11029" y="19957"/>
                  <a:pt x="11296" y="20224"/>
                  <a:pt x="11542" y="20553"/>
                </a:cubicBezTo>
                <a:cubicBezTo>
                  <a:pt x="11296" y="20470"/>
                  <a:pt x="11111" y="20388"/>
                  <a:pt x="10864" y="20306"/>
                </a:cubicBezTo>
                <a:cubicBezTo>
                  <a:pt x="10782" y="20142"/>
                  <a:pt x="10597" y="19957"/>
                  <a:pt x="10515" y="19793"/>
                </a:cubicBezTo>
                <a:lnTo>
                  <a:pt x="10597" y="19793"/>
                </a:lnTo>
                <a:cubicBezTo>
                  <a:pt x="10680" y="19793"/>
                  <a:pt x="10782" y="19793"/>
                  <a:pt x="10782" y="19711"/>
                </a:cubicBezTo>
                <a:close/>
                <a:moveTo>
                  <a:pt x="6982" y="1"/>
                </a:moveTo>
                <a:cubicBezTo>
                  <a:pt x="6963" y="1"/>
                  <a:pt x="6943" y="6"/>
                  <a:pt x="6921" y="16"/>
                </a:cubicBezTo>
                <a:cubicBezTo>
                  <a:pt x="2568" y="1824"/>
                  <a:pt x="1" y="6875"/>
                  <a:pt x="843" y="11496"/>
                </a:cubicBezTo>
                <a:cubicBezTo>
                  <a:pt x="1787" y="16712"/>
                  <a:pt x="5812" y="19279"/>
                  <a:pt x="10433" y="20737"/>
                </a:cubicBezTo>
                <a:cubicBezTo>
                  <a:pt x="10433" y="20819"/>
                  <a:pt x="10433" y="20819"/>
                  <a:pt x="10515" y="20819"/>
                </a:cubicBezTo>
                <a:cubicBezTo>
                  <a:pt x="10515" y="20902"/>
                  <a:pt x="10597" y="20984"/>
                  <a:pt x="10597" y="20984"/>
                </a:cubicBezTo>
                <a:cubicBezTo>
                  <a:pt x="10084" y="21169"/>
                  <a:pt x="9571" y="21251"/>
                  <a:pt x="8975" y="21333"/>
                </a:cubicBezTo>
                <a:cubicBezTo>
                  <a:pt x="8652" y="21409"/>
                  <a:pt x="8786" y="21855"/>
                  <a:pt x="9069" y="21855"/>
                </a:cubicBezTo>
                <a:cubicBezTo>
                  <a:pt x="9092" y="21855"/>
                  <a:pt x="9115" y="21852"/>
                  <a:pt x="9139" y="21846"/>
                </a:cubicBezTo>
                <a:cubicBezTo>
                  <a:pt x="9838" y="21764"/>
                  <a:pt x="10515" y="21682"/>
                  <a:pt x="11111" y="21579"/>
                </a:cubicBezTo>
                <a:cubicBezTo>
                  <a:pt x="11166" y="21610"/>
                  <a:pt x="11220" y="21622"/>
                  <a:pt x="11270" y="21622"/>
                </a:cubicBezTo>
                <a:cubicBezTo>
                  <a:pt x="11387" y="21622"/>
                  <a:pt x="11484" y="21555"/>
                  <a:pt x="11542" y="21497"/>
                </a:cubicBezTo>
                <a:cubicBezTo>
                  <a:pt x="11809" y="21497"/>
                  <a:pt x="12055" y="21415"/>
                  <a:pt x="12405" y="21415"/>
                </a:cubicBezTo>
                <a:cubicBezTo>
                  <a:pt x="12569" y="21333"/>
                  <a:pt x="12651" y="21066"/>
                  <a:pt x="12569" y="20984"/>
                </a:cubicBezTo>
                <a:cubicBezTo>
                  <a:pt x="11891" y="19875"/>
                  <a:pt x="11111" y="19012"/>
                  <a:pt x="10002" y="18417"/>
                </a:cubicBezTo>
                <a:cubicBezTo>
                  <a:pt x="9959" y="18402"/>
                  <a:pt x="9915" y="18396"/>
                  <a:pt x="9872" y="18396"/>
                </a:cubicBezTo>
                <a:cubicBezTo>
                  <a:pt x="9672" y="18396"/>
                  <a:pt x="9503" y="18546"/>
                  <a:pt x="9571" y="18766"/>
                </a:cubicBezTo>
                <a:cubicBezTo>
                  <a:pt x="9571" y="18930"/>
                  <a:pt x="9653" y="19115"/>
                  <a:pt x="9653" y="19197"/>
                </a:cubicBezTo>
                <a:cubicBezTo>
                  <a:pt x="9406" y="19279"/>
                  <a:pt x="9324" y="19526"/>
                  <a:pt x="9488" y="19711"/>
                </a:cubicBezTo>
                <a:cubicBezTo>
                  <a:pt x="9571" y="19793"/>
                  <a:pt x="9571" y="19875"/>
                  <a:pt x="9653" y="19957"/>
                </a:cubicBezTo>
                <a:cubicBezTo>
                  <a:pt x="5895" y="18499"/>
                  <a:pt x="2568" y="16363"/>
                  <a:pt x="1541" y="12092"/>
                </a:cubicBezTo>
                <a:cubicBezTo>
                  <a:pt x="247" y="7204"/>
                  <a:pt x="2896" y="2768"/>
                  <a:pt x="7004" y="283"/>
                </a:cubicBezTo>
                <a:cubicBezTo>
                  <a:pt x="7164" y="212"/>
                  <a:pt x="7108" y="1"/>
                  <a:pt x="698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8E5C95BB-A004-471B-BFCE-1C5F403D23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4" t="12788" b="22340"/>
          <a:stretch/>
        </p:blipFill>
        <p:spPr>
          <a:xfrm>
            <a:off x="912474" y="926272"/>
            <a:ext cx="2752812" cy="391009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5DA8E79-6FFD-4248-A561-E3A845447A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250" t="44032" r="28609" b="50093"/>
          <a:stretch/>
        </p:blipFill>
        <p:spPr>
          <a:xfrm>
            <a:off x="7116417" y="1425721"/>
            <a:ext cx="1968854" cy="403079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4616951-FD5F-40E2-AD2C-B9BBDE2AA9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826" t="31006" r="28870" b="18840"/>
          <a:stretch/>
        </p:blipFill>
        <p:spPr>
          <a:xfrm>
            <a:off x="3521016" y="1786334"/>
            <a:ext cx="4923270" cy="3207355"/>
          </a:xfrm>
          <a:prstGeom prst="rect">
            <a:avLst/>
          </a:prstGeom>
        </p:spPr>
      </p:pic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CE0FBAC0-4F4A-4ED4-88DF-E8E9FF1C56E3}"/>
              </a:ext>
            </a:extLst>
          </p:cNvPr>
          <p:cNvSpPr/>
          <p:nvPr/>
        </p:nvSpPr>
        <p:spPr>
          <a:xfrm>
            <a:off x="6774511" y="4699775"/>
            <a:ext cx="1558456" cy="40307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3062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2" grpId="0"/>
      <p:bldP spid="1424" grpId="0" animBg="1"/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FB8C8A8D-F9DA-42AD-A0D2-F959A61183C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" y="72"/>
            <a:ext cx="9143746" cy="5143357"/>
          </a:xfrm>
          <a:prstGeom prst="rect">
            <a:avLst/>
          </a:prstGeom>
        </p:spPr>
      </p:pic>
      <p:pic>
        <p:nvPicPr>
          <p:cNvPr id="2" name="Picture 2" descr="استراتيجية القطار - Loreet">
            <a:extLst>
              <a:ext uri="{FF2B5EF4-FFF2-40B4-BE49-F238E27FC236}">
                <a16:creationId xmlns:a16="http://schemas.microsoft.com/office/drawing/2014/main" id="{0185815B-5554-49C4-A883-8FC6EE72E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" t="6095" r="3592" b="50000"/>
          <a:stretch/>
        </p:blipFill>
        <p:spPr bwMode="auto">
          <a:xfrm>
            <a:off x="799105" y="2049774"/>
            <a:ext cx="7201788" cy="225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FFE9E9E5-9885-49AB-B94C-9B224D424190}"/>
              </a:ext>
            </a:extLst>
          </p:cNvPr>
          <p:cNvSpPr txBox="1"/>
          <p:nvPr/>
        </p:nvSpPr>
        <p:spPr>
          <a:xfrm>
            <a:off x="2836855" y="2499613"/>
            <a:ext cx="88824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6">
                    <a:lumMod val="75000"/>
                  </a:schemeClr>
                </a:solidFill>
              </a:rPr>
              <a:t>تذكر 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7D29AEB8-A0C8-4944-8993-2C3C665F9771}"/>
              </a:ext>
            </a:extLst>
          </p:cNvPr>
          <p:cNvSpPr txBox="1"/>
          <p:nvPr/>
        </p:nvSpPr>
        <p:spPr>
          <a:xfrm>
            <a:off x="4121333" y="2499613"/>
            <a:ext cx="88824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6">
                    <a:lumMod val="75000"/>
                  </a:schemeClr>
                </a:solidFill>
              </a:rPr>
              <a:t>لخص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36BCF22-7C00-4030-8B47-13E53FEB090E}"/>
              </a:ext>
            </a:extLst>
          </p:cNvPr>
          <p:cNvSpPr txBox="1"/>
          <p:nvPr/>
        </p:nvSpPr>
        <p:spPr>
          <a:xfrm>
            <a:off x="5514666" y="2500973"/>
            <a:ext cx="88824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6">
                    <a:lumMod val="75000"/>
                  </a:schemeClr>
                </a:solidFill>
              </a:rPr>
              <a:t>أسأل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98AE966-37AE-4CFC-BCB6-1B598136E7A5}"/>
              </a:ext>
            </a:extLst>
          </p:cNvPr>
          <p:cNvSpPr txBox="1"/>
          <p:nvPr/>
        </p:nvSpPr>
        <p:spPr>
          <a:xfrm>
            <a:off x="6908000" y="2492264"/>
            <a:ext cx="88824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6">
                    <a:lumMod val="75000"/>
                  </a:schemeClr>
                </a:solidFill>
              </a:rPr>
              <a:t>علّق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126B5BE4-B9D2-4A30-BFF9-F5113717ED47}"/>
              </a:ext>
            </a:extLst>
          </p:cNvPr>
          <p:cNvSpPr txBox="1"/>
          <p:nvPr/>
        </p:nvSpPr>
        <p:spPr>
          <a:xfrm>
            <a:off x="1378159" y="522223"/>
            <a:ext cx="6622735" cy="13388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4050" b="1" dirty="0">
                <a:solidFill>
                  <a:srgbClr val="3A88B5"/>
                </a:solidFill>
              </a:rPr>
              <a:t>لنختم درسنا اليوم</a:t>
            </a:r>
          </a:p>
          <a:p>
            <a:pPr algn="ctr" rtl="1"/>
            <a:r>
              <a:rPr lang="ar-SA" sz="4050" b="1" dirty="0">
                <a:solidFill>
                  <a:srgbClr val="3A88B5"/>
                </a:solidFill>
              </a:rPr>
              <a:t>باسترجاع المعلومات التي تعلمناها  </a:t>
            </a:r>
            <a:endParaRPr lang="ar-SA" sz="2400" b="1" dirty="0">
              <a:solidFill>
                <a:srgbClr val="3A88B5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F5EC7631-4C4B-4D6F-A9CB-F5DD3C715D33}"/>
              </a:ext>
            </a:extLst>
          </p:cNvPr>
          <p:cNvSpPr/>
          <p:nvPr/>
        </p:nvSpPr>
        <p:spPr>
          <a:xfrm>
            <a:off x="8000894" y="1403981"/>
            <a:ext cx="655601" cy="1837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050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73717D6B-0E15-4B5A-961E-FC301F13A18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865" y="1472765"/>
            <a:ext cx="2186331" cy="2186331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040426B-7EFF-404A-AEC8-F7B74EF86F4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496" y="3530795"/>
            <a:ext cx="1718556" cy="171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330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483B7F51-8310-965B-FDDF-DAAE6CDA9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Picture 11">
            <a:extLst>
              <a:ext uri="{FF2B5EF4-FFF2-40B4-BE49-F238E27FC236}">
                <a16:creationId xmlns:a16="http://schemas.microsoft.com/office/drawing/2014/main" id="{88BE4C87-FEB0-439A-A4F5-7CDC9954E8F0}"/>
              </a:ext>
            </a:extLst>
          </p:cNvPr>
          <p:cNvSpPr/>
          <p:nvPr/>
        </p:nvSpPr>
        <p:spPr>
          <a:xfrm>
            <a:off x="441904" y="1386858"/>
            <a:ext cx="8490710" cy="2988757"/>
          </a:xfrm>
          <a:prstGeom prst="roundRect">
            <a:avLst/>
          </a:prstGeom>
          <a:solidFill>
            <a:srgbClr val="FFFFFF">
              <a:alpha val="59000"/>
            </a:srgbClr>
          </a:solidFill>
          <a:ln w="40052" cap="flat">
            <a:noFill/>
            <a:prstDash val="solid"/>
            <a:miter/>
          </a:ln>
        </p:spPr>
        <p:txBody>
          <a:bodyPr rtlCol="1" anchor="ctr"/>
          <a:lstStyle/>
          <a:p>
            <a:pPr defTabSz="685766">
              <a:defRPr/>
            </a:pPr>
            <a:endParaRPr lang="ar-SA" sz="105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26" name="لوحة تحفيز الطالبات">
            <a:extLst>
              <a:ext uri="{FF2B5EF4-FFF2-40B4-BE49-F238E27FC236}">
                <a16:creationId xmlns:a16="http://schemas.microsoft.com/office/drawing/2014/main" id="{34B04D68-3848-41EB-B993-D7F59955740C}"/>
              </a:ext>
            </a:extLst>
          </p:cNvPr>
          <p:cNvSpPr txBox="1"/>
          <p:nvPr/>
        </p:nvSpPr>
        <p:spPr>
          <a:xfrm>
            <a:off x="6047494" y="289851"/>
            <a:ext cx="2120373" cy="608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5300" b="0">
                <a:solidFill>
                  <a:schemeClr val="accent5">
                    <a:lumOff val="-29866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defTabSz="685766">
              <a:defRPr/>
            </a:pPr>
            <a:r>
              <a:rPr lang="ar-SA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لوحة التعزيز </a:t>
            </a:r>
            <a:endParaRPr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2" name="خفيف">
            <a:extLst>
              <a:ext uri="{FF2B5EF4-FFF2-40B4-BE49-F238E27FC236}">
                <a16:creationId xmlns:a16="http://schemas.microsoft.com/office/drawing/2014/main" id="{D9A25347-9E24-2C52-C0B1-5A9D02A5A53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8169469" y="1789454"/>
            <a:ext cx="561203" cy="611559"/>
          </a:xfrm>
          <a:prstGeom prst="rect">
            <a:avLst/>
          </a:prstGeom>
        </p:spPr>
      </p:pic>
      <p:pic>
        <p:nvPicPr>
          <p:cNvPr id="73" name="نهائي">
            <a:extLst>
              <a:ext uri="{FF2B5EF4-FFF2-40B4-BE49-F238E27FC236}">
                <a16:creationId xmlns:a16="http://schemas.microsoft.com/office/drawing/2014/main" id="{EA29A652-323A-DD14-34B3-7764B76F41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69469" y="1789454"/>
            <a:ext cx="561203" cy="611559"/>
          </a:xfrm>
          <a:prstGeom prst="rect">
            <a:avLst/>
          </a:prstGeom>
        </p:spPr>
      </p:pic>
      <p:sp>
        <p:nvSpPr>
          <p:cNvPr id="74" name="مربع نص 73">
            <a:extLst>
              <a:ext uri="{FF2B5EF4-FFF2-40B4-BE49-F238E27FC236}">
                <a16:creationId xmlns:a16="http://schemas.microsoft.com/office/drawing/2014/main" id="{7DC2DB4F-D480-F929-FCB2-DF477A371352}"/>
              </a:ext>
            </a:extLst>
          </p:cNvPr>
          <p:cNvSpPr txBox="1"/>
          <p:nvPr/>
        </p:nvSpPr>
        <p:spPr>
          <a:xfrm>
            <a:off x="7951760" y="2377673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75" name="خفيف">
            <a:extLst>
              <a:ext uri="{FF2B5EF4-FFF2-40B4-BE49-F238E27FC236}">
                <a16:creationId xmlns:a16="http://schemas.microsoft.com/office/drawing/2014/main" id="{03B520DF-EBDC-61B3-0F87-2DC5B49EA13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7165272" y="1789454"/>
            <a:ext cx="561203" cy="611559"/>
          </a:xfrm>
          <a:prstGeom prst="rect">
            <a:avLst/>
          </a:prstGeom>
        </p:spPr>
      </p:pic>
      <p:pic>
        <p:nvPicPr>
          <p:cNvPr id="76" name="نهائي">
            <a:extLst>
              <a:ext uri="{FF2B5EF4-FFF2-40B4-BE49-F238E27FC236}">
                <a16:creationId xmlns:a16="http://schemas.microsoft.com/office/drawing/2014/main" id="{CA83B887-82F4-F60B-7E09-EAC9E18042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65272" y="1789454"/>
            <a:ext cx="561203" cy="611559"/>
          </a:xfrm>
          <a:prstGeom prst="rect">
            <a:avLst/>
          </a:prstGeom>
        </p:spPr>
      </p:pic>
      <p:sp>
        <p:nvSpPr>
          <p:cNvPr id="77" name="مربع نص 76">
            <a:extLst>
              <a:ext uri="{FF2B5EF4-FFF2-40B4-BE49-F238E27FC236}">
                <a16:creationId xmlns:a16="http://schemas.microsoft.com/office/drawing/2014/main" id="{FB2A0F68-1EB4-2DCE-3FF9-C5DA0B2BC640}"/>
              </a:ext>
            </a:extLst>
          </p:cNvPr>
          <p:cNvSpPr txBox="1"/>
          <p:nvPr/>
        </p:nvSpPr>
        <p:spPr>
          <a:xfrm>
            <a:off x="6947563" y="2377673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78" name="خفيف">
            <a:extLst>
              <a:ext uri="{FF2B5EF4-FFF2-40B4-BE49-F238E27FC236}">
                <a16:creationId xmlns:a16="http://schemas.microsoft.com/office/drawing/2014/main" id="{946AAC33-E1AE-17EB-FCB3-3B020632EF7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6183000" y="1789454"/>
            <a:ext cx="561203" cy="611559"/>
          </a:xfrm>
          <a:prstGeom prst="rect">
            <a:avLst/>
          </a:prstGeom>
        </p:spPr>
      </p:pic>
      <p:pic>
        <p:nvPicPr>
          <p:cNvPr id="79" name="نهائي">
            <a:extLst>
              <a:ext uri="{FF2B5EF4-FFF2-40B4-BE49-F238E27FC236}">
                <a16:creationId xmlns:a16="http://schemas.microsoft.com/office/drawing/2014/main" id="{3B496022-259F-E980-ED12-F89D5516B1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183000" y="1789454"/>
            <a:ext cx="561203" cy="611559"/>
          </a:xfrm>
          <a:prstGeom prst="rect">
            <a:avLst/>
          </a:prstGeom>
        </p:spPr>
      </p:pic>
      <p:sp>
        <p:nvSpPr>
          <p:cNvPr id="80" name="مربع نص 79">
            <a:extLst>
              <a:ext uri="{FF2B5EF4-FFF2-40B4-BE49-F238E27FC236}">
                <a16:creationId xmlns:a16="http://schemas.microsoft.com/office/drawing/2014/main" id="{63945A81-20F1-B009-90D8-DD343604D8AF}"/>
              </a:ext>
            </a:extLst>
          </p:cNvPr>
          <p:cNvSpPr txBox="1"/>
          <p:nvPr/>
        </p:nvSpPr>
        <p:spPr>
          <a:xfrm>
            <a:off x="5965291" y="2377673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81" name="خفيف">
            <a:extLst>
              <a:ext uri="{FF2B5EF4-FFF2-40B4-BE49-F238E27FC236}">
                <a16:creationId xmlns:a16="http://schemas.microsoft.com/office/drawing/2014/main" id="{B5D208FA-7746-DB8F-D523-57A834B3D10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5195919" y="1789454"/>
            <a:ext cx="561203" cy="611559"/>
          </a:xfrm>
          <a:prstGeom prst="rect">
            <a:avLst/>
          </a:prstGeom>
        </p:spPr>
      </p:pic>
      <p:pic>
        <p:nvPicPr>
          <p:cNvPr id="82" name="نهائي">
            <a:extLst>
              <a:ext uri="{FF2B5EF4-FFF2-40B4-BE49-F238E27FC236}">
                <a16:creationId xmlns:a16="http://schemas.microsoft.com/office/drawing/2014/main" id="{37CE9704-E7EE-625B-AE2A-7E33C0538B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195919" y="1789454"/>
            <a:ext cx="561203" cy="611559"/>
          </a:xfrm>
          <a:prstGeom prst="rect">
            <a:avLst/>
          </a:prstGeom>
        </p:spPr>
      </p:pic>
      <p:sp>
        <p:nvSpPr>
          <p:cNvPr id="83" name="مربع نص 82">
            <a:extLst>
              <a:ext uri="{FF2B5EF4-FFF2-40B4-BE49-F238E27FC236}">
                <a16:creationId xmlns:a16="http://schemas.microsoft.com/office/drawing/2014/main" id="{3D2B6E8B-404F-1FE4-7E6C-5FE2D3856C9B}"/>
              </a:ext>
            </a:extLst>
          </p:cNvPr>
          <p:cNvSpPr txBox="1"/>
          <p:nvPr/>
        </p:nvSpPr>
        <p:spPr>
          <a:xfrm>
            <a:off x="4978210" y="2377673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84" name="خفيف">
            <a:extLst>
              <a:ext uri="{FF2B5EF4-FFF2-40B4-BE49-F238E27FC236}">
                <a16:creationId xmlns:a16="http://schemas.microsoft.com/office/drawing/2014/main" id="{25EA0BE0-9C4D-E80D-DCA9-C610EA45050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4314655" y="1789454"/>
            <a:ext cx="561203" cy="611559"/>
          </a:xfrm>
          <a:prstGeom prst="rect">
            <a:avLst/>
          </a:prstGeom>
        </p:spPr>
      </p:pic>
      <p:pic>
        <p:nvPicPr>
          <p:cNvPr id="85" name="نهائي">
            <a:extLst>
              <a:ext uri="{FF2B5EF4-FFF2-40B4-BE49-F238E27FC236}">
                <a16:creationId xmlns:a16="http://schemas.microsoft.com/office/drawing/2014/main" id="{8DC33C61-7431-F1C4-3191-0F63EA477B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314655" y="1789454"/>
            <a:ext cx="561203" cy="611559"/>
          </a:xfrm>
          <a:prstGeom prst="rect">
            <a:avLst/>
          </a:prstGeom>
        </p:spPr>
      </p:pic>
      <p:sp>
        <p:nvSpPr>
          <p:cNvPr id="86" name="مربع نص 85">
            <a:extLst>
              <a:ext uri="{FF2B5EF4-FFF2-40B4-BE49-F238E27FC236}">
                <a16:creationId xmlns:a16="http://schemas.microsoft.com/office/drawing/2014/main" id="{39CFF17F-F273-B26C-7DC3-250FFE2C05E1}"/>
              </a:ext>
            </a:extLst>
          </p:cNvPr>
          <p:cNvSpPr txBox="1"/>
          <p:nvPr/>
        </p:nvSpPr>
        <p:spPr>
          <a:xfrm>
            <a:off x="4096946" y="2377674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87" name="خفيف">
            <a:extLst>
              <a:ext uri="{FF2B5EF4-FFF2-40B4-BE49-F238E27FC236}">
                <a16:creationId xmlns:a16="http://schemas.microsoft.com/office/drawing/2014/main" id="{84E9DE4B-621C-2DC2-3093-83AD2B7E5AA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3385162" y="1789454"/>
            <a:ext cx="561203" cy="611559"/>
          </a:xfrm>
          <a:prstGeom prst="rect">
            <a:avLst/>
          </a:prstGeom>
        </p:spPr>
      </p:pic>
      <p:pic>
        <p:nvPicPr>
          <p:cNvPr id="88" name="نهائي">
            <a:extLst>
              <a:ext uri="{FF2B5EF4-FFF2-40B4-BE49-F238E27FC236}">
                <a16:creationId xmlns:a16="http://schemas.microsoft.com/office/drawing/2014/main" id="{58EA73B2-DCCF-24E7-3231-7DF0F531FD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85162" y="1789454"/>
            <a:ext cx="561203" cy="611559"/>
          </a:xfrm>
          <a:prstGeom prst="rect">
            <a:avLst/>
          </a:prstGeom>
        </p:spPr>
      </p:pic>
      <p:sp>
        <p:nvSpPr>
          <p:cNvPr id="89" name="مربع نص 88">
            <a:extLst>
              <a:ext uri="{FF2B5EF4-FFF2-40B4-BE49-F238E27FC236}">
                <a16:creationId xmlns:a16="http://schemas.microsoft.com/office/drawing/2014/main" id="{37F03E1C-00D1-D784-E069-91E694746EF8}"/>
              </a:ext>
            </a:extLst>
          </p:cNvPr>
          <p:cNvSpPr txBox="1"/>
          <p:nvPr/>
        </p:nvSpPr>
        <p:spPr>
          <a:xfrm>
            <a:off x="3167452" y="2377673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90" name="خفيف">
            <a:extLst>
              <a:ext uri="{FF2B5EF4-FFF2-40B4-BE49-F238E27FC236}">
                <a16:creationId xmlns:a16="http://schemas.microsoft.com/office/drawing/2014/main" id="{58D3C411-95DB-2D1E-3902-D6BDE5805C4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2377621" y="1789454"/>
            <a:ext cx="561203" cy="611559"/>
          </a:xfrm>
          <a:prstGeom prst="rect">
            <a:avLst/>
          </a:prstGeom>
        </p:spPr>
      </p:pic>
      <p:pic>
        <p:nvPicPr>
          <p:cNvPr id="91" name="نهائي">
            <a:extLst>
              <a:ext uri="{FF2B5EF4-FFF2-40B4-BE49-F238E27FC236}">
                <a16:creationId xmlns:a16="http://schemas.microsoft.com/office/drawing/2014/main" id="{444BE91C-B455-1D88-35BB-527BA77A01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77621" y="1789454"/>
            <a:ext cx="561203" cy="611559"/>
          </a:xfrm>
          <a:prstGeom prst="rect">
            <a:avLst/>
          </a:prstGeom>
        </p:spPr>
      </p:pic>
      <p:sp>
        <p:nvSpPr>
          <p:cNvPr id="92" name="مربع نص 91">
            <a:extLst>
              <a:ext uri="{FF2B5EF4-FFF2-40B4-BE49-F238E27FC236}">
                <a16:creationId xmlns:a16="http://schemas.microsoft.com/office/drawing/2014/main" id="{1E8C021E-9187-57CD-7455-07945E3B8E1B}"/>
              </a:ext>
            </a:extLst>
          </p:cNvPr>
          <p:cNvSpPr txBox="1"/>
          <p:nvPr/>
        </p:nvSpPr>
        <p:spPr>
          <a:xfrm>
            <a:off x="2159912" y="2377673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93" name="خفيف">
            <a:extLst>
              <a:ext uri="{FF2B5EF4-FFF2-40B4-BE49-F238E27FC236}">
                <a16:creationId xmlns:a16="http://schemas.microsoft.com/office/drawing/2014/main" id="{0EF1621A-605C-849F-BF08-389A1FEB688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1368310" y="1789454"/>
            <a:ext cx="561203" cy="611559"/>
          </a:xfrm>
          <a:prstGeom prst="rect">
            <a:avLst/>
          </a:prstGeom>
        </p:spPr>
      </p:pic>
      <p:pic>
        <p:nvPicPr>
          <p:cNvPr id="94" name="نهائي">
            <a:extLst>
              <a:ext uri="{FF2B5EF4-FFF2-40B4-BE49-F238E27FC236}">
                <a16:creationId xmlns:a16="http://schemas.microsoft.com/office/drawing/2014/main" id="{CC47C05B-48E8-9AE8-C92F-D1E443014E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68310" y="1789454"/>
            <a:ext cx="561203" cy="611559"/>
          </a:xfrm>
          <a:prstGeom prst="rect">
            <a:avLst/>
          </a:prstGeom>
        </p:spPr>
      </p:pic>
      <p:sp>
        <p:nvSpPr>
          <p:cNvPr id="95" name="مربع نص 94">
            <a:extLst>
              <a:ext uri="{FF2B5EF4-FFF2-40B4-BE49-F238E27FC236}">
                <a16:creationId xmlns:a16="http://schemas.microsoft.com/office/drawing/2014/main" id="{96D449FF-8862-C236-5C79-938C01DBEF24}"/>
              </a:ext>
            </a:extLst>
          </p:cNvPr>
          <p:cNvSpPr txBox="1"/>
          <p:nvPr/>
        </p:nvSpPr>
        <p:spPr>
          <a:xfrm>
            <a:off x="1150601" y="2377673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96" name="خفيف">
            <a:extLst>
              <a:ext uri="{FF2B5EF4-FFF2-40B4-BE49-F238E27FC236}">
                <a16:creationId xmlns:a16="http://schemas.microsoft.com/office/drawing/2014/main" id="{BCF6B695-16B6-30AA-DB07-23CF992C97E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394572" y="1789454"/>
            <a:ext cx="561203" cy="611559"/>
          </a:xfrm>
          <a:prstGeom prst="rect">
            <a:avLst/>
          </a:prstGeom>
        </p:spPr>
      </p:pic>
      <p:pic>
        <p:nvPicPr>
          <p:cNvPr id="97" name="نهائي">
            <a:extLst>
              <a:ext uri="{FF2B5EF4-FFF2-40B4-BE49-F238E27FC236}">
                <a16:creationId xmlns:a16="http://schemas.microsoft.com/office/drawing/2014/main" id="{90EAE4FF-873E-E529-274C-4FFC34F660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94572" y="1789454"/>
            <a:ext cx="561203" cy="611559"/>
          </a:xfrm>
          <a:prstGeom prst="rect">
            <a:avLst/>
          </a:prstGeom>
        </p:spPr>
      </p:pic>
      <p:sp>
        <p:nvSpPr>
          <p:cNvPr id="98" name="مربع نص 97">
            <a:extLst>
              <a:ext uri="{FF2B5EF4-FFF2-40B4-BE49-F238E27FC236}">
                <a16:creationId xmlns:a16="http://schemas.microsoft.com/office/drawing/2014/main" id="{CEB4F729-B14C-0D57-7A53-E271334FD638}"/>
              </a:ext>
            </a:extLst>
          </p:cNvPr>
          <p:cNvSpPr txBox="1"/>
          <p:nvPr/>
        </p:nvSpPr>
        <p:spPr>
          <a:xfrm>
            <a:off x="176863" y="2377673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99" name="خفيف">
            <a:extLst>
              <a:ext uri="{FF2B5EF4-FFF2-40B4-BE49-F238E27FC236}">
                <a16:creationId xmlns:a16="http://schemas.microsoft.com/office/drawing/2014/main" id="{0DB87EC1-6318-27F5-8722-28B911B0E82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8169469" y="3077743"/>
            <a:ext cx="561203" cy="611559"/>
          </a:xfrm>
          <a:prstGeom prst="rect">
            <a:avLst/>
          </a:prstGeom>
        </p:spPr>
      </p:pic>
      <p:pic>
        <p:nvPicPr>
          <p:cNvPr id="100" name="نهائي">
            <a:extLst>
              <a:ext uri="{FF2B5EF4-FFF2-40B4-BE49-F238E27FC236}">
                <a16:creationId xmlns:a16="http://schemas.microsoft.com/office/drawing/2014/main" id="{BF5DAEC5-33E0-5011-66BB-1A4A0C06D3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69469" y="3077743"/>
            <a:ext cx="561203" cy="611559"/>
          </a:xfrm>
          <a:prstGeom prst="rect">
            <a:avLst/>
          </a:prstGeom>
        </p:spPr>
      </p:pic>
      <p:sp>
        <p:nvSpPr>
          <p:cNvPr id="101" name="مربع نص 100">
            <a:extLst>
              <a:ext uri="{FF2B5EF4-FFF2-40B4-BE49-F238E27FC236}">
                <a16:creationId xmlns:a16="http://schemas.microsoft.com/office/drawing/2014/main" id="{B401E100-FFFC-80CA-5FE1-4250DD87D827}"/>
              </a:ext>
            </a:extLst>
          </p:cNvPr>
          <p:cNvSpPr txBox="1"/>
          <p:nvPr/>
        </p:nvSpPr>
        <p:spPr>
          <a:xfrm>
            <a:off x="7951760" y="3723113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02" name="خفيف">
            <a:extLst>
              <a:ext uri="{FF2B5EF4-FFF2-40B4-BE49-F238E27FC236}">
                <a16:creationId xmlns:a16="http://schemas.microsoft.com/office/drawing/2014/main" id="{846032E0-46B4-001D-221F-3CDB0AD00BF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7165272" y="3077743"/>
            <a:ext cx="561203" cy="611559"/>
          </a:xfrm>
          <a:prstGeom prst="rect">
            <a:avLst/>
          </a:prstGeom>
        </p:spPr>
      </p:pic>
      <p:pic>
        <p:nvPicPr>
          <p:cNvPr id="103" name="نهائي">
            <a:extLst>
              <a:ext uri="{FF2B5EF4-FFF2-40B4-BE49-F238E27FC236}">
                <a16:creationId xmlns:a16="http://schemas.microsoft.com/office/drawing/2014/main" id="{7D7A0163-54FD-772F-1CE4-DE24F0F9AB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65272" y="3077743"/>
            <a:ext cx="561203" cy="611559"/>
          </a:xfrm>
          <a:prstGeom prst="rect">
            <a:avLst/>
          </a:prstGeom>
        </p:spPr>
      </p:pic>
      <p:sp>
        <p:nvSpPr>
          <p:cNvPr id="153" name="مربع نص 152">
            <a:extLst>
              <a:ext uri="{FF2B5EF4-FFF2-40B4-BE49-F238E27FC236}">
                <a16:creationId xmlns:a16="http://schemas.microsoft.com/office/drawing/2014/main" id="{E1C8D32C-3C71-2C0A-2010-7016E5DA5183}"/>
              </a:ext>
            </a:extLst>
          </p:cNvPr>
          <p:cNvSpPr txBox="1"/>
          <p:nvPr/>
        </p:nvSpPr>
        <p:spPr>
          <a:xfrm>
            <a:off x="6947563" y="3723113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54" name="خفيف">
            <a:extLst>
              <a:ext uri="{FF2B5EF4-FFF2-40B4-BE49-F238E27FC236}">
                <a16:creationId xmlns:a16="http://schemas.microsoft.com/office/drawing/2014/main" id="{0FD5A6AD-FAA3-B8EA-0710-817C30A58F5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6183000" y="3077743"/>
            <a:ext cx="561203" cy="611559"/>
          </a:xfrm>
          <a:prstGeom prst="rect">
            <a:avLst/>
          </a:prstGeom>
        </p:spPr>
      </p:pic>
      <p:pic>
        <p:nvPicPr>
          <p:cNvPr id="155" name="نهائي">
            <a:extLst>
              <a:ext uri="{FF2B5EF4-FFF2-40B4-BE49-F238E27FC236}">
                <a16:creationId xmlns:a16="http://schemas.microsoft.com/office/drawing/2014/main" id="{AACE037A-43E0-525D-32AE-499CC785C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187399" y="3077743"/>
            <a:ext cx="561203" cy="611559"/>
          </a:xfrm>
          <a:prstGeom prst="rect">
            <a:avLst/>
          </a:prstGeom>
        </p:spPr>
      </p:pic>
      <p:sp>
        <p:nvSpPr>
          <p:cNvPr id="162" name="مربع نص 161">
            <a:extLst>
              <a:ext uri="{FF2B5EF4-FFF2-40B4-BE49-F238E27FC236}">
                <a16:creationId xmlns:a16="http://schemas.microsoft.com/office/drawing/2014/main" id="{86BF28FE-6608-C7AD-769C-0A8A57B843ED}"/>
              </a:ext>
            </a:extLst>
          </p:cNvPr>
          <p:cNvSpPr txBox="1"/>
          <p:nvPr/>
        </p:nvSpPr>
        <p:spPr>
          <a:xfrm>
            <a:off x="5918106" y="3749804"/>
            <a:ext cx="107150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0" name="خفيف">
            <a:extLst>
              <a:ext uri="{FF2B5EF4-FFF2-40B4-BE49-F238E27FC236}">
                <a16:creationId xmlns:a16="http://schemas.microsoft.com/office/drawing/2014/main" id="{4939E3B8-431A-82B8-0162-B9FBAFFDCF0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5200728" y="3034731"/>
            <a:ext cx="561203" cy="611559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722B0B07-3A0C-1192-98EA-05BEF859F7F2}"/>
              </a:ext>
            </a:extLst>
          </p:cNvPr>
          <p:cNvSpPr txBox="1"/>
          <p:nvPr/>
        </p:nvSpPr>
        <p:spPr>
          <a:xfrm>
            <a:off x="4988796" y="3705375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6F0F9DEA-E110-C4CA-B554-AEF29E7E394A}"/>
              </a:ext>
            </a:extLst>
          </p:cNvPr>
          <p:cNvSpPr txBox="1"/>
          <p:nvPr/>
        </p:nvSpPr>
        <p:spPr>
          <a:xfrm>
            <a:off x="4061302" y="3723112"/>
            <a:ext cx="107150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8700F74B-F643-01F2-CD5A-1AD0BD07A91C}"/>
              </a:ext>
            </a:extLst>
          </p:cNvPr>
          <p:cNvSpPr txBox="1"/>
          <p:nvPr/>
        </p:nvSpPr>
        <p:spPr>
          <a:xfrm>
            <a:off x="3159964" y="3711502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1" name="خفيف">
            <a:extLst>
              <a:ext uri="{FF2B5EF4-FFF2-40B4-BE49-F238E27FC236}">
                <a16:creationId xmlns:a16="http://schemas.microsoft.com/office/drawing/2014/main" id="{F2B39EA6-34B3-095C-DC4F-DF7B885F917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4299051" y="3034731"/>
            <a:ext cx="561203" cy="611559"/>
          </a:xfrm>
          <a:prstGeom prst="rect">
            <a:avLst/>
          </a:prstGeom>
        </p:spPr>
      </p:pic>
      <p:pic>
        <p:nvPicPr>
          <p:cNvPr id="12" name="خفيف">
            <a:extLst>
              <a:ext uri="{FF2B5EF4-FFF2-40B4-BE49-F238E27FC236}">
                <a16:creationId xmlns:a16="http://schemas.microsoft.com/office/drawing/2014/main" id="{0BDE577D-262C-3AFD-7917-0B2BC5DB883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3388984" y="3034731"/>
            <a:ext cx="561203" cy="611559"/>
          </a:xfrm>
          <a:prstGeom prst="rect">
            <a:avLst/>
          </a:prstGeom>
        </p:spPr>
      </p:pic>
      <p:pic>
        <p:nvPicPr>
          <p:cNvPr id="4" name="نهائي">
            <a:extLst>
              <a:ext uri="{FF2B5EF4-FFF2-40B4-BE49-F238E27FC236}">
                <a16:creationId xmlns:a16="http://schemas.microsoft.com/office/drawing/2014/main" id="{CED42FA1-2BB4-7FC0-E0E6-BE26B14855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205127" y="3034731"/>
            <a:ext cx="561203" cy="611559"/>
          </a:xfrm>
          <a:prstGeom prst="rect">
            <a:avLst/>
          </a:prstGeom>
        </p:spPr>
      </p:pic>
      <p:pic>
        <p:nvPicPr>
          <p:cNvPr id="6" name="نهائي">
            <a:extLst>
              <a:ext uri="{FF2B5EF4-FFF2-40B4-BE49-F238E27FC236}">
                <a16:creationId xmlns:a16="http://schemas.microsoft.com/office/drawing/2014/main" id="{53CE0E27-537F-60DF-A435-94F7C9704D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304071" y="3034731"/>
            <a:ext cx="561203" cy="611559"/>
          </a:xfrm>
          <a:prstGeom prst="rect">
            <a:avLst/>
          </a:prstGeom>
        </p:spPr>
      </p:pic>
      <p:pic>
        <p:nvPicPr>
          <p:cNvPr id="8" name="نهائي">
            <a:extLst>
              <a:ext uri="{FF2B5EF4-FFF2-40B4-BE49-F238E27FC236}">
                <a16:creationId xmlns:a16="http://schemas.microsoft.com/office/drawing/2014/main" id="{8BC9836A-BFB3-3C46-7357-DA7DC4F010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77672" y="3041783"/>
            <a:ext cx="561203" cy="611559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7F83A39E-9DC8-6796-0D66-273A056CCCF6}"/>
              </a:ext>
            </a:extLst>
          </p:cNvPr>
          <p:cNvSpPr txBox="1"/>
          <p:nvPr/>
        </p:nvSpPr>
        <p:spPr>
          <a:xfrm>
            <a:off x="2218245" y="3711500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8" name="خفيف">
            <a:extLst>
              <a:ext uri="{FF2B5EF4-FFF2-40B4-BE49-F238E27FC236}">
                <a16:creationId xmlns:a16="http://schemas.microsoft.com/office/drawing/2014/main" id="{14409911-C990-3331-54BF-0F7FE4A118A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2516986" y="3012582"/>
            <a:ext cx="561203" cy="611559"/>
          </a:xfrm>
          <a:prstGeom prst="rect">
            <a:avLst/>
          </a:prstGeom>
        </p:spPr>
      </p:pic>
      <p:pic>
        <p:nvPicPr>
          <p:cNvPr id="19" name="نهائي">
            <a:extLst>
              <a:ext uri="{FF2B5EF4-FFF2-40B4-BE49-F238E27FC236}">
                <a16:creationId xmlns:a16="http://schemas.microsoft.com/office/drawing/2014/main" id="{F7F74D41-E14F-01F0-F759-93A1505050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77934" y="3012582"/>
            <a:ext cx="561203" cy="611559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4AC40CB-0089-C26D-8AE3-7385D6625667}"/>
              </a:ext>
            </a:extLst>
          </p:cNvPr>
          <p:cNvSpPr txBox="1"/>
          <p:nvPr/>
        </p:nvSpPr>
        <p:spPr>
          <a:xfrm>
            <a:off x="1203961" y="3726102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21" name="خفيف">
            <a:extLst>
              <a:ext uri="{FF2B5EF4-FFF2-40B4-BE49-F238E27FC236}">
                <a16:creationId xmlns:a16="http://schemas.microsoft.com/office/drawing/2014/main" id="{7DE33337-19BA-00B6-9CAE-843694DAC76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1502702" y="3027184"/>
            <a:ext cx="561203" cy="611559"/>
          </a:xfrm>
          <a:prstGeom prst="rect">
            <a:avLst/>
          </a:prstGeom>
        </p:spPr>
      </p:pic>
      <p:pic>
        <p:nvPicPr>
          <p:cNvPr id="22" name="نهائي">
            <a:extLst>
              <a:ext uri="{FF2B5EF4-FFF2-40B4-BE49-F238E27FC236}">
                <a16:creationId xmlns:a16="http://schemas.microsoft.com/office/drawing/2014/main" id="{77C31F1A-E478-C46C-2FA7-14AF216027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63650" y="3027184"/>
            <a:ext cx="561203" cy="611559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D8EF7682-63EB-67E5-A158-9CBC9E770233}"/>
              </a:ext>
            </a:extLst>
          </p:cNvPr>
          <p:cNvSpPr txBox="1"/>
          <p:nvPr/>
        </p:nvSpPr>
        <p:spPr>
          <a:xfrm>
            <a:off x="232656" y="3683672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24" name="خفيف">
            <a:extLst>
              <a:ext uri="{FF2B5EF4-FFF2-40B4-BE49-F238E27FC236}">
                <a16:creationId xmlns:a16="http://schemas.microsoft.com/office/drawing/2014/main" id="{BD011DF0-6918-8FD4-FD64-9050C103C54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531397" y="2984753"/>
            <a:ext cx="561203" cy="611559"/>
          </a:xfrm>
          <a:prstGeom prst="rect">
            <a:avLst/>
          </a:prstGeom>
        </p:spPr>
      </p:pic>
      <p:pic>
        <p:nvPicPr>
          <p:cNvPr id="25" name="نهائي">
            <a:extLst>
              <a:ext uri="{FF2B5EF4-FFF2-40B4-BE49-F238E27FC236}">
                <a16:creationId xmlns:a16="http://schemas.microsoft.com/office/drawing/2014/main" id="{472A9BD8-2781-05B7-DD14-EB8C34D6DB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2345" y="2984753"/>
            <a:ext cx="561203" cy="611559"/>
          </a:xfrm>
          <a:prstGeom prst="rect">
            <a:avLst/>
          </a:prstGeom>
        </p:spPr>
      </p:pic>
      <p:sp>
        <p:nvSpPr>
          <p:cNvPr id="3" name="لوحة تحفيز الطالبات">
            <a:extLst>
              <a:ext uri="{FF2B5EF4-FFF2-40B4-BE49-F238E27FC236}">
                <a16:creationId xmlns:a16="http://schemas.microsoft.com/office/drawing/2014/main" id="{DE9F66CE-B0F6-2F98-5F02-B49C2B15FE7B}"/>
              </a:ext>
            </a:extLst>
          </p:cNvPr>
          <p:cNvSpPr txBox="1"/>
          <p:nvPr/>
        </p:nvSpPr>
        <p:spPr>
          <a:xfrm>
            <a:off x="2938825" y="854709"/>
            <a:ext cx="3104616" cy="608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5300" b="0">
                <a:solidFill>
                  <a:schemeClr val="accent5">
                    <a:lumOff val="-29866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defTabSz="685766">
              <a:defRPr/>
            </a:pPr>
            <a:r>
              <a:rPr lang="ar-SA" sz="3600" b="1" dirty="0">
                <a:solidFill>
                  <a:srgbClr val="C00000"/>
                </a:solidFill>
              </a:rPr>
              <a:t>الطالب المميز لليوم</a:t>
            </a:r>
            <a:endParaRPr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0535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483B7F51-8310-965B-FDDF-DAAE6CDA9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Picture 11">
            <a:extLst>
              <a:ext uri="{FF2B5EF4-FFF2-40B4-BE49-F238E27FC236}">
                <a16:creationId xmlns:a16="http://schemas.microsoft.com/office/drawing/2014/main" id="{88BE4C87-FEB0-439A-A4F5-7CDC9954E8F0}"/>
              </a:ext>
            </a:extLst>
          </p:cNvPr>
          <p:cNvSpPr/>
          <p:nvPr/>
        </p:nvSpPr>
        <p:spPr>
          <a:xfrm>
            <a:off x="441904" y="1147475"/>
            <a:ext cx="8490710" cy="2988757"/>
          </a:xfrm>
          <a:prstGeom prst="roundRect">
            <a:avLst/>
          </a:prstGeom>
          <a:solidFill>
            <a:srgbClr val="FFFFFF">
              <a:alpha val="59000"/>
            </a:srgbClr>
          </a:solidFill>
          <a:ln w="40052" cap="flat">
            <a:noFill/>
            <a:prstDash val="solid"/>
            <a:miter/>
          </a:ln>
        </p:spPr>
        <p:txBody>
          <a:bodyPr rtlCol="1" anchor="ctr"/>
          <a:lstStyle/>
          <a:p>
            <a:pPr defTabSz="685766">
              <a:defRPr/>
            </a:pPr>
            <a:endParaRPr lang="ar-SA" sz="105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26" name="لوحة تحفيز الطالبات">
            <a:extLst>
              <a:ext uri="{FF2B5EF4-FFF2-40B4-BE49-F238E27FC236}">
                <a16:creationId xmlns:a16="http://schemas.microsoft.com/office/drawing/2014/main" id="{34B04D68-3848-41EB-B993-D7F59955740C}"/>
              </a:ext>
            </a:extLst>
          </p:cNvPr>
          <p:cNvSpPr txBox="1"/>
          <p:nvPr/>
        </p:nvSpPr>
        <p:spPr>
          <a:xfrm>
            <a:off x="2938824" y="601504"/>
            <a:ext cx="3144691" cy="677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5300" b="0">
                <a:solidFill>
                  <a:schemeClr val="accent5">
                    <a:lumOff val="-29866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defTabSz="685766">
              <a:defRPr/>
            </a:pPr>
            <a:r>
              <a:rPr sz="3000" b="1" dirty="0">
                <a:solidFill>
                  <a:srgbClr val="FF0000"/>
                </a:solidFill>
              </a:rPr>
              <a:t> </a:t>
            </a:r>
            <a:r>
              <a:rPr lang="ar-SA" sz="4050" b="1" dirty="0">
                <a:solidFill>
                  <a:schemeClr val="tx1"/>
                </a:solidFill>
              </a:rPr>
              <a:t>الحضور و الغياب</a:t>
            </a:r>
            <a:endParaRPr sz="3000" b="1" dirty="0">
              <a:solidFill>
                <a:schemeClr val="tx1"/>
              </a:solidFill>
            </a:endParaRPr>
          </a:p>
        </p:txBody>
      </p:sp>
      <p:pic>
        <p:nvPicPr>
          <p:cNvPr id="72" name="خفيف">
            <a:extLst>
              <a:ext uri="{FF2B5EF4-FFF2-40B4-BE49-F238E27FC236}">
                <a16:creationId xmlns:a16="http://schemas.microsoft.com/office/drawing/2014/main" id="{D9A25347-9E24-2C52-C0B1-5A9D02A5A53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8169469" y="1550071"/>
            <a:ext cx="561203" cy="611559"/>
          </a:xfrm>
          <a:prstGeom prst="rect">
            <a:avLst/>
          </a:prstGeom>
        </p:spPr>
      </p:pic>
      <p:pic>
        <p:nvPicPr>
          <p:cNvPr id="73" name="نهائي">
            <a:extLst>
              <a:ext uri="{FF2B5EF4-FFF2-40B4-BE49-F238E27FC236}">
                <a16:creationId xmlns:a16="http://schemas.microsoft.com/office/drawing/2014/main" id="{EA29A652-323A-DD14-34B3-7764B76F41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69469" y="1550071"/>
            <a:ext cx="561203" cy="611559"/>
          </a:xfrm>
          <a:prstGeom prst="rect">
            <a:avLst/>
          </a:prstGeom>
        </p:spPr>
      </p:pic>
      <p:sp>
        <p:nvSpPr>
          <p:cNvPr id="74" name="مربع نص 73">
            <a:extLst>
              <a:ext uri="{FF2B5EF4-FFF2-40B4-BE49-F238E27FC236}">
                <a16:creationId xmlns:a16="http://schemas.microsoft.com/office/drawing/2014/main" id="{7DC2DB4F-D480-F929-FCB2-DF477A371352}"/>
              </a:ext>
            </a:extLst>
          </p:cNvPr>
          <p:cNvSpPr txBox="1"/>
          <p:nvPr/>
        </p:nvSpPr>
        <p:spPr>
          <a:xfrm>
            <a:off x="7951760" y="2138290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75" name="خفيف">
            <a:extLst>
              <a:ext uri="{FF2B5EF4-FFF2-40B4-BE49-F238E27FC236}">
                <a16:creationId xmlns:a16="http://schemas.microsoft.com/office/drawing/2014/main" id="{03B520DF-EBDC-61B3-0F87-2DC5B49EA13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7165272" y="1550071"/>
            <a:ext cx="561203" cy="611559"/>
          </a:xfrm>
          <a:prstGeom prst="rect">
            <a:avLst/>
          </a:prstGeom>
        </p:spPr>
      </p:pic>
      <p:pic>
        <p:nvPicPr>
          <p:cNvPr id="76" name="نهائي">
            <a:extLst>
              <a:ext uri="{FF2B5EF4-FFF2-40B4-BE49-F238E27FC236}">
                <a16:creationId xmlns:a16="http://schemas.microsoft.com/office/drawing/2014/main" id="{CA83B887-82F4-F60B-7E09-EAC9E18042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65272" y="1550071"/>
            <a:ext cx="561203" cy="611559"/>
          </a:xfrm>
          <a:prstGeom prst="rect">
            <a:avLst/>
          </a:prstGeom>
        </p:spPr>
      </p:pic>
      <p:sp>
        <p:nvSpPr>
          <p:cNvPr id="77" name="مربع نص 76">
            <a:extLst>
              <a:ext uri="{FF2B5EF4-FFF2-40B4-BE49-F238E27FC236}">
                <a16:creationId xmlns:a16="http://schemas.microsoft.com/office/drawing/2014/main" id="{FB2A0F68-1EB4-2DCE-3FF9-C5DA0B2BC640}"/>
              </a:ext>
            </a:extLst>
          </p:cNvPr>
          <p:cNvSpPr txBox="1"/>
          <p:nvPr/>
        </p:nvSpPr>
        <p:spPr>
          <a:xfrm>
            <a:off x="6947563" y="2138290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78" name="خفيف">
            <a:extLst>
              <a:ext uri="{FF2B5EF4-FFF2-40B4-BE49-F238E27FC236}">
                <a16:creationId xmlns:a16="http://schemas.microsoft.com/office/drawing/2014/main" id="{946AAC33-E1AE-17EB-FCB3-3B020632EF7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6183000" y="1550071"/>
            <a:ext cx="561203" cy="611559"/>
          </a:xfrm>
          <a:prstGeom prst="rect">
            <a:avLst/>
          </a:prstGeom>
        </p:spPr>
      </p:pic>
      <p:pic>
        <p:nvPicPr>
          <p:cNvPr id="79" name="نهائي">
            <a:extLst>
              <a:ext uri="{FF2B5EF4-FFF2-40B4-BE49-F238E27FC236}">
                <a16:creationId xmlns:a16="http://schemas.microsoft.com/office/drawing/2014/main" id="{3B496022-259F-E980-ED12-F89D5516B1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183000" y="1550071"/>
            <a:ext cx="561203" cy="611559"/>
          </a:xfrm>
          <a:prstGeom prst="rect">
            <a:avLst/>
          </a:prstGeom>
        </p:spPr>
      </p:pic>
      <p:sp>
        <p:nvSpPr>
          <p:cNvPr id="80" name="مربع نص 79">
            <a:extLst>
              <a:ext uri="{FF2B5EF4-FFF2-40B4-BE49-F238E27FC236}">
                <a16:creationId xmlns:a16="http://schemas.microsoft.com/office/drawing/2014/main" id="{63945A81-20F1-B009-90D8-DD343604D8AF}"/>
              </a:ext>
            </a:extLst>
          </p:cNvPr>
          <p:cNvSpPr txBox="1"/>
          <p:nvPr/>
        </p:nvSpPr>
        <p:spPr>
          <a:xfrm>
            <a:off x="5965291" y="2138290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81" name="خفيف">
            <a:extLst>
              <a:ext uri="{FF2B5EF4-FFF2-40B4-BE49-F238E27FC236}">
                <a16:creationId xmlns:a16="http://schemas.microsoft.com/office/drawing/2014/main" id="{B5D208FA-7746-DB8F-D523-57A834B3D10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5195919" y="1550071"/>
            <a:ext cx="561203" cy="611559"/>
          </a:xfrm>
          <a:prstGeom prst="rect">
            <a:avLst/>
          </a:prstGeom>
        </p:spPr>
      </p:pic>
      <p:pic>
        <p:nvPicPr>
          <p:cNvPr id="82" name="نهائي">
            <a:extLst>
              <a:ext uri="{FF2B5EF4-FFF2-40B4-BE49-F238E27FC236}">
                <a16:creationId xmlns:a16="http://schemas.microsoft.com/office/drawing/2014/main" id="{37CE9704-E7EE-625B-AE2A-7E33C0538B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195919" y="1550071"/>
            <a:ext cx="561203" cy="611559"/>
          </a:xfrm>
          <a:prstGeom prst="rect">
            <a:avLst/>
          </a:prstGeom>
        </p:spPr>
      </p:pic>
      <p:sp>
        <p:nvSpPr>
          <p:cNvPr id="83" name="مربع نص 82">
            <a:extLst>
              <a:ext uri="{FF2B5EF4-FFF2-40B4-BE49-F238E27FC236}">
                <a16:creationId xmlns:a16="http://schemas.microsoft.com/office/drawing/2014/main" id="{3D2B6E8B-404F-1FE4-7E6C-5FE2D3856C9B}"/>
              </a:ext>
            </a:extLst>
          </p:cNvPr>
          <p:cNvSpPr txBox="1"/>
          <p:nvPr/>
        </p:nvSpPr>
        <p:spPr>
          <a:xfrm>
            <a:off x="4978210" y="2138290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84" name="خفيف">
            <a:extLst>
              <a:ext uri="{FF2B5EF4-FFF2-40B4-BE49-F238E27FC236}">
                <a16:creationId xmlns:a16="http://schemas.microsoft.com/office/drawing/2014/main" id="{25EA0BE0-9C4D-E80D-DCA9-C610EA45050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4314655" y="1550071"/>
            <a:ext cx="561203" cy="611559"/>
          </a:xfrm>
          <a:prstGeom prst="rect">
            <a:avLst/>
          </a:prstGeom>
        </p:spPr>
      </p:pic>
      <p:pic>
        <p:nvPicPr>
          <p:cNvPr id="85" name="نهائي">
            <a:extLst>
              <a:ext uri="{FF2B5EF4-FFF2-40B4-BE49-F238E27FC236}">
                <a16:creationId xmlns:a16="http://schemas.microsoft.com/office/drawing/2014/main" id="{8DC33C61-7431-F1C4-3191-0F63EA477B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314655" y="1550071"/>
            <a:ext cx="561203" cy="611559"/>
          </a:xfrm>
          <a:prstGeom prst="rect">
            <a:avLst/>
          </a:prstGeom>
        </p:spPr>
      </p:pic>
      <p:sp>
        <p:nvSpPr>
          <p:cNvPr id="86" name="مربع نص 85">
            <a:extLst>
              <a:ext uri="{FF2B5EF4-FFF2-40B4-BE49-F238E27FC236}">
                <a16:creationId xmlns:a16="http://schemas.microsoft.com/office/drawing/2014/main" id="{39CFF17F-F273-B26C-7DC3-250FFE2C05E1}"/>
              </a:ext>
            </a:extLst>
          </p:cNvPr>
          <p:cNvSpPr txBox="1"/>
          <p:nvPr/>
        </p:nvSpPr>
        <p:spPr>
          <a:xfrm>
            <a:off x="4096946" y="2138291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87" name="خفيف">
            <a:extLst>
              <a:ext uri="{FF2B5EF4-FFF2-40B4-BE49-F238E27FC236}">
                <a16:creationId xmlns:a16="http://schemas.microsoft.com/office/drawing/2014/main" id="{84E9DE4B-621C-2DC2-3093-83AD2B7E5AA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3385162" y="1550071"/>
            <a:ext cx="561203" cy="611559"/>
          </a:xfrm>
          <a:prstGeom prst="rect">
            <a:avLst/>
          </a:prstGeom>
        </p:spPr>
      </p:pic>
      <p:pic>
        <p:nvPicPr>
          <p:cNvPr id="88" name="نهائي">
            <a:extLst>
              <a:ext uri="{FF2B5EF4-FFF2-40B4-BE49-F238E27FC236}">
                <a16:creationId xmlns:a16="http://schemas.microsoft.com/office/drawing/2014/main" id="{58EA73B2-DCCF-24E7-3231-7DF0F531FD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85162" y="1550071"/>
            <a:ext cx="561203" cy="611559"/>
          </a:xfrm>
          <a:prstGeom prst="rect">
            <a:avLst/>
          </a:prstGeom>
        </p:spPr>
      </p:pic>
      <p:sp>
        <p:nvSpPr>
          <p:cNvPr id="89" name="مربع نص 88">
            <a:extLst>
              <a:ext uri="{FF2B5EF4-FFF2-40B4-BE49-F238E27FC236}">
                <a16:creationId xmlns:a16="http://schemas.microsoft.com/office/drawing/2014/main" id="{37F03E1C-00D1-D784-E069-91E694746EF8}"/>
              </a:ext>
            </a:extLst>
          </p:cNvPr>
          <p:cNvSpPr txBox="1"/>
          <p:nvPr/>
        </p:nvSpPr>
        <p:spPr>
          <a:xfrm>
            <a:off x="3167452" y="2138291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90" name="خفيف">
            <a:extLst>
              <a:ext uri="{FF2B5EF4-FFF2-40B4-BE49-F238E27FC236}">
                <a16:creationId xmlns:a16="http://schemas.microsoft.com/office/drawing/2014/main" id="{58D3C411-95DB-2D1E-3902-D6BDE5805C4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2377621" y="1550071"/>
            <a:ext cx="561203" cy="611559"/>
          </a:xfrm>
          <a:prstGeom prst="rect">
            <a:avLst/>
          </a:prstGeom>
        </p:spPr>
      </p:pic>
      <p:pic>
        <p:nvPicPr>
          <p:cNvPr id="91" name="نهائي">
            <a:extLst>
              <a:ext uri="{FF2B5EF4-FFF2-40B4-BE49-F238E27FC236}">
                <a16:creationId xmlns:a16="http://schemas.microsoft.com/office/drawing/2014/main" id="{444BE91C-B455-1D88-35BB-527BA77A01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77621" y="1550071"/>
            <a:ext cx="561203" cy="611559"/>
          </a:xfrm>
          <a:prstGeom prst="rect">
            <a:avLst/>
          </a:prstGeom>
        </p:spPr>
      </p:pic>
      <p:sp>
        <p:nvSpPr>
          <p:cNvPr id="92" name="مربع نص 91">
            <a:extLst>
              <a:ext uri="{FF2B5EF4-FFF2-40B4-BE49-F238E27FC236}">
                <a16:creationId xmlns:a16="http://schemas.microsoft.com/office/drawing/2014/main" id="{1E8C021E-9187-57CD-7455-07945E3B8E1B}"/>
              </a:ext>
            </a:extLst>
          </p:cNvPr>
          <p:cNvSpPr txBox="1"/>
          <p:nvPr/>
        </p:nvSpPr>
        <p:spPr>
          <a:xfrm>
            <a:off x="2159912" y="2138290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93" name="خفيف">
            <a:extLst>
              <a:ext uri="{FF2B5EF4-FFF2-40B4-BE49-F238E27FC236}">
                <a16:creationId xmlns:a16="http://schemas.microsoft.com/office/drawing/2014/main" id="{0EF1621A-605C-849F-BF08-389A1FEB688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1368310" y="1550071"/>
            <a:ext cx="561203" cy="611559"/>
          </a:xfrm>
          <a:prstGeom prst="rect">
            <a:avLst/>
          </a:prstGeom>
        </p:spPr>
      </p:pic>
      <p:pic>
        <p:nvPicPr>
          <p:cNvPr id="94" name="نهائي">
            <a:extLst>
              <a:ext uri="{FF2B5EF4-FFF2-40B4-BE49-F238E27FC236}">
                <a16:creationId xmlns:a16="http://schemas.microsoft.com/office/drawing/2014/main" id="{CC47C05B-48E8-9AE8-C92F-D1E443014E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68310" y="1550071"/>
            <a:ext cx="561203" cy="611559"/>
          </a:xfrm>
          <a:prstGeom prst="rect">
            <a:avLst/>
          </a:prstGeom>
        </p:spPr>
      </p:pic>
      <p:sp>
        <p:nvSpPr>
          <p:cNvPr id="95" name="مربع نص 94">
            <a:extLst>
              <a:ext uri="{FF2B5EF4-FFF2-40B4-BE49-F238E27FC236}">
                <a16:creationId xmlns:a16="http://schemas.microsoft.com/office/drawing/2014/main" id="{96D449FF-8862-C236-5C79-938C01DBEF24}"/>
              </a:ext>
            </a:extLst>
          </p:cNvPr>
          <p:cNvSpPr txBox="1"/>
          <p:nvPr/>
        </p:nvSpPr>
        <p:spPr>
          <a:xfrm>
            <a:off x="1150601" y="2138290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96" name="خفيف">
            <a:extLst>
              <a:ext uri="{FF2B5EF4-FFF2-40B4-BE49-F238E27FC236}">
                <a16:creationId xmlns:a16="http://schemas.microsoft.com/office/drawing/2014/main" id="{BCF6B695-16B6-30AA-DB07-23CF992C97E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394572" y="1550071"/>
            <a:ext cx="561203" cy="611559"/>
          </a:xfrm>
          <a:prstGeom prst="rect">
            <a:avLst/>
          </a:prstGeom>
        </p:spPr>
      </p:pic>
      <p:pic>
        <p:nvPicPr>
          <p:cNvPr id="97" name="نهائي">
            <a:extLst>
              <a:ext uri="{FF2B5EF4-FFF2-40B4-BE49-F238E27FC236}">
                <a16:creationId xmlns:a16="http://schemas.microsoft.com/office/drawing/2014/main" id="{90EAE4FF-873E-E529-274C-4FFC34F660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94572" y="1550071"/>
            <a:ext cx="561203" cy="611559"/>
          </a:xfrm>
          <a:prstGeom prst="rect">
            <a:avLst/>
          </a:prstGeom>
        </p:spPr>
      </p:pic>
      <p:sp>
        <p:nvSpPr>
          <p:cNvPr id="98" name="مربع نص 97">
            <a:extLst>
              <a:ext uri="{FF2B5EF4-FFF2-40B4-BE49-F238E27FC236}">
                <a16:creationId xmlns:a16="http://schemas.microsoft.com/office/drawing/2014/main" id="{CEB4F729-B14C-0D57-7A53-E271334FD638}"/>
              </a:ext>
            </a:extLst>
          </p:cNvPr>
          <p:cNvSpPr txBox="1"/>
          <p:nvPr/>
        </p:nvSpPr>
        <p:spPr>
          <a:xfrm>
            <a:off x="176863" y="2138290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99" name="خفيف">
            <a:extLst>
              <a:ext uri="{FF2B5EF4-FFF2-40B4-BE49-F238E27FC236}">
                <a16:creationId xmlns:a16="http://schemas.microsoft.com/office/drawing/2014/main" id="{0DB87EC1-6318-27F5-8722-28B911B0E82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8169469" y="2838360"/>
            <a:ext cx="561203" cy="611559"/>
          </a:xfrm>
          <a:prstGeom prst="rect">
            <a:avLst/>
          </a:prstGeom>
        </p:spPr>
      </p:pic>
      <p:pic>
        <p:nvPicPr>
          <p:cNvPr id="100" name="نهائي">
            <a:extLst>
              <a:ext uri="{FF2B5EF4-FFF2-40B4-BE49-F238E27FC236}">
                <a16:creationId xmlns:a16="http://schemas.microsoft.com/office/drawing/2014/main" id="{BF5DAEC5-33E0-5011-66BB-1A4A0C06D3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69469" y="2838360"/>
            <a:ext cx="561203" cy="611559"/>
          </a:xfrm>
          <a:prstGeom prst="rect">
            <a:avLst/>
          </a:prstGeom>
        </p:spPr>
      </p:pic>
      <p:sp>
        <p:nvSpPr>
          <p:cNvPr id="101" name="مربع نص 100">
            <a:extLst>
              <a:ext uri="{FF2B5EF4-FFF2-40B4-BE49-F238E27FC236}">
                <a16:creationId xmlns:a16="http://schemas.microsoft.com/office/drawing/2014/main" id="{B401E100-FFFC-80CA-5FE1-4250DD87D827}"/>
              </a:ext>
            </a:extLst>
          </p:cNvPr>
          <p:cNvSpPr txBox="1"/>
          <p:nvPr/>
        </p:nvSpPr>
        <p:spPr>
          <a:xfrm>
            <a:off x="7951760" y="3483730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02" name="خفيف">
            <a:extLst>
              <a:ext uri="{FF2B5EF4-FFF2-40B4-BE49-F238E27FC236}">
                <a16:creationId xmlns:a16="http://schemas.microsoft.com/office/drawing/2014/main" id="{846032E0-46B4-001D-221F-3CDB0AD00BF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7165272" y="2838360"/>
            <a:ext cx="561203" cy="611559"/>
          </a:xfrm>
          <a:prstGeom prst="rect">
            <a:avLst/>
          </a:prstGeom>
        </p:spPr>
      </p:pic>
      <p:pic>
        <p:nvPicPr>
          <p:cNvPr id="103" name="نهائي">
            <a:extLst>
              <a:ext uri="{FF2B5EF4-FFF2-40B4-BE49-F238E27FC236}">
                <a16:creationId xmlns:a16="http://schemas.microsoft.com/office/drawing/2014/main" id="{7D7A0163-54FD-772F-1CE4-DE24F0F9AB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65272" y="2838360"/>
            <a:ext cx="561203" cy="611559"/>
          </a:xfrm>
          <a:prstGeom prst="rect">
            <a:avLst/>
          </a:prstGeom>
        </p:spPr>
      </p:pic>
      <p:sp>
        <p:nvSpPr>
          <p:cNvPr id="153" name="مربع نص 152">
            <a:extLst>
              <a:ext uri="{FF2B5EF4-FFF2-40B4-BE49-F238E27FC236}">
                <a16:creationId xmlns:a16="http://schemas.microsoft.com/office/drawing/2014/main" id="{E1C8D32C-3C71-2C0A-2010-7016E5DA5183}"/>
              </a:ext>
            </a:extLst>
          </p:cNvPr>
          <p:cNvSpPr txBox="1"/>
          <p:nvPr/>
        </p:nvSpPr>
        <p:spPr>
          <a:xfrm>
            <a:off x="6947563" y="3483730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54" name="خفيف">
            <a:extLst>
              <a:ext uri="{FF2B5EF4-FFF2-40B4-BE49-F238E27FC236}">
                <a16:creationId xmlns:a16="http://schemas.microsoft.com/office/drawing/2014/main" id="{0FD5A6AD-FAA3-B8EA-0710-817C30A58F5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6183000" y="2838360"/>
            <a:ext cx="561203" cy="611559"/>
          </a:xfrm>
          <a:prstGeom prst="rect">
            <a:avLst/>
          </a:prstGeom>
        </p:spPr>
      </p:pic>
      <p:pic>
        <p:nvPicPr>
          <p:cNvPr id="155" name="نهائي">
            <a:extLst>
              <a:ext uri="{FF2B5EF4-FFF2-40B4-BE49-F238E27FC236}">
                <a16:creationId xmlns:a16="http://schemas.microsoft.com/office/drawing/2014/main" id="{AACE037A-43E0-525D-32AE-499CC785C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187399" y="2838360"/>
            <a:ext cx="561203" cy="611559"/>
          </a:xfrm>
          <a:prstGeom prst="rect">
            <a:avLst/>
          </a:prstGeom>
        </p:spPr>
      </p:pic>
      <p:sp>
        <p:nvSpPr>
          <p:cNvPr id="162" name="مربع نص 161">
            <a:extLst>
              <a:ext uri="{FF2B5EF4-FFF2-40B4-BE49-F238E27FC236}">
                <a16:creationId xmlns:a16="http://schemas.microsoft.com/office/drawing/2014/main" id="{86BF28FE-6608-C7AD-769C-0A8A57B843ED}"/>
              </a:ext>
            </a:extLst>
          </p:cNvPr>
          <p:cNvSpPr txBox="1"/>
          <p:nvPr/>
        </p:nvSpPr>
        <p:spPr>
          <a:xfrm>
            <a:off x="5918106" y="3510421"/>
            <a:ext cx="107150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0" name="خفيف">
            <a:extLst>
              <a:ext uri="{FF2B5EF4-FFF2-40B4-BE49-F238E27FC236}">
                <a16:creationId xmlns:a16="http://schemas.microsoft.com/office/drawing/2014/main" id="{4939E3B8-431A-82B8-0162-B9FBAFFDCF0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5200728" y="2795348"/>
            <a:ext cx="561203" cy="611559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722B0B07-3A0C-1192-98EA-05BEF859F7F2}"/>
              </a:ext>
            </a:extLst>
          </p:cNvPr>
          <p:cNvSpPr txBox="1"/>
          <p:nvPr/>
        </p:nvSpPr>
        <p:spPr>
          <a:xfrm>
            <a:off x="4988796" y="3465992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6F0F9DEA-E110-C4CA-B554-AEF29E7E394A}"/>
              </a:ext>
            </a:extLst>
          </p:cNvPr>
          <p:cNvSpPr txBox="1"/>
          <p:nvPr/>
        </p:nvSpPr>
        <p:spPr>
          <a:xfrm>
            <a:off x="4061302" y="3483729"/>
            <a:ext cx="107150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8700F74B-F643-01F2-CD5A-1AD0BD07A91C}"/>
              </a:ext>
            </a:extLst>
          </p:cNvPr>
          <p:cNvSpPr txBox="1"/>
          <p:nvPr/>
        </p:nvSpPr>
        <p:spPr>
          <a:xfrm>
            <a:off x="3159964" y="3472119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1" name="خفيف">
            <a:extLst>
              <a:ext uri="{FF2B5EF4-FFF2-40B4-BE49-F238E27FC236}">
                <a16:creationId xmlns:a16="http://schemas.microsoft.com/office/drawing/2014/main" id="{F2B39EA6-34B3-095C-DC4F-DF7B885F917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4299051" y="2795348"/>
            <a:ext cx="561203" cy="611559"/>
          </a:xfrm>
          <a:prstGeom prst="rect">
            <a:avLst/>
          </a:prstGeom>
        </p:spPr>
      </p:pic>
      <p:pic>
        <p:nvPicPr>
          <p:cNvPr id="12" name="خفيف">
            <a:extLst>
              <a:ext uri="{FF2B5EF4-FFF2-40B4-BE49-F238E27FC236}">
                <a16:creationId xmlns:a16="http://schemas.microsoft.com/office/drawing/2014/main" id="{0BDE577D-262C-3AFD-7917-0B2BC5DB883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3388984" y="2795348"/>
            <a:ext cx="561203" cy="611559"/>
          </a:xfrm>
          <a:prstGeom prst="rect">
            <a:avLst/>
          </a:prstGeom>
        </p:spPr>
      </p:pic>
      <p:pic>
        <p:nvPicPr>
          <p:cNvPr id="4" name="نهائي">
            <a:extLst>
              <a:ext uri="{FF2B5EF4-FFF2-40B4-BE49-F238E27FC236}">
                <a16:creationId xmlns:a16="http://schemas.microsoft.com/office/drawing/2014/main" id="{CED42FA1-2BB4-7FC0-E0E6-BE26B14855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205127" y="2795348"/>
            <a:ext cx="561203" cy="611559"/>
          </a:xfrm>
          <a:prstGeom prst="rect">
            <a:avLst/>
          </a:prstGeom>
        </p:spPr>
      </p:pic>
      <p:pic>
        <p:nvPicPr>
          <p:cNvPr id="6" name="نهائي">
            <a:extLst>
              <a:ext uri="{FF2B5EF4-FFF2-40B4-BE49-F238E27FC236}">
                <a16:creationId xmlns:a16="http://schemas.microsoft.com/office/drawing/2014/main" id="{53CE0E27-537F-60DF-A435-94F7C9704D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304071" y="2795348"/>
            <a:ext cx="561203" cy="611559"/>
          </a:xfrm>
          <a:prstGeom prst="rect">
            <a:avLst/>
          </a:prstGeom>
        </p:spPr>
      </p:pic>
      <p:pic>
        <p:nvPicPr>
          <p:cNvPr id="8" name="نهائي">
            <a:extLst>
              <a:ext uri="{FF2B5EF4-FFF2-40B4-BE49-F238E27FC236}">
                <a16:creationId xmlns:a16="http://schemas.microsoft.com/office/drawing/2014/main" id="{8BC9836A-BFB3-3C46-7357-DA7DC4F010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77672" y="2802401"/>
            <a:ext cx="561203" cy="611559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7F83A39E-9DC8-6796-0D66-273A056CCCF6}"/>
              </a:ext>
            </a:extLst>
          </p:cNvPr>
          <p:cNvSpPr txBox="1"/>
          <p:nvPr/>
        </p:nvSpPr>
        <p:spPr>
          <a:xfrm>
            <a:off x="2218245" y="3472118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8" name="خفيف">
            <a:extLst>
              <a:ext uri="{FF2B5EF4-FFF2-40B4-BE49-F238E27FC236}">
                <a16:creationId xmlns:a16="http://schemas.microsoft.com/office/drawing/2014/main" id="{14409911-C990-3331-54BF-0F7FE4A118A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2516986" y="2773199"/>
            <a:ext cx="561203" cy="611559"/>
          </a:xfrm>
          <a:prstGeom prst="rect">
            <a:avLst/>
          </a:prstGeom>
        </p:spPr>
      </p:pic>
      <p:pic>
        <p:nvPicPr>
          <p:cNvPr id="19" name="نهائي">
            <a:extLst>
              <a:ext uri="{FF2B5EF4-FFF2-40B4-BE49-F238E27FC236}">
                <a16:creationId xmlns:a16="http://schemas.microsoft.com/office/drawing/2014/main" id="{F7F74D41-E14F-01F0-F759-93A1505050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77934" y="2773199"/>
            <a:ext cx="561203" cy="611559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4AC40CB-0089-C26D-8AE3-7385D6625667}"/>
              </a:ext>
            </a:extLst>
          </p:cNvPr>
          <p:cNvSpPr txBox="1"/>
          <p:nvPr/>
        </p:nvSpPr>
        <p:spPr>
          <a:xfrm>
            <a:off x="1203961" y="3486719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21" name="خفيف">
            <a:extLst>
              <a:ext uri="{FF2B5EF4-FFF2-40B4-BE49-F238E27FC236}">
                <a16:creationId xmlns:a16="http://schemas.microsoft.com/office/drawing/2014/main" id="{7DE33337-19BA-00B6-9CAE-843694DAC76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1502702" y="2787801"/>
            <a:ext cx="561203" cy="611559"/>
          </a:xfrm>
          <a:prstGeom prst="rect">
            <a:avLst/>
          </a:prstGeom>
        </p:spPr>
      </p:pic>
      <p:pic>
        <p:nvPicPr>
          <p:cNvPr id="22" name="نهائي">
            <a:extLst>
              <a:ext uri="{FF2B5EF4-FFF2-40B4-BE49-F238E27FC236}">
                <a16:creationId xmlns:a16="http://schemas.microsoft.com/office/drawing/2014/main" id="{77C31F1A-E478-C46C-2FA7-14AF216027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63650" y="2787801"/>
            <a:ext cx="561203" cy="611559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D8EF7682-63EB-67E5-A158-9CBC9E770233}"/>
              </a:ext>
            </a:extLst>
          </p:cNvPr>
          <p:cNvSpPr txBox="1"/>
          <p:nvPr/>
        </p:nvSpPr>
        <p:spPr>
          <a:xfrm>
            <a:off x="232656" y="3444289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24" name="خفيف">
            <a:extLst>
              <a:ext uri="{FF2B5EF4-FFF2-40B4-BE49-F238E27FC236}">
                <a16:creationId xmlns:a16="http://schemas.microsoft.com/office/drawing/2014/main" id="{BD011DF0-6918-8FD4-FD64-9050C103C54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531397" y="2745371"/>
            <a:ext cx="561203" cy="611559"/>
          </a:xfrm>
          <a:prstGeom prst="rect">
            <a:avLst/>
          </a:prstGeom>
        </p:spPr>
      </p:pic>
      <p:pic>
        <p:nvPicPr>
          <p:cNvPr id="25" name="نهائي">
            <a:extLst>
              <a:ext uri="{FF2B5EF4-FFF2-40B4-BE49-F238E27FC236}">
                <a16:creationId xmlns:a16="http://schemas.microsoft.com/office/drawing/2014/main" id="{472A9BD8-2781-05B7-DD14-EB8C34D6DB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2345" y="2745371"/>
            <a:ext cx="561203" cy="61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1480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صورة تحتوي على نص, قرطاسية, أداة كتابة, قلم&#10;&#10;تم إنشاء الوصف تلقائياً">
            <a:extLst>
              <a:ext uri="{FF2B5EF4-FFF2-40B4-BE49-F238E27FC236}">
                <a16:creationId xmlns:a16="http://schemas.microsoft.com/office/drawing/2014/main" id="{980B7359-F3B3-F127-BFA6-3570A45EF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9003519-9907-1233-A41C-EF91F577900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959" y="1112826"/>
            <a:ext cx="4293108" cy="4293108"/>
          </a:xfrm>
          <a:prstGeom prst="rect">
            <a:avLst/>
          </a:prstGeom>
        </p:spPr>
      </p:pic>
      <p:sp>
        <p:nvSpPr>
          <p:cNvPr id="4" name="وسيلة شرح بيضاوية 3">
            <a:extLst>
              <a:ext uri="{FF2B5EF4-FFF2-40B4-BE49-F238E27FC236}">
                <a16:creationId xmlns:a16="http://schemas.microsoft.com/office/drawing/2014/main" id="{B8489EF6-6DA4-21F0-A0C4-FBC8A8EABD5E}"/>
              </a:ext>
            </a:extLst>
          </p:cNvPr>
          <p:cNvSpPr/>
          <p:nvPr/>
        </p:nvSpPr>
        <p:spPr>
          <a:xfrm>
            <a:off x="4099370" y="1112828"/>
            <a:ext cx="3693695" cy="1205417"/>
          </a:xfrm>
          <a:prstGeom prst="wedgeEllipseCallout">
            <a:avLst>
              <a:gd name="adj1" fmla="val -49497"/>
              <a:gd name="adj2" fmla="val 98433"/>
            </a:avLst>
          </a:prstGeom>
          <a:noFill/>
          <a:ln w="28575">
            <a:solidFill>
              <a:srgbClr val="BD56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b="1" dirty="0">
              <a:latin typeface="Times New Roman" panose="02020603050405020304" pitchFamily="18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D9EF04A8-084C-520C-625C-455DAF813068}"/>
              </a:ext>
            </a:extLst>
          </p:cNvPr>
          <p:cNvSpPr/>
          <p:nvPr/>
        </p:nvSpPr>
        <p:spPr>
          <a:xfrm>
            <a:off x="4541922" y="1163914"/>
            <a:ext cx="2604053" cy="1103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CA20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التكليف</a:t>
            </a:r>
            <a:r>
              <a:rPr lang="ar-SA" sz="3600" b="1" dirty="0">
                <a:solidFill>
                  <a:srgbClr val="29B2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ar-SA" sz="3600" b="1" dirty="0">
                <a:solidFill>
                  <a:srgbClr val="29B2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المنزلي</a:t>
            </a:r>
          </a:p>
        </p:txBody>
      </p:sp>
    </p:spTree>
    <p:extLst>
      <p:ext uri="{BB962C8B-B14F-4D97-AF65-F5344CB8AC3E}">
        <p14:creationId xmlns:p14="http://schemas.microsoft.com/office/powerpoint/2010/main" val="522742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E20FEF7-7E9E-47C7-AFD7-DFF55A943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B65B6334-0264-405B-8740-F9AC4F524D94}"/>
              </a:ext>
            </a:extLst>
          </p:cNvPr>
          <p:cNvGraphicFramePr>
            <a:graphicFrameLocks noGrp="1"/>
          </p:cNvGraphicFramePr>
          <p:nvPr/>
        </p:nvGraphicFramePr>
        <p:xfrm>
          <a:off x="1669213" y="1518317"/>
          <a:ext cx="5502998" cy="2625363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834333">
                  <a:extLst>
                    <a:ext uri="{9D8B030D-6E8A-4147-A177-3AD203B41FA5}">
                      <a16:colId xmlns:a16="http://schemas.microsoft.com/office/drawing/2014/main" val="2404565961"/>
                    </a:ext>
                  </a:extLst>
                </a:gridCol>
                <a:gridCol w="1834333">
                  <a:extLst>
                    <a:ext uri="{9D8B030D-6E8A-4147-A177-3AD203B41FA5}">
                      <a16:colId xmlns:a16="http://schemas.microsoft.com/office/drawing/2014/main" val="2775774840"/>
                    </a:ext>
                  </a:extLst>
                </a:gridCol>
                <a:gridCol w="1834333">
                  <a:extLst>
                    <a:ext uri="{9D8B030D-6E8A-4147-A177-3AD203B41FA5}">
                      <a16:colId xmlns:a16="http://schemas.microsoft.com/office/drawing/2014/main" val="102100859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1800" b="1" dirty="0">
                          <a:solidFill>
                            <a:srgbClr val="F99882"/>
                          </a:solidFill>
                        </a:rPr>
                        <a:t>ماذا تعلمت؟</a:t>
                      </a:r>
                      <a:endParaRPr lang="en-SA" sz="1800" b="1" dirty="0">
                        <a:solidFill>
                          <a:srgbClr val="F99882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1800" b="1" dirty="0">
                          <a:solidFill>
                            <a:srgbClr val="F99882"/>
                          </a:solidFill>
                        </a:rPr>
                        <a:t>ماذا أريد أن أتعلم ؟</a:t>
                      </a:r>
                      <a:endParaRPr lang="en-SA" sz="1800" b="1" dirty="0">
                        <a:solidFill>
                          <a:srgbClr val="F99882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1800" b="1" dirty="0">
                          <a:solidFill>
                            <a:srgbClr val="F99882"/>
                          </a:solidFill>
                        </a:rPr>
                        <a:t>ماذا اعرف ؟</a:t>
                      </a:r>
                      <a:endParaRPr lang="en-SA" sz="1800" b="1" dirty="0">
                        <a:solidFill>
                          <a:srgbClr val="F9988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74799714"/>
                  </a:ext>
                </a:extLst>
              </a:tr>
              <a:tr h="1456378">
                <a:tc>
                  <a:txBody>
                    <a:bodyPr/>
                    <a:lstStyle/>
                    <a:p>
                      <a:pPr algn="ctr" rtl="1"/>
                      <a:endParaRPr lang="en-SA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1100" b="0" u="none" strike="noStrike" cap="none" dirty="0">
                          <a:solidFill>
                            <a:srgbClr val="000000"/>
                          </a:solidFill>
                          <a:effectLst/>
                          <a:sym typeface="Arial"/>
                        </a:rPr>
                        <a:t> </a:t>
                      </a:r>
                      <a:endParaRPr lang="en-SA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SA" sz="1100" b="1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55540915"/>
                  </a:ext>
                </a:extLst>
              </a:tr>
              <a:tr h="826085">
                <a:tc gridSpan="3">
                  <a:txBody>
                    <a:bodyPr/>
                    <a:lstStyle/>
                    <a:p>
                      <a:pPr marR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1800" b="1" dirty="0">
                          <a:solidFill>
                            <a:srgbClr val="3A88B5"/>
                          </a:solidFill>
                        </a:rPr>
                        <a:t>المفردات الجديدة: </a:t>
                      </a:r>
                      <a:endParaRPr lang="en-SA" sz="1800" b="1" dirty="0">
                        <a:solidFill>
                          <a:srgbClr val="3A88B5"/>
                        </a:solidFill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S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S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044676"/>
                  </a:ext>
                </a:extLst>
              </a:tr>
            </a:tbl>
          </a:graphicData>
        </a:graphic>
      </p:graphicFrame>
      <p:sp>
        <p:nvSpPr>
          <p:cNvPr id="6" name="Google Shape;1625;p34">
            <a:extLst>
              <a:ext uri="{FF2B5EF4-FFF2-40B4-BE49-F238E27FC236}">
                <a16:creationId xmlns:a16="http://schemas.microsoft.com/office/drawing/2014/main" id="{ECDE819D-48CE-4F9A-B57E-755C0C1B77CD}"/>
              </a:ext>
            </a:extLst>
          </p:cNvPr>
          <p:cNvSpPr txBox="1">
            <a:spLocks/>
          </p:cNvSpPr>
          <p:nvPr/>
        </p:nvSpPr>
        <p:spPr>
          <a:xfrm>
            <a:off x="2526784" y="337702"/>
            <a:ext cx="4090435" cy="501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ar-SA" sz="2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استراتيجية جدول التعلم</a:t>
            </a:r>
          </a:p>
        </p:txBody>
      </p:sp>
      <p:sp>
        <p:nvSpPr>
          <p:cNvPr id="7" name="Google Shape;1625;p34">
            <a:extLst>
              <a:ext uri="{FF2B5EF4-FFF2-40B4-BE49-F238E27FC236}">
                <a16:creationId xmlns:a16="http://schemas.microsoft.com/office/drawing/2014/main" id="{0983220C-40DB-4E23-9DC6-EC2E6D213421}"/>
              </a:ext>
            </a:extLst>
          </p:cNvPr>
          <p:cNvSpPr txBox="1">
            <a:spLocks/>
          </p:cNvSpPr>
          <p:nvPr/>
        </p:nvSpPr>
        <p:spPr>
          <a:xfrm>
            <a:off x="1635463" y="931244"/>
            <a:ext cx="5780456" cy="501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ar-SA" sz="2100" dirty="0">
                <a:solidFill>
                  <a:srgbClr val="3A88B5"/>
                </a:solidFill>
              </a:rPr>
              <a:t>هيا نبدأ درسنا و نتساعد في ملئ جدول التعلم لليوم 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C8D4841C-8156-47AE-9FD8-DE8DE9D92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067" y="3578884"/>
            <a:ext cx="505778" cy="50577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242F4151-7868-4FFB-B3FC-9CEAB433141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61" y="2553719"/>
            <a:ext cx="2310621" cy="187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5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2E5CB125-2EEC-4121-A476-B00BE7C6B15C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pic>
          <p:nvPicPr>
            <p:cNvPr id="3" name="صورة 2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AD5C55A0-925F-4A11-8DD3-50B138AA1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90961DF7-C692-48B3-AC94-E939E4980956}"/>
                </a:ext>
              </a:extLst>
            </p:cNvPr>
            <p:cNvSpPr/>
            <p:nvPr/>
          </p:nvSpPr>
          <p:spPr>
            <a:xfrm>
              <a:off x="1649127" y="1043796"/>
              <a:ext cx="7276339" cy="2717823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050"/>
            </a:p>
          </p:txBody>
        </p:sp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B6765EC9-5917-44E9-B476-6C2545315851}"/>
                </a:ext>
              </a:extLst>
            </p:cNvPr>
            <p:cNvSpPr/>
            <p:nvPr/>
          </p:nvSpPr>
          <p:spPr>
            <a:xfrm>
              <a:off x="993517" y="2047837"/>
              <a:ext cx="5217501" cy="2513163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050"/>
            </a:p>
          </p:txBody>
        </p:sp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4AB5302E-8C1A-42A1-BBDA-EE318B0E6662}"/>
                </a:ext>
              </a:extLst>
            </p:cNvPr>
            <p:cNvSpPr/>
            <p:nvPr/>
          </p:nvSpPr>
          <p:spPr>
            <a:xfrm>
              <a:off x="8925466" y="1043796"/>
              <a:ext cx="713116" cy="2513163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050"/>
            </a:p>
          </p:txBody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0E004C75-DF8C-426B-A357-4C0ACB0412CD}"/>
              </a:ext>
            </a:extLst>
          </p:cNvPr>
          <p:cNvSpPr txBox="1"/>
          <p:nvPr/>
        </p:nvSpPr>
        <p:spPr>
          <a:xfrm>
            <a:off x="1085850" y="567252"/>
            <a:ext cx="6972299" cy="1419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8625" b="1" dirty="0">
                <a:solidFill>
                  <a:srgbClr val="5E8DD1"/>
                </a:solidFill>
              </a:rPr>
              <a:t>الوحدة الخامسة </a:t>
            </a:r>
            <a:endParaRPr lang="ar-SA" sz="4050" dirty="0">
              <a:solidFill>
                <a:srgbClr val="5E8DD1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8129A2A0-C094-4497-9B02-B16E765A4444}"/>
              </a:ext>
            </a:extLst>
          </p:cNvPr>
          <p:cNvSpPr txBox="1"/>
          <p:nvPr/>
        </p:nvSpPr>
        <p:spPr>
          <a:xfrm>
            <a:off x="2899966" y="1701871"/>
            <a:ext cx="2715830" cy="1419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8625" b="1" dirty="0">
                <a:solidFill>
                  <a:srgbClr val="F68B43"/>
                </a:solidFill>
              </a:rPr>
              <a:t>علوم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68D8FD66-C414-44C3-9C88-19FE593E9867}"/>
              </a:ext>
            </a:extLst>
          </p:cNvPr>
          <p:cNvSpPr txBox="1"/>
          <p:nvPr/>
        </p:nvSpPr>
        <p:spPr>
          <a:xfrm>
            <a:off x="2101037" y="3174129"/>
            <a:ext cx="494192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6600" b="1" dirty="0">
                <a:solidFill>
                  <a:srgbClr val="8BD4AB"/>
                </a:solidFill>
              </a:rPr>
              <a:t>ثاني ابتدائي</a:t>
            </a:r>
          </a:p>
        </p:txBody>
      </p:sp>
    </p:spTree>
    <p:extLst>
      <p:ext uri="{BB962C8B-B14F-4D97-AF65-F5344CB8AC3E}">
        <p14:creationId xmlns:p14="http://schemas.microsoft.com/office/powerpoint/2010/main" val="95473627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41DFC985-D79F-4429-AFB2-86C7B58F6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Google Shape;1404;p39">
            <a:extLst>
              <a:ext uri="{FF2B5EF4-FFF2-40B4-BE49-F238E27FC236}">
                <a16:creationId xmlns:a16="http://schemas.microsoft.com/office/drawing/2014/main" id="{A10ED8CD-9983-44A3-AB97-07962DC3AC9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641077" y="1480154"/>
            <a:ext cx="3805676" cy="704573"/>
          </a:xfrm>
          <a:prstGeom prst="rect">
            <a:avLst/>
          </a:prstGeom>
        </p:spPr>
        <p:txBody>
          <a:bodyPr spcFirstLastPara="1" wrap="square" lIns="43425" tIns="43425" rIns="43425" bIns="43425" anchor="ctr" anchorCtr="0">
            <a:noAutofit/>
          </a:bodyPr>
          <a:lstStyle/>
          <a:p>
            <a:r>
              <a:rPr lang="ar-SA" sz="6000" dirty="0">
                <a:solidFill>
                  <a:srgbClr val="5E8DD1"/>
                </a:solidFill>
                <a:cs typeface="+mj-cs"/>
              </a:rPr>
              <a:t>الفصل التاسع </a:t>
            </a:r>
            <a:endParaRPr sz="6000" dirty="0">
              <a:solidFill>
                <a:srgbClr val="5E8DD1"/>
              </a:solidFill>
              <a:cs typeface="+mj-cs"/>
            </a:endParaRPr>
          </a:p>
        </p:txBody>
      </p:sp>
      <p:sp>
        <p:nvSpPr>
          <p:cNvPr id="7" name="Google Shape;1405;p39">
            <a:extLst>
              <a:ext uri="{FF2B5EF4-FFF2-40B4-BE49-F238E27FC236}">
                <a16:creationId xmlns:a16="http://schemas.microsoft.com/office/drawing/2014/main" id="{BCB1673D-0C34-4549-B593-96222F9C743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55734" y="2682993"/>
            <a:ext cx="5303503" cy="225450"/>
          </a:xfrm>
          <a:prstGeom prst="rect">
            <a:avLst/>
          </a:prstGeom>
        </p:spPr>
        <p:txBody>
          <a:bodyPr spcFirstLastPara="1" wrap="square" lIns="43425" tIns="43425" rIns="43425" bIns="43425" anchor="ctr" anchorCtr="0">
            <a:noAutofit/>
          </a:bodyPr>
          <a:lstStyle/>
          <a:p>
            <a:pPr marL="0" indent="0"/>
            <a:r>
              <a:rPr lang="ar-SA" sz="6000" b="1" dirty="0">
                <a:solidFill>
                  <a:srgbClr val="E9777C"/>
                </a:solidFill>
                <a:cs typeface="+mj-cs"/>
              </a:rPr>
              <a:t>نظرة إلى المادة </a:t>
            </a:r>
            <a:endParaRPr sz="6000" b="1" dirty="0">
              <a:solidFill>
                <a:srgbClr val="E9777C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5270365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3" name="Google Shape;1143;p36"/>
          <p:cNvGrpSpPr/>
          <p:nvPr/>
        </p:nvGrpSpPr>
        <p:grpSpPr>
          <a:xfrm>
            <a:off x="4477258" y="476075"/>
            <a:ext cx="4298585" cy="3996325"/>
            <a:chOff x="7077360" y="205316"/>
            <a:chExt cx="624386" cy="530354"/>
          </a:xfrm>
        </p:grpSpPr>
        <p:sp>
          <p:nvSpPr>
            <p:cNvPr id="1144" name="Google Shape;1144;p36"/>
            <p:cNvSpPr/>
            <p:nvPr/>
          </p:nvSpPr>
          <p:spPr>
            <a:xfrm>
              <a:off x="7077360" y="205316"/>
              <a:ext cx="624386" cy="530354"/>
            </a:xfrm>
            <a:custGeom>
              <a:avLst/>
              <a:gdLst/>
              <a:ahLst/>
              <a:cxnLst/>
              <a:rect l="l" t="t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6"/>
            <p:cNvSpPr/>
            <p:nvPr/>
          </p:nvSpPr>
          <p:spPr>
            <a:xfrm>
              <a:off x="7477926" y="310939"/>
              <a:ext cx="82855" cy="61609"/>
            </a:xfrm>
            <a:custGeom>
              <a:avLst/>
              <a:gdLst/>
              <a:ahLst/>
              <a:cxnLst/>
              <a:rect l="l" t="t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6"/>
            <p:cNvSpPr/>
            <p:nvPr/>
          </p:nvSpPr>
          <p:spPr>
            <a:xfrm>
              <a:off x="7543237" y="372941"/>
              <a:ext cx="57999" cy="46590"/>
            </a:xfrm>
            <a:custGeom>
              <a:avLst/>
              <a:gdLst/>
              <a:ahLst/>
              <a:cxnLst/>
              <a:rect l="l" t="t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0" name="Google Shape;1150;p36"/>
          <p:cNvGrpSpPr/>
          <p:nvPr/>
        </p:nvGrpSpPr>
        <p:grpSpPr>
          <a:xfrm>
            <a:off x="7260432" y="660075"/>
            <a:ext cx="1057733" cy="1115063"/>
            <a:chOff x="2553549" y="1320203"/>
            <a:chExt cx="470564" cy="580913"/>
          </a:xfrm>
        </p:grpSpPr>
        <p:sp>
          <p:nvSpPr>
            <p:cNvPr id="1151" name="Google Shape;1151;p36"/>
            <p:cNvSpPr/>
            <p:nvPr/>
          </p:nvSpPr>
          <p:spPr>
            <a:xfrm>
              <a:off x="2563207" y="1336854"/>
              <a:ext cx="451246" cy="321575"/>
            </a:xfrm>
            <a:custGeom>
              <a:avLst/>
              <a:gdLst/>
              <a:ahLst/>
              <a:cxnLst/>
              <a:rect l="l" t="t" r="r" b="b"/>
              <a:pathLst>
                <a:path w="10021" h="7344" extrusionOk="0">
                  <a:moveTo>
                    <a:pt x="10021" y="0"/>
                  </a:moveTo>
                  <a:cubicBezTo>
                    <a:pt x="9716" y="85"/>
                    <a:pt x="1" y="1231"/>
                    <a:pt x="1" y="1231"/>
                  </a:cubicBezTo>
                  <a:lnTo>
                    <a:pt x="3216" y="3108"/>
                  </a:lnTo>
                  <a:lnTo>
                    <a:pt x="3333" y="6323"/>
                  </a:lnTo>
                  <a:lnTo>
                    <a:pt x="5212" y="5327"/>
                  </a:lnTo>
                  <a:lnTo>
                    <a:pt x="6776" y="7344"/>
                  </a:lnTo>
                  <a:lnTo>
                    <a:pt x="1002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2" name="Google Shape;1152;p36"/>
            <p:cNvGrpSpPr/>
            <p:nvPr/>
          </p:nvGrpSpPr>
          <p:grpSpPr>
            <a:xfrm>
              <a:off x="2553549" y="1320203"/>
              <a:ext cx="470564" cy="580913"/>
              <a:chOff x="2555011" y="1332053"/>
              <a:chExt cx="470564" cy="580913"/>
            </a:xfrm>
          </p:grpSpPr>
          <p:grpSp>
            <p:nvGrpSpPr>
              <p:cNvPr id="1153" name="Google Shape;1153;p36"/>
              <p:cNvGrpSpPr/>
              <p:nvPr/>
            </p:nvGrpSpPr>
            <p:grpSpPr>
              <a:xfrm>
                <a:off x="2555011" y="1332053"/>
                <a:ext cx="470564" cy="342462"/>
                <a:chOff x="2555011" y="1332053"/>
                <a:chExt cx="470564" cy="342462"/>
              </a:xfrm>
            </p:grpSpPr>
            <p:sp>
              <p:nvSpPr>
                <p:cNvPr id="1154" name="Google Shape;1154;p36"/>
                <p:cNvSpPr/>
                <p:nvPr/>
              </p:nvSpPr>
              <p:spPr>
                <a:xfrm>
                  <a:off x="2770988" y="1547372"/>
                  <a:ext cx="103209" cy="126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2" h="2880" extrusionOk="0">
                      <a:moveTo>
                        <a:pt x="75" y="0"/>
                      </a:moveTo>
                      <a:cubicBezTo>
                        <a:pt x="31" y="0"/>
                        <a:pt x="0" y="74"/>
                        <a:pt x="30" y="127"/>
                      </a:cubicBezTo>
                      <a:cubicBezTo>
                        <a:pt x="323" y="629"/>
                        <a:pt x="733" y="1045"/>
                        <a:pt x="1088" y="1504"/>
                      </a:cubicBezTo>
                      <a:cubicBezTo>
                        <a:pt x="1429" y="1946"/>
                        <a:pt x="1727" y="2419"/>
                        <a:pt x="2102" y="2836"/>
                      </a:cubicBezTo>
                      <a:cubicBezTo>
                        <a:pt x="2130" y="2867"/>
                        <a:pt x="2157" y="2879"/>
                        <a:pt x="2181" y="2879"/>
                      </a:cubicBezTo>
                      <a:cubicBezTo>
                        <a:pt x="2251" y="2879"/>
                        <a:pt x="2291" y="2771"/>
                        <a:pt x="2222" y="2694"/>
                      </a:cubicBezTo>
                      <a:cubicBezTo>
                        <a:pt x="1846" y="2277"/>
                        <a:pt x="1550" y="1803"/>
                        <a:pt x="1206" y="1361"/>
                      </a:cubicBezTo>
                      <a:cubicBezTo>
                        <a:pt x="855" y="910"/>
                        <a:pt x="473" y="484"/>
                        <a:pt x="123" y="30"/>
                      </a:cubicBezTo>
                      <a:cubicBezTo>
                        <a:pt x="107" y="9"/>
                        <a:pt x="90" y="0"/>
                        <a:pt x="7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155" name="Google Shape;1155;p36"/>
                <p:cNvGrpSpPr/>
                <p:nvPr/>
              </p:nvGrpSpPr>
              <p:grpSpPr>
                <a:xfrm>
                  <a:off x="2555011" y="1332053"/>
                  <a:ext cx="470564" cy="342462"/>
                  <a:chOff x="2555011" y="1332053"/>
                  <a:chExt cx="470564" cy="342462"/>
                </a:xfrm>
              </p:grpSpPr>
              <p:sp>
                <p:nvSpPr>
                  <p:cNvPr id="1156" name="Google Shape;1156;p36"/>
                  <p:cNvSpPr/>
                  <p:nvPr/>
                </p:nvSpPr>
                <p:spPr>
                  <a:xfrm>
                    <a:off x="2765855" y="1336081"/>
                    <a:ext cx="250412" cy="2185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1" h="4991" extrusionOk="0">
                        <a:moveTo>
                          <a:pt x="5523" y="0"/>
                        </a:moveTo>
                        <a:cubicBezTo>
                          <a:pt x="5520" y="0"/>
                          <a:pt x="5517" y="1"/>
                          <a:pt x="5514" y="2"/>
                        </a:cubicBezTo>
                        <a:cubicBezTo>
                          <a:pt x="4834" y="215"/>
                          <a:pt x="4062" y="1273"/>
                          <a:pt x="3545" y="1751"/>
                        </a:cubicBezTo>
                        <a:cubicBezTo>
                          <a:pt x="2432" y="2780"/>
                          <a:pt x="1299" y="3833"/>
                          <a:pt x="93" y="4748"/>
                        </a:cubicBezTo>
                        <a:cubicBezTo>
                          <a:pt x="1" y="4818"/>
                          <a:pt x="102" y="4991"/>
                          <a:pt x="199" y="4991"/>
                        </a:cubicBezTo>
                        <a:cubicBezTo>
                          <a:pt x="216" y="4991"/>
                          <a:pt x="233" y="4986"/>
                          <a:pt x="249" y="4973"/>
                        </a:cubicBezTo>
                        <a:cubicBezTo>
                          <a:pt x="1455" y="4047"/>
                          <a:pt x="2585" y="2978"/>
                          <a:pt x="3694" y="1936"/>
                        </a:cubicBezTo>
                        <a:cubicBezTo>
                          <a:pt x="4245" y="1420"/>
                          <a:pt x="5230" y="772"/>
                          <a:pt x="5549" y="81"/>
                        </a:cubicBezTo>
                        <a:cubicBezTo>
                          <a:pt x="5561" y="59"/>
                          <a:pt x="5555" y="0"/>
                          <a:pt x="552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7" name="Google Shape;1157;p36"/>
                  <p:cNvSpPr/>
                  <p:nvPr/>
                </p:nvSpPr>
                <p:spPr>
                  <a:xfrm>
                    <a:off x="2858307" y="1334461"/>
                    <a:ext cx="163144" cy="3400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23" h="7766" extrusionOk="0">
                        <a:moveTo>
                          <a:pt x="3549" y="1"/>
                        </a:moveTo>
                        <a:cubicBezTo>
                          <a:pt x="3538" y="1"/>
                          <a:pt x="3526" y="8"/>
                          <a:pt x="3515" y="25"/>
                        </a:cubicBezTo>
                        <a:cubicBezTo>
                          <a:pt x="2735" y="1142"/>
                          <a:pt x="2298" y="2616"/>
                          <a:pt x="1729" y="3862"/>
                        </a:cubicBezTo>
                        <a:cubicBezTo>
                          <a:pt x="1169" y="5087"/>
                          <a:pt x="603" y="6311"/>
                          <a:pt x="43" y="7535"/>
                        </a:cubicBezTo>
                        <a:cubicBezTo>
                          <a:pt x="1" y="7627"/>
                          <a:pt x="105" y="7765"/>
                          <a:pt x="193" y="7765"/>
                        </a:cubicBezTo>
                        <a:cubicBezTo>
                          <a:pt x="221" y="7765"/>
                          <a:pt x="247" y="7752"/>
                          <a:pt x="267" y="7719"/>
                        </a:cubicBezTo>
                        <a:cubicBezTo>
                          <a:pt x="909" y="6629"/>
                          <a:pt x="1369" y="5409"/>
                          <a:pt x="1893" y="4259"/>
                        </a:cubicBezTo>
                        <a:cubicBezTo>
                          <a:pt x="2507" y="2912"/>
                          <a:pt x="3206" y="1570"/>
                          <a:pt x="3612" y="141"/>
                        </a:cubicBezTo>
                        <a:cubicBezTo>
                          <a:pt x="3622" y="104"/>
                          <a:pt x="3590" y="1"/>
                          <a:pt x="354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8" name="Google Shape;1158;p36"/>
                  <p:cNvSpPr/>
                  <p:nvPr/>
                </p:nvSpPr>
                <p:spPr>
                  <a:xfrm>
                    <a:off x="2555011" y="1332053"/>
                    <a:ext cx="470564" cy="1540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50" h="3518" extrusionOk="0">
                        <a:moveTo>
                          <a:pt x="9111" y="468"/>
                        </a:moveTo>
                        <a:lnTo>
                          <a:pt x="9111" y="468"/>
                        </a:lnTo>
                        <a:cubicBezTo>
                          <a:pt x="7421" y="1260"/>
                          <a:pt x="5759" y="2117"/>
                          <a:pt x="4083" y="2937"/>
                        </a:cubicBezTo>
                        <a:cubicBezTo>
                          <a:pt x="3940" y="3008"/>
                          <a:pt x="3386" y="3311"/>
                          <a:pt x="3388" y="3311"/>
                        </a:cubicBezTo>
                        <a:cubicBezTo>
                          <a:pt x="3367" y="3311"/>
                          <a:pt x="2790" y="2946"/>
                          <a:pt x="2617" y="2845"/>
                        </a:cubicBezTo>
                        <a:cubicBezTo>
                          <a:pt x="1945" y="2455"/>
                          <a:pt x="1273" y="2064"/>
                          <a:pt x="602" y="1673"/>
                        </a:cubicBezTo>
                        <a:lnTo>
                          <a:pt x="602" y="1673"/>
                        </a:lnTo>
                        <a:cubicBezTo>
                          <a:pt x="2247" y="1508"/>
                          <a:pt x="3892" y="1213"/>
                          <a:pt x="5527" y="983"/>
                        </a:cubicBezTo>
                        <a:cubicBezTo>
                          <a:pt x="6572" y="835"/>
                          <a:pt x="7617" y="690"/>
                          <a:pt x="8660" y="530"/>
                        </a:cubicBezTo>
                        <a:cubicBezTo>
                          <a:pt x="8807" y="507"/>
                          <a:pt x="8958" y="488"/>
                          <a:pt x="9111" y="468"/>
                        </a:cubicBezTo>
                        <a:close/>
                        <a:moveTo>
                          <a:pt x="10155" y="1"/>
                        </a:moveTo>
                        <a:cubicBezTo>
                          <a:pt x="10137" y="1"/>
                          <a:pt x="10120" y="4"/>
                          <a:pt x="10103" y="12"/>
                        </a:cubicBezTo>
                        <a:cubicBezTo>
                          <a:pt x="10011" y="53"/>
                          <a:pt x="9919" y="95"/>
                          <a:pt x="9828" y="136"/>
                        </a:cubicBezTo>
                        <a:lnTo>
                          <a:pt x="9828" y="136"/>
                        </a:lnTo>
                        <a:cubicBezTo>
                          <a:pt x="6634" y="664"/>
                          <a:pt x="3353" y="1152"/>
                          <a:pt x="135" y="1429"/>
                        </a:cubicBezTo>
                        <a:cubicBezTo>
                          <a:pt x="0" y="1442"/>
                          <a:pt x="45" y="1627"/>
                          <a:pt x="129" y="1676"/>
                        </a:cubicBezTo>
                        <a:cubicBezTo>
                          <a:pt x="949" y="2157"/>
                          <a:pt x="1769" y="2638"/>
                          <a:pt x="2589" y="3118"/>
                        </a:cubicBezTo>
                        <a:cubicBezTo>
                          <a:pt x="3000" y="3359"/>
                          <a:pt x="3179" y="3518"/>
                          <a:pt x="3425" y="3518"/>
                        </a:cubicBezTo>
                        <a:cubicBezTo>
                          <a:pt x="3563" y="3518"/>
                          <a:pt x="3721" y="3468"/>
                          <a:pt x="3952" y="3356"/>
                        </a:cubicBezTo>
                        <a:cubicBezTo>
                          <a:pt x="6070" y="2335"/>
                          <a:pt x="8157" y="1241"/>
                          <a:pt x="10304" y="280"/>
                        </a:cubicBezTo>
                        <a:cubicBezTo>
                          <a:pt x="10449" y="214"/>
                          <a:pt x="10297" y="1"/>
                          <a:pt x="101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9" name="Google Shape;1159;p36"/>
                  <p:cNvSpPr/>
                  <p:nvPr/>
                </p:nvSpPr>
                <p:spPr>
                  <a:xfrm>
                    <a:off x="2699927" y="1480240"/>
                    <a:ext cx="81820" cy="1478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17" h="3377" extrusionOk="0">
                        <a:moveTo>
                          <a:pt x="173" y="1"/>
                        </a:moveTo>
                        <a:cubicBezTo>
                          <a:pt x="161" y="1"/>
                          <a:pt x="149" y="9"/>
                          <a:pt x="143" y="31"/>
                        </a:cubicBezTo>
                        <a:cubicBezTo>
                          <a:pt x="0" y="550"/>
                          <a:pt x="85" y="1162"/>
                          <a:pt x="96" y="1693"/>
                        </a:cubicBezTo>
                        <a:cubicBezTo>
                          <a:pt x="105" y="2197"/>
                          <a:pt x="115" y="2701"/>
                          <a:pt x="124" y="3206"/>
                        </a:cubicBezTo>
                        <a:cubicBezTo>
                          <a:pt x="125" y="3269"/>
                          <a:pt x="215" y="3377"/>
                          <a:pt x="293" y="3377"/>
                        </a:cubicBezTo>
                        <a:cubicBezTo>
                          <a:pt x="314" y="3377"/>
                          <a:pt x="334" y="3369"/>
                          <a:pt x="352" y="3349"/>
                        </a:cubicBezTo>
                        <a:cubicBezTo>
                          <a:pt x="837" y="2800"/>
                          <a:pt x="1314" y="2249"/>
                          <a:pt x="1751" y="1660"/>
                        </a:cubicBezTo>
                        <a:cubicBezTo>
                          <a:pt x="1816" y="1572"/>
                          <a:pt x="1702" y="1437"/>
                          <a:pt x="1600" y="1437"/>
                        </a:cubicBezTo>
                        <a:cubicBezTo>
                          <a:pt x="1570" y="1437"/>
                          <a:pt x="1541" y="1449"/>
                          <a:pt x="1518" y="1478"/>
                        </a:cubicBezTo>
                        <a:cubicBezTo>
                          <a:pt x="1144" y="1946"/>
                          <a:pt x="768" y="2408"/>
                          <a:pt x="380" y="2862"/>
                        </a:cubicBezTo>
                        <a:lnTo>
                          <a:pt x="380" y="2862"/>
                        </a:lnTo>
                        <a:cubicBezTo>
                          <a:pt x="385" y="1932"/>
                          <a:pt x="455" y="915"/>
                          <a:pt x="219" y="44"/>
                        </a:cubicBezTo>
                        <a:cubicBezTo>
                          <a:pt x="212" y="20"/>
                          <a:pt x="192" y="1"/>
                          <a:pt x="17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60" name="Google Shape;1160;p36"/>
                  <p:cNvSpPr/>
                  <p:nvPr/>
                </p:nvSpPr>
                <p:spPr>
                  <a:xfrm>
                    <a:off x="2707988" y="1577894"/>
                    <a:ext cx="91861" cy="50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0" h="1153" extrusionOk="0">
                        <a:moveTo>
                          <a:pt x="1999" y="1"/>
                        </a:moveTo>
                        <a:cubicBezTo>
                          <a:pt x="1996" y="1"/>
                          <a:pt x="1993" y="1"/>
                          <a:pt x="1990" y="2"/>
                        </a:cubicBezTo>
                        <a:cubicBezTo>
                          <a:pt x="1776" y="48"/>
                          <a:pt x="1565" y="188"/>
                          <a:pt x="1371" y="284"/>
                        </a:cubicBezTo>
                        <a:cubicBezTo>
                          <a:pt x="936" y="498"/>
                          <a:pt x="507" y="721"/>
                          <a:pt x="80" y="948"/>
                        </a:cubicBezTo>
                        <a:cubicBezTo>
                          <a:pt x="1" y="991"/>
                          <a:pt x="57" y="1152"/>
                          <a:pt x="129" y="1152"/>
                        </a:cubicBezTo>
                        <a:cubicBezTo>
                          <a:pt x="137" y="1152"/>
                          <a:pt x="146" y="1150"/>
                          <a:pt x="155" y="1146"/>
                        </a:cubicBezTo>
                        <a:cubicBezTo>
                          <a:pt x="599" y="895"/>
                          <a:pt x="1053" y="664"/>
                          <a:pt x="1497" y="415"/>
                        </a:cubicBezTo>
                        <a:cubicBezTo>
                          <a:pt x="1665" y="322"/>
                          <a:pt x="1874" y="234"/>
                          <a:pt x="2012" y="97"/>
                        </a:cubicBezTo>
                        <a:cubicBezTo>
                          <a:pt x="2033" y="75"/>
                          <a:pt x="2040" y="1"/>
                          <a:pt x="199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1161" name="Google Shape;1161;p36"/>
              <p:cNvSpPr/>
              <p:nvPr/>
            </p:nvSpPr>
            <p:spPr>
              <a:xfrm>
                <a:off x="2749147" y="1675022"/>
                <a:ext cx="248385" cy="157372"/>
              </a:xfrm>
              <a:custGeom>
                <a:avLst/>
                <a:gdLst/>
                <a:ahLst/>
                <a:cxnLst/>
                <a:rect l="l" t="t" r="r" b="b"/>
                <a:pathLst>
                  <a:path w="5516" h="3594" extrusionOk="0">
                    <a:moveTo>
                      <a:pt x="845" y="1"/>
                    </a:moveTo>
                    <a:cubicBezTo>
                      <a:pt x="839" y="1"/>
                      <a:pt x="832" y="4"/>
                      <a:pt x="824" y="13"/>
                    </a:cubicBezTo>
                    <a:cubicBezTo>
                      <a:pt x="1" y="956"/>
                      <a:pt x="643" y="2582"/>
                      <a:pt x="1600" y="3159"/>
                    </a:cubicBezTo>
                    <a:cubicBezTo>
                      <a:pt x="2042" y="3425"/>
                      <a:pt x="2647" y="3593"/>
                      <a:pt x="3238" y="3593"/>
                    </a:cubicBezTo>
                    <a:cubicBezTo>
                      <a:pt x="3970" y="3593"/>
                      <a:pt x="4680" y="3335"/>
                      <a:pt x="5036" y="2684"/>
                    </a:cubicBezTo>
                    <a:cubicBezTo>
                      <a:pt x="5515" y="1808"/>
                      <a:pt x="4860" y="662"/>
                      <a:pt x="3905" y="662"/>
                    </a:cubicBezTo>
                    <a:cubicBezTo>
                      <a:pt x="3799" y="662"/>
                      <a:pt x="3689" y="676"/>
                      <a:pt x="3576" y="707"/>
                    </a:cubicBezTo>
                    <a:cubicBezTo>
                      <a:pt x="2331" y="1043"/>
                      <a:pt x="2730" y="2643"/>
                      <a:pt x="3503" y="2643"/>
                    </a:cubicBezTo>
                    <a:cubicBezTo>
                      <a:pt x="3621" y="2643"/>
                      <a:pt x="3747" y="2606"/>
                      <a:pt x="3878" y="2521"/>
                    </a:cubicBezTo>
                    <a:cubicBezTo>
                      <a:pt x="3934" y="2484"/>
                      <a:pt x="3901" y="2359"/>
                      <a:pt x="3832" y="2359"/>
                    </a:cubicBezTo>
                    <a:cubicBezTo>
                      <a:pt x="3830" y="2359"/>
                      <a:pt x="3828" y="2359"/>
                      <a:pt x="3827" y="2359"/>
                    </a:cubicBezTo>
                    <a:cubicBezTo>
                      <a:pt x="2994" y="1721"/>
                      <a:pt x="2967" y="1269"/>
                      <a:pt x="3746" y="1006"/>
                    </a:cubicBezTo>
                    <a:lnTo>
                      <a:pt x="3746" y="1006"/>
                    </a:lnTo>
                    <a:cubicBezTo>
                      <a:pt x="4493" y="1009"/>
                      <a:pt x="4867" y="1330"/>
                      <a:pt x="4871" y="1971"/>
                    </a:cubicBezTo>
                    <a:cubicBezTo>
                      <a:pt x="4871" y="2324"/>
                      <a:pt x="4689" y="2646"/>
                      <a:pt x="4419" y="2867"/>
                    </a:cubicBezTo>
                    <a:cubicBezTo>
                      <a:pt x="4057" y="3164"/>
                      <a:pt x="3599" y="3279"/>
                      <a:pt x="3141" y="3279"/>
                    </a:cubicBezTo>
                    <a:cubicBezTo>
                      <a:pt x="2996" y="3279"/>
                      <a:pt x="2850" y="3267"/>
                      <a:pt x="2708" y="3246"/>
                    </a:cubicBezTo>
                    <a:cubicBezTo>
                      <a:pt x="1165" y="3017"/>
                      <a:pt x="293" y="1551"/>
                      <a:pt x="882" y="96"/>
                    </a:cubicBezTo>
                    <a:cubicBezTo>
                      <a:pt x="892" y="72"/>
                      <a:pt x="874" y="1"/>
                      <a:pt x="8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36"/>
              <p:cNvSpPr/>
              <p:nvPr/>
            </p:nvSpPr>
            <p:spPr>
              <a:xfrm>
                <a:off x="2696099" y="1718462"/>
                <a:ext cx="174311" cy="194504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442" extrusionOk="0">
                    <a:moveTo>
                      <a:pt x="958" y="0"/>
                    </a:moveTo>
                    <a:cubicBezTo>
                      <a:pt x="953" y="0"/>
                      <a:pt x="947" y="1"/>
                      <a:pt x="941" y="4"/>
                    </a:cubicBezTo>
                    <a:cubicBezTo>
                      <a:pt x="0" y="409"/>
                      <a:pt x="299" y="2448"/>
                      <a:pt x="707" y="3131"/>
                    </a:cubicBezTo>
                    <a:cubicBezTo>
                      <a:pt x="1156" y="3886"/>
                      <a:pt x="2056" y="4441"/>
                      <a:pt x="2947" y="4441"/>
                    </a:cubicBezTo>
                    <a:cubicBezTo>
                      <a:pt x="3222" y="4441"/>
                      <a:pt x="3497" y="4388"/>
                      <a:pt x="3757" y="4271"/>
                    </a:cubicBezTo>
                    <a:cubicBezTo>
                      <a:pt x="3871" y="4219"/>
                      <a:pt x="3743" y="4037"/>
                      <a:pt x="3647" y="4037"/>
                    </a:cubicBezTo>
                    <a:cubicBezTo>
                      <a:pt x="3645" y="4037"/>
                      <a:pt x="3642" y="4037"/>
                      <a:pt x="3639" y="4038"/>
                    </a:cubicBezTo>
                    <a:cubicBezTo>
                      <a:pt x="3498" y="4055"/>
                      <a:pt x="3359" y="4063"/>
                      <a:pt x="3221" y="4063"/>
                    </a:cubicBezTo>
                    <a:cubicBezTo>
                      <a:pt x="2054" y="4063"/>
                      <a:pt x="1017" y="3453"/>
                      <a:pt x="764" y="2198"/>
                    </a:cubicBezTo>
                    <a:cubicBezTo>
                      <a:pt x="615" y="1458"/>
                      <a:pt x="753" y="796"/>
                      <a:pt x="1005" y="102"/>
                    </a:cubicBezTo>
                    <a:cubicBezTo>
                      <a:pt x="1018" y="69"/>
                      <a:pt x="998" y="0"/>
                      <a:pt x="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63" name="Google Shape;1163;p36"/>
          <p:cNvGrpSpPr/>
          <p:nvPr/>
        </p:nvGrpSpPr>
        <p:grpSpPr>
          <a:xfrm>
            <a:off x="7760764" y="2856989"/>
            <a:ext cx="867156" cy="646619"/>
            <a:chOff x="6572148" y="2896932"/>
            <a:chExt cx="656539" cy="445913"/>
          </a:xfrm>
        </p:grpSpPr>
        <p:sp>
          <p:nvSpPr>
            <p:cNvPr id="1164" name="Google Shape;1164;p36"/>
            <p:cNvSpPr/>
            <p:nvPr/>
          </p:nvSpPr>
          <p:spPr>
            <a:xfrm>
              <a:off x="6594630" y="2907298"/>
              <a:ext cx="624696" cy="425846"/>
            </a:xfrm>
            <a:custGeom>
              <a:avLst/>
              <a:gdLst/>
              <a:ahLst/>
              <a:cxnLst/>
              <a:rect l="l" t="t" r="r" b="b"/>
              <a:pathLst>
                <a:path w="9142" h="6409" extrusionOk="0">
                  <a:moveTo>
                    <a:pt x="7834" y="1"/>
                  </a:moveTo>
                  <a:lnTo>
                    <a:pt x="1" y="2107"/>
                  </a:lnTo>
                  <a:lnTo>
                    <a:pt x="1076" y="6408"/>
                  </a:lnTo>
                  <a:lnTo>
                    <a:pt x="9142" y="4317"/>
                  </a:lnTo>
                  <a:lnTo>
                    <a:pt x="78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6"/>
            <p:cNvSpPr/>
            <p:nvPr/>
          </p:nvSpPr>
          <p:spPr>
            <a:xfrm>
              <a:off x="6574676" y="2896932"/>
              <a:ext cx="569415" cy="249036"/>
            </a:xfrm>
            <a:custGeom>
              <a:avLst/>
              <a:gdLst/>
              <a:ahLst/>
              <a:cxnLst/>
              <a:rect l="l" t="t" r="r" b="b"/>
              <a:pathLst>
                <a:path w="8333" h="3748" extrusionOk="0">
                  <a:moveTo>
                    <a:pt x="7739" y="386"/>
                  </a:moveTo>
                  <a:cubicBezTo>
                    <a:pt x="7278" y="964"/>
                    <a:pt x="6749" y="1501"/>
                    <a:pt x="6256" y="2043"/>
                  </a:cubicBezTo>
                  <a:cubicBezTo>
                    <a:pt x="5949" y="2380"/>
                    <a:pt x="5639" y="2716"/>
                    <a:pt x="5328" y="3050"/>
                  </a:cubicBezTo>
                  <a:cubicBezTo>
                    <a:pt x="5244" y="3139"/>
                    <a:pt x="4896" y="3421"/>
                    <a:pt x="4990" y="3447"/>
                  </a:cubicBezTo>
                  <a:lnTo>
                    <a:pt x="4990" y="3447"/>
                  </a:lnTo>
                  <a:cubicBezTo>
                    <a:pt x="4814" y="3439"/>
                    <a:pt x="4505" y="3296"/>
                    <a:pt x="4383" y="3263"/>
                  </a:cubicBezTo>
                  <a:cubicBezTo>
                    <a:pt x="3941" y="3143"/>
                    <a:pt x="3500" y="3023"/>
                    <a:pt x="3058" y="2902"/>
                  </a:cubicBezTo>
                  <a:cubicBezTo>
                    <a:pt x="2350" y="2706"/>
                    <a:pt x="1643" y="2511"/>
                    <a:pt x="943" y="2290"/>
                  </a:cubicBezTo>
                  <a:lnTo>
                    <a:pt x="943" y="2290"/>
                  </a:lnTo>
                  <a:cubicBezTo>
                    <a:pt x="3222" y="1689"/>
                    <a:pt x="5472" y="1025"/>
                    <a:pt x="7739" y="386"/>
                  </a:cubicBezTo>
                  <a:close/>
                  <a:moveTo>
                    <a:pt x="8082" y="1"/>
                  </a:moveTo>
                  <a:cubicBezTo>
                    <a:pt x="8050" y="1"/>
                    <a:pt x="8020" y="14"/>
                    <a:pt x="7998" y="44"/>
                  </a:cubicBezTo>
                  <a:cubicBezTo>
                    <a:pt x="7995" y="49"/>
                    <a:pt x="7992" y="53"/>
                    <a:pt x="7988" y="58"/>
                  </a:cubicBezTo>
                  <a:lnTo>
                    <a:pt x="7988" y="58"/>
                  </a:lnTo>
                  <a:cubicBezTo>
                    <a:pt x="6870" y="212"/>
                    <a:pt x="5792" y="635"/>
                    <a:pt x="4711" y="942"/>
                  </a:cubicBezTo>
                  <a:cubicBezTo>
                    <a:pt x="3217" y="1368"/>
                    <a:pt x="1696" y="1704"/>
                    <a:pt x="192" y="2093"/>
                  </a:cubicBezTo>
                  <a:cubicBezTo>
                    <a:pt x="0" y="2142"/>
                    <a:pt x="92" y="2381"/>
                    <a:pt x="233" y="2430"/>
                  </a:cubicBezTo>
                  <a:cubicBezTo>
                    <a:pt x="1801" y="2964"/>
                    <a:pt x="3454" y="3322"/>
                    <a:pt x="5057" y="3742"/>
                  </a:cubicBezTo>
                  <a:cubicBezTo>
                    <a:pt x="5070" y="3746"/>
                    <a:pt x="5084" y="3748"/>
                    <a:pt x="5097" y="3748"/>
                  </a:cubicBezTo>
                  <a:cubicBezTo>
                    <a:pt x="5135" y="3748"/>
                    <a:pt x="5171" y="3733"/>
                    <a:pt x="5198" y="3703"/>
                  </a:cubicBezTo>
                  <a:cubicBezTo>
                    <a:pt x="6225" y="2589"/>
                    <a:pt x="7365" y="1499"/>
                    <a:pt x="8254" y="268"/>
                  </a:cubicBezTo>
                  <a:cubicBezTo>
                    <a:pt x="8333" y="159"/>
                    <a:pt x="8195" y="1"/>
                    <a:pt x="8082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6"/>
            <p:cNvSpPr/>
            <p:nvPr/>
          </p:nvSpPr>
          <p:spPr>
            <a:xfrm>
              <a:off x="6572148" y="2905238"/>
              <a:ext cx="656539" cy="437607"/>
            </a:xfrm>
            <a:custGeom>
              <a:avLst/>
              <a:gdLst/>
              <a:ahLst/>
              <a:cxnLst/>
              <a:rect l="l" t="t" r="r" b="b"/>
              <a:pathLst>
                <a:path w="9608" h="6586" extrusionOk="0">
                  <a:moveTo>
                    <a:pt x="8184" y="0"/>
                  </a:moveTo>
                  <a:cubicBezTo>
                    <a:pt x="8154" y="0"/>
                    <a:pt x="8129" y="67"/>
                    <a:pt x="8145" y="109"/>
                  </a:cubicBezTo>
                  <a:cubicBezTo>
                    <a:pt x="8396" y="739"/>
                    <a:pt x="8528" y="1443"/>
                    <a:pt x="8714" y="2096"/>
                  </a:cubicBezTo>
                  <a:cubicBezTo>
                    <a:pt x="8846" y="2558"/>
                    <a:pt x="8975" y="3021"/>
                    <a:pt x="9106" y="3485"/>
                  </a:cubicBezTo>
                  <a:cubicBezTo>
                    <a:pt x="9137" y="3599"/>
                    <a:pt x="9327" y="4015"/>
                    <a:pt x="9345" y="4227"/>
                  </a:cubicBezTo>
                  <a:lnTo>
                    <a:pt x="9345" y="4227"/>
                  </a:lnTo>
                  <a:cubicBezTo>
                    <a:pt x="9340" y="4224"/>
                    <a:pt x="9334" y="4223"/>
                    <a:pt x="9327" y="4223"/>
                  </a:cubicBezTo>
                  <a:cubicBezTo>
                    <a:pt x="9281" y="4223"/>
                    <a:pt x="9187" y="4273"/>
                    <a:pt x="9101" y="4293"/>
                  </a:cubicBezTo>
                  <a:cubicBezTo>
                    <a:pt x="8837" y="4354"/>
                    <a:pt x="8574" y="4428"/>
                    <a:pt x="8311" y="4496"/>
                  </a:cubicBezTo>
                  <a:cubicBezTo>
                    <a:pt x="7432" y="4721"/>
                    <a:pt x="6554" y="4945"/>
                    <a:pt x="5675" y="5172"/>
                  </a:cubicBezTo>
                  <a:cubicBezTo>
                    <a:pt x="4796" y="5400"/>
                    <a:pt x="3917" y="5628"/>
                    <a:pt x="3038" y="5857"/>
                  </a:cubicBezTo>
                  <a:cubicBezTo>
                    <a:pt x="2585" y="5974"/>
                    <a:pt x="1968" y="6268"/>
                    <a:pt x="1489" y="6271"/>
                  </a:cubicBezTo>
                  <a:lnTo>
                    <a:pt x="1489" y="6271"/>
                  </a:lnTo>
                  <a:cubicBezTo>
                    <a:pt x="1474" y="6210"/>
                    <a:pt x="1405" y="6106"/>
                    <a:pt x="1395" y="6029"/>
                  </a:cubicBezTo>
                  <a:cubicBezTo>
                    <a:pt x="1326" y="5508"/>
                    <a:pt x="1067" y="4934"/>
                    <a:pt x="928" y="4434"/>
                  </a:cubicBezTo>
                  <a:cubicBezTo>
                    <a:pt x="715" y="3660"/>
                    <a:pt x="539" y="2871"/>
                    <a:pt x="283" y="2111"/>
                  </a:cubicBezTo>
                  <a:cubicBezTo>
                    <a:pt x="270" y="2072"/>
                    <a:pt x="224" y="2038"/>
                    <a:pt x="185" y="2038"/>
                  </a:cubicBezTo>
                  <a:cubicBezTo>
                    <a:pt x="160" y="2038"/>
                    <a:pt x="138" y="2053"/>
                    <a:pt x="131" y="2091"/>
                  </a:cubicBezTo>
                  <a:cubicBezTo>
                    <a:pt x="0" y="2810"/>
                    <a:pt x="479" y="3822"/>
                    <a:pt x="669" y="4505"/>
                  </a:cubicBezTo>
                  <a:cubicBezTo>
                    <a:pt x="848" y="5149"/>
                    <a:pt x="967" y="5906"/>
                    <a:pt x="1291" y="6496"/>
                  </a:cubicBezTo>
                  <a:cubicBezTo>
                    <a:pt x="1315" y="6540"/>
                    <a:pt x="1385" y="6585"/>
                    <a:pt x="1442" y="6585"/>
                  </a:cubicBezTo>
                  <a:cubicBezTo>
                    <a:pt x="1450" y="6585"/>
                    <a:pt x="1457" y="6585"/>
                    <a:pt x="1465" y="6583"/>
                  </a:cubicBezTo>
                  <a:cubicBezTo>
                    <a:pt x="4159" y="5884"/>
                    <a:pt x="6852" y="5183"/>
                    <a:pt x="9546" y="4478"/>
                  </a:cubicBezTo>
                  <a:cubicBezTo>
                    <a:pt x="9604" y="4463"/>
                    <a:pt x="9608" y="4387"/>
                    <a:pt x="9596" y="4340"/>
                  </a:cubicBezTo>
                  <a:cubicBezTo>
                    <a:pt x="9229" y="2933"/>
                    <a:pt x="8884" y="1330"/>
                    <a:pt x="8219" y="32"/>
                  </a:cubicBezTo>
                  <a:cubicBezTo>
                    <a:pt x="8208" y="9"/>
                    <a:pt x="8196" y="0"/>
                    <a:pt x="8184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7" name="Google Shape;1167;p36"/>
          <p:cNvSpPr/>
          <p:nvPr/>
        </p:nvSpPr>
        <p:spPr>
          <a:xfrm>
            <a:off x="7656046" y="3743419"/>
            <a:ext cx="309751" cy="276544"/>
          </a:xfrm>
          <a:custGeom>
            <a:avLst/>
            <a:gdLst/>
            <a:ahLst/>
            <a:cxnLst/>
            <a:rect l="l" t="t" r="r" b="b"/>
            <a:pathLst>
              <a:path w="4533" h="4162" extrusionOk="0">
                <a:moveTo>
                  <a:pt x="1237" y="0"/>
                </a:moveTo>
                <a:cubicBezTo>
                  <a:pt x="1232" y="0"/>
                  <a:pt x="1227" y="1"/>
                  <a:pt x="1224" y="3"/>
                </a:cubicBezTo>
                <a:cubicBezTo>
                  <a:pt x="1124" y="59"/>
                  <a:pt x="1224" y="1681"/>
                  <a:pt x="1224" y="1681"/>
                </a:cubicBezTo>
                <a:cubicBezTo>
                  <a:pt x="1224" y="1681"/>
                  <a:pt x="0" y="2243"/>
                  <a:pt x="0" y="2375"/>
                </a:cubicBezTo>
                <a:cubicBezTo>
                  <a:pt x="0" y="2508"/>
                  <a:pt x="1819" y="2673"/>
                  <a:pt x="1819" y="2673"/>
                </a:cubicBezTo>
                <a:cubicBezTo>
                  <a:pt x="1819" y="2673"/>
                  <a:pt x="1919" y="4161"/>
                  <a:pt x="2085" y="4161"/>
                </a:cubicBezTo>
                <a:cubicBezTo>
                  <a:pt x="2250" y="4161"/>
                  <a:pt x="2891" y="2408"/>
                  <a:pt x="2891" y="2408"/>
                </a:cubicBezTo>
                <a:cubicBezTo>
                  <a:pt x="2891" y="2408"/>
                  <a:pt x="3857" y="2705"/>
                  <a:pt x="4277" y="2705"/>
                </a:cubicBezTo>
                <a:cubicBezTo>
                  <a:pt x="4382" y="2705"/>
                  <a:pt x="4453" y="2686"/>
                  <a:pt x="4467" y="2640"/>
                </a:cubicBezTo>
                <a:cubicBezTo>
                  <a:pt x="4532" y="2408"/>
                  <a:pt x="3441" y="1382"/>
                  <a:pt x="3441" y="1382"/>
                </a:cubicBezTo>
                <a:cubicBezTo>
                  <a:pt x="3441" y="1382"/>
                  <a:pt x="4168" y="291"/>
                  <a:pt x="4036" y="191"/>
                </a:cubicBezTo>
                <a:cubicBezTo>
                  <a:pt x="4028" y="185"/>
                  <a:pt x="4014" y="182"/>
                  <a:pt x="3996" y="182"/>
                </a:cubicBezTo>
                <a:cubicBezTo>
                  <a:pt x="3729" y="182"/>
                  <a:pt x="2481" y="820"/>
                  <a:pt x="2481" y="820"/>
                </a:cubicBezTo>
                <a:cubicBezTo>
                  <a:pt x="2481" y="820"/>
                  <a:pt x="1394" y="0"/>
                  <a:pt x="12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8" name="Google Shape;1168;p36"/>
          <p:cNvSpPr/>
          <p:nvPr/>
        </p:nvSpPr>
        <p:spPr>
          <a:xfrm rot="-2119590">
            <a:off x="7834582" y="1859223"/>
            <a:ext cx="282940" cy="164077"/>
          </a:xfrm>
          <a:custGeom>
            <a:avLst/>
            <a:gdLst/>
            <a:ahLst/>
            <a:cxnLst/>
            <a:rect l="l" t="t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405;p39">
            <a:extLst>
              <a:ext uri="{FF2B5EF4-FFF2-40B4-BE49-F238E27FC236}">
                <a16:creationId xmlns:a16="http://schemas.microsoft.com/office/drawing/2014/main" id="{57015A18-1FD4-41F4-9430-A02CA5BA67B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46757" y="582469"/>
            <a:ext cx="5303503" cy="225450"/>
          </a:xfrm>
          <a:prstGeom prst="rect">
            <a:avLst/>
          </a:prstGeom>
        </p:spPr>
        <p:txBody>
          <a:bodyPr spcFirstLastPara="1" wrap="square" lIns="43425" tIns="43425" rIns="43425" bIns="43425" anchor="ctr" anchorCtr="0">
            <a:noAutofit/>
          </a:bodyPr>
          <a:lstStyle/>
          <a:p>
            <a:pPr marL="0" indent="0"/>
            <a:r>
              <a:rPr lang="ar-SA" sz="4800" b="1" dirty="0">
                <a:solidFill>
                  <a:srgbClr val="F68B43"/>
                </a:solidFill>
                <a:cs typeface="+mj-cs"/>
              </a:rPr>
              <a:t>مفردات الفصل التاسع</a:t>
            </a:r>
            <a:endParaRPr sz="4800" b="1" dirty="0">
              <a:solidFill>
                <a:srgbClr val="F68B43"/>
              </a:solidFill>
              <a:cs typeface="+mj-cs"/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BB245691-91EA-4AB7-90FC-2B1304B3088C}"/>
              </a:ext>
            </a:extLst>
          </p:cNvPr>
          <p:cNvSpPr txBox="1"/>
          <p:nvPr/>
        </p:nvSpPr>
        <p:spPr>
          <a:xfrm>
            <a:off x="152400" y="1872221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000" b="1" dirty="0">
                <a:solidFill>
                  <a:schemeClr val="tx2">
                    <a:lumMod val="25000"/>
                  </a:schemeClr>
                </a:solidFill>
                <a:cs typeface="+mj-cs"/>
              </a:rPr>
              <a:t>السائل</a:t>
            </a:r>
            <a:r>
              <a:rPr lang="ar-SA" sz="4000" b="1" dirty="0">
                <a:solidFill>
                  <a:srgbClr val="002969"/>
                </a:solidFill>
                <a:highlight>
                  <a:srgbClr val="FFFF00"/>
                </a:highlight>
                <a:cs typeface="+mj-cs"/>
              </a:rPr>
              <a:t> 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BBA67EAE-EFF1-4CFD-9BD5-F297E466E184}"/>
              </a:ext>
            </a:extLst>
          </p:cNvPr>
          <p:cNvSpPr txBox="1"/>
          <p:nvPr/>
        </p:nvSpPr>
        <p:spPr>
          <a:xfrm>
            <a:off x="152400" y="2583061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dirty="0">
                <a:solidFill>
                  <a:srgbClr val="5E8DD1"/>
                </a:solidFill>
                <a:cs typeface="+mj-cs"/>
              </a:rPr>
              <a:t>مادة تأخذ شكل الوعاء الذي توجد فيه </a:t>
            </a:r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039DE50A-A222-443E-AB8E-8746E091FB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414" t="37328" r="70623" b="48787"/>
          <a:stretch/>
        </p:blipFill>
        <p:spPr>
          <a:xfrm>
            <a:off x="5263188" y="1753831"/>
            <a:ext cx="2427758" cy="190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544033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Giant Doodles Newsletter by Slidesgo">
  <a:themeElements>
    <a:clrScheme name="Simple Light">
      <a:dk1>
        <a:srgbClr val="002969"/>
      </a:dk1>
      <a:lt1>
        <a:srgbClr val="FFFFFF"/>
      </a:lt1>
      <a:dk2>
        <a:srgbClr val="698A9D"/>
      </a:dk2>
      <a:lt2>
        <a:srgbClr val="EEEEEE"/>
      </a:lt2>
      <a:accent1>
        <a:srgbClr val="FE98B0"/>
      </a:accent1>
      <a:accent2>
        <a:srgbClr val="12B6C2"/>
      </a:accent2>
      <a:accent3>
        <a:srgbClr val="9DDDD1"/>
      </a:accent3>
      <a:accent4>
        <a:srgbClr val="F67A62"/>
      </a:accent4>
      <a:accent5>
        <a:srgbClr val="FFC6BB"/>
      </a:accent5>
      <a:accent6>
        <a:srgbClr val="FECE5F"/>
      </a:accent6>
      <a:hlink>
        <a:srgbClr val="00296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1604</TotalTime>
  <Words>644</Words>
  <Application>Microsoft Office PowerPoint</Application>
  <PresentationFormat>عرض على الشاشة (16:9)</PresentationFormat>
  <Paragraphs>238</Paragraphs>
  <Slides>50</Slides>
  <Notes>23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50</vt:i4>
      </vt:variant>
    </vt:vector>
  </HeadingPairs>
  <TitlesOfParts>
    <vt:vector size="62" baseType="lpstr">
      <vt:lpstr>Tahoma</vt:lpstr>
      <vt:lpstr>Arial</vt:lpstr>
      <vt:lpstr>Hacen Digital Arabia LT</vt:lpstr>
      <vt:lpstr>Amatic SC</vt:lpstr>
      <vt:lpstr>Montserrat</vt:lpstr>
      <vt:lpstr>Fira Sans Extra Condensed</vt:lpstr>
      <vt:lpstr>Times New Roman</vt:lpstr>
      <vt:lpstr>Chelsea Market</vt:lpstr>
      <vt:lpstr>Calibri</vt:lpstr>
      <vt:lpstr>Didact Gothic</vt:lpstr>
      <vt:lpstr>Muna Bold</vt:lpstr>
      <vt:lpstr>Giant Doodles Newsletter by Slidesgo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الفصل التاسع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الدرس الثاني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ما السائل ؟ </vt:lpstr>
      <vt:lpstr>عرض تقديمي في PowerPoint</vt:lpstr>
      <vt:lpstr>عرض تقديمي في PowerPoint</vt:lpstr>
      <vt:lpstr>عرض تقديمي في PowerPoint</vt:lpstr>
      <vt:lpstr>كيف نقيس حجم السائل ؟  </vt:lpstr>
      <vt:lpstr>كيف نقيس حجم السائل ؟  </vt:lpstr>
      <vt:lpstr>عرض تقديمي في PowerPoint</vt:lpstr>
      <vt:lpstr>الغازات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العلوم والرياضيات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نموذج اختبار</vt:lpstr>
      <vt:lpstr>نموذج اختبار</vt:lpstr>
      <vt:lpstr>نموذج اختبار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Rawan Alshehri</dc:creator>
  <cp:lastModifiedBy>نوره بنت سعد بن محمد بن سليمان الطبقي  الجهني</cp:lastModifiedBy>
  <cp:revision>6</cp:revision>
  <dcterms:modified xsi:type="dcterms:W3CDTF">2023-03-11T19:44:34Z</dcterms:modified>
</cp:coreProperties>
</file>