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BF4B162-B0C5-41D1-B82B-8687963A6F89.jpeg" descr="FBF4B162-B0C5-41D1-B82B-8687963A6F89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36" y="-37436"/>
            <a:ext cx="12985328" cy="9828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330" y="83727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754558" y="7352800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5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24896"/>
            <a:ext cx="13028601" cy="980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178" y="-2818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nKqHlqhsvEI" TargetMode="External"/><Relationship Id="rId3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الكسور المتكافئة"/>
          <p:cNvSpPr txBox="1"/>
          <p:nvPr/>
        </p:nvSpPr>
        <p:spPr>
          <a:xfrm>
            <a:off x="4099036" y="4914899"/>
            <a:ext cx="4806728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الكسور المتكافئة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MagicEraser_230318_122826.png" descr="MagicEraser_230318_122826.png"/>
          <p:cNvPicPr>
            <a:picLocks noChangeAspect="1"/>
          </p:cNvPicPr>
          <p:nvPr/>
        </p:nvPicPr>
        <p:blipFill>
          <a:blip r:embed="rId2">
            <a:extLst/>
          </a:blip>
          <a:srcRect l="1146" t="15118" r="7198" b="10022"/>
          <a:stretch>
            <a:fillRect/>
          </a:stretch>
        </p:blipFill>
        <p:spPr>
          <a:xfrm>
            <a:off x="678427" y="1009689"/>
            <a:ext cx="12260972" cy="7510648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صفحة ٦٨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٦٨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MagicEraser_230318_122848.png" descr="MagicEraser_230318_122848.png"/>
          <p:cNvPicPr>
            <a:picLocks noChangeAspect="1"/>
          </p:cNvPicPr>
          <p:nvPr/>
        </p:nvPicPr>
        <p:blipFill>
          <a:blip r:embed="rId2">
            <a:extLst/>
          </a:blip>
          <a:srcRect l="11985" t="14620" r="16065" b="2720"/>
          <a:stretch>
            <a:fillRect/>
          </a:stretch>
        </p:blipFill>
        <p:spPr>
          <a:xfrm>
            <a:off x="1294621" y="277613"/>
            <a:ext cx="10675192" cy="9198273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صفحة ٦٩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٦٩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MagicEraser_230318_122918.png" descr="MagicEraser_230318_122918.png"/>
          <p:cNvPicPr>
            <a:picLocks noChangeAspect="1"/>
          </p:cNvPicPr>
          <p:nvPr/>
        </p:nvPicPr>
        <p:blipFill>
          <a:blip r:embed="rId2">
            <a:extLst/>
          </a:blip>
          <a:srcRect l="4024" t="27176" r="4024" b="47429"/>
          <a:stretch>
            <a:fillRect/>
          </a:stretch>
        </p:blipFill>
        <p:spPr>
          <a:xfrm>
            <a:off x="628253" y="1298172"/>
            <a:ext cx="11748208" cy="2433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MagicEraser_230318_122918.png" descr="MagicEraser_230318_122918.png"/>
          <p:cNvPicPr>
            <a:picLocks noChangeAspect="1"/>
          </p:cNvPicPr>
          <p:nvPr/>
        </p:nvPicPr>
        <p:blipFill>
          <a:blip r:embed="rId2">
            <a:extLst/>
          </a:blip>
          <a:srcRect l="30611" t="53819" r="30611" b="22592"/>
          <a:stretch>
            <a:fillRect/>
          </a:stretch>
        </p:blipFill>
        <p:spPr>
          <a:xfrm>
            <a:off x="2776339" y="4268890"/>
            <a:ext cx="7452215" cy="3399769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صفحة ٦٩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٦٩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over dir="d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MagicEraser_230318_122601.png" descr="MagicEraser_230318_122601.png"/>
          <p:cNvPicPr>
            <a:picLocks noChangeAspect="1"/>
          </p:cNvPicPr>
          <p:nvPr/>
        </p:nvPicPr>
        <p:blipFill>
          <a:blip r:embed="rId2">
            <a:extLst/>
          </a:blip>
          <a:srcRect l="75795" t="48064" r="11323" b="47589"/>
          <a:stretch>
            <a:fillRect/>
          </a:stretch>
        </p:blipFill>
        <p:spPr>
          <a:xfrm>
            <a:off x="6830638" y="4030076"/>
            <a:ext cx="4889741" cy="1237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MagicEraser_230318_122601.png" descr="MagicEraser_230318_122601.png"/>
          <p:cNvPicPr>
            <a:picLocks noChangeAspect="1"/>
          </p:cNvPicPr>
          <p:nvPr/>
        </p:nvPicPr>
        <p:blipFill>
          <a:blip r:embed="rId2">
            <a:extLst/>
          </a:blip>
          <a:srcRect l="75928" t="58805" r="11817" b="36722"/>
          <a:stretch>
            <a:fillRect/>
          </a:stretch>
        </p:blipFill>
        <p:spPr>
          <a:xfrm>
            <a:off x="635692" y="4419756"/>
            <a:ext cx="4124821" cy="11291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6" grpId="2"/>
      <p:bldP build="whole" bldLvl="1" animBg="1" rev="0" advAuto="0" spid="1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0240" y="5530280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MagicEraser_230318_122601.png" descr="MagicEraser_230318_122601.png"/>
          <p:cNvPicPr>
            <a:picLocks noChangeAspect="1"/>
          </p:cNvPicPr>
          <p:nvPr/>
        </p:nvPicPr>
        <p:blipFill>
          <a:blip r:embed="rId2">
            <a:extLst/>
          </a:blip>
          <a:srcRect l="10792" t="32712" r="32089" b="20337"/>
          <a:stretch>
            <a:fillRect/>
          </a:stretch>
        </p:blipFill>
        <p:spPr>
          <a:xfrm>
            <a:off x="846457" y="2899251"/>
            <a:ext cx="8369362" cy="5159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MagicEraser_230318_122601.png" descr="MagicEraser_230318_122601.png"/>
          <p:cNvPicPr>
            <a:picLocks noChangeAspect="1"/>
          </p:cNvPicPr>
          <p:nvPr/>
        </p:nvPicPr>
        <p:blipFill>
          <a:blip r:embed="rId2">
            <a:extLst/>
          </a:blip>
          <a:srcRect l="68249" t="29369" r="5241" b="29369"/>
          <a:stretch>
            <a:fillRect/>
          </a:stretch>
        </p:blipFill>
        <p:spPr>
          <a:xfrm>
            <a:off x="9136730" y="3285171"/>
            <a:ext cx="3277776" cy="3826458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صفحة ٦٦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٦٦ </a:t>
            </a:r>
          </a:p>
        </p:txBody>
      </p:sp>
      <p:sp>
        <p:nvSpPr>
          <p:cNvPr id="133" name="الكسور المتكافئة"/>
          <p:cNvSpPr txBox="1"/>
          <p:nvPr/>
        </p:nvSpPr>
        <p:spPr>
          <a:xfrm>
            <a:off x="4099036" y="1236745"/>
            <a:ext cx="4806728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الكسور المتكافئة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over dir="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MagicEraser_230318_122627.png" descr="MagicEraser_230318_122627.png"/>
          <p:cNvPicPr>
            <a:picLocks noChangeAspect="1"/>
          </p:cNvPicPr>
          <p:nvPr/>
        </p:nvPicPr>
        <p:blipFill>
          <a:blip r:embed="rId2">
            <a:extLst/>
          </a:blip>
          <a:srcRect l="11802" t="23320" r="29598" b="4973"/>
          <a:stretch>
            <a:fillRect/>
          </a:stretch>
        </p:blipFill>
        <p:spPr>
          <a:xfrm>
            <a:off x="2259341" y="1099756"/>
            <a:ext cx="8002908" cy="734477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صفحة ٦٦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٦٦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MagicEraser_230318_122650.png" descr="MagicEraser_230318_122650.png"/>
          <p:cNvPicPr>
            <a:picLocks noChangeAspect="1"/>
          </p:cNvPicPr>
          <p:nvPr/>
        </p:nvPicPr>
        <p:blipFill>
          <a:blip r:embed="rId2">
            <a:extLst/>
          </a:blip>
          <a:srcRect l="10246" t="14411" r="8996" b="20826"/>
          <a:stretch>
            <a:fillRect/>
          </a:stretch>
        </p:blipFill>
        <p:spPr>
          <a:xfrm>
            <a:off x="842313" y="1622715"/>
            <a:ext cx="11060540" cy="6652412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صفحة ٦٧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٦٧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MagicEraser_230318_122710.png" descr="MagicEraser_230318_122710.png"/>
          <p:cNvPicPr>
            <a:picLocks noChangeAspect="1"/>
          </p:cNvPicPr>
          <p:nvPr/>
        </p:nvPicPr>
        <p:blipFill>
          <a:blip r:embed="rId2">
            <a:extLst/>
          </a:blip>
          <a:srcRect l="9924" t="10650" r="29711" b="2662"/>
          <a:stretch>
            <a:fillRect/>
          </a:stretch>
        </p:blipFill>
        <p:spPr>
          <a:xfrm>
            <a:off x="2262785" y="104575"/>
            <a:ext cx="8861470" cy="9544305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صفحة ٦٧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٦٧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MagicEraser_230318_122751.png" descr="MagicEraser_230318_122751.png"/>
          <p:cNvPicPr>
            <a:picLocks noChangeAspect="1"/>
          </p:cNvPicPr>
          <p:nvPr/>
        </p:nvPicPr>
        <p:blipFill>
          <a:blip r:embed="rId2">
            <a:extLst/>
          </a:blip>
          <a:srcRect l="8777" t="9591" r="8777" b="5455"/>
          <a:stretch>
            <a:fillRect/>
          </a:stretch>
        </p:blipFill>
        <p:spPr>
          <a:xfrm>
            <a:off x="1588049" y="122605"/>
            <a:ext cx="11155723" cy="8621306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صفحة ٦٨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٦٨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