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BfRQI2vb-ak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تمثيل الكسور على خط الأعداد"/>
          <p:cNvSpPr txBox="1"/>
          <p:nvPr/>
        </p:nvSpPr>
        <p:spPr>
          <a:xfrm>
            <a:off x="2088282" y="4946650"/>
            <a:ext cx="8510905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تمثيل الكسور على خط الأعداد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MagicEraser_230318_110853.png" descr="MagicEraser_230318_110853.png"/>
          <p:cNvPicPr>
            <a:picLocks noChangeAspect="1"/>
          </p:cNvPicPr>
          <p:nvPr/>
        </p:nvPicPr>
        <p:blipFill>
          <a:blip r:embed="rId2">
            <a:extLst/>
          </a:blip>
          <a:srcRect l="17036" t="24394" r="11004" b="44016"/>
          <a:stretch>
            <a:fillRect/>
          </a:stretch>
        </p:blipFill>
        <p:spPr>
          <a:xfrm>
            <a:off x="1332494" y="1298172"/>
            <a:ext cx="10851869" cy="3572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MagicEraser_230318_110853.png" descr="MagicEraser_230318_110853.png"/>
          <p:cNvPicPr>
            <a:picLocks noChangeAspect="1"/>
          </p:cNvPicPr>
          <p:nvPr/>
        </p:nvPicPr>
        <p:blipFill>
          <a:blip r:embed="rId2">
            <a:extLst/>
          </a:blip>
          <a:srcRect l="37326" t="56160" r="31269" b="24948"/>
          <a:stretch>
            <a:fillRect/>
          </a:stretch>
        </p:blipFill>
        <p:spPr>
          <a:xfrm>
            <a:off x="2758479" y="5184823"/>
            <a:ext cx="7487766" cy="337813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٦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gicEraser_230318_110908.png" descr="MagicEraser_230318_110908.png"/>
          <p:cNvPicPr>
            <a:picLocks noChangeAspect="1"/>
          </p:cNvPicPr>
          <p:nvPr/>
        </p:nvPicPr>
        <p:blipFill>
          <a:blip r:embed="rId2">
            <a:extLst/>
          </a:blip>
          <a:srcRect l="8519" t="20257" r="3691" b="22624"/>
          <a:stretch>
            <a:fillRect/>
          </a:stretch>
        </p:blipFill>
        <p:spPr>
          <a:xfrm>
            <a:off x="624681" y="1903985"/>
            <a:ext cx="11755629" cy="573648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صفحة ٦٣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318_110734.png" descr="MagicEraser_230318_110734.png"/>
          <p:cNvPicPr>
            <a:picLocks noChangeAspect="1"/>
          </p:cNvPicPr>
          <p:nvPr/>
        </p:nvPicPr>
        <p:blipFill>
          <a:blip r:embed="rId2">
            <a:extLst/>
          </a:blip>
          <a:srcRect l="74394" t="54578" r="8271" b="36893"/>
          <a:stretch>
            <a:fillRect/>
          </a:stretch>
        </p:blipFill>
        <p:spPr>
          <a:xfrm>
            <a:off x="4194055" y="4067571"/>
            <a:ext cx="4385903" cy="1618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318_110734.png" descr="MagicEraser_230318_110734.png"/>
          <p:cNvPicPr>
            <a:picLocks noChangeAspect="1"/>
          </p:cNvPicPr>
          <p:nvPr/>
        </p:nvPicPr>
        <p:blipFill>
          <a:blip r:embed="rId2">
            <a:extLst/>
          </a:blip>
          <a:srcRect l="9123" t="32157" r="30271" b="15937"/>
          <a:stretch>
            <a:fillRect/>
          </a:stretch>
        </p:blipFill>
        <p:spPr>
          <a:xfrm>
            <a:off x="365256" y="2991246"/>
            <a:ext cx="8560073" cy="5498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318_110734.png" descr="MagicEraser_230318_110734.png"/>
          <p:cNvPicPr>
            <a:picLocks noChangeAspect="1"/>
          </p:cNvPicPr>
          <p:nvPr/>
        </p:nvPicPr>
        <p:blipFill>
          <a:blip r:embed="rId2">
            <a:extLst/>
          </a:blip>
          <a:srcRect l="69180" t="34571" r="3057" b="27777"/>
          <a:stretch>
            <a:fillRect/>
          </a:stretch>
        </p:blipFill>
        <p:spPr>
          <a:xfrm>
            <a:off x="8827599" y="3982839"/>
            <a:ext cx="3455966" cy="351516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صفحة ٦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٦٠ </a:t>
            </a:r>
          </a:p>
        </p:txBody>
      </p:sp>
      <p:sp>
        <p:nvSpPr>
          <p:cNvPr id="132" name="تمثيل الكسور على خط الأعداد"/>
          <p:cNvSpPr txBox="1"/>
          <p:nvPr/>
        </p:nvSpPr>
        <p:spPr>
          <a:xfrm>
            <a:off x="2088282" y="1528129"/>
            <a:ext cx="8510905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تمثيل الكسور على خط الأعداد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agicEraser_230318_110750.png" descr="MagicEraser_230318_110750.png"/>
          <p:cNvPicPr>
            <a:picLocks noChangeAspect="1"/>
          </p:cNvPicPr>
          <p:nvPr/>
        </p:nvPicPr>
        <p:blipFill>
          <a:blip r:embed="rId2">
            <a:extLst/>
          </a:blip>
          <a:srcRect l="11444" t="19160" r="28741" b="13872"/>
          <a:stretch>
            <a:fillRect/>
          </a:stretch>
        </p:blipFill>
        <p:spPr>
          <a:xfrm>
            <a:off x="1748281" y="1334232"/>
            <a:ext cx="9176483" cy="770537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صفحة ٦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gicEraser_230318_110805.png" descr="MagicEraser_230318_110805.png"/>
          <p:cNvPicPr>
            <a:picLocks noChangeAspect="1"/>
          </p:cNvPicPr>
          <p:nvPr/>
        </p:nvPicPr>
        <p:blipFill>
          <a:blip r:embed="rId2">
            <a:extLst/>
          </a:blip>
          <a:srcRect l="10463" t="19151" r="14115" b="16344"/>
          <a:stretch>
            <a:fillRect/>
          </a:stretch>
        </p:blipFill>
        <p:spPr>
          <a:xfrm>
            <a:off x="632832" y="1153931"/>
            <a:ext cx="11169382" cy="716446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صفحة ٦١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agicEraser_230318_110821.png" descr="MagicEraser_230318_110821.png"/>
          <p:cNvPicPr>
            <a:picLocks noChangeAspect="1"/>
          </p:cNvPicPr>
          <p:nvPr/>
        </p:nvPicPr>
        <p:blipFill>
          <a:blip r:embed="rId2">
            <a:extLst/>
          </a:blip>
          <a:srcRect l="9898" t="12383" r="14420" b="11161"/>
          <a:stretch>
            <a:fillRect/>
          </a:stretch>
        </p:blipFill>
        <p:spPr>
          <a:xfrm>
            <a:off x="1425386" y="205543"/>
            <a:ext cx="11264686" cy="853491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٦١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agicEraser_230318_110836.png" descr="MagicEraser_230318_110836.png"/>
          <p:cNvPicPr>
            <a:picLocks noChangeAspect="1"/>
          </p:cNvPicPr>
          <p:nvPr/>
        </p:nvPicPr>
        <p:blipFill>
          <a:blip r:embed="rId2">
            <a:extLst/>
          </a:blip>
          <a:srcRect l="14641" t="12811" r="10589" b="7756"/>
          <a:stretch>
            <a:fillRect/>
          </a:stretch>
        </p:blipFill>
        <p:spPr>
          <a:xfrm>
            <a:off x="1267147" y="108181"/>
            <a:ext cx="11263833" cy="89746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صفحة ٦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