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cBspwmFk70Q" TargetMode="External"/><Relationship Id="rId3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خطة حل المسألة"/>
          <p:cNvSpPr txBox="1"/>
          <p:nvPr/>
        </p:nvSpPr>
        <p:spPr>
          <a:xfrm>
            <a:off x="3813472" y="4381206"/>
            <a:ext cx="537785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خطة حل المسألة </a:t>
            </a:r>
          </a:p>
        </p:txBody>
      </p:sp>
      <p:sp>
        <p:nvSpPr>
          <p:cNvPr id="123" name="(رسم صوره)"/>
          <p:cNvSpPr txBox="1"/>
          <p:nvPr/>
        </p:nvSpPr>
        <p:spPr>
          <a:xfrm>
            <a:off x="4836504" y="5735695"/>
            <a:ext cx="300017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(رسم صوره)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تجميع"/>
          <p:cNvGrpSpPr/>
          <p:nvPr/>
        </p:nvGrpSpPr>
        <p:grpSpPr>
          <a:xfrm>
            <a:off x="-14173" y="1849571"/>
            <a:ext cx="12579779" cy="7038582"/>
            <a:chOff x="0" y="0"/>
            <a:chExt cx="12579777" cy="7038580"/>
          </a:xfrm>
        </p:grpSpPr>
        <p:pic>
          <p:nvPicPr>
            <p:cNvPr id="127" name="MagicEraser_230318_110618.png" descr="MagicEraser_230318_11061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071" t="29509" r="10071" b="7460"/>
            <a:stretch>
              <a:fillRect/>
            </a:stretch>
          </p:blipFill>
          <p:spPr>
            <a:xfrm>
              <a:off x="621254" y="76050"/>
              <a:ext cx="11761706" cy="696253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مستطيل مستدير الزوايا"/>
            <p:cNvSpPr/>
            <p:nvPr/>
          </p:nvSpPr>
          <p:spPr>
            <a:xfrm>
              <a:off x="9083561" y="26501"/>
              <a:ext cx="3496217" cy="916653"/>
            </a:xfrm>
            <a:prstGeom prst="roundRect">
              <a:avLst>
                <a:gd name="adj" fmla="val 18583"/>
              </a:avLst>
            </a:prstGeom>
            <a:solidFill>
              <a:srgbClr val="FFFCF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  <p:sp>
          <p:nvSpPr>
            <p:cNvPr id="129" name="مستطيل مستدير الزوايا"/>
            <p:cNvSpPr/>
            <p:nvPr/>
          </p:nvSpPr>
          <p:spPr>
            <a:xfrm>
              <a:off x="0" y="0"/>
              <a:ext cx="1657140" cy="55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241" y="21600"/>
                  </a:moveTo>
                  <a:lnTo>
                    <a:pt x="19359" y="21600"/>
                  </a:lnTo>
                  <a:cubicBezTo>
                    <a:pt x="20016" y="21600"/>
                    <a:pt x="20411" y="21600"/>
                    <a:pt x="20674" y="21271"/>
                  </a:cubicBezTo>
                  <a:cubicBezTo>
                    <a:pt x="21053" y="20857"/>
                    <a:pt x="21352" y="19962"/>
                    <a:pt x="21490" y="18825"/>
                  </a:cubicBezTo>
                  <a:cubicBezTo>
                    <a:pt x="21600" y="18037"/>
                    <a:pt x="21600" y="16854"/>
                    <a:pt x="21600" y="14883"/>
                  </a:cubicBezTo>
                  <a:lnTo>
                    <a:pt x="21600" y="6717"/>
                  </a:lnTo>
                  <a:cubicBezTo>
                    <a:pt x="21600" y="4746"/>
                    <a:pt x="21600" y="3563"/>
                    <a:pt x="21490" y="2775"/>
                  </a:cubicBezTo>
                  <a:cubicBezTo>
                    <a:pt x="21352" y="1638"/>
                    <a:pt x="21053" y="743"/>
                    <a:pt x="20674" y="329"/>
                  </a:cubicBezTo>
                  <a:cubicBezTo>
                    <a:pt x="20411" y="0"/>
                    <a:pt x="20016" y="0"/>
                    <a:pt x="19359" y="0"/>
                  </a:cubicBezTo>
                  <a:lnTo>
                    <a:pt x="2241" y="0"/>
                  </a:lnTo>
                  <a:cubicBezTo>
                    <a:pt x="1584" y="0"/>
                    <a:pt x="1189" y="0"/>
                    <a:pt x="926" y="329"/>
                  </a:cubicBezTo>
                  <a:cubicBezTo>
                    <a:pt x="547" y="743"/>
                    <a:pt x="248" y="1638"/>
                    <a:pt x="110" y="2775"/>
                  </a:cubicBezTo>
                  <a:cubicBezTo>
                    <a:pt x="0" y="3563"/>
                    <a:pt x="0" y="4746"/>
                    <a:pt x="0" y="6717"/>
                  </a:cubicBezTo>
                  <a:lnTo>
                    <a:pt x="0" y="14883"/>
                  </a:lnTo>
                  <a:cubicBezTo>
                    <a:pt x="0" y="16854"/>
                    <a:pt x="0" y="18037"/>
                    <a:pt x="110" y="18825"/>
                  </a:cubicBezTo>
                  <a:cubicBezTo>
                    <a:pt x="248" y="19962"/>
                    <a:pt x="547" y="20857"/>
                    <a:pt x="926" y="21271"/>
                  </a:cubicBezTo>
                  <a:cubicBezTo>
                    <a:pt x="1189" y="21600"/>
                    <a:pt x="1584" y="21600"/>
                    <a:pt x="2241" y="21600"/>
                  </a:cubicBezTo>
                  <a:close/>
                </a:path>
              </a:pathLst>
            </a:custGeom>
            <a:solidFill>
              <a:srgbClr val="FFDEB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rtl="0"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eeza Pro Regular"/>
                </a:defRPr>
              </a:pPr>
            </a:p>
          </p:txBody>
        </p:sp>
      </p:grpSp>
      <p:sp>
        <p:nvSpPr>
          <p:cNvPr id="131" name="صفحة ٥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  <p:sp>
        <p:nvSpPr>
          <p:cNvPr id="132" name="خطة حل المسألة"/>
          <p:cNvSpPr txBox="1"/>
          <p:nvPr/>
        </p:nvSpPr>
        <p:spPr>
          <a:xfrm>
            <a:off x="3813472" y="486690"/>
            <a:ext cx="5377856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خطة حل المسألة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318_110637.png" descr="MagicEraser_230318_110637.png"/>
          <p:cNvPicPr>
            <a:picLocks noChangeAspect="1"/>
          </p:cNvPicPr>
          <p:nvPr/>
        </p:nvPicPr>
        <p:blipFill>
          <a:blip r:embed="rId2">
            <a:extLst/>
          </a:blip>
          <a:srcRect l="10280" t="19809" r="10280" b="3176"/>
          <a:stretch>
            <a:fillRect/>
          </a:stretch>
        </p:blipFill>
        <p:spPr>
          <a:xfrm>
            <a:off x="1213643" y="1031279"/>
            <a:ext cx="10577352" cy="7690949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٥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318_110654.png" descr="MagicEraser_230318_110654.png"/>
          <p:cNvPicPr>
            <a:picLocks noChangeAspect="1"/>
          </p:cNvPicPr>
          <p:nvPr/>
        </p:nvPicPr>
        <p:blipFill>
          <a:blip r:embed="rId2">
            <a:extLst/>
          </a:blip>
          <a:srcRect l="10108" t="14320" r="13478" b="45769"/>
          <a:stretch>
            <a:fillRect/>
          </a:stretch>
        </p:blipFill>
        <p:spPr>
          <a:xfrm>
            <a:off x="855662" y="1579442"/>
            <a:ext cx="11293488" cy="442388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صفحة ٥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15909" t="9446" r="19645" b="79869"/>
          <a:stretch>
            <a:fillRect/>
          </a:stretch>
        </p:blipFill>
        <p:spPr>
          <a:xfrm>
            <a:off x="2200639" y="173089"/>
            <a:ext cx="10464236" cy="130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48404" t="20819" r="20125" b="35486"/>
          <a:stretch>
            <a:fillRect/>
          </a:stretch>
        </p:blipFill>
        <p:spPr>
          <a:xfrm>
            <a:off x="6880759" y="1744662"/>
            <a:ext cx="6015549" cy="6264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48259" t="65972" r="20200" b="15057"/>
          <a:stretch>
            <a:fillRect/>
          </a:stretch>
        </p:blipFill>
        <p:spPr>
          <a:xfrm>
            <a:off x="152939" y="1467001"/>
            <a:ext cx="5825956" cy="26280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48522" t="85267" r="20007" b="899"/>
          <a:stretch>
            <a:fillRect/>
          </a:stretch>
        </p:blipFill>
        <p:spPr>
          <a:xfrm>
            <a:off x="204866" y="5768997"/>
            <a:ext cx="5722139" cy="188654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صفحة ٥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٥٩ </a:t>
            </a:r>
          </a:p>
        </p:txBody>
      </p:sp>
      <p:sp>
        <p:nvSpPr>
          <p:cNvPr id="145" name="خط"/>
          <p:cNvSpPr/>
          <p:nvPr/>
        </p:nvSpPr>
        <p:spPr>
          <a:xfrm flipV="1">
            <a:off x="6410034" y="1075533"/>
            <a:ext cx="1" cy="854009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15909" t="9446" r="19645" b="79869"/>
          <a:stretch>
            <a:fillRect/>
          </a:stretch>
        </p:blipFill>
        <p:spPr>
          <a:xfrm>
            <a:off x="2200639" y="173089"/>
            <a:ext cx="10464236" cy="1301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15485" t="20757" r="52974" b="44106"/>
          <a:stretch>
            <a:fillRect/>
          </a:stretch>
        </p:blipFill>
        <p:spPr>
          <a:xfrm>
            <a:off x="6816610" y="1842029"/>
            <a:ext cx="6028452" cy="5036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MagicEraser_230318_110710.png" descr="MagicEraser_230318_110710.png"/>
          <p:cNvPicPr>
            <a:picLocks noChangeAspect="1"/>
          </p:cNvPicPr>
          <p:nvPr/>
        </p:nvPicPr>
        <p:blipFill>
          <a:blip r:embed="rId2">
            <a:extLst/>
          </a:blip>
          <a:srcRect l="15485" t="56011" r="52974" b="15784"/>
          <a:stretch>
            <a:fillRect/>
          </a:stretch>
        </p:blipFill>
        <p:spPr>
          <a:xfrm>
            <a:off x="-15122" y="1942998"/>
            <a:ext cx="6241412" cy="4185885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٥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٥٩ </a:t>
            </a:r>
          </a:p>
        </p:txBody>
      </p:sp>
      <p:sp>
        <p:nvSpPr>
          <p:cNvPr id="151" name="خط"/>
          <p:cNvSpPr/>
          <p:nvPr/>
        </p:nvSpPr>
        <p:spPr>
          <a:xfrm flipV="1">
            <a:off x="6410034" y="1075533"/>
            <a:ext cx="1" cy="854009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