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6" r:id="rId2"/>
    <p:sldId id="258" r:id="rId3"/>
    <p:sldId id="281" r:id="rId4"/>
    <p:sldId id="261" r:id="rId5"/>
    <p:sldId id="290" r:id="rId6"/>
    <p:sldId id="259" r:id="rId7"/>
    <p:sldId id="271" r:id="rId8"/>
    <p:sldId id="268" r:id="rId9"/>
    <p:sldId id="280" r:id="rId10"/>
    <p:sldId id="265" r:id="rId11"/>
    <p:sldId id="289" r:id="rId12"/>
    <p:sldId id="279" r:id="rId13"/>
    <p:sldId id="285" r:id="rId14"/>
    <p:sldId id="270" r:id="rId15"/>
    <p:sldId id="257" r:id="rId16"/>
    <p:sldId id="274" r:id="rId17"/>
    <p:sldId id="267" r:id="rId18"/>
    <p:sldId id="288" r:id="rId19"/>
  </p:sldIdLst>
  <p:sldSz cx="9144000" cy="5143500" type="screen16x9"/>
  <p:notesSz cx="6858000" cy="9144000"/>
  <p:embeddedFontLst>
    <p:embeddedFont>
      <p:font typeface="Actor" panose="020B0604020202020204" charset="0"/>
      <p:regular r:id="rId21"/>
    </p:embeddedFont>
    <p:embeddedFont>
      <p:font typeface="Gabriola" panose="04040605051002020D02" pitchFamily="82" charset="0"/>
      <p:regular r:id="rId22"/>
    </p:embeddedFont>
    <p:embeddedFont>
      <p:font typeface="Secular One" panose="00000500000000000000" pitchFamily="2" charset="-79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8">
          <p15:clr>
            <a:srgbClr val="00FF00"/>
          </p15:clr>
        </p15:guide>
        <p15:guide id="2" orient="horz" pos="3071">
          <p15:clr>
            <a:srgbClr val="00FF00"/>
          </p15:clr>
        </p15:guide>
        <p15:guide id="3" pos="110">
          <p15:clr>
            <a:srgbClr val="FF00FF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24E"/>
    <a:srgbClr val="FF8C19"/>
    <a:srgbClr val="3399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2F3F54-D30D-4C48-B163-D3CF88EA014A}">
  <a:tblStyle styleId="{092F3F54-D30D-4C48-B163-D3CF88EA01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8" y="294"/>
      </p:cViewPr>
      <p:guideLst>
        <p:guide orient="horz" pos="68"/>
        <p:guide orient="horz" pos="3071"/>
        <p:guide pos="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9558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7" name="Google Shape;48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8" name="Google Shape;48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" name="Google Shape;5023;g96c43a60df_0_1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4" name="Google Shape;5024;g96c43a60df_0_1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5" name="Google Shape;5715;g96d9bc6aad_0_1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6" name="Google Shape;5716;g96d9bc6aad_0_1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5" name="Google Shape;5475;g5347f5d4cc_0_2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6" name="Google Shape;5476;g5347f5d4cc_0_2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g96d9bc6aa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2" name="Google Shape;5612;g96d9bc6aa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Google Shape;5136;g96c43a60df_0_2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7" name="Google Shape;5137;g96c43a60df_0_2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96288ff21a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96288ff21a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2" name="Google Shape;5282;g5347f5d4cc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3" name="Google Shape;5283;g5347f5d4cc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4" name="Google Shape;5074;g96c43a60df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5" name="Google Shape;5075;g96c43a60df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6d9bc6aad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6d9bc6aad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" name="Google Shape;4853;g9658fe2300_1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4" name="Google Shape;4854;g9658fe2300_1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3" name="Google Shape;5513;g96d9bc6a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4" name="Google Shape;5514;g96d9bc6a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3" name="Google Shape;4913;g96288ff21a_0_2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4" name="Google Shape;4914;g96288ff21a_0_2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Google Shape;4887;g96288ff21a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8" name="Google Shape;4888;g96288ff21a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5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Google Shape;4887;g96288ff21a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8" name="Google Shape;4888;g96288ff21a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96c43a60df_0_3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96c43a60df_0_3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" name="Google Shape;5099;g96c43a60df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0" name="Google Shape;5100;g96c43a60df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" name="Google Shape;5488;g5347f5d4cc_0_2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9" name="Google Shape;5489;g5347f5d4cc_0_2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34414" y="393977"/>
            <a:ext cx="5685638" cy="4407184"/>
            <a:chOff x="390096" y="767718"/>
            <a:chExt cx="4590745" cy="3055240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90096" y="767718"/>
              <a:ext cx="4547287" cy="3055240"/>
              <a:chOff x="834429" y="919124"/>
              <a:chExt cx="3979771" cy="271239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839800" y="919124"/>
                <a:ext cx="3974400" cy="2068200"/>
              </a:xfrm>
              <a:prstGeom prst="rect">
                <a:avLst/>
              </a:pr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834429" y="2110751"/>
                <a:ext cx="3978741" cy="1520766"/>
                <a:chOff x="2998700" y="2493550"/>
                <a:chExt cx="3792889" cy="1947952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2998700" y="2493550"/>
                  <a:ext cx="3792889" cy="1947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59" h="42641" extrusionOk="0">
                      <a:moveTo>
                        <a:pt x="1" y="1"/>
                      </a:moveTo>
                      <a:lnTo>
                        <a:pt x="1" y="24913"/>
                      </a:lnTo>
                      <a:cubicBezTo>
                        <a:pt x="1" y="24913"/>
                        <a:pt x="728" y="35364"/>
                        <a:pt x="4913" y="36893"/>
                      </a:cubicBezTo>
                      <a:cubicBezTo>
                        <a:pt x="6993" y="37658"/>
                        <a:pt x="7407" y="37658"/>
                        <a:pt x="7614" y="37658"/>
                      </a:cubicBezTo>
                      <a:cubicBezTo>
                        <a:pt x="7821" y="37658"/>
                        <a:pt x="7821" y="37658"/>
                        <a:pt x="9074" y="38422"/>
                      </a:cubicBezTo>
                      <a:cubicBezTo>
                        <a:pt x="10376" y="39217"/>
                        <a:pt x="10643" y="39334"/>
                        <a:pt x="10898" y="39334"/>
                      </a:cubicBezTo>
                      <a:cubicBezTo>
                        <a:pt x="11005" y="39334"/>
                        <a:pt x="11110" y="39314"/>
                        <a:pt x="11289" y="39314"/>
                      </a:cubicBezTo>
                      <a:cubicBezTo>
                        <a:pt x="11503" y="39314"/>
                        <a:pt x="11824" y="39343"/>
                        <a:pt x="12382" y="39475"/>
                      </a:cubicBezTo>
                      <a:cubicBezTo>
                        <a:pt x="13743" y="39779"/>
                        <a:pt x="15084" y="40278"/>
                        <a:pt x="16529" y="40278"/>
                      </a:cubicBezTo>
                      <a:cubicBezTo>
                        <a:pt x="17345" y="40278"/>
                        <a:pt x="18194" y="40119"/>
                        <a:pt x="19099" y="39675"/>
                      </a:cubicBezTo>
                      <a:cubicBezTo>
                        <a:pt x="20696" y="38876"/>
                        <a:pt x="22956" y="38526"/>
                        <a:pt x="24936" y="38526"/>
                      </a:cubicBezTo>
                      <a:cubicBezTo>
                        <a:pt x="26062" y="38526"/>
                        <a:pt x="27098" y="38639"/>
                        <a:pt x="27871" y="38848"/>
                      </a:cubicBezTo>
                      <a:cubicBezTo>
                        <a:pt x="29976" y="39400"/>
                        <a:pt x="29274" y="41204"/>
                        <a:pt x="32608" y="41630"/>
                      </a:cubicBezTo>
                      <a:cubicBezTo>
                        <a:pt x="35036" y="41922"/>
                        <a:pt x="35921" y="42640"/>
                        <a:pt x="37144" y="42640"/>
                      </a:cubicBezTo>
                      <a:cubicBezTo>
                        <a:pt x="37599" y="42640"/>
                        <a:pt x="38102" y="42540"/>
                        <a:pt x="38748" y="42282"/>
                      </a:cubicBezTo>
                      <a:cubicBezTo>
                        <a:pt x="41104" y="41354"/>
                        <a:pt x="41455" y="41505"/>
                        <a:pt x="44412" y="41204"/>
                      </a:cubicBezTo>
                      <a:cubicBezTo>
                        <a:pt x="47370" y="40928"/>
                        <a:pt x="51956" y="40352"/>
                        <a:pt x="52808" y="39675"/>
                      </a:cubicBezTo>
                      <a:cubicBezTo>
                        <a:pt x="52910" y="39589"/>
                        <a:pt x="53017" y="39552"/>
                        <a:pt x="53134" y="39552"/>
                      </a:cubicBezTo>
                      <a:cubicBezTo>
                        <a:pt x="53914" y="39552"/>
                        <a:pt x="55085" y="41229"/>
                        <a:pt x="57339" y="41229"/>
                      </a:cubicBezTo>
                      <a:cubicBezTo>
                        <a:pt x="57495" y="41229"/>
                        <a:pt x="57655" y="41221"/>
                        <a:pt x="57821" y="41204"/>
                      </a:cubicBezTo>
                      <a:cubicBezTo>
                        <a:pt x="57969" y="41190"/>
                        <a:pt x="58114" y="41184"/>
                        <a:pt x="58258" y="41184"/>
                      </a:cubicBezTo>
                      <a:cubicBezTo>
                        <a:pt x="60398" y="41184"/>
                        <a:pt x="62114" y="42638"/>
                        <a:pt x="63927" y="42638"/>
                      </a:cubicBezTo>
                      <a:cubicBezTo>
                        <a:pt x="64389" y="42638"/>
                        <a:pt x="64857" y="42543"/>
                        <a:pt x="65340" y="42307"/>
                      </a:cubicBezTo>
                      <a:cubicBezTo>
                        <a:pt x="67697" y="41152"/>
                        <a:pt x="68192" y="40241"/>
                        <a:pt x="70911" y="40241"/>
                      </a:cubicBezTo>
                      <a:cubicBezTo>
                        <a:pt x="71083" y="40241"/>
                        <a:pt x="71264" y="40244"/>
                        <a:pt x="71455" y="40252"/>
                      </a:cubicBezTo>
                      <a:cubicBezTo>
                        <a:pt x="74435" y="40368"/>
                        <a:pt x="76571" y="41220"/>
                        <a:pt x="77965" y="41220"/>
                      </a:cubicBezTo>
                      <a:cubicBezTo>
                        <a:pt x="78072" y="41220"/>
                        <a:pt x="78174" y="41215"/>
                        <a:pt x="78272" y="41204"/>
                      </a:cubicBezTo>
                      <a:cubicBezTo>
                        <a:pt x="78740" y="41162"/>
                        <a:pt x="79428" y="41148"/>
                        <a:pt x="80137" y="41148"/>
                      </a:cubicBezTo>
                      <a:cubicBezTo>
                        <a:pt x="81555" y="41148"/>
                        <a:pt x="83059" y="41204"/>
                        <a:pt x="83059" y="41204"/>
                      </a:cubicBezTo>
                      <a:lnTo>
                        <a:pt x="83059" y="3735"/>
                      </a:lnTo>
                      <a:lnTo>
                        <a:pt x="82909" y="3735"/>
                      </a:lnTo>
                      <a:cubicBezTo>
                        <a:pt x="82633" y="3735"/>
                        <a:pt x="82432" y="3510"/>
                        <a:pt x="82432" y="3234"/>
                      </a:cubicBezTo>
                      <a:lnTo>
                        <a:pt x="82432" y="1830"/>
                      </a:lnTo>
                      <a:cubicBezTo>
                        <a:pt x="82432" y="1555"/>
                        <a:pt x="82633" y="1329"/>
                        <a:pt x="82909" y="1329"/>
                      </a:cubicBezTo>
                      <a:lnTo>
                        <a:pt x="83059" y="1329"/>
                      </a:lnTo>
                      <a:lnTo>
                        <a:pt x="83059" y="1"/>
                      </a:lnTo>
                      <a:lnTo>
                        <a:pt x="79901" y="1"/>
                      </a:lnTo>
                      <a:cubicBezTo>
                        <a:pt x="79876" y="151"/>
                        <a:pt x="79625" y="327"/>
                        <a:pt x="79575" y="878"/>
                      </a:cubicBezTo>
                      <a:cubicBezTo>
                        <a:pt x="79550" y="1104"/>
                        <a:pt x="79500" y="1229"/>
                        <a:pt x="79475" y="1329"/>
                      </a:cubicBezTo>
                      <a:lnTo>
                        <a:pt x="79625" y="1329"/>
                      </a:lnTo>
                      <a:cubicBezTo>
                        <a:pt x="79901" y="1329"/>
                        <a:pt x="80127" y="1555"/>
                        <a:pt x="80127" y="1830"/>
                      </a:cubicBezTo>
                      <a:lnTo>
                        <a:pt x="80127" y="3234"/>
                      </a:lnTo>
                      <a:cubicBezTo>
                        <a:pt x="80127" y="3510"/>
                        <a:pt x="79901" y="3735"/>
                        <a:pt x="79625" y="3735"/>
                      </a:cubicBezTo>
                      <a:lnTo>
                        <a:pt x="78172" y="3735"/>
                      </a:lnTo>
                      <a:cubicBezTo>
                        <a:pt x="77896" y="3735"/>
                        <a:pt x="77671" y="3510"/>
                        <a:pt x="77671" y="3234"/>
                      </a:cubicBezTo>
                      <a:lnTo>
                        <a:pt x="77671" y="1830"/>
                      </a:lnTo>
                      <a:cubicBezTo>
                        <a:pt x="77671" y="1555"/>
                        <a:pt x="77896" y="1329"/>
                        <a:pt x="78172" y="1329"/>
                      </a:cubicBezTo>
                      <a:lnTo>
                        <a:pt x="78523" y="1329"/>
                      </a:lnTo>
                      <a:cubicBezTo>
                        <a:pt x="78498" y="1179"/>
                        <a:pt x="78473" y="1028"/>
                        <a:pt x="78422" y="878"/>
                      </a:cubicBezTo>
                      <a:cubicBezTo>
                        <a:pt x="78322" y="502"/>
                        <a:pt x="78197" y="226"/>
                        <a:pt x="78072" y="1"/>
                      </a:cubicBezTo>
                      <a:lnTo>
                        <a:pt x="74813" y="1"/>
                      </a:lnTo>
                      <a:cubicBezTo>
                        <a:pt x="74964" y="252"/>
                        <a:pt x="74863" y="602"/>
                        <a:pt x="74813" y="878"/>
                      </a:cubicBezTo>
                      <a:cubicBezTo>
                        <a:pt x="74788" y="1028"/>
                        <a:pt x="74713" y="1179"/>
                        <a:pt x="74613" y="1329"/>
                      </a:cubicBezTo>
                      <a:lnTo>
                        <a:pt x="74889" y="1329"/>
                      </a:lnTo>
                      <a:cubicBezTo>
                        <a:pt x="75139" y="1329"/>
                        <a:pt x="75365" y="1555"/>
                        <a:pt x="75365" y="1830"/>
                      </a:cubicBezTo>
                      <a:lnTo>
                        <a:pt x="75365" y="3234"/>
                      </a:lnTo>
                      <a:cubicBezTo>
                        <a:pt x="75365" y="3510"/>
                        <a:pt x="75139" y="3735"/>
                        <a:pt x="74889" y="3735"/>
                      </a:cubicBezTo>
                      <a:lnTo>
                        <a:pt x="73410" y="3735"/>
                      </a:lnTo>
                      <a:cubicBezTo>
                        <a:pt x="73134" y="3735"/>
                        <a:pt x="72909" y="3510"/>
                        <a:pt x="72909" y="3234"/>
                      </a:cubicBezTo>
                      <a:lnTo>
                        <a:pt x="72909" y="1830"/>
                      </a:lnTo>
                      <a:cubicBezTo>
                        <a:pt x="72909" y="1555"/>
                        <a:pt x="73134" y="1329"/>
                        <a:pt x="73410" y="1329"/>
                      </a:cubicBezTo>
                      <a:lnTo>
                        <a:pt x="73435" y="1329"/>
                      </a:lnTo>
                      <a:cubicBezTo>
                        <a:pt x="73335" y="1179"/>
                        <a:pt x="73234" y="1003"/>
                        <a:pt x="73134" y="878"/>
                      </a:cubicBezTo>
                      <a:cubicBezTo>
                        <a:pt x="72984" y="577"/>
                        <a:pt x="72858" y="226"/>
                        <a:pt x="72783" y="1"/>
                      </a:cubicBezTo>
                      <a:lnTo>
                        <a:pt x="70152" y="1"/>
                      </a:lnTo>
                      <a:cubicBezTo>
                        <a:pt x="70026" y="1"/>
                        <a:pt x="69901" y="577"/>
                        <a:pt x="69926" y="853"/>
                      </a:cubicBezTo>
                      <a:cubicBezTo>
                        <a:pt x="69926" y="953"/>
                        <a:pt x="69976" y="1129"/>
                        <a:pt x="70001" y="1329"/>
                      </a:cubicBezTo>
                      <a:lnTo>
                        <a:pt x="70127" y="1329"/>
                      </a:lnTo>
                      <a:cubicBezTo>
                        <a:pt x="70402" y="1329"/>
                        <a:pt x="70628" y="1555"/>
                        <a:pt x="70628" y="1830"/>
                      </a:cubicBezTo>
                      <a:lnTo>
                        <a:pt x="70628" y="3234"/>
                      </a:lnTo>
                      <a:cubicBezTo>
                        <a:pt x="70628" y="3510"/>
                        <a:pt x="70402" y="3735"/>
                        <a:pt x="70127" y="3735"/>
                      </a:cubicBezTo>
                      <a:lnTo>
                        <a:pt x="68673" y="3735"/>
                      </a:lnTo>
                      <a:cubicBezTo>
                        <a:pt x="68397" y="3735"/>
                        <a:pt x="68172" y="3510"/>
                        <a:pt x="68172" y="3234"/>
                      </a:cubicBezTo>
                      <a:lnTo>
                        <a:pt x="68172" y="1830"/>
                      </a:lnTo>
                      <a:cubicBezTo>
                        <a:pt x="68172" y="1605"/>
                        <a:pt x="68322" y="1429"/>
                        <a:pt x="68523" y="1354"/>
                      </a:cubicBezTo>
                      <a:cubicBezTo>
                        <a:pt x="68523" y="1254"/>
                        <a:pt x="68523" y="1179"/>
                        <a:pt x="68498" y="1104"/>
                      </a:cubicBezTo>
                      <a:cubicBezTo>
                        <a:pt x="68447" y="878"/>
                        <a:pt x="68422" y="678"/>
                        <a:pt x="68498" y="252"/>
                      </a:cubicBezTo>
                      <a:cubicBezTo>
                        <a:pt x="68523" y="151"/>
                        <a:pt x="68548" y="51"/>
                        <a:pt x="68598" y="1"/>
                      </a:cubicBezTo>
                      <a:lnTo>
                        <a:pt x="65515" y="1"/>
                      </a:lnTo>
                      <a:cubicBezTo>
                        <a:pt x="65690" y="126"/>
                        <a:pt x="65816" y="277"/>
                        <a:pt x="65866" y="427"/>
                      </a:cubicBezTo>
                      <a:cubicBezTo>
                        <a:pt x="66117" y="1129"/>
                        <a:pt x="65315" y="803"/>
                        <a:pt x="65114" y="1329"/>
                      </a:cubicBezTo>
                      <a:lnTo>
                        <a:pt x="65365" y="1329"/>
                      </a:lnTo>
                      <a:cubicBezTo>
                        <a:pt x="65640" y="1329"/>
                        <a:pt x="65866" y="1555"/>
                        <a:pt x="65866" y="1830"/>
                      </a:cubicBezTo>
                      <a:lnTo>
                        <a:pt x="65866" y="3234"/>
                      </a:lnTo>
                      <a:cubicBezTo>
                        <a:pt x="65866" y="3510"/>
                        <a:pt x="65640" y="3735"/>
                        <a:pt x="65365" y="3735"/>
                      </a:cubicBezTo>
                      <a:lnTo>
                        <a:pt x="63911" y="3735"/>
                      </a:lnTo>
                      <a:cubicBezTo>
                        <a:pt x="63635" y="3735"/>
                        <a:pt x="63410" y="3510"/>
                        <a:pt x="63410" y="3234"/>
                      </a:cubicBezTo>
                      <a:lnTo>
                        <a:pt x="63410" y="1830"/>
                      </a:lnTo>
                      <a:cubicBezTo>
                        <a:pt x="63410" y="1730"/>
                        <a:pt x="63460" y="1655"/>
                        <a:pt x="63510" y="1580"/>
                      </a:cubicBezTo>
                      <a:cubicBezTo>
                        <a:pt x="63535" y="1379"/>
                        <a:pt x="63660" y="1104"/>
                        <a:pt x="63811" y="678"/>
                      </a:cubicBezTo>
                      <a:cubicBezTo>
                        <a:pt x="63886" y="402"/>
                        <a:pt x="63911" y="176"/>
                        <a:pt x="63886" y="1"/>
                      </a:cubicBezTo>
                      <a:lnTo>
                        <a:pt x="59700" y="1"/>
                      </a:lnTo>
                      <a:cubicBezTo>
                        <a:pt x="60076" y="126"/>
                        <a:pt x="60427" y="277"/>
                        <a:pt x="60553" y="302"/>
                      </a:cubicBezTo>
                      <a:cubicBezTo>
                        <a:pt x="60853" y="402"/>
                        <a:pt x="60477" y="903"/>
                        <a:pt x="60327" y="1329"/>
                      </a:cubicBezTo>
                      <a:lnTo>
                        <a:pt x="60628" y="1329"/>
                      </a:lnTo>
                      <a:cubicBezTo>
                        <a:pt x="60903" y="1329"/>
                        <a:pt x="61129" y="1555"/>
                        <a:pt x="61129" y="1830"/>
                      </a:cubicBezTo>
                      <a:lnTo>
                        <a:pt x="61129" y="3234"/>
                      </a:lnTo>
                      <a:cubicBezTo>
                        <a:pt x="61129" y="3510"/>
                        <a:pt x="60903" y="3735"/>
                        <a:pt x="60628" y="3735"/>
                      </a:cubicBezTo>
                      <a:lnTo>
                        <a:pt x="59149" y="3735"/>
                      </a:lnTo>
                      <a:cubicBezTo>
                        <a:pt x="58898" y="3735"/>
                        <a:pt x="58673" y="3510"/>
                        <a:pt x="58673" y="3234"/>
                      </a:cubicBezTo>
                      <a:lnTo>
                        <a:pt x="58673" y="1830"/>
                      </a:lnTo>
                      <a:cubicBezTo>
                        <a:pt x="58673" y="1555"/>
                        <a:pt x="58898" y="1329"/>
                        <a:pt x="59149" y="1329"/>
                      </a:cubicBezTo>
                      <a:cubicBezTo>
                        <a:pt x="59174" y="1003"/>
                        <a:pt x="58848" y="427"/>
                        <a:pt x="58573" y="1"/>
                      </a:cubicBezTo>
                      <a:lnTo>
                        <a:pt x="55766" y="1"/>
                      </a:lnTo>
                      <a:cubicBezTo>
                        <a:pt x="55665" y="327"/>
                        <a:pt x="55390" y="903"/>
                        <a:pt x="55139" y="1329"/>
                      </a:cubicBezTo>
                      <a:lnTo>
                        <a:pt x="55866" y="1329"/>
                      </a:lnTo>
                      <a:cubicBezTo>
                        <a:pt x="56142" y="1329"/>
                        <a:pt x="56367" y="1555"/>
                        <a:pt x="56367" y="1830"/>
                      </a:cubicBezTo>
                      <a:lnTo>
                        <a:pt x="56367" y="3234"/>
                      </a:lnTo>
                      <a:cubicBezTo>
                        <a:pt x="56367" y="3510"/>
                        <a:pt x="56142" y="3735"/>
                        <a:pt x="55866" y="3735"/>
                      </a:cubicBezTo>
                      <a:lnTo>
                        <a:pt x="54412" y="3735"/>
                      </a:lnTo>
                      <a:cubicBezTo>
                        <a:pt x="54137" y="3735"/>
                        <a:pt x="53911" y="3510"/>
                        <a:pt x="53911" y="3234"/>
                      </a:cubicBezTo>
                      <a:lnTo>
                        <a:pt x="53911" y="1830"/>
                      </a:lnTo>
                      <a:cubicBezTo>
                        <a:pt x="53911" y="1555"/>
                        <a:pt x="54137" y="1329"/>
                        <a:pt x="54412" y="1329"/>
                      </a:cubicBezTo>
                      <a:cubicBezTo>
                        <a:pt x="54412" y="1003"/>
                        <a:pt x="54237" y="477"/>
                        <a:pt x="54061" y="1"/>
                      </a:cubicBezTo>
                      <a:lnTo>
                        <a:pt x="51430" y="1"/>
                      </a:lnTo>
                      <a:cubicBezTo>
                        <a:pt x="51279" y="1"/>
                        <a:pt x="51154" y="577"/>
                        <a:pt x="51204" y="853"/>
                      </a:cubicBezTo>
                      <a:cubicBezTo>
                        <a:pt x="51204" y="953"/>
                        <a:pt x="51254" y="1154"/>
                        <a:pt x="51279" y="1354"/>
                      </a:cubicBezTo>
                      <a:cubicBezTo>
                        <a:pt x="51480" y="1429"/>
                        <a:pt x="51605" y="1605"/>
                        <a:pt x="51605" y="1830"/>
                      </a:cubicBezTo>
                      <a:lnTo>
                        <a:pt x="51605" y="3234"/>
                      </a:lnTo>
                      <a:cubicBezTo>
                        <a:pt x="51605" y="3510"/>
                        <a:pt x="51405" y="3735"/>
                        <a:pt x="51129" y="3735"/>
                      </a:cubicBezTo>
                      <a:lnTo>
                        <a:pt x="49650" y="3735"/>
                      </a:lnTo>
                      <a:cubicBezTo>
                        <a:pt x="49375" y="3735"/>
                        <a:pt x="49149" y="3510"/>
                        <a:pt x="49149" y="3234"/>
                      </a:cubicBezTo>
                      <a:lnTo>
                        <a:pt x="49149" y="1830"/>
                      </a:lnTo>
                      <a:cubicBezTo>
                        <a:pt x="49149" y="1555"/>
                        <a:pt x="49375" y="1329"/>
                        <a:pt x="49650" y="1329"/>
                      </a:cubicBezTo>
                      <a:lnTo>
                        <a:pt x="49801" y="1329"/>
                      </a:lnTo>
                      <a:cubicBezTo>
                        <a:pt x="49801" y="1254"/>
                        <a:pt x="49776" y="1154"/>
                        <a:pt x="49776" y="1104"/>
                      </a:cubicBezTo>
                      <a:cubicBezTo>
                        <a:pt x="49700" y="878"/>
                        <a:pt x="49700" y="678"/>
                        <a:pt x="49776" y="252"/>
                      </a:cubicBezTo>
                      <a:cubicBezTo>
                        <a:pt x="49776" y="151"/>
                        <a:pt x="49826" y="51"/>
                        <a:pt x="49876" y="1"/>
                      </a:cubicBezTo>
                      <a:lnTo>
                        <a:pt x="45515" y="1"/>
                      </a:lnTo>
                      <a:cubicBezTo>
                        <a:pt x="45540" y="151"/>
                        <a:pt x="45590" y="327"/>
                        <a:pt x="45640" y="552"/>
                      </a:cubicBezTo>
                      <a:cubicBezTo>
                        <a:pt x="45741" y="978"/>
                        <a:pt x="45841" y="1204"/>
                        <a:pt x="45916" y="1329"/>
                      </a:cubicBezTo>
                      <a:lnTo>
                        <a:pt x="46367" y="1329"/>
                      </a:lnTo>
                      <a:cubicBezTo>
                        <a:pt x="46643" y="1329"/>
                        <a:pt x="46868" y="1555"/>
                        <a:pt x="46868" y="1830"/>
                      </a:cubicBezTo>
                      <a:lnTo>
                        <a:pt x="46868" y="3234"/>
                      </a:lnTo>
                      <a:cubicBezTo>
                        <a:pt x="46868" y="3510"/>
                        <a:pt x="46643" y="3735"/>
                        <a:pt x="46367" y="3735"/>
                      </a:cubicBezTo>
                      <a:lnTo>
                        <a:pt x="44913" y="3735"/>
                      </a:lnTo>
                      <a:cubicBezTo>
                        <a:pt x="44638" y="3735"/>
                        <a:pt x="44412" y="3510"/>
                        <a:pt x="44412" y="3234"/>
                      </a:cubicBezTo>
                      <a:lnTo>
                        <a:pt x="44412" y="1830"/>
                      </a:lnTo>
                      <a:cubicBezTo>
                        <a:pt x="44412" y="1555"/>
                        <a:pt x="44638" y="1329"/>
                        <a:pt x="44913" y="1329"/>
                      </a:cubicBezTo>
                      <a:lnTo>
                        <a:pt x="45064" y="1329"/>
                      </a:lnTo>
                      <a:cubicBezTo>
                        <a:pt x="44913" y="1079"/>
                        <a:pt x="44763" y="803"/>
                        <a:pt x="44688" y="552"/>
                      </a:cubicBezTo>
                      <a:cubicBezTo>
                        <a:pt x="44638" y="352"/>
                        <a:pt x="44613" y="176"/>
                        <a:pt x="44613" y="1"/>
                      </a:cubicBezTo>
                      <a:lnTo>
                        <a:pt x="40753" y="1"/>
                      </a:lnTo>
                      <a:cubicBezTo>
                        <a:pt x="40728" y="151"/>
                        <a:pt x="40753" y="352"/>
                        <a:pt x="40678" y="602"/>
                      </a:cubicBezTo>
                      <a:cubicBezTo>
                        <a:pt x="40553" y="1028"/>
                        <a:pt x="40828" y="1329"/>
                        <a:pt x="40678" y="1329"/>
                      </a:cubicBezTo>
                      <a:lnTo>
                        <a:pt x="41605" y="1329"/>
                      </a:lnTo>
                      <a:cubicBezTo>
                        <a:pt x="41881" y="1329"/>
                        <a:pt x="42106" y="1555"/>
                        <a:pt x="42106" y="1830"/>
                      </a:cubicBezTo>
                      <a:lnTo>
                        <a:pt x="42106" y="3234"/>
                      </a:lnTo>
                      <a:cubicBezTo>
                        <a:pt x="42106" y="3510"/>
                        <a:pt x="41881" y="3735"/>
                        <a:pt x="41605" y="3735"/>
                      </a:cubicBezTo>
                      <a:lnTo>
                        <a:pt x="40152" y="3735"/>
                      </a:lnTo>
                      <a:cubicBezTo>
                        <a:pt x="39876" y="3735"/>
                        <a:pt x="39650" y="3510"/>
                        <a:pt x="39650" y="3234"/>
                      </a:cubicBezTo>
                      <a:lnTo>
                        <a:pt x="39650" y="1830"/>
                      </a:lnTo>
                      <a:cubicBezTo>
                        <a:pt x="39650" y="1555"/>
                        <a:pt x="39876" y="1329"/>
                        <a:pt x="40152" y="1329"/>
                      </a:cubicBezTo>
                      <a:cubicBezTo>
                        <a:pt x="40001" y="1329"/>
                        <a:pt x="40051" y="828"/>
                        <a:pt x="40051" y="552"/>
                      </a:cubicBezTo>
                      <a:cubicBezTo>
                        <a:pt x="40051" y="402"/>
                        <a:pt x="39976" y="151"/>
                        <a:pt x="39926" y="1"/>
                      </a:cubicBezTo>
                      <a:lnTo>
                        <a:pt x="36893" y="1"/>
                      </a:lnTo>
                      <a:cubicBezTo>
                        <a:pt x="36768" y="1"/>
                        <a:pt x="36643" y="577"/>
                        <a:pt x="36668" y="853"/>
                      </a:cubicBezTo>
                      <a:cubicBezTo>
                        <a:pt x="36668" y="953"/>
                        <a:pt x="36718" y="1129"/>
                        <a:pt x="36743" y="1329"/>
                      </a:cubicBezTo>
                      <a:lnTo>
                        <a:pt x="36868" y="1329"/>
                      </a:lnTo>
                      <a:cubicBezTo>
                        <a:pt x="37144" y="1329"/>
                        <a:pt x="37370" y="1555"/>
                        <a:pt x="37370" y="1830"/>
                      </a:cubicBezTo>
                      <a:lnTo>
                        <a:pt x="37370" y="3234"/>
                      </a:lnTo>
                      <a:cubicBezTo>
                        <a:pt x="37370" y="3510"/>
                        <a:pt x="37144" y="3735"/>
                        <a:pt x="36868" y="3735"/>
                      </a:cubicBezTo>
                      <a:lnTo>
                        <a:pt x="35415" y="3735"/>
                      </a:lnTo>
                      <a:cubicBezTo>
                        <a:pt x="35139" y="3735"/>
                        <a:pt x="34913" y="3510"/>
                        <a:pt x="34913" y="3234"/>
                      </a:cubicBezTo>
                      <a:lnTo>
                        <a:pt x="34913" y="1830"/>
                      </a:lnTo>
                      <a:cubicBezTo>
                        <a:pt x="34913" y="1605"/>
                        <a:pt x="35064" y="1429"/>
                        <a:pt x="35264" y="1354"/>
                      </a:cubicBezTo>
                      <a:cubicBezTo>
                        <a:pt x="35264" y="1254"/>
                        <a:pt x="35264" y="1179"/>
                        <a:pt x="35239" y="1104"/>
                      </a:cubicBezTo>
                      <a:cubicBezTo>
                        <a:pt x="35164" y="878"/>
                        <a:pt x="35164" y="678"/>
                        <a:pt x="35239" y="252"/>
                      </a:cubicBezTo>
                      <a:cubicBezTo>
                        <a:pt x="35264" y="151"/>
                        <a:pt x="35289" y="51"/>
                        <a:pt x="35339" y="1"/>
                      </a:cubicBezTo>
                      <a:lnTo>
                        <a:pt x="31705" y="1"/>
                      </a:lnTo>
                      <a:cubicBezTo>
                        <a:pt x="31430" y="327"/>
                        <a:pt x="31430" y="552"/>
                        <a:pt x="31555" y="1329"/>
                      </a:cubicBezTo>
                      <a:lnTo>
                        <a:pt x="32106" y="1329"/>
                      </a:lnTo>
                      <a:cubicBezTo>
                        <a:pt x="32382" y="1329"/>
                        <a:pt x="32608" y="1555"/>
                        <a:pt x="32608" y="1830"/>
                      </a:cubicBezTo>
                      <a:lnTo>
                        <a:pt x="32608" y="3234"/>
                      </a:lnTo>
                      <a:cubicBezTo>
                        <a:pt x="32608" y="3510"/>
                        <a:pt x="32382" y="3735"/>
                        <a:pt x="32106" y="3735"/>
                      </a:cubicBezTo>
                      <a:lnTo>
                        <a:pt x="30653" y="3735"/>
                      </a:lnTo>
                      <a:cubicBezTo>
                        <a:pt x="30377" y="3735"/>
                        <a:pt x="30151" y="3510"/>
                        <a:pt x="30151" y="3234"/>
                      </a:cubicBezTo>
                      <a:lnTo>
                        <a:pt x="30151" y="1830"/>
                      </a:lnTo>
                      <a:cubicBezTo>
                        <a:pt x="30151" y="1605"/>
                        <a:pt x="30302" y="1429"/>
                        <a:pt x="30527" y="1354"/>
                      </a:cubicBezTo>
                      <a:cubicBezTo>
                        <a:pt x="30603" y="1229"/>
                        <a:pt x="30678" y="1104"/>
                        <a:pt x="30703" y="1003"/>
                      </a:cubicBezTo>
                      <a:cubicBezTo>
                        <a:pt x="30728" y="778"/>
                        <a:pt x="30552" y="277"/>
                        <a:pt x="30452" y="1"/>
                      </a:cubicBezTo>
                      <a:lnTo>
                        <a:pt x="28522" y="1"/>
                      </a:lnTo>
                      <a:cubicBezTo>
                        <a:pt x="28347" y="126"/>
                        <a:pt x="28146" y="327"/>
                        <a:pt x="28021" y="577"/>
                      </a:cubicBezTo>
                      <a:cubicBezTo>
                        <a:pt x="27821" y="928"/>
                        <a:pt x="27846" y="1530"/>
                        <a:pt x="27846" y="1780"/>
                      </a:cubicBezTo>
                      <a:cubicBezTo>
                        <a:pt x="27846" y="1805"/>
                        <a:pt x="27871" y="1805"/>
                        <a:pt x="27871" y="1830"/>
                      </a:cubicBezTo>
                      <a:lnTo>
                        <a:pt x="27871" y="1906"/>
                      </a:lnTo>
                      <a:lnTo>
                        <a:pt x="27871" y="3234"/>
                      </a:lnTo>
                      <a:cubicBezTo>
                        <a:pt x="27871" y="3510"/>
                        <a:pt x="27645" y="3735"/>
                        <a:pt x="27369" y="3735"/>
                      </a:cubicBezTo>
                      <a:lnTo>
                        <a:pt x="25891" y="3735"/>
                      </a:lnTo>
                      <a:cubicBezTo>
                        <a:pt x="25615" y="3735"/>
                        <a:pt x="25415" y="3510"/>
                        <a:pt x="25415" y="3234"/>
                      </a:cubicBezTo>
                      <a:lnTo>
                        <a:pt x="25415" y="1830"/>
                      </a:lnTo>
                      <a:cubicBezTo>
                        <a:pt x="25415" y="1730"/>
                        <a:pt x="25440" y="1630"/>
                        <a:pt x="25490" y="1555"/>
                      </a:cubicBezTo>
                      <a:cubicBezTo>
                        <a:pt x="25490" y="1555"/>
                        <a:pt x="25791" y="1054"/>
                        <a:pt x="25490" y="753"/>
                      </a:cubicBezTo>
                      <a:cubicBezTo>
                        <a:pt x="25189" y="452"/>
                        <a:pt x="24437" y="1"/>
                        <a:pt x="24437" y="1"/>
                      </a:cubicBezTo>
                      <a:lnTo>
                        <a:pt x="22232" y="1"/>
                      </a:lnTo>
                      <a:cubicBezTo>
                        <a:pt x="21931" y="201"/>
                        <a:pt x="21881" y="427"/>
                        <a:pt x="22006" y="853"/>
                      </a:cubicBezTo>
                      <a:cubicBezTo>
                        <a:pt x="22081" y="1104"/>
                        <a:pt x="22056" y="1229"/>
                        <a:pt x="22006" y="1329"/>
                      </a:cubicBezTo>
                      <a:lnTo>
                        <a:pt x="22608" y="1329"/>
                      </a:lnTo>
                      <a:cubicBezTo>
                        <a:pt x="22883" y="1329"/>
                        <a:pt x="23109" y="1555"/>
                        <a:pt x="23109" y="1830"/>
                      </a:cubicBezTo>
                      <a:lnTo>
                        <a:pt x="23109" y="3234"/>
                      </a:lnTo>
                      <a:cubicBezTo>
                        <a:pt x="23109" y="3510"/>
                        <a:pt x="22883" y="3735"/>
                        <a:pt x="22608" y="3735"/>
                      </a:cubicBezTo>
                      <a:lnTo>
                        <a:pt x="21154" y="3735"/>
                      </a:lnTo>
                      <a:cubicBezTo>
                        <a:pt x="20878" y="3735"/>
                        <a:pt x="20653" y="3510"/>
                        <a:pt x="20653" y="3234"/>
                      </a:cubicBezTo>
                      <a:lnTo>
                        <a:pt x="20653" y="1830"/>
                      </a:lnTo>
                      <a:cubicBezTo>
                        <a:pt x="20653" y="1655"/>
                        <a:pt x="20753" y="1505"/>
                        <a:pt x="20903" y="1404"/>
                      </a:cubicBezTo>
                      <a:cubicBezTo>
                        <a:pt x="20878" y="1204"/>
                        <a:pt x="20878" y="903"/>
                        <a:pt x="20828" y="577"/>
                      </a:cubicBezTo>
                      <a:cubicBezTo>
                        <a:pt x="20728" y="26"/>
                        <a:pt x="20477" y="1"/>
                        <a:pt x="20352" y="1"/>
                      </a:cubicBezTo>
                      <a:lnTo>
                        <a:pt x="18146" y="1"/>
                      </a:lnTo>
                      <a:cubicBezTo>
                        <a:pt x="18021" y="1"/>
                        <a:pt x="17896" y="577"/>
                        <a:pt x="17946" y="853"/>
                      </a:cubicBezTo>
                      <a:cubicBezTo>
                        <a:pt x="17946" y="953"/>
                        <a:pt x="17996" y="1154"/>
                        <a:pt x="18021" y="1354"/>
                      </a:cubicBezTo>
                      <a:cubicBezTo>
                        <a:pt x="18222" y="1429"/>
                        <a:pt x="18347" y="1605"/>
                        <a:pt x="18347" y="1830"/>
                      </a:cubicBezTo>
                      <a:lnTo>
                        <a:pt x="18347" y="3234"/>
                      </a:lnTo>
                      <a:cubicBezTo>
                        <a:pt x="18347" y="3510"/>
                        <a:pt x="18121" y="3735"/>
                        <a:pt x="17871" y="3735"/>
                      </a:cubicBezTo>
                      <a:lnTo>
                        <a:pt x="16392" y="3735"/>
                      </a:lnTo>
                      <a:cubicBezTo>
                        <a:pt x="16116" y="3735"/>
                        <a:pt x="15891" y="3510"/>
                        <a:pt x="15891" y="3234"/>
                      </a:cubicBezTo>
                      <a:lnTo>
                        <a:pt x="15891" y="1830"/>
                      </a:lnTo>
                      <a:cubicBezTo>
                        <a:pt x="15891" y="1555"/>
                        <a:pt x="16116" y="1329"/>
                        <a:pt x="16392" y="1329"/>
                      </a:cubicBezTo>
                      <a:lnTo>
                        <a:pt x="16542" y="1329"/>
                      </a:lnTo>
                      <a:cubicBezTo>
                        <a:pt x="16542" y="1254"/>
                        <a:pt x="16517" y="1154"/>
                        <a:pt x="16517" y="1104"/>
                      </a:cubicBezTo>
                      <a:cubicBezTo>
                        <a:pt x="16442" y="878"/>
                        <a:pt x="16442" y="678"/>
                        <a:pt x="16517" y="252"/>
                      </a:cubicBezTo>
                      <a:cubicBezTo>
                        <a:pt x="16517" y="151"/>
                        <a:pt x="16567" y="51"/>
                        <a:pt x="16618" y="1"/>
                      </a:cubicBezTo>
                      <a:lnTo>
                        <a:pt x="15440" y="1"/>
                      </a:lnTo>
                      <a:cubicBezTo>
                        <a:pt x="15440" y="1"/>
                        <a:pt x="15339" y="126"/>
                        <a:pt x="15014" y="277"/>
                      </a:cubicBezTo>
                      <a:cubicBezTo>
                        <a:pt x="14663" y="452"/>
                        <a:pt x="14161" y="352"/>
                        <a:pt x="13936" y="627"/>
                      </a:cubicBezTo>
                      <a:cubicBezTo>
                        <a:pt x="13710" y="903"/>
                        <a:pt x="13635" y="1404"/>
                        <a:pt x="13610" y="1830"/>
                      </a:cubicBezTo>
                      <a:lnTo>
                        <a:pt x="13610" y="3234"/>
                      </a:lnTo>
                      <a:cubicBezTo>
                        <a:pt x="13610" y="3510"/>
                        <a:pt x="13384" y="3735"/>
                        <a:pt x="13109" y="3735"/>
                      </a:cubicBezTo>
                      <a:lnTo>
                        <a:pt x="11655" y="3735"/>
                      </a:lnTo>
                      <a:cubicBezTo>
                        <a:pt x="11379" y="3735"/>
                        <a:pt x="11154" y="3510"/>
                        <a:pt x="11154" y="3234"/>
                      </a:cubicBezTo>
                      <a:lnTo>
                        <a:pt x="11154" y="1830"/>
                      </a:lnTo>
                      <a:cubicBezTo>
                        <a:pt x="11154" y="1655"/>
                        <a:pt x="11254" y="1480"/>
                        <a:pt x="11404" y="1404"/>
                      </a:cubicBezTo>
                      <a:cubicBezTo>
                        <a:pt x="11455" y="1229"/>
                        <a:pt x="11605" y="978"/>
                        <a:pt x="11655" y="853"/>
                      </a:cubicBezTo>
                      <a:cubicBezTo>
                        <a:pt x="11755" y="627"/>
                        <a:pt x="11154" y="1"/>
                        <a:pt x="11154" y="1"/>
                      </a:cubicBezTo>
                      <a:lnTo>
                        <a:pt x="8723" y="1"/>
                      </a:lnTo>
                      <a:cubicBezTo>
                        <a:pt x="8597" y="1"/>
                        <a:pt x="8472" y="577"/>
                        <a:pt x="8497" y="853"/>
                      </a:cubicBezTo>
                      <a:cubicBezTo>
                        <a:pt x="8522" y="953"/>
                        <a:pt x="8547" y="1179"/>
                        <a:pt x="8597" y="1404"/>
                      </a:cubicBezTo>
                      <a:cubicBezTo>
                        <a:pt x="8748" y="1480"/>
                        <a:pt x="8848" y="1630"/>
                        <a:pt x="8848" y="1830"/>
                      </a:cubicBezTo>
                      <a:lnTo>
                        <a:pt x="8848" y="3234"/>
                      </a:lnTo>
                      <a:cubicBezTo>
                        <a:pt x="8848" y="3510"/>
                        <a:pt x="8623" y="3735"/>
                        <a:pt x="8347" y="3735"/>
                      </a:cubicBezTo>
                      <a:lnTo>
                        <a:pt x="6893" y="3735"/>
                      </a:lnTo>
                      <a:cubicBezTo>
                        <a:pt x="6617" y="3735"/>
                        <a:pt x="6392" y="3510"/>
                        <a:pt x="6392" y="3234"/>
                      </a:cubicBezTo>
                      <a:lnTo>
                        <a:pt x="6392" y="1830"/>
                      </a:lnTo>
                      <a:cubicBezTo>
                        <a:pt x="6392" y="1555"/>
                        <a:pt x="6617" y="1329"/>
                        <a:pt x="6893" y="1329"/>
                      </a:cubicBezTo>
                      <a:lnTo>
                        <a:pt x="7094" y="1329"/>
                      </a:lnTo>
                      <a:cubicBezTo>
                        <a:pt x="7094" y="1254"/>
                        <a:pt x="7094" y="1154"/>
                        <a:pt x="7069" y="1104"/>
                      </a:cubicBezTo>
                      <a:cubicBezTo>
                        <a:pt x="7018" y="878"/>
                        <a:pt x="6993" y="678"/>
                        <a:pt x="7069" y="252"/>
                      </a:cubicBezTo>
                      <a:cubicBezTo>
                        <a:pt x="7094" y="151"/>
                        <a:pt x="7119" y="51"/>
                        <a:pt x="7169" y="1"/>
                      </a:cubicBezTo>
                      <a:lnTo>
                        <a:pt x="4763" y="1"/>
                      </a:lnTo>
                      <a:cubicBezTo>
                        <a:pt x="4587" y="126"/>
                        <a:pt x="4387" y="327"/>
                        <a:pt x="4262" y="577"/>
                      </a:cubicBezTo>
                      <a:cubicBezTo>
                        <a:pt x="4061" y="928"/>
                        <a:pt x="4086" y="1530"/>
                        <a:pt x="4086" y="1780"/>
                      </a:cubicBezTo>
                      <a:cubicBezTo>
                        <a:pt x="4086" y="1805"/>
                        <a:pt x="4111" y="1805"/>
                        <a:pt x="4111" y="1830"/>
                      </a:cubicBezTo>
                      <a:lnTo>
                        <a:pt x="4111" y="1906"/>
                      </a:lnTo>
                      <a:lnTo>
                        <a:pt x="4111" y="3234"/>
                      </a:lnTo>
                      <a:cubicBezTo>
                        <a:pt x="4111" y="3510"/>
                        <a:pt x="3886" y="3735"/>
                        <a:pt x="3610" y="3735"/>
                      </a:cubicBezTo>
                      <a:lnTo>
                        <a:pt x="2131" y="3735"/>
                      </a:lnTo>
                      <a:cubicBezTo>
                        <a:pt x="1881" y="3735"/>
                        <a:pt x="1655" y="3510"/>
                        <a:pt x="1655" y="3234"/>
                      </a:cubicBezTo>
                      <a:lnTo>
                        <a:pt x="1655" y="1830"/>
                      </a:lnTo>
                      <a:cubicBezTo>
                        <a:pt x="1655" y="1730"/>
                        <a:pt x="1680" y="1630"/>
                        <a:pt x="1755" y="1555"/>
                      </a:cubicBezTo>
                      <a:lnTo>
                        <a:pt x="1730" y="1555"/>
                      </a:lnTo>
                      <a:cubicBezTo>
                        <a:pt x="1730" y="1555"/>
                        <a:pt x="2031" y="1054"/>
                        <a:pt x="1730" y="753"/>
                      </a:cubicBezTo>
                      <a:cubicBezTo>
                        <a:pt x="1429" y="452"/>
                        <a:pt x="678" y="1"/>
                        <a:pt x="6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5419269" y="4276743"/>
                  <a:ext cx="885170" cy="164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4" h="3608" extrusionOk="0">
                      <a:moveTo>
                        <a:pt x="16111" y="0"/>
                      </a:moveTo>
                      <a:cubicBezTo>
                        <a:pt x="15556" y="0"/>
                        <a:pt x="14959" y="440"/>
                        <a:pt x="13986" y="826"/>
                      </a:cubicBezTo>
                      <a:cubicBezTo>
                        <a:pt x="12682" y="1352"/>
                        <a:pt x="12682" y="1452"/>
                        <a:pt x="11555" y="2304"/>
                      </a:cubicBezTo>
                      <a:cubicBezTo>
                        <a:pt x="11261" y="2525"/>
                        <a:pt x="10940" y="2610"/>
                        <a:pt x="10618" y="2610"/>
                      </a:cubicBezTo>
                      <a:cubicBezTo>
                        <a:pt x="9734" y="2610"/>
                        <a:pt x="8846" y="1967"/>
                        <a:pt x="8497" y="1728"/>
                      </a:cubicBezTo>
                      <a:cubicBezTo>
                        <a:pt x="7996" y="1427"/>
                        <a:pt x="6793" y="1001"/>
                        <a:pt x="6166" y="926"/>
                      </a:cubicBezTo>
                      <a:cubicBezTo>
                        <a:pt x="6132" y="922"/>
                        <a:pt x="6096" y="920"/>
                        <a:pt x="6060" y="920"/>
                      </a:cubicBezTo>
                      <a:cubicBezTo>
                        <a:pt x="5502" y="920"/>
                        <a:pt x="4717" y="1375"/>
                        <a:pt x="4034" y="1375"/>
                      </a:cubicBezTo>
                      <a:cubicBezTo>
                        <a:pt x="3949" y="1375"/>
                        <a:pt x="3866" y="1368"/>
                        <a:pt x="3785" y="1352"/>
                      </a:cubicBezTo>
                      <a:cubicBezTo>
                        <a:pt x="3033" y="1227"/>
                        <a:pt x="3334" y="1327"/>
                        <a:pt x="2482" y="976"/>
                      </a:cubicBezTo>
                      <a:cubicBezTo>
                        <a:pt x="1605" y="625"/>
                        <a:pt x="1" y="525"/>
                        <a:pt x="1" y="525"/>
                      </a:cubicBezTo>
                      <a:lnTo>
                        <a:pt x="1" y="525"/>
                      </a:lnTo>
                      <a:cubicBezTo>
                        <a:pt x="1" y="525"/>
                        <a:pt x="627" y="776"/>
                        <a:pt x="1479" y="1227"/>
                      </a:cubicBezTo>
                      <a:cubicBezTo>
                        <a:pt x="2357" y="1678"/>
                        <a:pt x="3434" y="2079"/>
                        <a:pt x="4261" y="2179"/>
                      </a:cubicBezTo>
                      <a:cubicBezTo>
                        <a:pt x="5063" y="2279"/>
                        <a:pt x="6266" y="2129"/>
                        <a:pt x="7695" y="2705"/>
                      </a:cubicBezTo>
                      <a:cubicBezTo>
                        <a:pt x="9124" y="3307"/>
                        <a:pt x="10703" y="3583"/>
                        <a:pt x="11429" y="3608"/>
                      </a:cubicBezTo>
                      <a:cubicBezTo>
                        <a:pt x="12131" y="3608"/>
                        <a:pt x="14287" y="2154"/>
                        <a:pt x="15540" y="1553"/>
                      </a:cubicBezTo>
                      <a:cubicBezTo>
                        <a:pt x="16142" y="1245"/>
                        <a:pt x="17045" y="1167"/>
                        <a:pt x="17809" y="1167"/>
                      </a:cubicBezTo>
                      <a:cubicBezTo>
                        <a:pt x="18604" y="1167"/>
                        <a:pt x="19249" y="1252"/>
                        <a:pt x="19249" y="1252"/>
                      </a:cubicBezTo>
                      <a:cubicBezTo>
                        <a:pt x="19249" y="1252"/>
                        <a:pt x="19302" y="1268"/>
                        <a:pt x="19335" y="1268"/>
                      </a:cubicBezTo>
                      <a:cubicBezTo>
                        <a:pt x="19374" y="1268"/>
                        <a:pt x="19384" y="1246"/>
                        <a:pt x="19249" y="1152"/>
                      </a:cubicBezTo>
                      <a:cubicBezTo>
                        <a:pt x="18998" y="976"/>
                        <a:pt x="17469" y="726"/>
                        <a:pt x="16718" y="199"/>
                      </a:cubicBezTo>
                      <a:cubicBezTo>
                        <a:pt x="16510" y="59"/>
                        <a:pt x="16313" y="0"/>
                        <a:pt x="1611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4225606" y="4258340"/>
                  <a:ext cx="337647" cy="14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4" h="3284" extrusionOk="0">
                      <a:moveTo>
                        <a:pt x="76" y="0"/>
                      </a:moveTo>
                      <a:cubicBezTo>
                        <a:pt x="27" y="0"/>
                        <a:pt x="0" y="1"/>
                        <a:pt x="0" y="1"/>
                      </a:cubicBezTo>
                      <a:cubicBezTo>
                        <a:pt x="0" y="1"/>
                        <a:pt x="1604" y="502"/>
                        <a:pt x="2131" y="1003"/>
                      </a:cubicBezTo>
                      <a:cubicBezTo>
                        <a:pt x="2632" y="1479"/>
                        <a:pt x="3208" y="2306"/>
                        <a:pt x="4461" y="2682"/>
                      </a:cubicBezTo>
                      <a:cubicBezTo>
                        <a:pt x="5715" y="3058"/>
                        <a:pt x="7394" y="3284"/>
                        <a:pt x="7394" y="3284"/>
                      </a:cubicBezTo>
                      <a:cubicBezTo>
                        <a:pt x="7394" y="3284"/>
                        <a:pt x="7168" y="2833"/>
                        <a:pt x="6266" y="2833"/>
                      </a:cubicBezTo>
                      <a:cubicBezTo>
                        <a:pt x="5364" y="2833"/>
                        <a:pt x="4812" y="2256"/>
                        <a:pt x="4060" y="1956"/>
                      </a:cubicBezTo>
                      <a:cubicBezTo>
                        <a:pt x="3334" y="1655"/>
                        <a:pt x="3684" y="677"/>
                        <a:pt x="2707" y="327"/>
                      </a:cubicBezTo>
                      <a:cubicBezTo>
                        <a:pt x="1852" y="20"/>
                        <a:pt x="421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2998700" y="3631186"/>
                  <a:ext cx="689678" cy="694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3" h="15214" extrusionOk="0">
                      <a:moveTo>
                        <a:pt x="1" y="0"/>
                      </a:moveTo>
                      <a:lnTo>
                        <a:pt x="26" y="226"/>
                      </a:lnTo>
                      <a:cubicBezTo>
                        <a:pt x="26" y="226"/>
                        <a:pt x="93" y="893"/>
                        <a:pt x="251" y="1714"/>
                      </a:cubicBezTo>
                      <a:lnTo>
                        <a:pt x="251" y="1714"/>
                      </a:lnTo>
                      <a:cubicBezTo>
                        <a:pt x="114" y="786"/>
                        <a:pt x="1" y="1"/>
                        <a:pt x="1" y="0"/>
                      </a:cubicBezTo>
                      <a:close/>
                      <a:moveTo>
                        <a:pt x="251" y="1714"/>
                      </a:moveTo>
                      <a:cubicBezTo>
                        <a:pt x="429" y="2924"/>
                        <a:pt x="646" y="4378"/>
                        <a:pt x="703" y="4662"/>
                      </a:cubicBezTo>
                      <a:cubicBezTo>
                        <a:pt x="828" y="5138"/>
                        <a:pt x="1079" y="7644"/>
                        <a:pt x="2607" y="9850"/>
                      </a:cubicBezTo>
                      <a:cubicBezTo>
                        <a:pt x="4111" y="12056"/>
                        <a:pt x="5790" y="12281"/>
                        <a:pt x="6943" y="12632"/>
                      </a:cubicBezTo>
                      <a:cubicBezTo>
                        <a:pt x="8121" y="13008"/>
                        <a:pt x="8096" y="13434"/>
                        <a:pt x="10402" y="14286"/>
                      </a:cubicBezTo>
                      <a:cubicBezTo>
                        <a:pt x="12733" y="15113"/>
                        <a:pt x="14838" y="15163"/>
                        <a:pt x="14988" y="15213"/>
                      </a:cubicBezTo>
                      <a:cubicBezTo>
                        <a:pt x="14990" y="15214"/>
                        <a:pt x="14991" y="15214"/>
                        <a:pt x="14992" y="15214"/>
                      </a:cubicBezTo>
                      <a:cubicBezTo>
                        <a:pt x="15103" y="15214"/>
                        <a:pt x="13346" y="14008"/>
                        <a:pt x="12056" y="13735"/>
                      </a:cubicBezTo>
                      <a:cubicBezTo>
                        <a:pt x="10753" y="13459"/>
                        <a:pt x="10552" y="13660"/>
                        <a:pt x="9650" y="11930"/>
                      </a:cubicBezTo>
                      <a:cubicBezTo>
                        <a:pt x="9170" y="10984"/>
                        <a:pt x="8466" y="10788"/>
                        <a:pt x="7704" y="10788"/>
                      </a:cubicBezTo>
                      <a:cubicBezTo>
                        <a:pt x="7165" y="10788"/>
                        <a:pt x="6596" y="10887"/>
                        <a:pt x="6059" y="10887"/>
                      </a:cubicBezTo>
                      <a:cubicBezTo>
                        <a:pt x="5969" y="10887"/>
                        <a:pt x="5879" y="10884"/>
                        <a:pt x="5790" y="10878"/>
                      </a:cubicBezTo>
                      <a:cubicBezTo>
                        <a:pt x="4437" y="10777"/>
                        <a:pt x="4161" y="10251"/>
                        <a:pt x="3334" y="9775"/>
                      </a:cubicBezTo>
                      <a:cubicBezTo>
                        <a:pt x="2507" y="9324"/>
                        <a:pt x="2507" y="7795"/>
                        <a:pt x="2282" y="7068"/>
                      </a:cubicBezTo>
                      <a:cubicBezTo>
                        <a:pt x="2081" y="6341"/>
                        <a:pt x="2131" y="5439"/>
                        <a:pt x="1254" y="4461"/>
                      </a:cubicBezTo>
                      <a:cubicBezTo>
                        <a:pt x="762" y="3914"/>
                        <a:pt x="441" y="2702"/>
                        <a:pt x="251" y="1714"/>
                      </a:cubicBez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4937341" y="804501"/>
              <a:ext cx="43500" cy="2958900"/>
            </a:xfrm>
            <a:prstGeom prst="rect">
              <a:avLst/>
            </a:pr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793581" y="791875"/>
            <a:ext cx="4919400" cy="17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793500" y="2557325"/>
            <a:ext cx="4919400" cy="54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900843" y="472731"/>
            <a:ext cx="4704709" cy="231688"/>
            <a:chOff x="882646" y="767786"/>
            <a:chExt cx="4162722" cy="204997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4840560" y="767786"/>
              <a:ext cx="204808" cy="204997"/>
              <a:chOff x="1149500" y="4460600"/>
              <a:chExt cx="108175" cy="10827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1149500" y="4498300"/>
                <a:ext cx="643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823" extrusionOk="0">
                    <a:moveTo>
                      <a:pt x="2399" y="1"/>
                    </a:moveTo>
                    <a:cubicBezTo>
                      <a:pt x="2360" y="1"/>
                      <a:pt x="2320" y="17"/>
                      <a:pt x="2289" y="48"/>
                    </a:cubicBezTo>
                    <a:lnTo>
                      <a:pt x="1" y="2666"/>
                    </a:lnTo>
                    <a:lnTo>
                      <a:pt x="142" y="2822"/>
                    </a:lnTo>
                    <a:lnTo>
                      <a:pt x="2509" y="283"/>
                    </a:lnTo>
                    <a:cubicBezTo>
                      <a:pt x="2571" y="220"/>
                      <a:pt x="2571" y="111"/>
                      <a:pt x="2509" y="48"/>
                    </a:cubicBezTo>
                    <a:cubicBezTo>
                      <a:pt x="2477" y="17"/>
                      <a:pt x="2438" y="1"/>
                      <a:pt x="2399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51850" y="4460600"/>
                <a:ext cx="10582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3707" extrusionOk="0">
                    <a:moveTo>
                      <a:pt x="2128" y="1"/>
                    </a:moveTo>
                    <a:cubicBezTo>
                      <a:pt x="1495" y="1"/>
                      <a:pt x="879" y="328"/>
                      <a:pt x="534" y="913"/>
                    </a:cubicBezTo>
                    <a:cubicBezTo>
                      <a:pt x="1" y="1791"/>
                      <a:pt x="299" y="2935"/>
                      <a:pt x="1176" y="3453"/>
                    </a:cubicBezTo>
                    <a:cubicBezTo>
                      <a:pt x="1474" y="3625"/>
                      <a:pt x="1798" y="3707"/>
                      <a:pt x="2117" y="3707"/>
                    </a:cubicBezTo>
                    <a:cubicBezTo>
                      <a:pt x="2754" y="3707"/>
                      <a:pt x="3371" y="3379"/>
                      <a:pt x="3716" y="2794"/>
                    </a:cubicBezTo>
                    <a:cubicBezTo>
                      <a:pt x="4233" y="1917"/>
                      <a:pt x="3951" y="772"/>
                      <a:pt x="3057" y="255"/>
                    </a:cubicBezTo>
                    <a:cubicBezTo>
                      <a:pt x="2765" y="83"/>
                      <a:pt x="2444" y="1"/>
                      <a:pt x="2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151850" y="4460625"/>
                <a:ext cx="1054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3706" extrusionOk="0">
                    <a:moveTo>
                      <a:pt x="2113" y="0"/>
                    </a:moveTo>
                    <a:cubicBezTo>
                      <a:pt x="1482" y="0"/>
                      <a:pt x="872" y="324"/>
                      <a:pt x="534" y="912"/>
                    </a:cubicBezTo>
                    <a:cubicBezTo>
                      <a:pt x="1" y="1790"/>
                      <a:pt x="299" y="2934"/>
                      <a:pt x="1176" y="3452"/>
                    </a:cubicBezTo>
                    <a:cubicBezTo>
                      <a:pt x="1474" y="3624"/>
                      <a:pt x="1798" y="3706"/>
                      <a:pt x="2117" y="3706"/>
                    </a:cubicBezTo>
                    <a:cubicBezTo>
                      <a:pt x="2754" y="3706"/>
                      <a:pt x="3371" y="3378"/>
                      <a:pt x="3716" y="2793"/>
                    </a:cubicBezTo>
                    <a:cubicBezTo>
                      <a:pt x="4217" y="1947"/>
                      <a:pt x="3966" y="881"/>
                      <a:pt x="3183" y="332"/>
                    </a:cubicBezTo>
                    <a:lnTo>
                      <a:pt x="3183" y="332"/>
                    </a:lnTo>
                    <a:cubicBezTo>
                      <a:pt x="3778" y="771"/>
                      <a:pt x="3951" y="1586"/>
                      <a:pt x="3574" y="2229"/>
                    </a:cubicBezTo>
                    <a:cubicBezTo>
                      <a:pt x="3303" y="2677"/>
                      <a:pt x="2824" y="2931"/>
                      <a:pt x="2331" y="2931"/>
                    </a:cubicBezTo>
                    <a:cubicBezTo>
                      <a:pt x="2082" y="2931"/>
                      <a:pt x="1830" y="2867"/>
                      <a:pt x="1600" y="2731"/>
                    </a:cubicBezTo>
                    <a:cubicBezTo>
                      <a:pt x="910" y="2339"/>
                      <a:pt x="690" y="1445"/>
                      <a:pt x="1098" y="771"/>
                    </a:cubicBezTo>
                    <a:cubicBezTo>
                      <a:pt x="1365" y="315"/>
                      <a:pt x="1845" y="57"/>
                      <a:pt x="2336" y="57"/>
                    </a:cubicBezTo>
                    <a:cubicBezTo>
                      <a:pt x="2537" y="57"/>
                      <a:pt x="2740" y="100"/>
                      <a:pt x="2932" y="191"/>
                    </a:cubicBezTo>
                    <a:cubicBezTo>
                      <a:pt x="2669" y="62"/>
                      <a:pt x="2389" y="0"/>
                      <a:pt x="2113" y="0"/>
                    </a:cubicBezTo>
                    <a:close/>
                  </a:path>
                </a:pathLst>
              </a:custGeom>
              <a:solidFill>
                <a:srgbClr val="000000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203575" y="4472650"/>
                <a:ext cx="28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3" extrusionOk="0">
                    <a:moveTo>
                      <a:pt x="569" y="1"/>
                    </a:moveTo>
                    <a:cubicBezTo>
                      <a:pt x="397" y="1"/>
                      <a:pt x="235" y="88"/>
                      <a:pt x="142" y="243"/>
                    </a:cubicBezTo>
                    <a:cubicBezTo>
                      <a:pt x="1" y="478"/>
                      <a:pt x="79" y="792"/>
                      <a:pt x="314" y="933"/>
                    </a:cubicBezTo>
                    <a:cubicBezTo>
                      <a:pt x="393" y="980"/>
                      <a:pt x="480" y="1003"/>
                      <a:pt x="566" y="1003"/>
                    </a:cubicBezTo>
                    <a:cubicBezTo>
                      <a:pt x="739" y="1003"/>
                      <a:pt x="910" y="912"/>
                      <a:pt x="1004" y="745"/>
                    </a:cubicBezTo>
                    <a:cubicBezTo>
                      <a:pt x="1145" y="510"/>
                      <a:pt x="1067" y="212"/>
                      <a:pt x="831" y="71"/>
                    </a:cubicBezTo>
                    <a:cubicBezTo>
                      <a:pt x="747" y="23"/>
                      <a:pt x="657" y="1"/>
                      <a:pt x="569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882646" y="767786"/>
              <a:ext cx="204808" cy="204997"/>
              <a:chOff x="1149500" y="4460600"/>
              <a:chExt cx="108175" cy="10827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1149500" y="4498300"/>
                <a:ext cx="643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823" extrusionOk="0">
                    <a:moveTo>
                      <a:pt x="2399" y="1"/>
                    </a:moveTo>
                    <a:cubicBezTo>
                      <a:pt x="2360" y="1"/>
                      <a:pt x="2320" y="17"/>
                      <a:pt x="2289" y="48"/>
                    </a:cubicBezTo>
                    <a:lnTo>
                      <a:pt x="1" y="2666"/>
                    </a:lnTo>
                    <a:lnTo>
                      <a:pt x="142" y="2822"/>
                    </a:lnTo>
                    <a:lnTo>
                      <a:pt x="2509" y="283"/>
                    </a:lnTo>
                    <a:cubicBezTo>
                      <a:pt x="2571" y="220"/>
                      <a:pt x="2571" y="111"/>
                      <a:pt x="2509" y="48"/>
                    </a:cubicBezTo>
                    <a:cubicBezTo>
                      <a:pt x="2477" y="17"/>
                      <a:pt x="2438" y="1"/>
                      <a:pt x="2399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151850" y="4460600"/>
                <a:ext cx="10582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3707" extrusionOk="0">
                    <a:moveTo>
                      <a:pt x="2128" y="1"/>
                    </a:moveTo>
                    <a:cubicBezTo>
                      <a:pt x="1495" y="1"/>
                      <a:pt x="879" y="328"/>
                      <a:pt x="534" y="913"/>
                    </a:cubicBezTo>
                    <a:cubicBezTo>
                      <a:pt x="1" y="1791"/>
                      <a:pt x="299" y="2935"/>
                      <a:pt x="1176" y="3453"/>
                    </a:cubicBezTo>
                    <a:cubicBezTo>
                      <a:pt x="1474" y="3625"/>
                      <a:pt x="1798" y="3707"/>
                      <a:pt x="2117" y="3707"/>
                    </a:cubicBezTo>
                    <a:cubicBezTo>
                      <a:pt x="2754" y="3707"/>
                      <a:pt x="3371" y="3379"/>
                      <a:pt x="3716" y="2794"/>
                    </a:cubicBezTo>
                    <a:cubicBezTo>
                      <a:pt x="4233" y="1917"/>
                      <a:pt x="3951" y="772"/>
                      <a:pt x="3057" y="255"/>
                    </a:cubicBezTo>
                    <a:cubicBezTo>
                      <a:pt x="2765" y="83"/>
                      <a:pt x="2444" y="1"/>
                      <a:pt x="2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151850" y="4460625"/>
                <a:ext cx="1054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3706" extrusionOk="0">
                    <a:moveTo>
                      <a:pt x="2113" y="0"/>
                    </a:moveTo>
                    <a:cubicBezTo>
                      <a:pt x="1482" y="0"/>
                      <a:pt x="872" y="324"/>
                      <a:pt x="534" y="912"/>
                    </a:cubicBezTo>
                    <a:cubicBezTo>
                      <a:pt x="1" y="1790"/>
                      <a:pt x="299" y="2934"/>
                      <a:pt x="1176" y="3452"/>
                    </a:cubicBezTo>
                    <a:cubicBezTo>
                      <a:pt x="1474" y="3624"/>
                      <a:pt x="1798" y="3706"/>
                      <a:pt x="2117" y="3706"/>
                    </a:cubicBezTo>
                    <a:cubicBezTo>
                      <a:pt x="2754" y="3706"/>
                      <a:pt x="3371" y="3378"/>
                      <a:pt x="3716" y="2793"/>
                    </a:cubicBezTo>
                    <a:cubicBezTo>
                      <a:pt x="4217" y="1947"/>
                      <a:pt x="3966" y="881"/>
                      <a:pt x="3183" y="332"/>
                    </a:cubicBezTo>
                    <a:lnTo>
                      <a:pt x="3183" y="332"/>
                    </a:lnTo>
                    <a:cubicBezTo>
                      <a:pt x="3778" y="771"/>
                      <a:pt x="3951" y="1586"/>
                      <a:pt x="3574" y="2229"/>
                    </a:cubicBezTo>
                    <a:cubicBezTo>
                      <a:pt x="3303" y="2677"/>
                      <a:pt x="2824" y="2931"/>
                      <a:pt x="2331" y="2931"/>
                    </a:cubicBezTo>
                    <a:cubicBezTo>
                      <a:pt x="2082" y="2931"/>
                      <a:pt x="1830" y="2867"/>
                      <a:pt x="1600" y="2731"/>
                    </a:cubicBezTo>
                    <a:cubicBezTo>
                      <a:pt x="910" y="2339"/>
                      <a:pt x="690" y="1445"/>
                      <a:pt x="1098" y="771"/>
                    </a:cubicBezTo>
                    <a:cubicBezTo>
                      <a:pt x="1365" y="315"/>
                      <a:pt x="1845" y="57"/>
                      <a:pt x="2336" y="57"/>
                    </a:cubicBezTo>
                    <a:cubicBezTo>
                      <a:pt x="2537" y="57"/>
                      <a:pt x="2740" y="100"/>
                      <a:pt x="2932" y="191"/>
                    </a:cubicBezTo>
                    <a:cubicBezTo>
                      <a:pt x="2669" y="62"/>
                      <a:pt x="2389" y="0"/>
                      <a:pt x="2113" y="0"/>
                    </a:cubicBezTo>
                    <a:close/>
                  </a:path>
                </a:pathLst>
              </a:custGeom>
              <a:solidFill>
                <a:srgbClr val="000000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03575" y="4472650"/>
                <a:ext cx="28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3" extrusionOk="0">
                    <a:moveTo>
                      <a:pt x="569" y="1"/>
                    </a:moveTo>
                    <a:cubicBezTo>
                      <a:pt x="397" y="1"/>
                      <a:pt x="235" y="88"/>
                      <a:pt x="142" y="243"/>
                    </a:cubicBezTo>
                    <a:cubicBezTo>
                      <a:pt x="1" y="478"/>
                      <a:pt x="79" y="792"/>
                      <a:pt x="314" y="933"/>
                    </a:cubicBezTo>
                    <a:cubicBezTo>
                      <a:pt x="393" y="980"/>
                      <a:pt x="480" y="1003"/>
                      <a:pt x="566" y="1003"/>
                    </a:cubicBezTo>
                    <a:cubicBezTo>
                      <a:pt x="739" y="1003"/>
                      <a:pt x="910" y="912"/>
                      <a:pt x="1004" y="745"/>
                    </a:cubicBezTo>
                    <a:cubicBezTo>
                      <a:pt x="1145" y="510"/>
                      <a:pt x="1067" y="212"/>
                      <a:pt x="831" y="71"/>
                    </a:cubicBezTo>
                    <a:cubicBezTo>
                      <a:pt x="747" y="23"/>
                      <a:pt x="657" y="1"/>
                      <a:pt x="569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33;p2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34" name="Google Shape;34;p2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2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81;p2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Of The Section">
  <p:cSld name="CUSTOM_7"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17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17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17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2311" name="Google Shape;2311;p17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7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7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2" name="Google Shape;2332;p17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2333" name="Google Shape;2333;p17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7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9" name="Google Shape;2349;p17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2350" name="Google Shape;2350;p17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7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6" name="Google Shape;2366;p17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2367" name="Google Shape;2367;p17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7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7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7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7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7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7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7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7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7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7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7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7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7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83" name="Google Shape;2383;p17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grpSp>
          <p:nvGrpSpPr>
            <p:cNvPr id="2384" name="Google Shape;2384;p17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2385" name="Google Shape;2385;p17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7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7" name="Google Shape;2387;p17"/>
            <p:cNvSpPr/>
            <p:nvPr/>
          </p:nvSpPr>
          <p:spPr>
            <a:xfrm>
              <a:off x="7677425" y="404475"/>
              <a:ext cx="1036652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7677150" y="447850"/>
              <a:ext cx="964439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8656350" y="578525"/>
              <a:ext cx="43375" cy="217450"/>
            </a:xfrm>
            <a:custGeom>
              <a:avLst/>
              <a:gdLst/>
              <a:ahLst/>
              <a:cxnLst/>
              <a:rect l="l" t="t" r="r" b="b"/>
              <a:pathLst>
                <a:path w="1735" h="8698" extrusionOk="0">
                  <a:moveTo>
                    <a:pt x="388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388" y="8697"/>
                  </a:cubicBezTo>
                  <a:lnTo>
                    <a:pt x="1347" y="8697"/>
                  </a:lnTo>
                  <a:cubicBezTo>
                    <a:pt x="1552" y="8697"/>
                    <a:pt x="1735" y="8514"/>
                    <a:pt x="1735" y="8309"/>
                  </a:cubicBezTo>
                  <a:lnTo>
                    <a:pt x="1735" y="389"/>
                  </a:lnTo>
                  <a:cubicBezTo>
                    <a:pt x="1735" y="160"/>
                    <a:pt x="1552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8656350" y="629875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24" y="526"/>
                    <a:pt x="913" y="1028"/>
                    <a:pt x="479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83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1" name="Google Shape;2391;p17"/>
            <p:cNvGrpSpPr/>
            <p:nvPr/>
          </p:nvGrpSpPr>
          <p:grpSpPr>
            <a:xfrm>
              <a:off x="8694025" y="436425"/>
              <a:ext cx="964400" cy="2179350"/>
              <a:chOff x="7687950" y="428425"/>
              <a:chExt cx="964400" cy="2179350"/>
            </a:xfrm>
          </p:grpSpPr>
          <p:sp>
            <p:nvSpPr>
              <p:cNvPr id="2392" name="Google Shape;2392;p17"/>
              <p:cNvSpPr/>
              <p:nvPr/>
            </p:nvSpPr>
            <p:spPr>
              <a:xfrm>
                <a:off x="7687950" y="428425"/>
                <a:ext cx="964400" cy="2167300"/>
              </a:xfrm>
              <a:custGeom>
                <a:avLst/>
                <a:gdLst/>
                <a:ahLst/>
                <a:cxnLst/>
                <a:rect l="l" t="t" r="r" b="b"/>
                <a:pathLst>
                  <a:path w="38576" h="86692" extrusionOk="0">
                    <a:moveTo>
                      <a:pt x="781" y="0"/>
                    </a:moveTo>
                    <a:cubicBezTo>
                      <a:pt x="597" y="0"/>
                      <a:pt x="0" y="303"/>
                      <a:pt x="0" y="458"/>
                    </a:cubicBezTo>
                    <a:lnTo>
                      <a:pt x="0" y="83245"/>
                    </a:lnTo>
                    <a:cubicBezTo>
                      <a:pt x="0" y="83382"/>
                      <a:pt x="617" y="83496"/>
                      <a:pt x="754" y="83519"/>
                    </a:cubicBezTo>
                    <a:lnTo>
                      <a:pt x="38278" y="86692"/>
                    </a:lnTo>
                    <a:cubicBezTo>
                      <a:pt x="38438" y="86692"/>
                      <a:pt x="38575" y="86577"/>
                      <a:pt x="38575" y="86418"/>
                    </a:cubicBezTo>
                    <a:lnTo>
                      <a:pt x="38575" y="3448"/>
                    </a:lnTo>
                    <a:cubicBezTo>
                      <a:pt x="38575" y="3288"/>
                      <a:pt x="38461" y="3174"/>
                      <a:pt x="38324" y="3151"/>
                    </a:cubicBezTo>
                    <a:lnTo>
                      <a:pt x="799" y="1"/>
                    </a:lnTo>
                    <a:cubicBezTo>
                      <a:pt x="794" y="0"/>
                      <a:pt x="788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>
                <a:off x="7687950" y="440425"/>
                <a:ext cx="952400" cy="2167350"/>
              </a:xfrm>
              <a:custGeom>
                <a:avLst/>
                <a:gdLst/>
                <a:ahLst/>
                <a:cxnLst/>
                <a:rect l="l" t="t" r="r" b="b"/>
                <a:pathLst>
                  <a:path w="38096" h="86694" extrusionOk="0">
                    <a:moveTo>
                      <a:pt x="320" y="1"/>
                    </a:moveTo>
                    <a:cubicBezTo>
                      <a:pt x="160" y="1"/>
                      <a:pt x="0" y="115"/>
                      <a:pt x="0" y="274"/>
                    </a:cubicBezTo>
                    <a:lnTo>
                      <a:pt x="0" y="83244"/>
                    </a:lnTo>
                    <a:cubicBezTo>
                      <a:pt x="0" y="83404"/>
                      <a:pt x="115" y="83518"/>
                      <a:pt x="274" y="83518"/>
                    </a:cubicBezTo>
                    <a:lnTo>
                      <a:pt x="37776" y="86691"/>
                    </a:lnTo>
                    <a:cubicBezTo>
                      <a:pt x="37790" y="86693"/>
                      <a:pt x="37803" y="86693"/>
                      <a:pt x="37816" y="86693"/>
                    </a:cubicBezTo>
                    <a:cubicBezTo>
                      <a:pt x="37978" y="86693"/>
                      <a:pt x="38096" y="86565"/>
                      <a:pt x="38096" y="86417"/>
                    </a:cubicBezTo>
                    <a:lnTo>
                      <a:pt x="38096" y="3447"/>
                    </a:lnTo>
                    <a:cubicBezTo>
                      <a:pt x="38096" y="3310"/>
                      <a:pt x="37982" y="3196"/>
                      <a:pt x="37845" y="3173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>
                <a:off x="8466850" y="1549725"/>
                <a:ext cx="86775" cy="3338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3354" extrusionOk="0">
                    <a:moveTo>
                      <a:pt x="1" y="1"/>
                    </a:moveTo>
                    <a:lnTo>
                      <a:pt x="1" y="13057"/>
                    </a:lnTo>
                    <a:lnTo>
                      <a:pt x="3470" y="13354"/>
                    </a:lnTo>
                    <a:lnTo>
                      <a:pt x="3470" y="29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5" name="Google Shape;2395;p17"/>
            <p:cNvGrpSpPr/>
            <p:nvPr/>
          </p:nvGrpSpPr>
          <p:grpSpPr>
            <a:xfrm>
              <a:off x="8678050" y="545800"/>
              <a:ext cx="752125" cy="1008525"/>
              <a:chOff x="7671975" y="537800"/>
              <a:chExt cx="752125" cy="1008525"/>
            </a:xfrm>
          </p:grpSpPr>
          <p:sp>
            <p:nvSpPr>
              <p:cNvPr id="2396" name="Google Shape;2396;p17"/>
              <p:cNvSpPr/>
              <p:nvPr/>
            </p:nvSpPr>
            <p:spPr>
              <a:xfrm>
                <a:off x="7774675" y="537800"/>
                <a:ext cx="649425" cy="1008525"/>
              </a:xfrm>
              <a:custGeom>
                <a:avLst/>
                <a:gdLst/>
                <a:ahLst/>
                <a:cxnLst/>
                <a:rect l="l" t="t" r="r" b="b"/>
                <a:pathLst>
                  <a:path w="25977" h="40341" extrusionOk="0">
                    <a:moveTo>
                      <a:pt x="1570" y="1"/>
                    </a:moveTo>
                    <a:cubicBezTo>
                      <a:pt x="689" y="1"/>
                      <a:pt x="1" y="682"/>
                      <a:pt x="1" y="1606"/>
                    </a:cubicBezTo>
                    <a:lnTo>
                      <a:pt x="1" y="38150"/>
                    </a:lnTo>
                    <a:lnTo>
                      <a:pt x="25976" y="40341"/>
                    </a:lnTo>
                    <a:lnTo>
                      <a:pt x="25976" y="3798"/>
                    </a:lnTo>
                    <a:cubicBezTo>
                      <a:pt x="25976" y="2839"/>
                      <a:pt x="25200" y="1994"/>
                      <a:pt x="24241" y="1903"/>
                    </a:cubicBezTo>
                    <a:lnTo>
                      <a:pt x="1736" y="9"/>
                    </a:lnTo>
                    <a:cubicBezTo>
                      <a:pt x="1680" y="3"/>
                      <a:pt x="1625" y="1"/>
                      <a:pt x="15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>
                <a:off x="7774675" y="1017325"/>
                <a:ext cx="649425" cy="529000"/>
              </a:xfrm>
              <a:custGeom>
                <a:avLst/>
                <a:gdLst/>
                <a:ahLst/>
                <a:cxnLst/>
                <a:rect l="l" t="t" r="r" b="b"/>
                <a:pathLst>
                  <a:path w="25977" h="21160" extrusionOk="0">
                    <a:moveTo>
                      <a:pt x="1" y="1"/>
                    </a:moveTo>
                    <a:lnTo>
                      <a:pt x="1" y="18969"/>
                    </a:lnTo>
                    <a:lnTo>
                      <a:pt x="25976" y="21160"/>
                    </a:lnTo>
                    <a:lnTo>
                      <a:pt x="25976" y="183"/>
                    </a:lnTo>
                    <a:cubicBezTo>
                      <a:pt x="25611" y="571"/>
                      <a:pt x="25246" y="937"/>
                      <a:pt x="24858" y="1279"/>
                    </a:cubicBezTo>
                    <a:cubicBezTo>
                      <a:pt x="23032" y="2808"/>
                      <a:pt x="20681" y="3288"/>
                      <a:pt x="18352" y="3402"/>
                    </a:cubicBezTo>
                    <a:cubicBezTo>
                      <a:pt x="17576" y="3447"/>
                      <a:pt x="16800" y="3463"/>
                      <a:pt x="16024" y="3463"/>
                    </a:cubicBezTo>
                    <a:cubicBezTo>
                      <a:pt x="14472" y="3463"/>
                      <a:pt x="12920" y="3402"/>
                      <a:pt x="11368" y="3402"/>
                    </a:cubicBezTo>
                    <a:cubicBezTo>
                      <a:pt x="10990" y="3406"/>
                      <a:pt x="10607" y="3410"/>
                      <a:pt x="10222" y="3410"/>
                    </a:cubicBezTo>
                    <a:cubicBezTo>
                      <a:pt x="6486" y="3410"/>
                      <a:pt x="2484" y="3084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98" name="Google Shape;2398;p17"/>
              <p:cNvGrpSpPr/>
              <p:nvPr/>
            </p:nvGrpSpPr>
            <p:grpSpPr>
              <a:xfrm>
                <a:off x="7671975" y="604775"/>
                <a:ext cx="752125" cy="941550"/>
                <a:chOff x="7671975" y="604775"/>
                <a:chExt cx="752125" cy="941550"/>
              </a:xfrm>
            </p:grpSpPr>
            <p:sp>
              <p:nvSpPr>
                <p:cNvPr id="2399" name="Google Shape;2399;p17"/>
                <p:cNvSpPr/>
                <p:nvPr/>
              </p:nvSpPr>
              <p:spPr>
                <a:xfrm>
                  <a:off x="7839725" y="604775"/>
                  <a:ext cx="519300" cy="3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2" h="15682" extrusionOk="0">
                      <a:moveTo>
                        <a:pt x="1" y="0"/>
                      </a:moveTo>
                      <a:lnTo>
                        <a:pt x="1" y="13924"/>
                      </a:lnTo>
                      <a:lnTo>
                        <a:pt x="20772" y="15681"/>
                      </a:lnTo>
                      <a:lnTo>
                        <a:pt x="20772" y="175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17"/>
                <p:cNvSpPr/>
                <p:nvPr/>
              </p:nvSpPr>
              <p:spPr>
                <a:xfrm>
                  <a:off x="8320775" y="1067550"/>
                  <a:ext cx="103325" cy="47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19151" extrusionOk="0">
                      <a:moveTo>
                        <a:pt x="4132" y="0"/>
                      </a:moveTo>
                      <a:lnTo>
                        <a:pt x="1" y="2740"/>
                      </a:lnTo>
                      <a:lnTo>
                        <a:pt x="4132" y="19151"/>
                      </a:lnTo>
                      <a:lnTo>
                        <a:pt x="4132" y="0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17"/>
                <p:cNvSpPr/>
                <p:nvPr/>
              </p:nvSpPr>
              <p:spPr>
                <a:xfrm>
                  <a:off x="8323075" y="1145725"/>
                  <a:ext cx="101025" cy="4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16024" extrusionOk="0">
                      <a:moveTo>
                        <a:pt x="0" y="1"/>
                      </a:moveTo>
                      <a:lnTo>
                        <a:pt x="4040" y="16024"/>
                      </a:lnTo>
                      <a:lnTo>
                        <a:pt x="4040" y="2648"/>
                      </a:lnTo>
                      <a:cubicBezTo>
                        <a:pt x="3903" y="2831"/>
                        <a:pt x="3743" y="3036"/>
                        <a:pt x="3515" y="3105"/>
                      </a:cubicBezTo>
                      <a:cubicBezTo>
                        <a:pt x="3421" y="3140"/>
                        <a:pt x="3325" y="3156"/>
                        <a:pt x="3230" y="3156"/>
                      </a:cubicBezTo>
                      <a:cubicBezTo>
                        <a:pt x="2590" y="3156"/>
                        <a:pt x="1953" y="2432"/>
                        <a:pt x="1575" y="2055"/>
                      </a:cubicBezTo>
                      <a:cubicBezTo>
                        <a:pt x="1004" y="1416"/>
                        <a:pt x="479" y="73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17"/>
                <p:cNvSpPr/>
                <p:nvPr/>
              </p:nvSpPr>
              <p:spPr>
                <a:xfrm>
                  <a:off x="7671975" y="1012775"/>
                  <a:ext cx="102725" cy="47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9151" extrusionOk="0">
                      <a:moveTo>
                        <a:pt x="4109" y="0"/>
                      </a:moveTo>
                      <a:lnTo>
                        <a:pt x="0" y="2739"/>
                      </a:lnTo>
                      <a:lnTo>
                        <a:pt x="4109" y="19151"/>
                      </a:lnTo>
                      <a:lnTo>
                        <a:pt x="410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403" name="Google Shape;2403;p17"/>
                <p:cNvGrpSpPr/>
                <p:nvPr/>
              </p:nvGrpSpPr>
              <p:grpSpPr>
                <a:xfrm>
                  <a:off x="8012656" y="818877"/>
                  <a:ext cx="299574" cy="577725"/>
                  <a:chOff x="2262675" y="2411675"/>
                  <a:chExt cx="727475" cy="1402925"/>
                </a:xfrm>
              </p:grpSpPr>
              <p:sp>
                <p:nvSpPr>
                  <p:cNvPr id="2404" name="Google Shape;2404;p17"/>
                  <p:cNvSpPr/>
                  <p:nvPr/>
                </p:nvSpPr>
                <p:spPr>
                  <a:xfrm>
                    <a:off x="2272700" y="2411675"/>
                    <a:ext cx="717450" cy="140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98" h="56117" extrusionOk="0">
                        <a:moveTo>
                          <a:pt x="0" y="1"/>
                        </a:moveTo>
                        <a:lnTo>
                          <a:pt x="0" y="6743"/>
                        </a:lnTo>
                        <a:cubicBezTo>
                          <a:pt x="0" y="6743"/>
                          <a:pt x="0" y="9800"/>
                          <a:pt x="427" y="11555"/>
                        </a:cubicBezTo>
                        <a:cubicBezTo>
                          <a:pt x="853" y="13309"/>
                          <a:pt x="1003" y="13485"/>
                          <a:pt x="1705" y="15665"/>
                        </a:cubicBezTo>
                        <a:cubicBezTo>
                          <a:pt x="2406" y="17871"/>
                          <a:pt x="1003" y="19876"/>
                          <a:pt x="1705" y="22407"/>
                        </a:cubicBezTo>
                        <a:cubicBezTo>
                          <a:pt x="2406" y="24938"/>
                          <a:pt x="2306" y="28773"/>
                          <a:pt x="2632" y="30252"/>
                        </a:cubicBezTo>
                        <a:cubicBezTo>
                          <a:pt x="2983" y="31730"/>
                          <a:pt x="0" y="37445"/>
                          <a:pt x="0" y="39750"/>
                        </a:cubicBezTo>
                        <a:cubicBezTo>
                          <a:pt x="0" y="42056"/>
                          <a:pt x="1103" y="44437"/>
                          <a:pt x="2457" y="47971"/>
                        </a:cubicBezTo>
                        <a:cubicBezTo>
                          <a:pt x="3835" y="51505"/>
                          <a:pt x="5364" y="50628"/>
                          <a:pt x="7344" y="52332"/>
                        </a:cubicBezTo>
                        <a:cubicBezTo>
                          <a:pt x="9324" y="54036"/>
                          <a:pt x="11680" y="53635"/>
                          <a:pt x="13033" y="53761"/>
                        </a:cubicBezTo>
                        <a:cubicBezTo>
                          <a:pt x="14412" y="53886"/>
                          <a:pt x="15940" y="54011"/>
                          <a:pt x="18146" y="55314"/>
                        </a:cubicBezTo>
                        <a:cubicBezTo>
                          <a:pt x="19106" y="55876"/>
                          <a:pt x="19667" y="56116"/>
                          <a:pt x="20342" y="56116"/>
                        </a:cubicBezTo>
                        <a:cubicBezTo>
                          <a:pt x="21236" y="56116"/>
                          <a:pt x="22329" y="55695"/>
                          <a:pt x="24813" y="55039"/>
                        </a:cubicBezTo>
                        <a:cubicBezTo>
                          <a:pt x="25930" y="54751"/>
                          <a:pt x="26844" y="54637"/>
                          <a:pt x="27587" y="54637"/>
                        </a:cubicBezTo>
                        <a:cubicBezTo>
                          <a:pt x="28010" y="54637"/>
                          <a:pt x="28379" y="54674"/>
                          <a:pt x="28697" y="54738"/>
                        </a:cubicBezTo>
                        <a:lnTo>
                          <a:pt x="28697" y="2532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5" name="Google Shape;2405;p17"/>
                  <p:cNvSpPr/>
                  <p:nvPr/>
                </p:nvSpPr>
                <p:spPr>
                  <a:xfrm>
                    <a:off x="2272700" y="2411675"/>
                    <a:ext cx="48900" cy="42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6" h="17119" extrusionOk="0">
                        <a:moveTo>
                          <a:pt x="0" y="1"/>
                        </a:moveTo>
                        <a:cubicBezTo>
                          <a:pt x="0" y="1"/>
                          <a:pt x="0" y="3184"/>
                          <a:pt x="0" y="7319"/>
                        </a:cubicBezTo>
                        <a:cubicBezTo>
                          <a:pt x="0" y="11455"/>
                          <a:pt x="652" y="12482"/>
                          <a:pt x="1254" y="14287"/>
                        </a:cubicBezTo>
                        <a:cubicBezTo>
                          <a:pt x="1830" y="16066"/>
                          <a:pt x="1905" y="17119"/>
                          <a:pt x="1905" y="17119"/>
                        </a:cubicBezTo>
                        <a:cubicBezTo>
                          <a:pt x="1905" y="17119"/>
                          <a:pt x="1955" y="14437"/>
                          <a:pt x="1880" y="13409"/>
                        </a:cubicBezTo>
                        <a:cubicBezTo>
                          <a:pt x="1830" y="12382"/>
                          <a:pt x="1579" y="11906"/>
                          <a:pt x="1304" y="10878"/>
                        </a:cubicBezTo>
                        <a:cubicBezTo>
                          <a:pt x="1053" y="9876"/>
                          <a:pt x="1053" y="9299"/>
                          <a:pt x="577" y="8447"/>
                        </a:cubicBezTo>
                        <a:cubicBezTo>
                          <a:pt x="101" y="7620"/>
                          <a:pt x="376" y="6392"/>
                          <a:pt x="702" y="4713"/>
                        </a:cubicBezTo>
                        <a:cubicBezTo>
                          <a:pt x="1028" y="3058"/>
                          <a:pt x="0" y="176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6" name="Google Shape;2406;p17"/>
                  <p:cNvSpPr/>
                  <p:nvPr/>
                </p:nvSpPr>
                <p:spPr>
                  <a:xfrm>
                    <a:off x="2262675" y="3109050"/>
                    <a:ext cx="87750" cy="32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0" h="13034" extrusionOk="0">
                        <a:moveTo>
                          <a:pt x="2782" y="1"/>
                        </a:moveTo>
                        <a:lnTo>
                          <a:pt x="2782" y="1"/>
                        </a:lnTo>
                        <a:cubicBezTo>
                          <a:pt x="2833" y="778"/>
                          <a:pt x="2983" y="1530"/>
                          <a:pt x="3033" y="2357"/>
                        </a:cubicBezTo>
                        <a:cubicBezTo>
                          <a:pt x="3083" y="3184"/>
                          <a:pt x="2707" y="4562"/>
                          <a:pt x="1354" y="7369"/>
                        </a:cubicBezTo>
                        <a:cubicBezTo>
                          <a:pt x="0" y="10151"/>
                          <a:pt x="477" y="13033"/>
                          <a:pt x="477" y="13033"/>
                        </a:cubicBezTo>
                        <a:cubicBezTo>
                          <a:pt x="477" y="13033"/>
                          <a:pt x="777" y="10953"/>
                          <a:pt x="828" y="10778"/>
                        </a:cubicBezTo>
                        <a:cubicBezTo>
                          <a:pt x="853" y="10577"/>
                          <a:pt x="1579" y="9324"/>
                          <a:pt x="1880" y="8723"/>
                        </a:cubicBezTo>
                        <a:cubicBezTo>
                          <a:pt x="2156" y="8096"/>
                          <a:pt x="1905" y="7720"/>
                          <a:pt x="2156" y="6793"/>
                        </a:cubicBezTo>
                        <a:cubicBezTo>
                          <a:pt x="2406" y="5865"/>
                          <a:pt x="3509" y="4387"/>
                          <a:pt x="3509" y="3484"/>
                        </a:cubicBezTo>
                        <a:cubicBezTo>
                          <a:pt x="3509" y="2582"/>
                          <a:pt x="2783" y="1"/>
                          <a:pt x="27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7" name="Google Shape;2407;p17"/>
                  <p:cNvSpPr/>
                  <p:nvPr/>
                </p:nvSpPr>
                <p:spPr>
                  <a:xfrm>
                    <a:off x="2688725" y="3764250"/>
                    <a:ext cx="245650" cy="5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6" h="2014" extrusionOk="0">
                        <a:moveTo>
                          <a:pt x="6238" y="1"/>
                        </a:moveTo>
                        <a:cubicBezTo>
                          <a:pt x="6193" y="1"/>
                          <a:pt x="6152" y="11"/>
                          <a:pt x="6116" y="33"/>
                        </a:cubicBezTo>
                        <a:cubicBezTo>
                          <a:pt x="5841" y="234"/>
                          <a:pt x="5064" y="460"/>
                          <a:pt x="4838" y="510"/>
                        </a:cubicBezTo>
                        <a:cubicBezTo>
                          <a:pt x="4718" y="555"/>
                          <a:pt x="4426" y="564"/>
                          <a:pt x="4212" y="564"/>
                        </a:cubicBezTo>
                        <a:cubicBezTo>
                          <a:pt x="4069" y="564"/>
                          <a:pt x="3961" y="560"/>
                          <a:pt x="3961" y="560"/>
                        </a:cubicBezTo>
                        <a:cubicBezTo>
                          <a:pt x="3961" y="560"/>
                          <a:pt x="3786" y="735"/>
                          <a:pt x="3585" y="911"/>
                        </a:cubicBezTo>
                        <a:cubicBezTo>
                          <a:pt x="3395" y="1058"/>
                          <a:pt x="3188" y="1117"/>
                          <a:pt x="2992" y="1117"/>
                        </a:cubicBezTo>
                        <a:cubicBezTo>
                          <a:pt x="2955" y="1117"/>
                          <a:pt x="2919" y="1115"/>
                          <a:pt x="2883" y="1111"/>
                        </a:cubicBezTo>
                        <a:cubicBezTo>
                          <a:pt x="2793" y="1111"/>
                          <a:pt x="2675" y="1115"/>
                          <a:pt x="2554" y="1115"/>
                        </a:cubicBezTo>
                        <a:cubicBezTo>
                          <a:pt x="2373" y="1115"/>
                          <a:pt x="2187" y="1106"/>
                          <a:pt x="2081" y="1061"/>
                        </a:cubicBezTo>
                        <a:cubicBezTo>
                          <a:pt x="1931" y="986"/>
                          <a:pt x="1355" y="685"/>
                          <a:pt x="1179" y="610"/>
                        </a:cubicBezTo>
                        <a:cubicBezTo>
                          <a:pt x="979" y="535"/>
                          <a:pt x="678" y="334"/>
                          <a:pt x="578" y="334"/>
                        </a:cubicBezTo>
                        <a:cubicBezTo>
                          <a:pt x="491" y="356"/>
                          <a:pt x="221" y="470"/>
                          <a:pt x="82" y="470"/>
                        </a:cubicBezTo>
                        <a:cubicBezTo>
                          <a:pt x="60" y="470"/>
                          <a:pt x="40" y="467"/>
                          <a:pt x="26" y="460"/>
                        </a:cubicBezTo>
                        <a:cubicBezTo>
                          <a:pt x="13" y="454"/>
                          <a:pt x="6" y="452"/>
                          <a:pt x="6" y="452"/>
                        </a:cubicBezTo>
                        <a:lnTo>
                          <a:pt x="6" y="452"/>
                        </a:lnTo>
                        <a:cubicBezTo>
                          <a:pt x="1" y="452"/>
                          <a:pt x="414" y="629"/>
                          <a:pt x="728" y="785"/>
                        </a:cubicBezTo>
                        <a:cubicBezTo>
                          <a:pt x="1104" y="986"/>
                          <a:pt x="1179" y="1036"/>
                          <a:pt x="1505" y="1211"/>
                        </a:cubicBezTo>
                        <a:cubicBezTo>
                          <a:pt x="1856" y="1412"/>
                          <a:pt x="1831" y="1412"/>
                          <a:pt x="2006" y="1487"/>
                        </a:cubicBezTo>
                        <a:cubicBezTo>
                          <a:pt x="2182" y="1587"/>
                          <a:pt x="2758" y="2013"/>
                          <a:pt x="3435" y="2013"/>
                        </a:cubicBezTo>
                        <a:cubicBezTo>
                          <a:pt x="4111" y="1988"/>
                          <a:pt x="6643" y="1337"/>
                          <a:pt x="6944" y="1262"/>
                        </a:cubicBezTo>
                        <a:cubicBezTo>
                          <a:pt x="7219" y="1186"/>
                          <a:pt x="9826" y="610"/>
                          <a:pt x="9826" y="610"/>
                        </a:cubicBezTo>
                        <a:cubicBezTo>
                          <a:pt x="9826" y="610"/>
                          <a:pt x="9207" y="471"/>
                          <a:pt x="8714" y="471"/>
                        </a:cubicBezTo>
                        <a:cubicBezTo>
                          <a:pt x="8512" y="471"/>
                          <a:pt x="8331" y="494"/>
                          <a:pt x="8222" y="560"/>
                        </a:cubicBezTo>
                        <a:cubicBezTo>
                          <a:pt x="7996" y="687"/>
                          <a:pt x="7786" y="750"/>
                          <a:pt x="7602" y="750"/>
                        </a:cubicBezTo>
                        <a:cubicBezTo>
                          <a:pt x="7458" y="750"/>
                          <a:pt x="7329" y="712"/>
                          <a:pt x="7219" y="635"/>
                        </a:cubicBezTo>
                        <a:cubicBezTo>
                          <a:pt x="7023" y="460"/>
                          <a:pt x="6541" y="1"/>
                          <a:pt x="623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08" name="Google Shape;2408;p17"/>
                <p:cNvGrpSpPr/>
                <p:nvPr/>
              </p:nvGrpSpPr>
              <p:grpSpPr>
                <a:xfrm>
                  <a:off x="7787393" y="912536"/>
                  <a:ext cx="305631" cy="456329"/>
                  <a:chOff x="4705675" y="1079600"/>
                  <a:chExt cx="1224975" cy="1828975"/>
                </a:xfrm>
              </p:grpSpPr>
              <p:sp>
                <p:nvSpPr>
                  <p:cNvPr id="2409" name="Google Shape;2409;p17"/>
                  <p:cNvSpPr/>
                  <p:nvPr/>
                </p:nvSpPr>
                <p:spPr>
                  <a:xfrm>
                    <a:off x="4717575" y="1095875"/>
                    <a:ext cx="1213075" cy="181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3" h="72508" extrusionOk="0">
                        <a:moveTo>
                          <a:pt x="0" y="1"/>
                        </a:moveTo>
                        <a:lnTo>
                          <a:pt x="0" y="68272"/>
                        </a:lnTo>
                        <a:lnTo>
                          <a:pt x="48522" y="72508"/>
                        </a:lnTo>
                        <a:lnTo>
                          <a:pt x="48522" y="4262"/>
                        </a:lnTo>
                        <a:lnTo>
                          <a:pt x="45364" y="4011"/>
                        </a:lnTo>
                        <a:lnTo>
                          <a:pt x="45364" y="6041"/>
                        </a:lnTo>
                        <a:cubicBezTo>
                          <a:pt x="45790" y="6217"/>
                          <a:pt x="46091" y="6542"/>
                          <a:pt x="46091" y="6993"/>
                        </a:cubicBezTo>
                        <a:cubicBezTo>
                          <a:pt x="46091" y="7528"/>
                          <a:pt x="45983" y="7826"/>
                          <a:pt x="45527" y="7826"/>
                        </a:cubicBezTo>
                        <a:cubicBezTo>
                          <a:pt x="45491" y="7826"/>
                          <a:pt x="45454" y="7824"/>
                          <a:pt x="45414" y="7821"/>
                        </a:cubicBezTo>
                        <a:cubicBezTo>
                          <a:pt x="44838" y="7770"/>
                          <a:pt x="44362" y="7269"/>
                          <a:pt x="44362" y="6693"/>
                        </a:cubicBezTo>
                        <a:cubicBezTo>
                          <a:pt x="44362" y="6242"/>
                          <a:pt x="44662" y="5866"/>
                          <a:pt x="45088" y="5765"/>
                        </a:cubicBezTo>
                        <a:lnTo>
                          <a:pt x="44913" y="3811"/>
                        </a:lnTo>
                        <a:lnTo>
                          <a:pt x="41880" y="3410"/>
                        </a:lnTo>
                        <a:lnTo>
                          <a:pt x="41905" y="5615"/>
                        </a:lnTo>
                        <a:cubicBezTo>
                          <a:pt x="42332" y="5790"/>
                          <a:pt x="42582" y="5916"/>
                          <a:pt x="42582" y="6392"/>
                        </a:cubicBezTo>
                        <a:cubicBezTo>
                          <a:pt x="42582" y="6946"/>
                          <a:pt x="42466" y="7523"/>
                          <a:pt x="41946" y="7523"/>
                        </a:cubicBezTo>
                        <a:cubicBezTo>
                          <a:pt x="41925" y="7523"/>
                          <a:pt x="41903" y="7522"/>
                          <a:pt x="41880" y="7520"/>
                        </a:cubicBezTo>
                        <a:cubicBezTo>
                          <a:pt x="41304" y="7470"/>
                          <a:pt x="40853" y="6968"/>
                          <a:pt x="40853" y="6392"/>
                        </a:cubicBezTo>
                        <a:cubicBezTo>
                          <a:pt x="40853" y="5916"/>
                          <a:pt x="41154" y="5565"/>
                          <a:pt x="41555" y="5465"/>
                        </a:cubicBezTo>
                        <a:lnTo>
                          <a:pt x="41354" y="3485"/>
                        </a:lnTo>
                        <a:lnTo>
                          <a:pt x="38246" y="3359"/>
                        </a:lnTo>
                        <a:lnTo>
                          <a:pt x="38321" y="5389"/>
                        </a:lnTo>
                        <a:cubicBezTo>
                          <a:pt x="38748" y="5565"/>
                          <a:pt x="39048" y="5866"/>
                          <a:pt x="39048" y="6342"/>
                        </a:cubicBezTo>
                        <a:cubicBezTo>
                          <a:pt x="39048" y="6858"/>
                          <a:pt x="38938" y="7199"/>
                          <a:pt x="38451" y="7199"/>
                        </a:cubicBezTo>
                        <a:cubicBezTo>
                          <a:pt x="38418" y="7199"/>
                          <a:pt x="38383" y="7197"/>
                          <a:pt x="38347" y="7194"/>
                        </a:cubicBezTo>
                        <a:cubicBezTo>
                          <a:pt x="37795" y="7144"/>
                          <a:pt x="37319" y="6643"/>
                          <a:pt x="37319" y="6066"/>
                        </a:cubicBezTo>
                        <a:cubicBezTo>
                          <a:pt x="37319" y="5615"/>
                          <a:pt x="37620" y="5264"/>
                          <a:pt x="38046" y="5164"/>
                        </a:cubicBezTo>
                        <a:lnTo>
                          <a:pt x="37745" y="3309"/>
                        </a:lnTo>
                        <a:lnTo>
                          <a:pt x="34737" y="2633"/>
                        </a:lnTo>
                        <a:lnTo>
                          <a:pt x="34737" y="2633"/>
                        </a:lnTo>
                        <a:lnTo>
                          <a:pt x="34938" y="4963"/>
                        </a:lnTo>
                        <a:cubicBezTo>
                          <a:pt x="35339" y="5139"/>
                          <a:pt x="35590" y="5389"/>
                          <a:pt x="35590" y="5866"/>
                        </a:cubicBezTo>
                        <a:cubicBezTo>
                          <a:pt x="35590" y="6415"/>
                          <a:pt x="35430" y="6897"/>
                          <a:pt x="34915" y="6897"/>
                        </a:cubicBezTo>
                        <a:cubicBezTo>
                          <a:pt x="34890" y="6897"/>
                          <a:pt x="34864" y="6896"/>
                          <a:pt x="34838" y="6893"/>
                        </a:cubicBezTo>
                        <a:cubicBezTo>
                          <a:pt x="34261" y="6843"/>
                          <a:pt x="33810" y="6342"/>
                          <a:pt x="33810" y="5765"/>
                        </a:cubicBezTo>
                        <a:cubicBezTo>
                          <a:pt x="33810" y="5314"/>
                          <a:pt x="34111" y="4938"/>
                          <a:pt x="34512" y="4838"/>
                        </a:cubicBezTo>
                        <a:lnTo>
                          <a:pt x="34111" y="2733"/>
                        </a:lnTo>
                        <a:lnTo>
                          <a:pt x="31404" y="2833"/>
                        </a:lnTo>
                        <a:lnTo>
                          <a:pt x="31630" y="4587"/>
                        </a:lnTo>
                        <a:cubicBezTo>
                          <a:pt x="32056" y="4763"/>
                          <a:pt x="32357" y="5189"/>
                          <a:pt x="32357" y="5640"/>
                        </a:cubicBezTo>
                        <a:cubicBezTo>
                          <a:pt x="32357" y="6186"/>
                          <a:pt x="31930" y="6596"/>
                          <a:pt x="31396" y="6596"/>
                        </a:cubicBezTo>
                        <a:cubicBezTo>
                          <a:pt x="31365" y="6596"/>
                          <a:pt x="31335" y="6595"/>
                          <a:pt x="31304" y="6592"/>
                        </a:cubicBezTo>
                        <a:cubicBezTo>
                          <a:pt x="30727" y="6542"/>
                          <a:pt x="30377" y="6467"/>
                          <a:pt x="30377" y="5891"/>
                        </a:cubicBezTo>
                        <a:cubicBezTo>
                          <a:pt x="30377" y="5440"/>
                          <a:pt x="30727" y="5064"/>
                          <a:pt x="31154" y="4963"/>
                        </a:cubicBezTo>
                        <a:lnTo>
                          <a:pt x="31003" y="2708"/>
                        </a:lnTo>
                        <a:lnTo>
                          <a:pt x="27570" y="2833"/>
                        </a:lnTo>
                        <a:lnTo>
                          <a:pt x="27820" y="4412"/>
                        </a:lnTo>
                        <a:cubicBezTo>
                          <a:pt x="28246" y="4587"/>
                          <a:pt x="28823" y="4863"/>
                          <a:pt x="28823" y="5339"/>
                        </a:cubicBezTo>
                        <a:cubicBezTo>
                          <a:pt x="28823" y="5885"/>
                          <a:pt x="28419" y="6296"/>
                          <a:pt x="27887" y="6296"/>
                        </a:cubicBezTo>
                        <a:cubicBezTo>
                          <a:pt x="27857" y="6296"/>
                          <a:pt x="27826" y="6294"/>
                          <a:pt x="27795" y="6292"/>
                        </a:cubicBezTo>
                        <a:cubicBezTo>
                          <a:pt x="27219" y="6242"/>
                          <a:pt x="26818" y="6066"/>
                          <a:pt x="26818" y="5490"/>
                        </a:cubicBezTo>
                        <a:cubicBezTo>
                          <a:pt x="26818" y="5039"/>
                          <a:pt x="27043" y="4337"/>
                          <a:pt x="27469" y="4237"/>
                        </a:cubicBezTo>
                        <a:lnTo>
                          <a:pt x="27219" y="2382"/>
                        </a:lnTo>
                        <a:lnTo>
                          <a:pt x="24587" y="2156"/>
                        </a:lnTo>
                        <a:lnTo>
                          <a:pt x="24261" y="4237"/>
                        </a:lnTo>
                        <a:cubicBezTo>
                          <a:pt x="24687" y="4412"/>
                          <a:pt x="25289" y="4562"/>
                          <a:pt x="25289" y="5039"/>
                        </a:cubicBezTo>
                        <a:cubicBezTo>
                          <a:pt x="25289" y="5560"/>
                          <a:pt x="24885" y="5970"/>
                          <a:pt x="24353" y="5970"/>
                        </a:cubicBezTo>
                        <a:cubicBezTo>
                          <a:pt x="24323" y="5970"/>
                          <a:pt x="24292" y="5969"/>
                          <a:pt x="24261" y="5966"/>
                        </a:cubicBezTo>
                        <a:cubicBezTo>
                          <a:pt x="23685" y="5916"/>
                          <a:pt x="23234" y="5415"/>
                          <a:pt x="23234" y="4838"/>
                        </a:cubicBezTo>
                        <a:cubicBezTo>
                          <a:pt x="23234" y="4387"/>
                          <a:pt x="23635" y="4487"/>
                          <a:pt x="24061" y="4387"/>
                        </a:cubicBezTo>
                        <a:lnTo>
                          <a:pt x="23960" y="2106"/>
                        </a:lnTo>
                        <a:lnTo>
                          <a:pt x="20702" y="1906"/>
                        </a:lnTo>
                        <a:lnTo>
                          <a:pt x="20702" y="3510"/>
                        </a:lnTo>
                        <a:cubicBezTo>
                          <a:pt x="21128" y="3685"/>
                          <a:pt x="21780" y="4262"/>
                          <a:pt x="21780" y="4713"/>
                        </a:cubicBezTo>
                        <a:cubicBezTo>
                          <a:pt x="21780" y="5258"/>
                          <a:pt x="21354" y="5669"/>
                          <a:pt x="20840" y="5669"/>
                        </a:cubicBezTo>
                        <a:cubicBezTo>
                          <a:pt x="20811" y="5669"/>
                          <a:pt x="20782" y="5668"/>
                          <a:pt x="20752" y="5665"/>
                        </a:cubicBezTo>
                        <a:cubicBezTo>
                          <a:pt x="20176" y="5615"/>
                          <a:pt x="19700" y="5114"/>
                          <a:pt x="19700" y="4537"/>
                        </a:cubicBezTo>
                        <a:cubicBezTo>
                          <a:pt x="19700" y="4086"/>
                          <a:pt x="20001" y="3710"/>
                          <a:pt x="20427" y="3610"/>
                        </a:cubicBezTo>
                        <a:lnTo>
                          <a:pt x="20126" y="1755"/>
                        </a:lnTo>
                        <a:lnTo>
                          <a:pt x="17544" y="1530"/>
                        </a:lnTo>
                        <a:lnTo>
                          <a:pt x="17344" y="3460"/>
                        </a:lnTo>
                        <a:cubicBezTo>
                          <a:pt x="17770" y="3635"/>
                          <a:pt x="18246" y="3936"/>
                          <a:pt x="18246" y="4412"/>
                        </a:cubicBezTo>
                        <a:cubicBezTo>
                          <a:pt x="18246" y="4958"/>
                          <a:pt x="17842" y="5368"/>
                          <a:pt x="17310" y="5368"/>
                        </a:cubicBezTo>
                        <a:cubicBezTo>
                          <a:pt x="17280" y="5368"/>
                          <a:pt x="17250" y="5367"/>
                          <a:pt x="17219" y="5364"/>
                        </a:cubicBezTo>
                        <a:cubicBezTo>
                          <a:pt x="16642" y="5314"/>
                          <a:pt x="16191" y="4788"/>
                          <a:pt x="16191" y="4237"/>
                        </a:cubicBezTo>
                        <a:cubicBezTo>
                          <a:pt x="16191" y="3760"/>
                          <a:pt x="16492" y="3410"/>
                          <a:pt x="16893" y="3309"/>
                        </a:cubicBezTo>
                        <a:lnTo>
                          <a:pt x="16717" y="1455"/>
                        </a:lnTo>
                        <a:lnTo>
                          <a:pt x="13409" y="928"/>
                        </a:lnTo>
                        <a:lnTo>
                          <a:pt x="13885" y="3209"/>
                        </a:lnTo>
                        <a:cubicBezTo>
                          <a:pt x="14311" y="3384"/>
                          <a:pt x="14737" y="3635"/>
                          <a:pt x="14737" y="4111"/>
                        </a:cubicBezTo>
                        <a:cubicBezTo>
                          <a:pt x="14737" y="4633"/>
                          <a:pt x="14311" y="5043"/>
                          <a:pt x="13777" y="5043"/>
                        </a:cubicBezTo>
                        <a:cubicBezTo>
                          <a:pt x="13746" y="5043"/>
                          <a:pt x="13716" y="5041"/>
                          <a:pt x="13685" y="5039"/>
                        </a:cubicBezTo>
                        <a:cubicBezTo>
                          <a:pt x="13133" y="4988"/>
                          <a:pt x="12657" y="4487"/>
                          <a:pt x="12657" y="3911"/>
                        </a:cubicBezTo>
                        <a:cubicBezTo>
                          <a:pt x="12657" y="3460"/>
                          <a:pt x="12958" y="3084"/>
                          <a:pt x="13384" y="3008"/>
                        </a:cubicBezTo>
                        <a:lnTo>
                          <a:pt x="13158" y="1154"/>
                        </a:lnTo>
                        <a:lnTo>
                          <a:pt x="10251" y="1229"/>
                        </a:lnTo>
                        <a:lnTo>
                          <a:pt x="10176" y="2908"/>
                        </a:lnTo>
                        <a:cubicBezTo>
                          <a:pt x="10577" y="3084"/>
                          <a:pt x="11204" y="3334"/>
                          <a:pt x="11204" y="3785"/>
                        </a:cubicBezTo>
                        <a:cubicBezTo>
                          <a:pt x="11204" y="4331"/>
                          <a:pt x="10799" y="4742"/>
                          <a:pt x="10268" y="4742"/>
                        </a:cubicBezTo>
                        <a:cubicBezTo>
                          <a:pt x="10237" y="4742"/>
                          <a:pt x="10207" y="4741"/>
                          <a:pt x="10176" y="4738"/>
                        </a:cubicBezTo>
                        <a:cubicBezTo>
                          <a:pt x="9600" y="4688"/>
                          <a:pt x="9148" y="4186"/>
                          <a:pt x="9148" y="3610"/>
                        </a:cubicBezTo>
                        <a:cubicBezTo>
                          <a:pt x="9148" y="3159"/>
                          <a:pt x="9449" y="2783"/>
                          <a:pt x="9850" y="2683"/>
                        </a:cubicBezTo>
                        <a:lnTo>
                          <a:pt x="9850" y="1329"/>
                        </a:lnTo>
                        <a:lnTo>
                          <a:pt x="6968" y="778"/>
                        </a:lnTo>
                        <a:lnTo>
                          <a:pt x="6717" y="2532"/>
                        </a:lnTo>
                        <a:cubicBezTo>
                          <a:pt x="7118" y="2708"/>
                          <a:pt x="7695" y="3034"/>
                          <a:pt x="7695" y="3485"/>
                        </a:cubicBezTo>
                        <a:cubicBezTo>
                          <a:pt x="7695" y="4030"/>
                          <a:pt x="7268" y="4441"/>
                          <a:pt x="6734" y="4441"/>
                        </a:cubicBezTo>
                        <a:cubicBezTo>
                          <a:pt x="6704" y="4441"/>
                          <a:pt x="6673" y="4440"/>
                          <a:pt x="6642" y="4437"/>
                        </a:cubicBezTo>
                        <a:cubicBezTo>
                          <a:pt x="6066" y="4387"/>
                          <a:pt x="5615" y="3886"/>
                          <a:pt x="5615" y="3309"/>
                        </a:cubicBezTo>
                        <a:cubicBezTo>
                          <a:pt x="5615" y="2833"/>
                          <a:pt x="5915" y="2482"/>
                          <a:pt x="6341" y="2382"/>
                        </a:cubicBezTo>
                        <a:lnTo>
                          <a:pt x="6341" y="552"/>
                        </a:lnTo>
                        <a:lnTo>
                          <a:pt x="3434" y="552"/>
                        </a:lnTo>
                        <a:lnTo>
                          <a:pt x="3384" y="2357"/>
                        </a:lnTo>
                        <a:cubicBezTo>
                          <a:pt x="3785" y="2532"/>
                          <a:pt x="4161" y="2708"/>
                          <a:pt x="4161" y="3184"/>
                        </a:cubicBezTo>
                        <a:cubicBezTo>
                          <a:pt x="4161" y="3728"/>
                          <a:pt x="3759" y="4115"/>
                          <a:pt x="3230" y="4115"/>
                        </a:cubicBezTo>
                        <a:cubicBezTo>
                          <a:pt x="3198" y="4115"/>
                          <a:pt x="3166" y="4114"/>
                          <a:pt x="3133" y="4111"/>
                        </a:cubicBezTo>
                        <a:cubicBezTo>
                          <a:pt x="2557" y="4061"/>
                          <a:pt x="2081" y="3560"/>
                          <a:pt x="2081" y="2983"/>
                        </a:cubicBezTo>
                        <a:cubicBezTo>
                          <a:pt x="2081" y="2532"/>
                          <a:pt x="2381" y="2181"/>
                          <a:pt x="2807" y="2081"/>
                        </a:cubicBezTo>
                        <a:lnTo>
                          <a:pt x="2607" y="87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5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0" name="Google Shape;2410;p17"/>
                  <p:cNvSpPr/>
                  <p:nvPr/>
                </p:nvSpPr>
                <p:spPr>
                  <a:xfrm>
                    <a:off x="4705675" y="1079600"/>
                    <a:ext cx="1213050" cy="181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2" h="72482" extrusionOk="0">
                        <a:moveTo>
                          <a:pt x="0" y="0"/>
                        </a:moveTo>
                        <a:lnTo>
                          <a:pt x="0" y="68246"/>
                        </a:lnTo>
                        <a:lnTo>
                          <a:pt x="48522" y="72482"/>
                        </a:lnTo>
                        <a:lnTo>
                          <a:pt x="48522" y="4236"/>
                        </a:lnTo>
                        <a:lnTo>
                          <a:pt x="45364" y="4010"/>
                        </a:lnTo>
                        <a:lnTo>
                          <a:pt x="45364" y="6015"/>
                        </a:lnTo>
                        <a:cubicBezTo>
                          <a:pt x="45790" y="6191"/>
                          <a:pt x="46091" y="6517"/>
                          <a:pt x="46091" y="6968"/>
                        </a:cubicBezTo>
                        <a:cubicBezTo>
                          <a:pt x="46091" y="7503"/>
                          <a:pt x="45983" y="7800"/>
                          <a:pt x="45507" y="7800"/>
                        </a:cubicBezTo>
                        <a:cubicBezTo>
                          <a:pt x="45470" y="7800"/>
                          <a:pt x="45430" y="7798"/>
                          <a:pt x="45389" y="7795"/>
                        </a:cubicBezTo>
                        <a:cubicBezTo>
                          <a:pt x="44838" y="7745"/>
                          <a:pt x="44361" y="7243"/>
                          <a:pt x="44361" y="6667"/>
                        </a:cubicBezTo>
                        <a:cubicBezTo>
                          <a:pt x="44361" y="6216"/>
                          <a:pt x="44662" y="5865"/>
                          <a:pt x="45088" y="5765"/>
                        </a:cubicBezTo>
                        <a:lnTo>
                          <a:pt x="44913" y="3785"/>
                        </a:lnTo>
                        <a:lnTo>
                          <a:pt x="41855" y="3409"/>
                        </a:lnTo>
                        <a:lnTo>
                          <a:pt x="41855" y="3409"/>
                        </a:lnTo>
                        <a:lnTo>
                          <a:pt x="41905" y="5589"/>
                        </a:lnTo>
                        <a:cubicBezTo>
                          <a:pt x="42331" y="5765"/>
                          <a:pt x="42582" y="5915"/>
                          <a:pt x="42582" y="6366"/>
                        </a:cubicBezTo>
                        <a:cubicBezTo>
                          <a:pt x="42582" y="6920"/>
                          <a:pt x="42466" y="7497"/>
                          <a:pt x="41946" y="7497"/>
                        </a:cubicBezTo>
                        <a:cubicBezTo>
                          <a:pt x="41925" y="7497"/>
                          <a:pt x="41903" y="7496"/>
                          <a:pt x="41880" y="7494"/>
                        </a:cubicBezTo>
                        <a:cubicBezTo>
                          <a:pt x="41304" y="7444"/>
                          <a:pt x="40828" y="6943"/>
                          <a:pt x="40828" y="6366"/>
                        </a:cubicBezTo>
                        <a:cubicBezTo>
                          <a:pt x="40828" y="5915"/>
                          <a:pt x="41153" y="5539"/>
                          <a:pt x="41554" y="5439"/>
                        </a:cubicBezTo>
                        <a:lnTo>
                          <a:pt x="41354" y="3484"/>
                        </a:lnTo>
                        <a:lnTo>
                          <a:pt x="38246" y="3334"/>
                        </a:lnTo>
                        <a:lnTo>
                          <a:pt x="38321" y="5364"/>
                        </a:lnTo>
                        <a:cubicBezTo>
                          <a:pt x="38747" y="5539"/>
                          <a:pt x="39048" y="5865"/>
                          <a:pt x="39048" y="6316"/>
                        </a:cubicBezTo>
                        <a:cubicBezTo>
                          <a:pt x="39048" y="6856"/>
                          <a:pt x="38938" y="7198"/>
                          <a:pt x="38451" y="7198"/>
                        </a:cubicBezTo>
                        <a:cubicBezTo>
                          <a:pt x="38418" y="7198"/>
                          <a:pt x="38383" y="7197"/>
                          <a:pt x="38346" y="7193"/>
                        </a:cubicBezTo>
                        <a:cubicBezTo>
                          <a:pt x="37770" y="7143"/>
                          <a:pt x="37319" y="6642"/>
                          <a:pt x="37319" y="6066"/>
                        </a:cubicBezTo>
                        <a:cubicBezTo>
                          <a:pt x="37319" y="5589"/>
                          <a:pt x="37620" y="5238"/>
                          <a:pt x="38046" y="5138"/>
                        </a:cubicBezTo>
                        <a:lnTo>
                          <a:pt x="37720" y="3284"/>
                        </a:lnTo>
                        <a:lnTo>
                          <a:pt x="34737" y="2607"/>
                        </a:lnTo>
                        <a:lnTo>
                          <a:pt x="34938" y="4938"/>
                        </a:lnTo>
                        <a:cubicBezTo>
                          <a:pt x="35339" y="5113"/>
                          <a:pt x="35564" y="5389"/>
                          <a:pt x="35564" y="5840"/>
                        </a:cubicBezTo>
                        <a:cubicBezTo>
                          <a:pt x="35564" y="6390"/>
                          <a:pt x="35405" y="6871"/>
                          <a:pt x="34912" y="6871"/>
                        </a:cubicBezTo>
                        <a:cubicBezTo>
                          <a:pt x="34888" y="6871"/>
                          <a:pt x="34863" y="6870"/>
                          <a:pt x="34838" y="6868"/>
                        </a:cubicBezTo>
                        <a:cubicBezTo>
                          <a:pt x="34261" y="6817"/>
                          <a:pt x="33785" y="6316"/>
                          <a:pt x="33785" y="5765"/>
                        </a:cubicBezTo>
                        <a:cubicBezTo>
                          <a:pt x="33785" y="5289"/>
                          <a:pt x="34086" y="4938"/>
                          <a:pt x="34512" y="4837"/>
                        </a:cubicBezTo>
                        <a:lnTo>
                          <a:pt x="34086" y="2707"/>
                        </a:lnTo>
                        <a:lnTo>
                          <a:pt x="31404" y="2807"/>
                        </a:lnTo>
                        <a:lnTo>
                          <a:pt x="31630" y="4587"/>
                        </a:lnTo>
                        <a:cubicBezTo>
                          <a:pt x="32031" y="4737"/>
                          <a:pt x="32331" y="5163"/>
                          <a:pt x="32331" y="5614"/>
                        </a:cubicBezTo>
                        <a:cubicBezTo>
                          <a:pt x="32331" y="6160"/>
                          <a:pt x="31927" y="6571"/>
                          <a:pt x="31395" y="6571"/>
                        </a:cubicBezTo>
                        <a:cubicBezTo>
                          <a:pt x="31365" y="6571"/>
                          <a:pt x="31335" y="6569"/>
                          <a:pt x="31304" y="6567"/>
                        </a:cubicBezTo>
                        <a:cubicBezTo>
                          <a:pt x="30727" y="6517"/>
                          <a:pt x="30376" y="6467"/>
                          <a:pt x="30376" y="5890"/>
                        </a:cubicBezTo>
                        <a:cubicBezTo>
                          <a:pt x="30376" y="5414"/>
                          <a:pt x="30727" y="5038"/>
                          <a:pt x="31153" y="4938"/>
                        </a:cubicBezTo>
                        <a:lnTo>
                          <a:pt x="30978" y="2707"/>
                        </a:lnTo>
                        <a:lnTo>
                          <a:pt x="27544" y="2832"/>
                        </a:lnTo>
                        <a:lnTo>
                          <a:pt x="27820" y="4411"/>
                        </a:lnTo>
                        <a:cubicBezTo>
                          <a:pt x="28221" y="4587"/>
                          <a:pt x="28822" y="4863"/>
                          <a:pt x="28822" y="5314"/>
                        </a:cubicBezTo>
                        <a:cubicBezTo>
                          <a:pt x="28822" y="5859"/>
                          <a:pt x="28396" y="6270"/>
                          <a:pt x="27883" y="6270"/>
                        </a:cubicBezTo>
                        <a:cubicBezTo>
                          <a:pt x="27854" y="6270"/>
                          <a:pt x="27824" y="6269"/>
                          <a:pt x="27795" y="6266"/>
                        </a:cubicBezTo>
                        <a:cubicBezTo>
                          <a:pt x="27218" y="6216"/>
                          <a:pt x="26792" y="6040"/>
                          <a:pt x="26792" y="5464"/>
                        </a:cubicBezTo>
                        <a:cubicBezTo>
                          <a:pt x="26792" y="5013"/>
                          <a:pt x="27043" y="4311"/>
                          <a:pt x="27469" y="4211"/>
                        </a:cubicBezTo>
                        <a:lnTo>
                          <a:pt x="27218" y="2381"/>
                        </a:lnTo>
                        <a:lnTo>
                          <a:pt x="24587" y="2131"/>
                        </a:lnTo>
                        <a:lnTo>
                          <a:pt x="24261" y="4211"/>
                        </a:lnTo>
                        <a:cubicBezTo>
                          <a:pt x="24687" y="4386"/>
                          <a:pt x="25289" y="4537"/>
                          <a:pt x="25289" y="5013"/>
                        </a:cubicBezTo>
                        <a:cubicBezTo>
                          <a:pt x="25289" y="5558"/>
                          <a:pt x="24885" y="5969"/>
                          <a:pt x="24353" y="5969"/>
                        </a:cubicBezTo>
                        <a:cubicBezTo>
                          <a:pt x="24323" y="5969"/>
                          <a:pt x="24292" y="5968"/>
                          <a:pt x="24261" y="5965"/>
                        </a:cubicBezTo>
                        <a:cubicBezTo>
                          <a:pt x="23685" y="5915"/>
                          <a:pt x="23233" y="5389"/>
                          <a:pt x="23233" y="4837"/>
                        </a:cubicBezTo>
                        <a:cubicBezTo>
                          <a:pt x="23233" y="4361"/>
                          <a:pt x="23634" y="4462"/>
                          <a:pt x="24061" y="4361"/>
                        </a:cubicBezTo>
                        <a:lnTo>
                          <a:pt x="23935" y="2081"/>
                        </a:lnTo>
                        <a:lnTo>
                          <a:pt x="20702" y="1880"/>
                        </a:lnTo>
                        <a:lnTo>
                          <a:pt x="20702" y="3484"/>
                        </a:lnTo>
                        <a:cubicBezTo>
                          <a:pt x="21128" y="3659"/>
                          <a:pt x="21780" y="4236"/>
                          <a:pt x="21780" y="4712"/>
                        </a:cubicBezTo>
                        <a:cubicBezTo>
                          <a:pt x="21780" y="5234"/>
                          <a:pt x="21353" y="5643"/>
                          <a:pt x="20819" y="5643"/>
                        </a:cubicBezTo>
                        <a:cubicBezTo>
                          <a:pt x="20789" y="5643"/>
                          <a:pt x="20758" y="5642"/>
                          <a:pt x="20727" y="5639"/>
                        </a:cubicBezTo>
                        <a:cubicBezTo>
                          <a:pt x="20176" y="5589"/>
                          <a:pt x="19700" y="5088"/>
                          <a:pt x="19700" y="4512"/>
                        </a:cubicBezTo>
                        <a:cubicBezTo>
                          <a:pt x="19700" y="4061"/>
                          <a:pt x="20000" y="3685"/>
                          <a:pt x="20426" y="3609"/>
                        </a:cubicBezTo>
                        <a:lnTo>
                          <a:pt x="20126" y="1755"/>
                        </a:lnTo>
                        <a:lnTo>
                          <a:pt x="17519" y="1529"/>
                        </a:lnTo>
                        <a:lnTo>
                          <a:pt x="17344" y="3459"/>
                        </a:lnTo>
                        <a:cubicBezTo>
                          <a:pt x="17745" y="3609"/>
                          <a:pt x="18246" y="3935"/>
                          <a:pt x="18246" y="4386"/>
                        </a:cubicBezTo>
                        <a:cubicBezTo>
                          <a:pt x="18246" y="4932"/>
                          <a:pt x="17842" y="5343"/>
                          <a:pt x="17310" y="5343"/>
                        </a:cubicBezTo>
                        <a:cubicBezTo>
                          <a:pt x="17280" y="5343"/>
                          <a:pt x="17249" y="5341"/>
                          <a:pt x="17218" y="5339"/>
                        </a:cubicBezTo>
                        <a:cubicBezTo>
                          <a:pt x="16642" y="5289"/>
                          <a:pt x="16166" y="4787"/>
                          <a:pt x="16166" y="4211"/>
                        </a:cubicBezTo>
                        <a:cubicBezTo>
                          <a:pt x="16166" y="3760"/>
                          <a:pt x="16492" y="3384"/>
                          <a:pt x="16893" y="3284"/>
                        </a:cubicBezTo>
                        <a:lnTo>
                          <a:pt x="16717" y="1429"/>
                        </a:lnTo>
                        <a:lnTo>
                          <a:pt x="13409" y="903"/>
                        </a:lnTo>
                        <a:lnTo>
                          <a:pt x="13409" y="903"/>
                        </a:lnTo>
                        <a:lnTo>
                          <a:pt x="13885" y="3183"/>
                        </a:lnTo>
                        <a:cubicBezTo>
                          <a:pt x="14286" y="3359"/>
                          <a:pt x="14737" y="3634"/>
                          <a:pt x="14737" y="4086"/>
                        </a:cubicBezTo>
                        <a:cubicBezTo>
                          <a:pt x="14737" y="4631"/>
                          <a:pt x="14311" y="5042"/>
                          <a:pt x="13776" y="5042"/>
                        </a:cubicBezTo>
                        <a:cubicBezTo>
                          <a:pt x="13746" y="5042"/>
                          <a:pt x="13715" y="5041"/>
                          <a:pt x="13685" y="5038"/>
                        </a:cubicBezTo>
                        <a:cubicBezTo>
                          <a:pt x="13108" y="4988"/>
                          <a:pt x="12657" y="4487"/>
                          <a:pt x="12657" y="3910"/>
                        </a:cubicBezTo>
                        <a:cubicBezTo>
                          <a:pt x="12657" y="3434"/>
                          <a:pt x="12958" y="3083"/>
                          <a:pt x="13384" y="2983"/>
                        </a:cubicBezTo>
                        <a:lnTo>
                          <a:pt x="13158" y="1128"/>
                        </a:lnTo>
                        <a:lnTo>
                          <a:pt x="10251" y="1228"/>
                        </a:lnTo>
                        <a:lnTo>
                          <a:pt x="10176" y="2908"/>
                        </a:lnTo>
                        <a:cubicBezTo>
                          <a:pt x="10577" y="3083"/>
                          <a:pt x="11203" y="3309"/>
                          <a:pt x="11203" y="3785"/>
                        </a:cubicBezTo>
                        <a:cubicBezTo>
                          <a:pt x="11203" y="4329"/>
                          <a:pt x="10779" y="4716"/>
                          <a:pt x="10268" y="4716"/>
                        </a:cubicBezTo>
                        <a:cubicBezTo>
                          <a:pt x="10238" y="4716"/>
                          <a:pt x="10207" y="4715"/>
                          <a:pt x="10176" y="4712"/>
                        </a:cubicBezTo>
                        <a:cubicBezTo>
                          <a:pt x="9599" y="4662"/>
                          <a:pt x="9123" y="4161"/>
                          <a:pt x="9123" y="3584"/>
                        </a:cubicBezTo>
                        <a:cubicBezTo>
                          <a:pt x="9123" y="3133"/>
                          <a:pt x="9424" y="2782"/>
                          <a:pt x="9850" y="2682"/>
                        </a:cubicBezTo>
                        <a:lnTo>
                          <a:pt x="9850" y="1304"/>
                        </a:lnTo>
                        <a:lnTo>
                          <a:pt x="6968" y="777"/>
                        </a:lnTo>
                        <a:lnTo>
                          <a:pt x="6692" y="2507"/>
                        </a:lnTo>
                        <a:cubicBezTo>
                          <a:pt x="7118" y="2682"/>
                          <a:pt x="7669" y="3008"/>
                          <a:pt x="7669" y="3459"/>
                        </a:cubicBezTo>
                        <a:cubicBezTo>
                          <a:pt x="7669" y="4005"/>
                          <a:pt x="7265" y="4415"/>
                          <a:pt x="6733" y="4415"/>
                        </a:cubicBezTo>
                        <a:cubicBezTo>
                          <a:pt x="6703" y="4415"/>
                          <a:pt x="6673" y="4414"/>
                          <a:pt x="6642" y="4411"/>
                        </a:cubicBezTo>
                        <a:cubicBezTo>
                          <a:pt x="6065" y="4361"/>
                          <a:pt x="5614" y="3860"/>
                          <a:pt x="5614" y="3284"/>
                        </a:cubicBezTo>
                        <a:cubicBezTo>
                          <a:pt x="5614" y="2832"/>
                          <a:pt x="5915" y="2456"/>
                          <a:pt x="6316" y="2356"/>
                        </a:cubicBezTo>
                        <a:lnTo>
                          <a:pt x="6316" y="552"/>
                        </a:lnTo>
                        <a:lnTo>
                          <a:pt x="3434" y="552"/>
                        </a:lnTo>
                        <a:lnTo>
                          <a:pt x="3359" y="2356"/>
                        </a:lnTo>
                        <a:cubicBezTo>
                          <a:pt x="3785" y="2532"/>
                          <a:pt x="4161" y="2707"/>
                          <a:pt x="4161" y="3158"/>
                        </a:cubicBezTo>
                        <a:cubicBezTo>
                          <a:pt x="4161" y="3704"/>
                          <a:pt x="3734" y="4115"/>
                          <a:pt x="3200" y="4115"/>
                        </a:cubicBezTo>
                        <a:cubicBezTo>
                          <a:pt x="3170" y="4115"/>
                          <a:pt x="3139" y="4113"/>
                          <a:pt x="3108" y="4111"/>
                        </a:cubicBezTo>
                        <a:cubicBezTo>
                          <a:pt x="2557" y="4061"/>
                          <a:pt x="2080" y="3559"/>
                          <a:pt x="2080" y="2983"/>
                        </a:cubicBezTo>
                        <a:cubicBezTo>
                          <a:pt x="2080" y="2507"/>
                          <a:pt x="2381" y="2156"/>
                          <a:pt x="2807" y="2055"/>
                        </a:cubicBezTo>
                        <a:lnTo>
                          <a:pt x="2607" y="8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E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1" name="Google Shape;2411;p17"/>
                  <p:cNvSpPr/>
                  <p:nvPr/>
                </p:nvSpPr>
                <p:spPr>
                  <a:xfrm>
                    <a:off x="4748900" y="1231850"/>
                    <a:ext cx="1126600" cy="161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64613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  <a:lnTo>
                          <a:pt x="45064" y="64612"/>
                        </a:lnTo>
                        <a:lnTo>
                          <a:pt x="1" y="60653"/>
                        </a:lnTo>
                        <a:close/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2" name="Google Shape;2412;p17"/>
                  <p:cNvSpPr/>
                  <p:nvPr/>
                </p:nvSpPr>
                <p:spPr>
                  <a:xfrm>
                    <a:off x="4748900" y="268737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3" name="Google Shape;2413;p17"/>
                  <p:cNvSpPr/>
                  <p:nvPr/>
                </p:nvSpPr>
                <p:spPr>
                  <a:xfrm>
                    <a:off x="4748900" y="26266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4" name="Google Shape;2414;p17"/>
                  <p:cNvSpPr/>
                  <p:nvPr/>
                </p:nvSpPr>
                <p:spPr>
                  <a:xfrm>
                    <a:off x="4748900" y="2566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5" name="Google Shape;2415;p17"/>
                  <p:cNvSpPr/>
                  <p:nvPr/>
                </p:nvSpPr>
                <p:spPr>
                  <a:xfrm>
                    <a:off x="4748900" y="2505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6" name="Google Shape;2416;p17"/>
                  <p:cNvSpPr/>
                  <p:nvPr/>
                </p:nvSpPr>
                <p:spPr>
                  <a:xfrm>
                    <a:off x="4748900" y="24449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7" name="Google Shape;2417;p17"/>
                  <p:cNvSpPr/>
                  <p:nvPr/>
                </p:nvSpPr>
                <p:spPr>
                  <a:xfrm>
                    <a:off x="4748900" y="2384125"/>
                    <a:ext cx="1126600" cy="99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0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8" name="Google Shape;2418;p17"/>
                  <p:cNvSpPr/>
                  <p:nvPr/>
                </p:nvSpPr>
                <p:spPr>
                  <a:xfrm>
                    <a:off x="4748900" y="2323975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9" name="Google Shape;2419;p17"/>
                  <p:cNvSpPr/>
                  <p:nvPr/>
                </p:nvSpPr>
                <p:spPr>
                  <a:xfrm>
                    <a:off x="4748900" y="2263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0" name="Google Shape;2420;p17"/>
                  <p:cNvSpPr/>
                  <p:nvPr/>
                </p:nvSpPr>
                <p:spPr>
                  <a:xfrm>
                    <a:off x="4748900" y="2202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1" name="Google Shape;2421;p17"/>
                  <p:cNvSpPr/>
                  <p:nvPr/>
                </p:nvSpPr>
                <p:spPr>
                  <a:xfrm>
                    <a:off x="4748900" y="214162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1"/>
                        </a:moveTo>
                        <a:lnTo>
                          <a:pt x="45064" y="3961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2" name="Google Shape;2422;p17"/>
                  <p:cNvSpPr/>
                  <p:nvPr/>
                </p:nvSpPr>
                <p:spPr>
                  <a:xfrm>
                    <a:off x="4748900" y="20814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3" name="Google Shape;2423;p17"/>
                  <p:cNvSpPr/>
                  <p:nvPr/>
                </p:nvSpPr>
                <p:spPr>
                  <a:xfrm>
                    <a:off x="4748900" y="20207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4" name="Google Shape;2424;p17"/>
                  <p:cNvSpPr/>
                  <p:nvPr/>
                </p:nvSpPr>
                <p:spPr>
                  <a:xfrm>
                    <a:off x="4748900" y="19599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5" name="Google Shape;2425;p17"/>
                  <p:cNvSpPr/>
                  <p:nvPr/>
                </p:nvSpPr>
                <p:spPr>
                  <a:xfrm>
                    <a:off x="4748900" y="18991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6" name="Google Shape;2426;p17"/>
                  <p:cNvSpPr/>
                  <p:nvPr/>
                </p:nvSpPr>
                <p:spPr>
                  <a:xfrm>
                    <a:off x="4748900" y="18383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7" name="Google Shape;2427;p17"/>
                  <p:cNvSpPr/>
                  <p:nvPr/>
                </p:nvSpPr>
                <p:spPr>
                  <a:xfrm>
                    <a:off x="4748900" y="17782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8" name="Google Shape;2428;p17"/>
                  <p:cNvSpPr/>
                  <p:nvPr/>
                </p:nvSpPr>
                <p:spPr>
                  <a:xfrm>
                    <a:off x="4748900" y="1717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9" name="Google Shape;2429;p17"/>
                  <p:cNvSpPr/>
                  <p:nvPr/>
                </p:nvSpPr>
                <p:spPr>
                  <a:xfrm>
                    <a:off x="4748900" y="1656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0" name="Google Shape;2430;p17"/>
                  <p:cNvSpPr/>
                  <p:nvPr/>
                </p:nvSpPr>
                <p:spPr>
                  <a:xfrm>
                    <a:off x="4748900" y="1595900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1" name="Google Shape;2431;p17"/>
                  <p:cNvSpPr/>
                  <p:nvPr/>
                </p:nvSpPr>
                <p:spPr>
                  <a:xfrm>
                    <a:off x="4748900" y="15351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2" name="Google Shape;2432;p17"/>
                  <p:cNvSpPr/>
                  <p:nvPr/>
                </p:nvSpPr>
                <p:spPr>
                  <a:xfrm>
                    <a:off x="4748900" y="14743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3" name="Google Shape;2433;p17"/>
                  <p:cNvSpPr/>
                  <p:nvPr/>
                </p:nvSpPr>
                <p:spPr>
                  <a:xfrm>
                    <a:off x="4748900" y="1414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4" name="Google Shape;2434;p17"/>
                  <p:cNvSpPr/>
                  <p:nvPr/>
                </p:nvSpPr>
                <p:spPr>
                  <a:xfrm>
                    <a:off x="4748900" y="1353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5" name="Google Shape;2435;p17"/>
                  <p:cNvSpPr/>
                  <p:nvPr/>
                </p:nvSpPr>
                <p:spPr>
                  <a:xfrm>
                    <a:off x="4748900" y="12926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6" name="Google Shape;2436;p17"/>
                  <p:cNvSpPr/>
                  <p:nvPr/>
                </p:nvSpPr>
                <p:spPr>
                  <a:xfrm>
                    <a:off x="5815950" y="1325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7" name="Google Shape;2437;p17"/>
                  <p:cNvSpPr/>
                  <p:nvPr/>
                </p:nvSpPr>
                <p:spPr>
                  <a:xfrm>
                    <a:off x="5756425" y="1320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8" name="Google Shape;2438;p17"/>
                  <p:cNvSpPr/>
                  <p:nvPr/>
                </p:nvSpPr>
                <p:spPr>
                  <a:xfrm>
                    <a:off x="5697525" y="1314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9" name="Google Shape;2439;p17"/>
                  <p:cNvSpPr/>
                  <p:nvPr/>
                </p:nvSpPr>
                <p:spPr>
                  <a:xfrm>
                    <a:off x="5638000" y="13095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0" name="Google Shape;2440;p17"/>
                  <p:cNvSpPr/>
                  <p:nvPr/>
                </p:nvSpPr>
                <p:spPr>
                  <a:xfrm>
                    <a:off x="5579100" y="1304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1" name="Google Shape;2441;p17"/>
                  <p:cNvSpPr/>
                  <p:nvPr/>
                </p:nvSpPr>
                <p:spPr>
                  <a:xfrm>
                    <a:off x="5519575" y="1299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2" name="Google Shape;2442;p17"/>
                  <p:cNvSpPr/>
                  <p:nvPr/>
                </p:nvSpPr>
                <p:spPr>
                  <a:xfrm>
                    <a:off x="5460050" y="1293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3" name="Google Shape;2443;p17"/>
                  <p:cNvSpPr/>
                  <p:nvPr/>
                </p:nvSpPr>
                <p:spPr>
                  <a:xfrm>
                    <a:off x="5401150" y="12888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4" name="Google Shape;2444;p17"/>
                  <p:cNvSpPr/>
                  <p:nvPr/>
                </p:nvSpPr>
                <p:spPr>
                  <a:xfrm>
                    <a:off x="5341650" y="1283850"/>
                    <a:ext cx="0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5" name="Google Shape;2445;p17"/>
                  <p:cNvSpPr/>
                  <p:nvPr/>
                </p:nvSpPr>
                <p:spPr>
                  <a:xfrm>
                    <a:off x="5282750" y="12788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6" name="Google Shape;2446;p17"/>
                  <p:cNvSpPr/>
                  <p:nvPr/>
                </p:nvSpPr>
                <p:spPr>
                  <a:xfrm>
                    <a:off x="5223225" y="1273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17"/>
                  <p:cNvSpPr/>
                  <p:nvPr/>
                </p:nvSpPr>
                <p:spPr>
                  <a:xfrm>
                    <a:off x="5163700" y="1268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8" name="Google Shape;2448;p17"/>
                  <p:cNvSpPr/>
                  <p:nvPr/>
                </p:nvSpPr>
                <p:spPr>
                  <a:xfrm>
                    <a:off x="5104800" y="12631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9" name="Google Shape;2449;p17"/>
                  <p:cNvSpPr/>
                  <p:nvPr/>
                </p:nvSpPr>
                <p:spPr>
                  <a:xfrm>
                    <a:off x="5045275" y="1257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0" y="0"/>
                        </a:moveTo>
                        <a:lnTo>
                          <a:pt x="0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0" name="Google Shape;2450;p17"/>
                  <p:cNvSpPr/>
                  <p:nvPr/>
                </p:nvSpPr>
                <p:spPr>
                  <a:xfrm>
                    <a:off x="4986375" y="1252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1" name="Google Shape;2451;p17"/>
                  <p:cNvSpPr/>
                  <p:nvPr/>
                </p:nvSpPr>
                <p:spPr>
                  <a:xfrm>
                    <a:off x="4926850" y="1247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2" name="Google Shape;2452;p17"/>
                  <p:cNvSpPr/>
                  <p:nvPr/>
                </p:nvSpPr>
                <p:spPr>
                  <a:xfrm>
                    <a:off x="4867325" y="12425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3" name="Google Shape;2453;p17"/>
                  <p:cNvSpPr/>
                  <p:nvPr/>
                </p:nvSpPr>
                <p:spPr>
                  <a:xfrm>
                    <a:off x="4808425" y="1236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0"/>
                        </a:moveTo>
                        <a:lnTo>
                          <a:pt x="1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454" name="Google Shape;2454;p17"/>
                <p:cNvSpPr/>
                <p:nvPr/>
              </p:nvSpPr>
              <p:spPr>
                <a:xfrm>
                  <a:off x="7671975" y="1081250"/>
                  <a:ext cx="75212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5" h="18603" extrusionOk="0">
                      <a:moveTo>
                        <a:pt x="0" y="0"/>
                      </a:moveTo>
                      <a:lnTo>
                        <a:pt x="4109" y="16412"/>
                      </a:lnTo>
                      <a:lnTo>
                        <a:pt x="30084" y="18603"/>
                      </a:lnTo>
                      <a:lnTo>
                        <a:pt x="25953" y="2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17"/>
                <p:cNvSpPr/>
                <p:nvPr/>
              </p:nvSpPr>
              <p:spPr>
                <a:xfrm>
                  <a:off x="7718775" y="1154850"/>
                  <a:ext cx="705325" cy="3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13" h="15659" extrusionOk="0">
                      <a:moveTo>
                        <a:pt x="24263" y="1"/>
                      </a:moveTo>
                      <a:cubicBezTo>
                        <a:pt x="23419" y="2375"/>
                        <a:pt x="22072" y="4566"/>
                        <a:pt x="20999" y="6825"/>
                      </a:cubicBezTo>
                      <a:cubicBezTo>
                        <a:pt x="20086" y="8743"/>
                        <a:pt x="19105" y="10843"/>
                        <a:pt x="17279" y="12075"/>
                      </a:cubicBezTo>
                      <a:cubicBezTo>
                        <a:pt x="16011" y="12925"/>
                        <a:pt x="14416" y="13230"/>
                        <a:pt x="12833" y="13230"/>
                      </a:cubicBezTo>
                      <a:cubicBezTo>
                        <a:pt x="11907" y="13230"/>
                        <a:pt x="10985" y="13125"/>
                        <a:pt x="10134" y="12965"/>
                      </a:cubicBezTo>
                      <a:cubicBezTo>
                        <a:pt x="7418" y="12463"/>
                        <a:pt x="4999" y="11117"/>
                        <a:pt x="3196" y="9017"/>
                      </a:cubicBezTo>
                      <a:cubicBezTo>
                        <a:pt x="2283" y="7944"/>
                        <a:pt x="1506" y="6780"/>
                        <a:pt x="730" y="5593"/>
                      </a:cubicBezTo>
                      <a:cubicBezTo>
                        <a:pt x="502" y="5228"/>
                        <a:pt x="251" y="4863"/>
                        <a:pt x="0" y="4497"/>
                      </a:cubicBezTo>
                      <a:lnTo>
                        <a:pt x="0" y="4497"/>
                      </a:lnTo>
                      <a:lnTo>
                        <a:pt x="2237" y="13468"/>
                      </a:lnTo>
                      <a:lnTo>
                        <a:pt x="28212" y="15659"/>
                      </a:lnTo>
                      <a:lnTo>
                        <a:pt x="24263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56" name="Google Shape;2456;p17"/>
            <p:cNvSpPr/>
            <p:nvPr/>
          </p:nvSpPr>
          <p:spPr>
            <a:xfrm>
              <a:off x="689480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7"/>
            <p:cNvSpPr/>
            <p:nvPr/>
          </p:nvSpPr>
          <p:spPr>
            <a:xfrm>
              <a:off x="689480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7"/>
            <p:cNvSpPr/>
            <p:nvPr/>
          </p:nvSpPr>
          <p:spPr>
            <a:xfrm>
              <a:off x="6894808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7"/>
            <p:cNvSpPr/>
            <p:nvPr/>
          </p:nvSpPr>
          <p:spPr>
            <a:xfrm>
              <a:off x="6894808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7"/>
            <p:cNvSpPr/>
            <p:nvPr/>
          </p:nvSpPr>
          <p:spPr>
            <a:xfrm>
              <a:off x="6894808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7"/>
            <p:cNvSpPr/>
            <p:nvPr/>
          </p:nvSpPr>
          <p:spPr>
            <a:xfrm>
              <a:off x="6764133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7"/>
            <p:cNvSpPr/>
            <p:nvPr/>
          </p:nvSpPr>
          <p:spPr>
            <a:xfrm>
              <a:off x="6780683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7"/>
            <p:cNvSpPr/>
            <p:nvPr/>
          </p:nvSpPr>
          <p:spPr>
            <a:xfrm>
              <a:off x="6803508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7"/>
            <p:cNvSpPr/>
            <p:nvPr/>
          </p:nvSpPr>
          <p:spPr>
            <a:xfrm>
              <a:off x="7604679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7"/>
            <p:cNvSpPr/>
            <p:nvPr/>
          </p:nvSpPr>
          <p:spPr>
            <a:xfrm>
              <a:off x="7605254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7"/>
            <p:cNvSpPr/>
            <p:nvPr/>
          </p:nvSpPr>
          <p:spPr>
            <a:xfrm>
              <a:off x="7931104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7"/>
            <p:cNvSpPr/>
            <p:nvPr/>
          </p:nvSpPr>
          <p:spPr>
            <a:xfrm>
              <a:off x="7931104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7"/>
            <p:cNvSpPr/>
            <p:nvPr/>
          </p:nvSpPr>
          <p:spPr>
            <a:xfrm>
              <a:off x="7931104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7"/>
            <p:cNvSpPr/>
            <p:nvPr/>
          </p:nvSpPr>
          <p:spPr>
            <a:xfrm>
              <a:off x="7931104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7"/>
            <p:cNvSpPr/>
            <p:nvPr/>
          </p:nvSpPr>
          <p:spPr>
            <a:xfrm>
              <a:off x="7931104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7"/>
            <p:cNvSpPr/>
            <p:nvPr/>
          </p:nvSpPr>
          <p:spPr>
            <a:xfrm>
              <a:off x="7800429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7"/>
            <p:cNvSpPr/>
            <p:nvPr/>
          </p:nvSpPr>
          <p:spPr>
            <a:xfrm>
              <a:off x="7816404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7"/>
            <p:cNvSpPr/>
            <p:nvPr/>
          </p:nvSpPr>
          <p:spPr>
            <a:xfrm>
              <a:off x="7839229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7"/>
            <p:cNvSpPr/>
            <p:nvPr/>
          </p:nvSpPr>
          <p:spPr>
            <a:xfrm>
              <a:off x="8648379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7"/>
            <p:cNvSpPr/>
            <p:nvPr/>
          </p:nvSpPr>
          <p:spPr>
            <a:xfrm>
              <a:off x="8649529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7"/>
            <p:cNvSpPr/>
            <p:nvPr/>
          </p:nvSpPr>
          <p:spPr>
            <a:xfrm>
              <a:off x="6768133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7"/>
            <p:cNvSpPr/>
            <p:nvPr/>
          </p:nvSpPr>
          <p:spPr>
            <a:xfrm>
              <a:off x="7804404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7"/>
            <p:cNvSpPr/>
            <p:nvPr/>
          </p:nvSpPr>
          <p:spPr>
            <a:xfrm>
              <a:off x="6764708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7"/>
            <p:cNvSpPr/>
            <p:nvPr/>
          </p:nvSpPr>
          <p:spPr>
            <a:xfrm>
              <a:off x="7800979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7"/>
            <p:cNvSpPr/>
            <p:nvPr/>
          </p:nvSpPr>
          <p:spPr>
            <a:xfrm>
              <a:off x="7604679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7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7"/>
            <p:cNvSpPr/>
            <p:nvPr/>
          </p:nvSpPr>
          <p:spPr>
            <a:xfrm>
              <a:off x="6633458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00000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7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7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7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7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7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7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7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7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7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7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7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7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7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7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7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7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7"/>
            <p:cNvSpPr/>
            <p:nvPr/>
          </p:nvSpPr>
          <p:spPr>
            <a:xfrm>
              <a:off x="6633458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7"/>
            <p:cNvSpPr/>
            <p:nvPr/>
          </p:nvSpPr>
          <p:spPr>
            <a:xfrm>
              <a:off x="7669754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7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7"/>
            <p:cNvSpPr/>
            <p:nvPr/>
          </p:nvSpPr>
          <p:spPr>
            <a:xfrm>
              <a:off x="6677408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7"/>
            <p:cNvSpPr/>
            <p:nvPr/>
          </p:nvSpPr>
          <p:spPr>
            <a:xfrm>
              <a:off x="6894808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7"/>
            <p:cNvSpPr/>
            <p:nvPr/>
          </p:nvSpPr>
          <p:spPr>
            <a:xfrm>
              <a:off x="6981558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7"/>
            <p:cNvSpPr/>
            <p:nvPr/>
          </p:nvSpPr>
          <p:spPr>
            <a:xfrm>
              <a:off x="6701933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7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7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7"/>
            <p:cNvSpPr/>
            <p:nvPr/>
          </p:nvSpPr>
          <p:spPr>
            <a:xfrm>
              <a:off x="7713104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7"/>
            <p:cNvSpPr/>
            <p:nvPr/>
          </p:nvSpPr>
          <p:spPr>
            <a:xfrm>
              <a:off x="7931104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7"/>
            <p:cNvSpPr/>
            <p:nvPr/>
          </p:nvSpPr>
          <p:spPr>
            <a:xfrm>
              <a:off x="8017829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7"/>
            <p:cNvSpPr/>
            <p:nvPr/>
          </p:nvSpPr>
          <p:spPr>
            <a:xfrm>
              <a:off x="7738229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7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7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7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7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7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7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7"/>
            <p:cNvSpPr/>
            <p:nvPr/>
          </p:nvSpPr>
          <p:spPr>
            <a:xfrm>
              <a:off x="8648379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7"/>
            <p:cNvSpPr/>
            <p:nvPr/>
          </p:nvSpPr>
          <p:spPr>
            <a:xfrm>
              <a:off x="6894533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7"/>
            <p:cNvSpPr/>
            <p:nvPr/>
          </p:nvSpPr>
          <p:spPr>
            <a:xfrm>
              <a:off x="6894533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7"/>
            <p:cNvSpPr/>
            <p:nvPr/>
          </p:nvSpPr>
          <p:spPr>
            <a:xfrm>
              <a:off x="7930817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7"/>
            <p:cNvSpPr/>
            <p:nvPr/>
          </p:nvSpPr>
          <p:spPr>
            <a:xfrm>
              <a:off x="7930817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7"/>
            <p:cNvSpPr/>
            <p:nvPr/>
          </p:nvSpPr>
          <p:spPr>
            <a:xfrm>
              <a:off x="6894533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7"/>
            <p:cNvSpPr/>
            <p:nvPr/>
          </p:nvSpPr>
          <p:spPr>
            <a:xfrm>
              <a:off x="6894533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7"/>
            <p:cNvSpPr/>
            <p:nvPr/>
          </p:nvSpPr>
          <p:spPr>
            <a:xfrm>
              <a:off x="6894533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7"/>
            <p:cNvSpPr/>
            <p:nvPr/>
          </p:nvSpPr>
          <p:spPr>
            <a:xfrm>
              <a:off x="6677408" y="2774329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17"/>
            <p:cNvGrpSpPr/>
            <p:nvPr/>
          </p:nvGrpSpPr>
          <p:grpSpPr>
            <a:xfrm>
              <a:off x="6764433" y="3659363"/>
              <a:ext cx="86750" cy="325875"/>
              <a:chOff x="5752400" y="3659363"/>
              <a:chExt cx="86750" cy="325875"/>
            </a:xfrm>
          </p:grpSpPr>
          <p:sp>
            <p:nvSpPr>
              <p:cNvPr id="2528" name="Google Shape;2528;p17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7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7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7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7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3" name="Google Shape;2533;p17"/>
            <p:cNvSpPr/>
            <p:nvPr/>
          </p:nvSpPr>
          <p:spPr>
            <a:xfrm>
              <a:off x="7941354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7941354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7941354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7713396" y="2774329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7" name="Google Shape;2537;p17"/>
            <p:cNvGrpSpPr/>
            <p:nvPr/>
          </p:nvGrpSpPr>
          <p:grpSpPr>
            <a:xfrm>
              <a:off x="7811254" y="3659363"/>
              <a:ext cx="86750" cy="325875"/>
              <a:chOff x="5752400" y="3659363"/>
              <a:chExt cx="86750" cy="325875"/>
            </a:xfrm>
          </p:grpSpPr>
          <p:sp>
            <p:nvSpPr>
              <p:cNvPr id="2538" name="Google Shape;2538;p17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7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7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7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7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3" name="Google Shape;2543;p17"/>
            <p:cNvSpPr/>
            <p:nvPr/>
          </p:nvSpPr>
          <p:spPr>
            <a:xfrm>
              <a:off x="86495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7"/>
            <p:cNvSpPr/>
            <p:nvPr/>
          </p:nvSpPr>
          <p:spPr>
            <a:xfrm>
              <a:off x="86506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7"/>
            <p:cNvSpPr/>
            <p:nvPr/>
          </p:nvSpPr>
          <p:spPr>
            <a:xfrm>
              <a:off x="86495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7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7685713" y="1462425"/>
              <a:ext cx="956975" cy="43400"/>
            </a:xfrm>
            <a:custGeom>
              <a:avLst/>
              <a:gdLst/>
              <a:ahLst/>
              <a:cxnLst/>
              <a:rect l="l" t="t" r="r" b="b"/>
              <a:pathLst>
                <a:path w="38279" h="1736" extrusionOk="0">
                  <a:moveTo>
                    <a:pt x="0" y="1"/>
                  </a:moveTo>
                  <a:lnTo>
                    <a:pt x="0" y="1735"/>
                  </a:lnTo>
                  <a:lnTo>
                    <a:pt x="38278" y="1735"/>
                  </a:lnTo>
                  <a:lnTo>
                    <a:pt x="382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9" name="Google Shape;2549;p17"/>
            <p:cNvGrpSpPr/>
            <p:nvPr/>
          </p:nvGrpSpPr>
          <p:grpSpPr>
            <a:xfrm>
              <a:off x="7945900" y="1556900"/>
              <a:ext cx="338400" cy="963425"/>
              <a:chOff x="7945900" y="1556900"/>
              <a:chExt cx="338400" cy="963425"/>
            </a:xfrm>
          </p:grpSpPr>
          <p:sp>
            <p:nvSpPr>
              <p:cNvPr id="2550" name="Google Shape;2550;p17"/>
              <p:cNvSpPr/>
              <p:nvPr/>
            </p:nvSpPr>
            <p:spPr>
              <a:xfrm>
                <a:off x="7945900" y="1556900"/>
                <a:ext cx="338400" cy="963425"/>
              </a:xfrm>
              <a:custGeom>
                <a:avLst/>
                <a:gdLst/>
                <a:ahLst/>
                <a:cxnLst/>
                <a:rect l="l" t="t" r="r" b="b"/>
                <a:pathLst>
                  <a:path w="13536" h="38537" extrusionOk="0">
                    <a:moveTo>
                      <a:pt x="3058" y="0"/>
                    </a:moveTo>
                    <a:cubicBezTo>
                      <a:pt x="3029" y="0"/>
                      <a:pt x="2998" y="4"/>
                      <a:pt x="2968" y="11"/>
                    </a:cubicBezTo>
                    <a:lnTo>
                      <a:pt x="297" y="741"/>
                    </a:lnTo>
                    <a:cubicBezTo>
                      <a:pt x="115" y="787"/>
                      <a:pt x="0" y="992"/>
                      <a:pt x="46" y="1175"/>
                    </a:cubicBezTo>
                    <a:lnTo>
                      <a:pt x="10135" y="38289"/>
                    </a:lnTo>
                    <a:cubicBezTo>
                      <a:pt x="10171" y="38435"/>
                      <a:pt x="10310" y="38537"/>
                      <a:pt x="10458" y="38537"/>
                    </a:cubicBezTo>
                    <a:cubicBezTo>
                      <a:pt x="10495" y="38537"/>
                      <a:pt x="10532" y="38530"/>
                      <a:pt x="10569" y="38517"/>
                    </a:cubicBezTo>
                    <a:lnTo>
                      <a:pt x="13239" y="37786"/>
                    </a:lnTo>
                    <a:cubicBezTo>
                      <a:pt x="13445" y="37741"/>
                      <a:pt x="13536" y="37558"/>
                      <a:pt x="13490" y="37376"/>
                    </a:cubicBezTo>
                    <a:lnTo>
                      <a:pt x="3401" y="262"/>
                    </a:lnTo>
                    <a:cubicBezTo>
                      <a:pt x="3363" y="106"/>
                      <a:pt x="3225" y="0"/>
                      <a:pt x="30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7"/>
              <p:cNvSpPr/>
              <p:nvPr/>
            </p:nvSpPr>
            <p:spPr>
              <a:xfrm>
                <a:off x="7996675" y="1767725"/>
                <a:ext cx="287625" cy="752600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30104" extrusionOk="0">
                    <a:moveTo>
                      <a:pt x="1" y="0"/>
                    </a:moveTo>
                    <a:lnTo>
                      <a:pt x="8104" y="29856"/>
                    </a:lnTo>
                    <a:cubicBezTo>
                      <a:pt x="8140" y="30002"/>
                      <a:pt x="8279" y="30104"/>
                      <a:pt x="8427" y="30104"/>
                    </a:cubicBezTo>
                    <a:cubicBezTo>
                      <a:pt x="8464" y="30104"/>
                      <a:pt x="8501" y="30097"/>
                      <a:pt x="8538" y="30084"/>
                    </a:cubicBezTo>
                    <a:lnTo>
                      <a:pt x="11208" y="29353"/>
                    </a:lnTo>
                    <a:cubicBezTo>
                      <a:pt x="11414" y="29308"/>
                      <a:pt x="11505" y="29125"/>
                      <a:pt x="11459" y="28943"/>
                    </a:cubicBezTo>
                    <a:lnTo>
                      <a:pt x="6917" y="12212"/>
                    </a:lnTo>
                    <a:cubicBezTo>
                      <a:pt x="6712" y="11961"/>
                      <a:pt x="6483" y="11732"/>
                      <a:pt x="6278" y="11481"/>
                    </a:cubicBezTo>
                    <a:cubicBezTo>
                      <a:pt x="3539" y="8103"/>
                      <a:pt x="1507" y="4131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2" name="Google Shape;2552;p17"/>
            <p:cNvGrpSpPr/>
            <p:nvPr/>
          </p:nvGrpSpPr>
          <p:grpSpPr>
            <a:xfrm>
              <a:off x="7727350" y="1570850"/>
              <a:ext cx="217425" cy="956975"/>
              <a:chOff x="7727350" y="1570850"/>
              <a:chExt cx="217425" cy="956975"/>
            </a:xfrm>
          </p:grpSpPr>
          <p:sp>
            <p:nvSpPr>
              <p:cNvPr id="2553" name="Google Shape;2553;p17"/>
              <p:cNvSpPr/>
              <p:nvPr/>
            </p:nvSpPr>
            <p:spPr>
              <a:xfrm>
                <a:off x="7727350" y="1570850"/>
                <a:ext cx="217425" cy="9569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8279" extrusionOk="0">
                    <a:moveTo>
                      <a:pt x="343" y="0"/>
                    </a:moveTo>
                    <a:cubicBezTo>
                      <a:pt x="160" y="0"/>
                      <a:pt x="0" y="160"/>
                      <a:pt x="0" y="343"/>
                    </a:cubicBezTo>
                    <a:lnTo>
                      <a:pt x="0" y="37936"/>
                    </a:lnTo>
                    <a:cubicBezTo>
                      <a:pt x="0" y="38141"/>
                      <a:pt x="160" y="38278"/>
                      <a:pt x="343" y="38278"/>
                    </a:cubicBezTo>
                    <a:lnTo>
                      <a:pt x="8354" y="38278"/>
                    </a:lnTo>
                    <a:cubicBezTo>
                      <a:pt x="8537" y="38278"/>
                      <a:pt x="8697" y="38141"/>
                      <a:pt x="8697" y="37936"/>
                    </a:cubicBezTo>
                    <a:lnTo>
                      <a:pt x="8697" y="343"/>
                    </a:lnTo>
                    <a:cubicBezTo>
                      <a:pt x="8697" y="160"/>
                      <a:pt x="8537" y="0"/>
                      <a:pt x="83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7"/>
              <p:cNvSpPr/>
              <p:nvPr/>
            </p:nvSpPr>
            <p:spPr>
              <a:xfrm>
                <a:off x="7727350" y="1736325"/>
                <a:ext cx="217425" cy="791500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1660" extrusionOk="0">
                    <a:moveTo>
                      <a:pt x="8697" y="1"/>
                    </a:moveTo>
                    <a:cubicBezTo>
                      <a:pt x="7464" y="3447"/>
                      <a:pt x="6003" y="6825"/>
                      <a:pt x="4497" y="10181"/>
                    </a:cubicBezTo>
                    <a:cubicBezTo>
                      <a:pt x="3652" y="12075"/>
                      <a:pt x="2854" y="13993"/>
                      <a:pt x="2032" y="15910"/>
                    </a:cubicBezTo>
                    <a:cubicBezTo>
                      <a:pt x="1416" y="17416"/>
                      <a:pt x="776" y="18900"/>
                      <a:pt x="0" y="20315"/>
                    </a:cubicBezTo>
                    <a:lnTo>
                      <a:pt x="0" y="31317"/>
                    </a:lnTo>
                    <a:cubicBezTo>
                      <a:pt x="0" y="31522"/>
                      <a:pt x="160" y="31659"/>
                      <a:pt x="343" y="31659"/>
                    </a:cubicBezTo>
                    <a:lnTo>
                      <a:pt x="8354" y="31659"/>
                    </a:lnTo>
                    <a:cubicBezTo>
                      <a:pt x="8537" y="31659"/>
                      <a:pt x="8697" y="31522"/>
                      <a:pt x="8697" y="31317"/>
                    </a:cubicBezTo>
                    <a:lnTo>
                      <a:pt x="8697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5" name="Google Shape;2555;p17"/>
            <p:cNvGrpSpPr/>
            <p:nvPr/>
          </p:nvGrpSpPr>
          <p:grpSpPr>
            <a:xfrm>
              <a:off x="7997825" y="766250"/>
              <a:ext cx="338425" cy="696200"/>
              <a:chOff x="7997825" y="766250"/>
              <a:chExt cx="338425" cy="696200"/>
            </a:xfrm>
          </p:grpSpPr>
          <p:sp>
            <p:nvSpPr>
              <p:cNvPr id="2556" name="Google Shape;2556;p17"/>
              <p:cNvSpPr/>
              <p:nvPr/>
            </p:nvSpPr>
            <p:spPr>
              <a:xfrm>
                <a:off x="8203825" y="902375"/>
                <a:ext cx="96450" cy="548204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24081" extrusionOk="0">
                    <a:moveTo>
                      <a:pt x="2215" y="0"/>
                    </a:moveTo>
                    <a:lnTo>
                      <a:pt x="1" y="23784"/>
                    </a:lnTo>
                    <a:cubicBezTo>
                      <a:pt x="1" y="23875"/>
                      <a:pt x="69" y="23944"/>
                      <a:pt x="137" y="23967"/>
                    </a:cubicBezTo>
                    <a:lnTo>
                      <a:pt x="1484" y="24081"/>
                    </a:lnTo>
                    <a:cubicBezTo>
                      <a:pt x="1575" y="24081"/>
                      <a:pt x="1644" y="24035"/>
                      <a:pt x="1644" y="23944"/>
                    </a:cubicBezTo>
                    <a:lnTo>
                      <a:pt x="3858" y="160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7"/>
              <p:cNvSpPr/>
              <p:nvPr/>
            </p:nvSpPr>
            <p:spPr>
              <a:xfrm>
                <a:off x="8002400" y="774825"/>
                <a:ext cx="164925" cy="595325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23813" extrusionOk="0">
                    <a:moveTo>
                      <a:pt x="1621" y="0"/>
                    </a:moveTo>
                    <a:lnTo>
                      <a:pt x="0" y="342"/>
                    </a:lnTo>
                    <a:lnTo>
                      <a:pt x="4953" y="23693"/>
                    </a:lnTo>
                    <a:cubicBezTo>
                      <a:pt x="4972" y="23768"/>
                      <a:pt x="5023" y="23813"/>
                      <a:pt x="5091" y="23813"/>
                    </a:cubicBezTo>
                    <a:cubicBezTo>
                      <a:pt x="5105" y="23813"/>
                      <a:pt x="5120" y="23811"/>
                      <a:pt x="5136" y="23807"/>
                    </a:cubicBezTo>
                    <a:lnTo>
                      <a:pt x="6460" y="23533"/>
                    </a:lnTo>
                    <a:cubicBezTo>
                      <a:pt x="6528" y="23510"/>
                      <a:pt x="6597" y="23442"/>
                      <a:pt x="6574" y="23350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7"/>
              <p:cNvSpPr/>
              <p:nvPr/>
            </p:nvSpPr>
            <p:spPr>
              <a:xfrm>
                <a:off x="7997825" y="769100"/>
                <a:ext cx="81050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6758" extrusionOk="0">
                    <a:moveTo>
                      <a:pt x="1758" y="1"/>
                    </a:moveTo>
                    <a:lnTo>
                      <a:pt x="138" y="343"/>
                    </a:lnTo>
                    <a:cubicBezTo>
                      <a:pt x="46" y="366"/>
                      <a:pt x="1" y="457"/>
                      <a:pt x="23" y="526"/>
                    </a:cubicBezTo>
                    <a:lnTo>
                      <a:pt x="1347" y="6757"/>
                    </a:lnTo>
                    <a:lnTo>
                      <a:pt x="3242" y="6369"/>
                    </a:lnTo>
                    <a:lnTo>
                      <a:pt x="1918" y="115"/>
                    </a:lnTo>
                    <a:cubicBezTo>
                      <a:pt x="1918" y="47"/>
                      <a:pt x="1827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7"/>
              <p:cNvSpPr/>
              <p:nvPr/>
            </p:nvSpPr>
            <p:spPr>
              <a:xfrm>
                <a:off x="7998400" y="769100"/>
                <a:ext cx="804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758" extrusionOk="0">
                    <a:moveTo>
                      <a:pt x="1735" y="1"/>
                    </a:moveTo>
                    <a:lnTo>
                      <a:pt x="115" y="343"/>
                    </a:lnTo>
                    <a:cubicBezTo>
                      <a:pt x="46" y="366"/>
                      <a:pt x="0" y="435"/>
                      <a:pt x="0" y="480"/>
                    </a:cubicBezTo>
                    <a:cubicBezTo>
                      <a:pt x="777" y="1348"/>
                      <a:pt x="1553" y="2238"/>
                      <a:pt x="1963" y="3333"/>
                    </a:cubicBezTo>
                    <a:cubicBezTo>
                      <a:pt x="2374" y="4497"/>
                      <a:pt x="2283" y="5844"/>
                      <a:pt x="1393" y="6757"/>
                    </a:cubicBezTo>
                    <a:lnTo>
                      <a:pt x="3219" y="6369"/>
                    </a:lnTo>
                    <a:lnTo>
                      <a:pt x="1895" y="115"/>
                    </a:lnTo>
                    <a:cubicBezTo>
                      <a:pt x="1895" y="47"/>
                      <a:pt x="1804" y="1"/>
                      <a:pt x="1735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7"/>
              <p:cNvSpPr/>
              <p:nvPr/>
            </p:nvSpPr>
            <p:spPr>
              <a:xfrm>
                <a:off x="8011175" y="838575"/>
                <a:ext cx="34050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3055" extrusionOk="0">
                    <a:moveTo>
                      <a:pt x="562" y="1"/>
                    </a:moveTo>
                    <a:cubicBezTo>
                      <a:pt x="297" y="1"/>
                      <a:pt x="1" y="212"/>
                      <a:pt x="83" y="554"/>
                    </a:cubicBezTo>
                    <a:cubicBezTo>
                      <a:pt x="197" y="942"/>
                      <a:pt x="311" y="1330"/>
                      <a:pt x="425" y="1718"/>
                    </a:cubicBezTo>
                    <a:cubicBezTo>
                      <a:pt x="539" y="2106"/>
                      <a:pt x="608" y="2700"/>
                      <a:pt x="882" y="2997"/>
                    </a:cubicBezTo>
                    <a:cubicBezTo>
                      <a:pt x="922" y="3037"/>
                      <a:pt x="970" y="3054"/>
                      <a:pt x="1018" y="3054"/>
                    </a:cubicBezTo>
                    <a:cubicBezTo>
                      <a:pt x="1107" y="3054"/>
                      <a:pt x="1195" y="2994"/>
                      <a:pt x="1224" y="2905"/>
                    </a:cubicBezTo>
                    <a:cubicBezTo>
                      <a:pt x="1361" y="2517"/>
                      <a:pt x="1179" y="1924"/>
                      <a:pt x="1110" y="1513"/>
                    </a:cubicBezTo>
                    <a:cubicBezTo>
                      <a:pt x="1064" y="1125"/>
                      <a:pt x="996" y="714"/>
                      <a:pt x="927" y="303"/>
                    </a:cubicBezTo>
                    <a:cubicBezTo>
                      <a:pt x="900" y="94"/>
                      <a:pt x="738" y="1"/>
                      <a:pt x="562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7"/>
              <p:cNvSpPr/>
              <p:nvPr/>
            </p:nvSpPr>
            <p:spPr>
              <a:xfrm>
                <a:off x="8252325" y="774250"/>
                <a:ext cx="66225" cy="16722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6689" extrusionOk="0">
                    <a:moveTo>
                      <a:pt x="868" y="1"/>
                    </a:moveTo>
                    <a:cubicBezTo>
                      <a:pt x="777" y="1"/>
                      <a:pt x="708" y="69"/>
                      <a:pt x="708" y="138"/>
                    </a:cubicBezTo>
                    <a:lnTo>
                      <a:pt x="1" y="6483"/>
                    </a:lnTo>
                    <a:lnTo>
                      <a:pt x="1941" y="6689"/>
                    </a:lnTo>
                    <a:lnTo>
                      <a:pt x="2648" y="366"/>
                    </a:lnTo>
                    <a:cubicBezTo>
                      <a:pt x="2648" y="275"/>
                      <a:pt x="2603" y="206"/>
                      <a:pt x="2512" y="183"/>
                    </a:cubicBezTo>
                    <a:lnTo>
                      <a:pt x="8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7"/>
              <p:cNvSpPr/>
              <p:nvPr/>
            </p:nvSpPr>
            <p:spPr>
              <a:xfrm>
                <a:off x="8254050" y="774250"/>
                <a:ext cx="64500" cy="1672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689" extrusionOk="0">
                    <a:moveTo>
                      <a:pt x="799" y="1"/>
                    </a:moveTo>
                    <a:cubicBezTo>
                      <a:pt x="731" y="1"/>
                      <a:pt x="685" y="46"/>
                      <a:pt x="662" y="115"/>
                    </a:cubicBezTo>
                    <a:cubicBezTo>
                      <a:pt x="1119" y="1165"/>
                      <a:pt x="1575" y="2238"/>
                      <a:pt x="1621" y="3425"/>
                    </a:cubicBezTo>
                    <a:cubicBezTo>
                      <a:pt x="1644" y="4657"/>
                      <a:pt x="1119" y="5912"/>
                      <a:pt x="0" y="6483"/>
                    </a:cubicBezTo>
                    <a:lnTo>
                      <a:pt x="1872" y="6689"/>
                    </a:lnTo>
                    <a:lnTo>
                      <a:pt x="2579" y="366"/>
                    </a:lnTo>
                    <a:cubicBezTo>
                      <a:pt x="2579" y="275"/>
                      <a:pt x="2534" y="206"/>
                      <a:pt x="2443" y="183"/>
                    </a:cubicBezTo>
                    <a:lnTo>
                      <a:pt x="79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7"/>
              <p:cNvSpPr/>
              <p:nvPr/>
            </p:nvSpPr>
            <p:spPr>
              <a:xfrm>
                <a:off x="8258050" y="830925"/>
                <a:ext cx="27250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083" extrusionOk="0">
                    <a:moveTo>
                      <a:pt x="593" y="1"/>
                    </a:moveTo>
                    <a:cubicBezTo>
                      <a:pt x="386" y="1"/>
                      <a:pt x="181" y="135"/>
                      <a:pt x="160" y="427"/>
                    </a:cubicBezTo>
                    <a:cubicBezTo>
                      <a:pt x="160" y="815"/>
                      <a:pt x="137" y="1180"/>
                      <a:pt x="114" y="1568"/>
                    </a:cubicBezTo>
                    <a:cubicBezTo>
                      <a:pt x="91" y="2002"/>
                      <a:pt x="0" y="2527"/>
                      <a:pt x="137" y="2937"/>
                    </a:cubicBezTo>
                    <a:cubicBezTo>
                      <a:pt x="163" y="3029"/>
                      <a:pt x="248" y="3083"/>
                      <a:pt x="334" y="3083"/>
                    </a:cubicBezTo>
                    <a:cubicBezTo>
                      <a:pt x="398" y="3083"/>
                      <a:pt x="463" y="3052"/>
                      <a:pt x="502" y="2983"/>
                    </a:cubicBezTo>
                    <a:cubicBezTo>
                      <a:pt x="730" y="2618"/>
                      <a:pt x="753" y="2093"/>
                      <a:pt x="822" y="1682"/>
                    </a:cubicBezTo>
                    <a:lnTo>
                      <a:pt x="1027" y="541"/>
                    </a:lnTo>
                    <a:cubicBezTo>
                      <a:pt x="1089" y="193"/>
                      <a:pt x="840" y="1"/>
                      <a:pt x="593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7"/>
              <p:cNvSpPr/>
              <p:nvPr/>
            </p:nvSpPr>
            <p:spPr>
              <a:xfrm>
                <a:off x="8149625" y="772525"/>
                <a:ext cx="124975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24013" extrusionOk="0">
                    <a:moveTo>
                      <a:pt x="1644" y="1"/>
                    </a:moveTo>
                    <a:lnTo>
                      <a:pt x="0" y="229"/>
                    </a:lnTo>
                    <a:lnTo>
                      <a:pt x="3356" y="23876"/>
                    </a:lnTo>
                    <a:cubicBezTo>
                      <a:pt x="3378" y="23967"/>
                      <a:pt x="3447" y="24013"/>
                      <a:pt x="3538" y="24013"/>
                    </a:cubicBezTo>
                    <a:lnTo>
                      <a:pt x="4862" y="23808"/>
                    </a:lnTo>
                    <a:cubicBezTo>
                      <a:pt x="4953" y="23808"/>
                      <a:pt x="4999" y="23716"/>
                      <a:pt x="4999" y="23648"/>
                    </a:cubicBezTo>
                    <a:lnTo>
                      <a:pt x="1644" y="1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7"/>
              <p:cNvSpPr/>
              <p:nvPr/>
            </p:nvSpPr>
            <p:spPr>
              <a:xfrm>
                <a:off x="8145625" y="766825"/>
                <a:ext cx="70775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6712" extrusionOk="0">
                    <a:moveTo>
                      <a:pt x="1781" y="1"/>
                    </a:moveTo>
                    <a:lnTo>
                      <a:pt x="137" y="229"/>
                    </a:lnTo>
                    <a:cubicBezTo>
                      <a:pt x="46" y="252"/>
                      <a:pt x="0" y="320"/>
                      <a:pt x="0" y="411"/>
                    </a:cubicBezTo>
                    <a:lnTo>
                      <a:pt x="913" y="6711"/>
                    </a:lnTo>
                    <a:lnTo>
                      <a:pt x="2831" y="6437"/>
                    </a:lnTo>
                    <a:lnTo>
                      <a:pt x="1941" y="138"/>
                    </a:lnTo>
                    <a:cubicBezTo>
                      <a:pt x="1941" y="46"/>
                      <a:pt x="1849" y="1"/>
                      <a:pt x="17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7"/>
              <p:cNvSpPr/>
              <p:nvPr/>
            </p:nvSpPr>
            <p:spPr>
              <a:xfrm>
                <a:off x="8146200" y="766825"/>
                <a:ext cx="702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6712" extrusionOk="0">
                    <a:moveTo>
                      <a:pt x="1758" y="1"/>
                    </a:moveTo>
                    <a:lnTo>
                      <a:pt x="114" y="229"/>
                    </a:lnTo>
                    <a:cubicBezTo>
                      <a:pt x="46" y="252"/>
                      <a:pt x="0" y="297"/>
                      <a:pt x="0" y="366"/>
                    </a:cubicBezTo>
                    <a:cubicBezTo>
                      <a:pt x="708" y="1279"/>
                      <a:pt x="1415" y="2215"/>
                      <a:pt x="1758" y="3333"/>
                    </a:cubicBezTo>
                    <a:cubicBezTo>
                      <a:pt x="2100" y="4543"/>
                      <a:pt x="1918" y="5867"/>
                      <a:pt x="959" y="6711"/>
                    </a:cubicBezTo>
                    <a:lnTo>
                      <a:pt x="2808" y="6437"/>
                    </a:lnTo>
                    <a:lnTo>
                      <a:pt x="1918" y="138"/>
                    </a:lnTo>
                    <a:cubicBezTo>
                      <a:pt x="1918" y="46"/>
                      <a:pt x="1826" y="1"/>
                      <a:pt x="1758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7"/>
              <p:cNvSpPr/>
              <p:nvPr/>
            </p:nvSpPr>
            <p:spPr>
              <a:xfrm>
                <a:off x="8154575" y="835125"/>
                <a:ext cx="29300" cy="7705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3082" extrusionOk="0">
                    <a:moveTo>
                      <a:pt x="509" y="0"/>
                    </a:moveTo>
                    <a:cubicBezTo>
                      <a:pt x="256" y="0"/>
                      <a:pt x="1" y="194"/>
                      <a:pt x="76" y="533"/>
                    </a:cubicBezTo>
                    <a:cubicBezTo>
                      <a:pt x="145" y="921"/>
                      <a:pt x="236" y="1286"/>
                      <a:pt x="304" y="1674"/>
                    </a:cubicBezTo>
                    <a:cubicBezTo>
                      <a:pt x="396" y="2085"/>
                      <a:pt x="441" y="2610"/>
                      <a:pt x="670" y="2975"/>
                    </a:cubicBezTo>
                    <a:cubicBezTo>
                      <a:pt x="711" y="3047"/>
                      <a:pt x="780" y="3082"/>
                      <a:pt x="847" y="3082"/>
                    </a:cubicBezTo>
                    <a:cubicBezTo>
                      <a:pt x="929" y="3082"/>
                      <a:pt x="1010" y="3030"/>
                      <a:pt x="1035" y="2929"/>
                    </a:cubicBezTo>
                    <a:cubicBezTo>
                      <a:pt x="1172" y="2518"/>
                      <a:pt x="1058" y="1993"/>
                      <a:pt x="1012" y="1560"/>
                    </a:cubicBezTo>
                    <a:cubicBezTo>
                      <a:pt x="989" y="1195"/>
                      <a:pt x="966" y="806"/>
                      <a:pt x="943" y="418"/>
                    </a:cubicBezTo>
                    <a:cubicBezTo>
                      <a:pt x="923" y="130"/>
                      <a:pt x="717" y="0"/>
                      <a:pt x="509" y="0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7"/>
              <p:cNvSpPr/>
              <p:nvPr/>
            </p:nvSpPr>
            <p:spPr>
              <a:xfrm>
                <a:off x="8161600" y="771400"/>
                <a:ext cx="96450" cy="60202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24081" extrusionOk="0">
                    <a:moveTo>
                      <a:pt x="2215" y="0"/>
                    </a:moveTo>
                    <a:lnTo>
                      <a:pt x="1" y="23784"/>
                    </a:lnTo>
                    <a:cubicBezTo>
                      <a:pt x="1" y="23875"/>
                      <a:pt x="69" y="23944"/>
                      <a:pt x="137" y="23967"/>
                    </a:cubicBezTo>
                    <a:lnTo>
                      <a:pt x="1484" y="24081"/>
                    </a:lnTo>
                    <a:cubicBezTo>
                      <a:pt x="1575" y="24081"/>
                      <a:pt x="1644" y="24035"/>
                      <a:pt x="1644" y="23944"/>
                    </a:cubicBezTo>
                    <a:lnTo>
                      <a:pt x="3858" y="160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7"/>
              <p:cNvSpPr/>
              <p:nvPr/>
            </p:nvSpPr>
            <p:spPr>
              <a:xfrm>
                <a:off x="8198700" y="766250"/>
                <a:ext cx="6335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6666" extrusionOk="0">
                    <a:moveTo>
                      <a:pt x="753" y="1"/>
                    </a:moveTo>
                    <a:cubicBezTo>
                      <a:pt x="662" y="1"/>
                      <a:pt x="594" y="46"/>
                      <a:pt x="594" y="138"/>
                    </a:cubicBezTo>
                    <a:lnTo>
                      <a:pt x="0" y="6483"/>
                    </a:lnTo>
                    <a:lnTo>
                      <a:pt x="1940" y="6666"/>
                    </a:lnTo>
                    <a:lnTo>
                      <a:pt x="2534" y="320"/>
                    </a:lnTo>
                    <a:cubicBezTo>
                      <a:pt x="2534" y="229"/>
                      <a:pt x="2488" y="161"/>
                      <a:pt x="2397" y="161"/>
                    </a:cubicBezTo>
                    <a:lnTo>
                      <a:pt x="7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7"/>
              <p:cNvSpPr/>
              <p:nvPr/>
            </p:nvSpPr>
            <p:spPr>
              <a:xfrm>
                <a:off x="8200400" y="766250"/>
                <a:ext cx="6165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6666" extrusionOk="0">
                    <a:moveTo>
                      <a:pt x="685" y="1"/>
                    </a:moveTo>
                    <a:cubicBezTo>
                      <a:pt x="617" y="1"/>
                      <a:pt x="571" y="46"/>
                      <a:pt x="548" y="92"/>
                    </a:cubicBezTo>
                    <a:cubicBezTo>
                      <a:pt x="1028" y="1165"/>
                      <a:pt x="1507" y="2215"/>
                      <a:pt x="1553" y="3402"/>
                    </a:cubicBezTo>
                    <a:cubicBezTo>
                      <a:pt x="1621" y="4634"/>
                      <a:pt x="1119" y="5890"/>
                      <a:pt x="1" y="6483"/>
                    </a:cubicBezTo>
                    <a:lnTo>
                      <a:pt x="1872" y="6666"/>
                    </a:lnTo>
                    <a:lnTo>
                      <a:pt x="2466" y="320"/>
                    </a:lnTo>
                    <a:cubicBezTo>
                      <a:pt x="2466" y="229"/>
                      <a:pt x="2420" y="161"/>
                      <a:pt x="2329" y="161"/>
                    </a:cubicBezTo>
                    <a:lnTo>
                      <a:pt x="685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7"/>
              <p:cNvSpPr/>
              <p:nvPr/>
            </p:nvSpPr>
            <p:spPr>
              <a:xfrm>
                <a:off x="8203825" y="830775"/>
                <a:ext cx="2637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3089" extrusionOk="0">
                    <a:moveTo>
                      <a:pt x="552" y="1"/>
                    </a:moveTo>
                    <a:cubicBezTo>
                      <a:pt x="347" y="1"/>
                      <a:pt x="148" y="130"/>
                      <a:pt x="138" y="410"/>
                    </a:cubicBezTo>
                    <a:cubicBezTo>
                      <a:pt x="138" y="798"/>
                      <a:pt x="115" y="1186"/>
                      <a:pt x="115" y="1574"/>
                    </a:cubicBezTo>
                    <a:cubicBezTo>
                      <a:pt x="92" y="2008"/>
                      <a:pt x="1" y="2533"/>
                      <a:pt x="160" y="2943"/>
                    </a:cubicBezTo>
                    <a:cubicBezTo>
                      <a:pt x="186" y="3035"/>
                      <a:pt x="272" y="3089"/>
                      <a:pt x="357" y="3089"/>
                    </a:cubicBezTo>
                    <a:cubicBezTo>
                      <a:pt x="422" y="3089"/>
                      <a:pt x="486" y="3058"/>
                      <a:pt x="526" y="2989"/>
                    </a:cubicBezTo>
                    <a:cubicBezTo>
                      <a:pt x="731" y="2624"/>
                      <a:pt x="754" y="2099"/>
                      <a:pt x="822" y="1665"/>
                    </a:cubicBezTo>
                    <a:cubicBezTo>
                      <a:pt x="868" y="1300"/>
                      <a:pt x="936" y="912"/>
                      <a:pt x="1005" y="524"/>
                    </a:cubicBezTo>
                    <a:cubicBezTo>
                      <a:pt x="1055" y="188"/>
                      <a:pt x="799" y="1"/>
                      <a:pt x="552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7"/>
              <p:cNvSpPr/>
              <p:nvPr/>
            </p:nvSpPr>
            <p:spPr>
              <a:xfrm>
                <a:off x="8057175" y="771400"/>
                <a:ext cx="82200" cy="6021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4086" extrusionOk="0">
                    <a:moveTo>
                      <a:pt x="1644" y="0"/>
                    </a:moveTo>
                    <a:lnTo>
                      <a:pt x="23" y="23830"/>
                    </a:lnTo>
                    <a:cubicBezTo>
                      <a:pt x="1" y="23921"/>
                      <a:pt x="69" y="23990"/>
                      <a:pt x="160" y="23990"/>
                    </a:cubicBezTo>
                    <a:lnTo>
                      <a:pt x="1507" y="24081"/>
                    </a:lnTo>
                    <a:cubicBezTo>
                      <a:pt x="1519" y="24084"/>
                      <a:pt x="1531" y="24085"/>
                      <a:pt x="1542" y="24085"/>
                    </a:cubicBezTo>
                    <a:cubicBezTo>
                      <a:pt x="1615" y="24085"/>
                      <a:pt x="1667" y="24023"/>
                      <a:pt x="1667" y="23944"/>
                    </a:cubicBezTo>
                    <a:lnTo>
                      <a:pt x="3287" y="114"/>
                    </a:lnTo>
                    <a:lnTo>
                      <a:pt x="1644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7"/>
              <p:cNvSpPr/>
              <p:nvPr/>
            </p:nvSpPr>
            <p:spPr>
              <a:xfrm>
                <a:off x="8083425" y="766250"/>
                <a:ext cx="59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6621" extrusionOk="0">
                    <a:moveTo>
                      <a:pt x="594" y="1"/>
                    </a:moveTo>
                    <a:cubicBezTo>
                      <a:pt x="525" y="1"/>
                      <a:pt x="457" y="46"/>
                      <a:pt x="434" y="138"/>
                    </a:cubicBezTo>
                    <a:lnTo>
                      <a:pt x="0" y="6506"/>
                    </a:lnTo>
                    <a:lnTo>
                      <a:pt x="1963" y="6620"/>
                    </a:lnTo>
                    <a:lnTo>
                      <a:pt x="2397" y="275"/>
                    </a:lnTo>
                    <a:cubicBezTo>
                      <a:pt x="2397" y="183"/>
                      <a:pt x="2329" y="115"/>
                      <a:pt x="2260" y="115"/>
                    </a:cubicBez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7"/>
              <p:cNvSpPr/>
              <p:nvPr/>
            </p:nvSpPr>
            <p:spPr>
              <a:xfrm>
                <a:off x="8085700" y="766250"/>
                <a:ext cx="5767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621" extrusionOk="0">
                    <a:moveTo>
                      <a:pt x="503" y="1"/>
                    </a:moveTo>
                    <a:cubicBezTo>
                      <a:pt x="434" y="1"/>
                      <a:pt x="389" y="46"/>
                      <a:pt x="366" y="92"/>
                    </a:cubicBezTo>
                    <a:cubicBezTo>
                      <a:pt x="891" y="1142"/>
                      <a:pt x="1393" y="2192"/>
                      <a:pt x="1462" y="3356"/>
                    </a:cubicBezTo>
                    <a:cubicBezTo>
                      <a:pt x="1553" y="4611"/>
                      <a:pt x="1096" y="5890"/>
                      <a:pt x="1" y="6506"/>
                    </a:cubicBezTo>
                    <a:lnTo>
                      <a:pt x="1872" y="6620"/>
                    </a:lnTo>
                    <a:lnTo>
                      <a:pt x="2306" y="275"/>
                    </a:lnTo>
                    <a:cubicBezTo>
                      <a:pt x="2306" y="183"/>
                      <a:pt x="2238" y="115"/>
                      <a:pt x="2169" y="115"/>
                    </a:cubicBezTo>
                    <a:lnTo>
                      <a:pt x="503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7"/>
              <p:cNvSpPr/>
              <p:nvPr/>
            </p:nvSpPr>
            <p:spPr>
              <a:xfrm>
                <a:off x="8088000" y="830525"/>
                <a:ext cx="24850" cy="774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3099" extrusionOk="0">
                    <a:moveTo>
                      <a:pt x="544" y="0"/>
                    </a:moveTo>
                    <a:cubicBezTo>
                      <a:pt x="321" y="0"/>
                      <a:pt x="91" y="137"/>
                      <a:pt x="91" y="420"/>
                    </a:cubicBezTo>
                    <a:lnTo>
                      <a:pt x="69" y="1584"/>
                    </a:lnTo>
                    <a:cubicBezTo>
                      <a:pt x="69" y="1995"/>
                      <a:pt x="0" y="2543"/>
                      <a:pt x="160" y="2953"/>
                    </a:cubicBezTo>
                    <a:cubicBezTo>
                      <a:pt x="186" y="3045"/>
                      <a:pt x="271" y="3099"/>
                      <a:pt x="357" y="3099"/>
                    </a:cubicBezTo>
                    <a:cubicBezTo>
                      <a:pt x="421" y="3099"/>
                      <a:pt x="486" y="3068"/>
                      <a:pt x="525" y="2999"/>
                    </a:cubicBezTo>
                    <a:cubicBezTo>
                      <a:pt x="730" y="2611"/>
                      <a:pt x="730" y="2063"/>
                      <a:pt x="799" y="1630"/>
                    </a:cubicBezTo>
                    <a:cubicBezTo>
                      <a:pt x="845" y="1219"/>
                      <a:pt x="913" y="831"/>
                      <a:pt x="959" y="420"/>
                    </a:cubicBezTo>
                    <a:cubicBezTo>
                      <a:pt x="993" y="143"/>
                      <a:pt x="772" y="0"/>
                      <a:pt x="544" y="0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7"/>
              <p:cNvSpPr/>
              <p:nvPr/>
            </p:nvSpPr>
            <p:spPr>
              <a:xfrm>
                <a:off x="8001250" y="1130900"/>
                <a:ext cx="335000" cy="331550"/>
              </a:xfrm>
              <a:custGeom>
                <a:avLst/>
                <a:gdLst/>
                <a:ahLst/>
                <a:cxnLst/>
                <a:rect l="l" t="t" r="r" b="b"/>
                <a:pathLst>
                  <a:path w="13400" h="13262" extrusionOk="0">
                    <a:moveTo>
                      <a:pt x="1279" y="0"/>
                    </a:moveTo>
                    <a:cubicBezTo>
                      <a:pt x="1119" y="0"/>
                      <a:pt x="1005" y="114"/>
                      <a:pt x="982" y="274"/>
                    </a:cubicBezTo>
                    <a:lnTo>
                      <a:pt x="160" y="9724"/>
                    </a:lnTo>
                    <a:cubicBezTo>
                      <a:pt x="1" y="11618"/>
                      <a:pt x="1507" y="13262"/>
                      <a:pt x="3424" y="13262"/>
                    </a:cubicBezTo>
                    <a:lnTo>
                      <a:pt x="9975" y="13262"/>
                    </a:lnTo>
                    <a:cubicBezTo>
                      <a:pt x="11893" y="13262"/>
                      <a:pt x="13399" y="11618"/>
                      <a:pt x="13216" y="9724"/>
                    </a:cubicBezTo>
                    <a:lnTo>
                      <a:pt x="12418" y="274"/>
                    </a:lnTo>
                    <a:cubicBezTo>
                      <a:pt x="12395" y="114"/>
                      <a:pt x="12258" y="0"/>
                      <a:pt x="12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7"/>
              <p:cNvSpPr/>
              <p:nvPr/>
            </p:nvSpPr>
            <p:spPr>
              <a:xfrm>
                <a:off x="8010950" y="1130900"/>
                <a:ext cx="325300" cy="331550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13262" extrusionOk="0">
                    <a:moveTo>
                      <a:pt x="10683" y="0"/>
                    </a:moveTo>
                    <a:cubicBezTo>
                      <a:pt x="10112" y="2374"/>
                      <a:pt x="9291" y="4702"/>
                      <a:pt x="8012" y="6802"/>
                    </a:cubicBezTo>
                    <a:cubicBezTo>
                      <a:pt x="6861" y="8715"/>
                      <a:pt x="4319" y="11731"/>
                      <a:pt x="1752" y="11731"/>
                    </a:cubicBezTo>
                    <a:cubicBezTo>
                      <a:pt x="1164" y="11731"/>
                      <a:pt x="575" y="11573"/>
                      <a:pt x="1" y="11207"/>
                    </a:cubicBezTo>
                    <a:lnTo>
                      <a:pt x="1" y="11207"/>
                    </a:lnTo>
                    <a:cubicBezTo>
                      <a:pt x="503" y="12394"/>
                      <a:pt x="1644" y="13262"/>
                      <a:pt x="3036" y="13262"/>
                    </a:cubicBezTo>
                    <a:lnTo>
                      <a:pt x="9587" y="13262"/>
                    </a:lnTo>
                    <a:cubicBezTo>
                      <a:pt x="11505" y="13262"/>
                      <a:pt x="13011" y="11618"/>
                      <a:pt x="12828" y="9724"/>
                    </a:cubicBezTo>
                    <a:lnTo>
                      <a:pt x="12030" y="274"/>
                    </a:lnTo>
                    <a:cubicBezTo>
                      <a:pt x="12007" y="114"/>
                      <a:pt x="11870" y="0"/>
                      <a:pt x="11733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7"/>
              <p:cNvSpPr/>
              <p:nvPr/>
            </p:nvSpPr>
            <p:spPr>
              <a:xfrm>
                <a:off x="8038925" y="1155350"/>
                <a:ext cx="6080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690" extrusionOk="0">
                    <a:moveTo>
                      <a:pt x="1221" y="1"/>
                    </a:moveTo>
                    <a:cubicBezTo>
                      <a:pt x="625" y="1"/>
                      <a:pt x="23" y="366"/>
                      <a:pt x="46" y="1122"/>
                    </a:cubicBezTo>
                    <a:cubicBezTo>
                      <a:pt x="91" y="2103"/>
                      <a:pt x="114" y="3108"/>
                      <a:pt x="114" y="4112"/>
                    </a:cubicBezTo>
                    <a:cubicBezTo>
                      <a:pt x="114" y="4888"/>
                      <a:pt x="0" y="5824"/>
                      <a:pt x="502" y="6486"/>
                    </a:cubicBezTo>
                    <a:cubicBezTo>
                      <a:pt x="582" y="6619"/>
                      <a:pt x="708" y="6690"/>
                      <a:pt x="840" y="6690"/>
                    </a:cubicBezTo>
                    <a:cubicBezTo>
                      <a:pt x="935" y="6690"/>
                      <a:pt x="1033" y="6653"/>
                      <a:pt x="1119" y="6577"/>
                    </a:cubicBezTo>
                    <a:cubicBezTo>
                      <a:pt x="1780" y="5984"/>
                      <a:pt x="1849" y="4979"/>
                      <a:pt x="1963" y="4158"/>
                    </a:cubicBezTo>
                    <a:cubicBezTo>
                      <a:pt x="2123" y="3153"/>
                      <a:pt x="2237" y="2126"/>
                      <a:pt x="2351" y="1122"/>
                    </a:cubicBezTo>
                    <a:cubicBezTo>
                      <a:pt x="2432" y="383"/>
                      <a:pt x="1830" y="1"/>
                      <a:pt x="1221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9" name="Google Shape;2579;p17"/>
            <p:cNvSpPr/>
            <p:nvPr/>
          </p:nvSpPr>
          <p:spPr>
            <a:xfrm>
              <a:off x="8648379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8647229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8648954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76044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76055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76044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7604679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7602979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7604679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8" name="Google Shape;2588;p17"/>
          <p:cNvSpPr txBox="1">
            <a:spLocks noGrp="1"/>
          </p:cNvSpPr>
          <p:nvPr>
            <p:ph type="title"/>
          </p:nvPr>
        </p:nvSpPr>
        <p:spPr>
          <a:xfrm>
            <a:off x="976688" y="2432138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89" name="Google Shape;2589;p17"/>
          <p:cNvSpPr txBox="1">
            <a:spLocks noGrp="1"/>
          </p:cNvSpPr>
          <p:nvPr>
            <p:ph type="subTitle" idx="1"/>
          </p:nvPr>
        </p:nvSpPr>
        <p:spPr>
          <a:xfrm>
            <a:off x="1663073" y="3292825"/>
            <a:ext cx="24894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90" name="Google Shape;2590;p17"/>
          <p:cNvSpPr txBox="1">
            <a:spLocks noGrp="1"/>
          </p:cNvSpPr>
          <p:nvPr>
            <p:ph type="title" idx="2" hasCustomPrompt="1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2591" name="Google Shape;2591;p17"/>
          <p:cNvGrpSpPr/>
          <p:nvPr/>
        </p:nvGrpSpPr>
        <p:grpSpPr>
          <a:xfrm>
            <a:off x="174428" y="853845"/>
            <a:ext cx="275155" cy="3215368"/>
            <a:chOff x="174428" y="853845"/>
            <a:chExt cx="275155" cy="3215368"/>
          </a:xfrm>
        </p:grpSpPr>
        <p:grpSp>
          <p:nvGrpSpPr>
            <p:cNvPr id="2592" name="Google Shape;2592;p17"/>
            <p:cNvGrpSpPr/>
            <p:nvPr/>
          </p:nvGrpSpPr>
          <p:grpSpPr>
            <a:xfrm>
              <a:off x="174428" y="853845"/>
              <a:ext cx="275155" cy="704070"/>
              <a:chOff x="-175772" y="1576607"/>
              <a:chExt cx="275155" cy="704070"/>
            </a:xfrm>
          </p:grpSpPr>
          <p:sp>
            <p:nvSpPr>
              <p:cNvPr id="2593" name="Google Shape;2593;p17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7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7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6" name="Google Shape;2596;p17"/>
            <p:cNvGrpSpPr/>
            <p:nvPr/>
          </p:nvGrpSpPr>
          <p:grpSpPr>
            <a:xfrm>
              <a:off x="174428" y="1691145"/>
              <a:ext cx="275155" cy="2378068"/>
              <a:chOff x="-175772" y="1576607"/>
              <a:chExt cx="275155" cy="2378068"/>
            </a:xfrm>
          </p:grpSpPr>
          <p:sp>
            <p:nvSpPr>
              <p:cNvPr id="2597" name="Google Shape;2597;p17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7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7"/>
              <p:cNvSpPr/>
              <p:nvPr/>
            </p:nvSpPr>
            <p:spPr>
              <a:xfrm flipH="1">
                <a:off x="-171553" y="2414168"/>
                <a:ext cx="262070" cy="70294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9985" extrusionOk="0">
                    <a:moveTo>
                      <a:pt x="1" y="0"/>
                    </a:moveTo>
                    <a:lnTo>
                      <a:pt x="1" y="9985"/>
                    </a:lnTo>
                    <a:lnTo>
                      <a:pt x="1835" y="9985"/>
                    </a:lnTo>
                    <a:cubicBezTo>
                      <a:pt x="2665" y="9985"/>
                      <a:pt x="3355" y="9311"/>
                      <a:pt x="3355" y="8464"/>
                    </a:cubicBezTo>
                    <a:lnTo>
                      <a:pt x="3355" y="1520"/>
                    </a:lnTo>
                    <a:cubicBezTo>
                      <a:pt x="3355" y="674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7"/>
              <p:cNvSpPr/>
              <p:nvPr/>
            </p:nvSpPr>
            <p:spPr>
              <a:xfrm flipH="1">
                <a:off x="-132298" y="2503823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7"/>
              <p:cNvSpPr/>
              <p:nvPr/>
            </p:nvSpPr>
            <p:spPr>
              <a:xfrm flipH="1">
                <a:off x="-171553" y="3250605"/>
                <a:ext cx="262070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7"/>
              <p:cNvSpPr/>
              <p:nvPr/>
            </p:nvSpPr>
            <p:spPr>
              <a:xfrm flipH="1">
                <a:off x="-132298" y="3365087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7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7"/>
              <p:cNvSpPr/>
              <p:nvPr/>
            </p:nvSpPr>
            <p:spPr>
              <a:xfrm flipH="1">
                <a:off x="63220" y="2413890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7"/>
              <p:cNvSpPr/>
              <p:nvPr/>
            </p:nvSpPr>
            <p:spPr>
              <a:xfrm flipH="1">
                <a:off x="63220" y="3250603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6" name="Google Shape;2606;p17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2607" name="Google Shape;2607;p17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0" name="Google Shape;2610;p17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2611" name="Google Shape;2611;p17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19"/>
          <p:cNvSpPr txBox="1">
            <a:spLocks noGrp="1"/>
          </p:cNvSpPr>
          <p:nvPr>
            <p:ph type="title"/>
          </p:nvPr>
        </p:nvSpPr>
        <p:spPr>
          <a:xfrm>
            <a:off x="937625" y="1273400"/>
            <a:ext cx="4187700" cy="29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51" name="Google Shape;2751;p19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2752" name="Google Shape;2752;p19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9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9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5" name="Google Shape;2755;p19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2756" name="Google Shape;2756;p19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9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Of The Section 1">
  <p:cSld name="CUSTOM_9"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p21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21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7" name="Google Shape;2927;p21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2928" name="Google Shape;2928;p21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1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1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1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1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1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1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1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1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1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1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1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1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1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1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1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1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1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1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1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1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9" name="Google Shape;2949;p21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2950" name="Google Shape;2950;p21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1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1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1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1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1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1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1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1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1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1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1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1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1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1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1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6" name="Google Shape;2966;p21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2967" name="Google Shape;2967;p21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21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21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21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21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21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21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1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1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1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21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1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1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1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1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1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3" name="Google Shape;2983;p21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2984" name="Google Shape;2984;p21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1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1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1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1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1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1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1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1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1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1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1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1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1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1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1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00" name="Google Shape;3000;p21"/>
          <p:cNvGrpSpPr/>
          <p:nvPr/>
        </p:nvGrpSpPr>
        <p:grpSpPr>
          <a:xfrm>
            <a:off x="174428" y="853845"/>
            <a:ext cx="275155" cy="3215368"/>
            <a:chOff x="174428" y="853845"/>
            <a:chExt cx="275155" cy="3215368"/>
          </a:xfrm>
        </p:grpSpPr>
        <p:grpSp>
          <p:nvGrpSpPr>
            <p:cNvPr id="3001" name="Google Shape;3001;p21"/>
            <p:cNvGrpSpPr/>
            <p:nvPr/>
          </p:nvGrpSpPr>
          <p:grpSpPr>
            <a:xfrm>
              <a:off x="174428" y="853845"/>
              <a:ext cx="275155" cy="704070"/>
              <a:chOff x="-175772" y="1576607"/>
              <a:chExt cx="275155" cy="704070"/>
            </a:xfrm>
          </p:grpSpPr>
          <p:sp>
            <p:nvSpPr>
              <p:cNvPr id="3002" name="Google Shape;3002;p21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1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1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5" name="Google Shape;3005;p21"/>
            <p:cNvGrpSpPr/>
            <p:nvPr/>
          </p:nvGrpSpPr>
          <p:grpSpPr>
            <a:xfrm>
              <a:off x="174428" y="1691145"/>
              <a:ext cx="275155" cy="2378068"/>
              <a:chOff x="-175772" y="1576607"/>
              <a:chExt cx="275155" cy="2378068"/>
            </a:xfrm>
          </p:grpSpPr>
          <p:sp>
            <p:nvSpPr>
              <p:cNvPr id="3006" name="Google Shape;3006;p21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1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1"/>
              <p:cNvSpPr/>
              <p:nvPr/>
            </p:nvSpPr>
            <p:spPr>
              <a:xfrm flipH="1">
                <a:off x="-171553" y="2414168"/>
                <a:ext cx="262070" cy="70294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9985" extrusionOk="0">
                    <a:moveTo>
                      <a:pt x="1" y="0"/>
                    </a:moveTo>
                    <a:lnTo>
                      <a:pt x="1" y="9985"/>
                    </a:lnTo>
                    <a:lnTo>
                      <a:pt x="1835" y="9985"/>
                    </a:lnTo>
                    <a:cubicBezTo>
                      <a:pt x="2665" y="9985"/>
                      <a:pt x="3355" y="9311"/>
                      <a:pt x="3355" y="8464"/>
                    </a:cubicBezTo>
                    <a:lnTo>
                      <a:pt x="3355" y="1520"/>
                    </a:lnTo>
                    <a:cubicBezTo>
                      <a:pt x="3355" y="674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1"/>
              <p:cNvSpPr/>
              <p:nvPr/>
            </p:nvSpPr>
            <p:spPr>
              <a:xfrm flipH="1">
                <a:off x="-132298" y="2503823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1"/>
              <p:cNvSpPr/>
              <p:nvPr/>
            </p:nvSpPr>
            <p:spPr>
              <a:xfrm flipH="1">
                <a:off x="-171553" y="3250605"/>
                <a:ext cx="262070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1"/>
              <p:cNvSpPr/>
              <p:nvPr/>
            </p:nvSpPr>
            <p:spPr>
              <a:xfrm flipH="1">
                <a:off x="-132298" y="3365087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1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1"/>
              <p:cNvSpPr/>
              <p:nvPr/>
            </p:nvSpPr>
            <p:spPr>
              <a:xfrm flipH="1">
                <a:off x="63220" y="2413890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1"/>
              <p:cNvSpPr/>
              <p:nvPr/>
            </p:nvSpPr>
            <p:spPr>
              <a:xfrm flipH="1">
                <a:off x="63220" y="3250603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15" name="Google Shape;3015;p21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3016" name="Google Shape;3016;p21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1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1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1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3020" name="Google Shape;3020;p21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1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2" name="Google Shape;3022;p21"/>
          <p:cNvSpPr txBox="1">
            <a:spLocks noGrp="1"/>
          </p:cNvSpPr>
          <p:nvPr>
            <p:ph type="title"/>
          </p:nvPr>
        </p:nvSpPr>
        <p:spPr>
          <a:xfrm>
            <a:off x="976688" y="2432138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23" name="Google Shape;3023;p21"/>
          <p:cNvSpPr txBox="1">
            <a:spLocks noGrp="1"/>
          </p:cNvSpPr>
          <p:nvPr>
            <p:ph type="subTitle" idx="1"/>
          </p:nvPr>
        </p:nvSpPr>
        <p:spPr>
          <a:xfrm>
            <a:off x="1636998" y="3292825"/>
            <a:ext cx="25416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24" name="Google Shape;3024;p21"/>
          <p:cNvSpPr txBox="1">
            <a:spLocks noGrp="1"/>
          </p:cNvSpPr>
          <p:nvPr>
            <p:ph type="title" idx="2" hasCustomPrompt="1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3025" name="Google Shape;3025;p21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grpSp>
          <p:nvGrpSpPr>
            <p:cNvPr id="3026" name="Google Shape;3026;p21"/>
            <p:cNvGrpSpPr/>
            <p:nvPr/>
          </p:nvGrpSpPr>
          <p:grpSpPr>
            <a:xfrm>
              <a:off x="6633454" y="404467"/>
              <a:ext cx="3254333" cy="4765783"/>
              <a:chOff x="6633454" y="404467"/>
              <a:chExt cx="3254333" cy="4765783"/>
            </a:xfrm>
          </p:grpSpPr>
          <p:sp>
            <p:nvSpPr>
              <p:cNvPr id="3027" name="Google Shape;3027;p21"/>
              <p:cNvSpPr/>
              <p:nvPr/>
            </p:nvSpPr>
            <p:spPr>
              <a:xfrm>
                <a:off x="6894808" y="3115563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01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1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1"/>
              <p:cNvSpPr/>
              <p:nvPr/>
            </p:nvSpPr>
            <p:spPr>
              <a:xfrm>
                <a:off x="6894808" y="3223988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29"/>
                      <a:pt x="20886" y="3424"/>
                    </a:cubicBezTo>
                    <a:lnTo>
                      <a:pt x="20886" y="3492"/>
                    </a:lnTo>
                    <a:lnTo>
                      <a:pt x="1" y="3492"/>
                    </a:lnTo>
                    <a:lnTo>
                      <a:pt x="1" y="3424"/>
                    </a:lnTo>
                    <a:cubicBezTo>
                      <a:pt x="1" y="1529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1"/>
              <p:cNvSpPr/>
              <p:nvPr/>
            </p:nvSpPr>
            <p:spPr>
              <a:xfrm>
                <a:off x="6894808" y="4268238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1"/>
              <p:cNvSpPr/>
              <p:nvPr/>
            </p:nvSpPr>
            <p:spPr>
              <a:xfrm>
                <a:off x="6894808" y="4377213"/>
                <a:ext cx="5221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1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02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2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1"/>
              <p:cNvSpPr/>
              <p:nvPr/>
            </p:nvSpPr>
            <p:spPr>
              <a:xfrm>
                <a:off x="6894808" y="4485638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1"/>
              <p:cNvSpPr/>
              <p:nvPr/>
            </p:nvSpPr>
            <p:spPr>
              <a:xfrm>
                <a:off x="6764133" y="3659363"/>
                <a:ext cx="8732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3035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43"/>
                    </a:cubicBezTo>
                    <a:lnTo>
                      <a:pt x="206" y="12714"/>
                    </a:lnTo>
                    <a:cubicBezTo>
                      <a:pt x="206" y="12897"/>
                      <a:pt x="366" y="13034"/>
                      <a:pt x="549" y="13034"/>
                    </a:cubicBezTo>
                    <a:lnTo>
                      <a:pt x="2945" y="13034"/>
                    </a:lnTo>
                    <a:cubicBezTo>
                      <a:pt x="3128" y="13034"/>
                      <a:pt x="3288" y="12897"/>
                      <a:pt x="3288" y="12714"/>
                    </a:cubicBezTo>
                    <a:lnTo>
                      <a:pt x="3470" y="343"/>
                    </a:lnTo>
                    <a:cubicBezTo>
                      <a:pt x="3493" y="138"/>
                      <a:pt x="3333" y="1"/>
                      <a:pt x="3151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1"/>
              <p:cNvSpPr/>
              <p:nvPr/>
            </p:nvSpPr>
            <p:spPr>
              <a:xfrm>
                <a:off x="6780683" y="3675338"/>
                <a:ext cx="5425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70" extrusionOk="0">
                    <a:moveTo>
                      <a:pt x="1073" y="1"/>
                    </a:moveTo>
                    <a:cubicBezTo>
                      <a:pt x="480" y="1"/>
                      <a:pt x="1" y="480"/>
                      <a:pt x="1" y="1097"/>
                    </a:cubicBezTo>
                    <a:cubicBezTo>
                      <a:pt x="1" y="1690"/>
                      <a:pt x="480" y="2169"/>
                      <a:pt x="1073" y="2169"/>
                    </a:cubicBezTo>
                    <a:cubicBezTo>
                      <a:pt x="1690" y="2169"/>
                      <a:pt x="2169" y="1690"/>
                      <a:pt x="2169" y="1097"/>
                    </a:cubicBezTo>
                    <a:cubicBezTo>
                      <a:pt x="2169" y="480"/>
                      <a:pt x="1690" y="1"/>
                      <a:pt x="1073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21"/>
              <p:cNvSpPr/>
              <p:nvPr/>
            </p:nvSpPr>
            <p:spPr>
              <a:xfrm>
                <a:off x="6803508" y="3682763"/>
                <a:ext cx="860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576" extrusionOk="0">
                    <a:moveTo>
                      <a:pt x="138" y="1"/>
                    </a:moveTo>
                    <a:cubicBezTo>
                      <a:pt x="46" y="1"/>
                      <a:pt x="1" y="69"/>
                      <a:pt x="1" y="160"/>
                    </a:cubicBezTo>
                    <a:lnTo>
                      <a:pt x="1" y="1439"/>
                    </a:lnTo>
                    <a:cubicBezTo>
                      <a:pt x="1" y="1507"/>
                      <a:pt x="46" y="1576"/>
                      <a:pt x="138" y="1576"/>
                    </a:cubicBezTo>
                    <a:lnTo>
                      <a:pt x="206" y="1576"/>
                    </a:lnTo>
                    <a:cubicBezTo>
                      <a:pt x="275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5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21"/>
              <p:cNvSpPr/>
              <p:nvPr/>
            </p:nvSpPr>
            <p:spPr>
              <a:xfrm>
                <a:off x="7604679" y="4354963"/>
                <a:ext cx="4340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721" extrusionOk="0">
                    <a:moveTo>
                      <a:pt x="389" y="1"/>
                    </a:moveTo>
                    <a:cubicBezTo>
                      <a:pt x="184" y="1"/>
                      <a:pt x="1" y="183"/>
                      <a:pt x="1" y="412"/>
                    </a:cubicBezTo>
                    <a:lnTo>
                      <a:pt x="1" y="8309"/>
                    </a:lnTo>
                    <a:cubicBezTo>
                      <a:pt x="1" y="8537"/>
                      <a:pt x="184" y="8720"/>
                      <a:pt x="389" y="8720"/>
                    </a:cubicBezTo>
                    <a:lnTo>
                      <a:pt x="1348" y="8720"/>
                    </a:lnTo>
                    <a:cubicBezTo>
                      <a:pt x="1553" y="8720"/>
                      <a:pt x="1736" y="8537"/>
                      <a:pt x="1736" y="8309"/>
                    </a:cubicBezTo>
                    <a:lnTo>
                      <a:pt x="1736" y="412"/>
                    </a:lnTo>
                    <a:cubicBezTo>
                      <a:pt x="1736" y="183"/>
                      <a:pt x="1553" y="1"/>
                      <a:pt x="1348" y="1"/>
                    </a:cubicBezTo>
                    <a:close/>
                  </a:path>
                </a:pathLst>
              </a:custGeom>
              <a:solidFill>
                <a:srgbClr val="7481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21"/>
              <p:cNvSpPr/>
              <p:nvPr/>
            </p:nvSpPr>
            <p:spPr>
              <a:xfrm>
                <a:off x="7605254" y="4376088"/>
                <a:ext cx="434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690" extrusionOk="0">
                    <a:moveTo>
                      <a:pt x="868" y="0"/>
                    </a:moveTo>
                    <a:cubicBezTo>
                      <a:pt x="434" y="0"/>
                      <a:pt x="1" y="388"/>
                      <a:pt x="24" y="845"/>
                    </a:cubicBezTo>
                    <a:cubicBezTo>
                      <a:pt x="46" y="1301"/>
                      <a:pt x="389" y="1689"/>
                      <a:pt x="868" y="1689"/>
                    </a:cubicBezTo>
                    <a:cubicBezTo>
                      <a:pt x="1302" y="1689"/>
                      <a:pt x="1735" y="1301"/>
                      <a:pt x="1713" y="845"/>
                    </a:cubicBezTo>
                    <a:cubicBezTo>
                      <a:pt x="1690" y="388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21"/>
              <p:cNvSpPr/>
              <p:nvPr/>
            </p:nvSpPr>
            <p:spPr>
              <a:xfrm>
                <a:off x="7931104" y="3115563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01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01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1"/>
              <p:cNvSpPr/>
              <p:nvPr/>
            </p:nvSpPr>
            <p:spPr>
              <a:xfrm>
                <a:off x="7931104" y="3223988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0"/>
                    </a:moveTo>
                    <a:cubicBezTo>
                      <a:pt x="19333" y="0"/>
                      <a:pt x="20862" y="1529"/>
                      <a:pt x="20862" y="3424"/>
                    </a:cubicBezTo>
                    <a:lnTo>
                      <a:pt x="20862" y="3492"/>
                    </a:lnTo>
                    <a:lnTo>
                      <a:pt x="0" y="3492"/>
                    </a:lnTo>
                    <a:lnTo>
                      <a:pt x="0" y="3424"/>
                    </a:lnTo>
                    <a:cubicBezTo>
                      <a:pt x="0" y="1529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1"/>
              <p:cNvSpPr/>
              <p:nvPr/>
            </p:nvSpPr>
            <p:spPr>
              <a:xfrm>
                <a:off x="7931104" y="4268238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1"/>
              <p:cNvSpPr/>
              <p:nvPr/>
            </p:nvSpPr>
            <p:spPr>
              <a:xfrm>
                <a:off x="7931104" y="4377213"/>
                <a:ext cx="521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1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02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02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1"/>
              <p:cNvSpPr/>
              <p:nvPr/>
            </p:nvSpPr>
            <p:spPr>
              <a:xfrm>
                <a:off x="7931104" y="4485638"/>
                <a:ext cx="5215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4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1"/>
              <p:cNvSpPr/>
              <p:nvPr/>
            </p:nvSpPr>
            <p:spPr>
              <a:xfrm>
                <a:off x="7800429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42" y="1"/>
                    </a:moveTo>
                    <a:cubicBezTo>
                      <a:pt x="160" y="1"/>
                      <a:pt x="0" y="138"/>
                      <a:pt x="0" y="343"/>
                    </a:cubicBezTo>
                    <a:lnTo>
                      <a:pt x="205" y="12714"/>
                    </a:lnTo>
                    <a:cubicBezTo>
                      <a:pt x="205" y="12897"/>
                      <a:pt x="342" y="13034"/>
                      <a:pt x="548" y="13034"/>
                    </a:cubicBezTo>
                    <a:lnTo>
                      <a:pt x="2944" y="13034"/>
                    </a:lnTo>
                    <a:cubicBezTo>
                      <a:pt x="3127" y="13034"/>
                      <a:pt x="3264" y="12897"/>
                      <a:pt x="3264" y="12714"/>
                    </a:cubicBezTo>
                    <a:lnTo>
                      <a:pt x="3469" y="343"/>
                    </a:lnTo>
                    <a:cubicBezTo>
                      <a:pt x="3469" y="138"/>
                      <a:pt x="3333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1"/>
              <p:cNvSpPr/>
              <p:nvPr/>
            </p:nvSpPr>
            <p:spPr>
              <a:xfrm>
                <a:off x="7816404" y="3675338"/>
                <a:ext cx="548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170" extrusionOk="0">
                    <a:moveTo>
                      <a:pt x="1096" y="1"/>
                    </a:moveTo>
                    <a:cubicBezTo>
                      <a:pt x="502" y="1"/>
                      <a:pt x="0" y="480"/>
                      <a:pt x="0" y="1097"/>
                    </a:cubicBezTo>
                    <a:cubicBezTo>
                      <a:pt x="0" y="1690"/>
                      <a:pt x="502" y="2169"/>
                      <a:pt x="1096" y="2169"/>
                    </a:cubicBezTo>
                    <a:cubicBezTo>
                      <a:pt x="1689" y="2169"/>
                      <a:pt x="2191" y="1690"/>
                      <a:pt x="2191" y="1097"/>
                    </a:cubicBezTo>
                    <a:cubicBezTo>
                      <a:pt x="2191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1"/>
              <p:cNvSpPr/>
              <p:nvPr/>
            </p:nvSpPr>
            <p:spPr>
              <a:xfrm>
                <a:off x="7839229" y="3682763"/>
                <a:ext cx="91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76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60" y="1576"/>
                    </a:cubicBezTo>
                    <a:lnTo>
                      <a:pt x="228" y="1576"/>
                    </a:lnTo>
                    <a:cubicBezTo>
                      <a:pt x="297" y="1576"/>
                      <a:pt x="365" y="1507"/>
                      <a:pt x="365" y="1439"/>
                    </a:cubicBezTo>
                    <a:lnTo>
                      <a:pt x="365" y="160"/>
                    </a:lnTo>
                    <a:cubicBezTo>
                      <a:pt x="365" y="69"/>
                      <a:pt x="297" y="1"/>
                      <a:pt x="228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1"/>
              <p:cNvSpPr/>
              <p:nvPr/>
            </p:nvSpPr>
            <p:spPr>
              <a:xfrm>
                <a:off x="8648379" y="4354963"/>
                <a:ext cx="439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721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2"/>
                    </a:cubicBezTo>
                    <a:lnTo>
                      <a:pt x="0" y="8309"/>
                    </a:lnTo>
                    <a:cubicBezTo>
                      <a:pt x="0" y="8537"/>
                      <a:pt x="183" y="8720"/>
                      <a:pt x="411" y="8720"/>
                    </a:cubicBezTo>
                    <a:lnTo>
                      <a:pt x="1347" y="8720"/>
                    </a:lnTo>
                    <a:cubicBezTo>
                      <a:pt x="1575" y="8720"/>
                      <a:pt x="1758" y="8537"/>
                      <a:pt x="1758" y="8309"/>
                    </a:cubicBezTo>
                    <a:lnTo>
                      <a:pt x="1758" y="412"/>
                    </a:lnTo>
                    <a:cubicBezTo>
                      <a:pt x="1758" y="183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rgbClr val="7481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1"/>
              <p:cNvSpPr/>
              <p:nvPr/>
            </p:nvSpPr>
            <p:spPr>
              <a:xfrm>
                <a:off x="8649529" y="4376088"/>
                <a:ext cx="428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90" extrusionOk="0">
                    <a:moveTo>
                      <a:pt x="867" y="0"/>
                    </a:moveTo>
                    <a:cubicBezTo>
                      <a:pt x="411" y="0"/>
                      <a:pt x="0" y="388"/>
                      <a:pt x="23" y="845"/>
                    </a:cubicBezTo>
                    <a:cubicBezTo>
                      <a:pt x="46" y="1301"/>
                      <a:pt x="388" y="1689"/>
                      <a:pt x="867" y="1689"/>
                    </a:cubicBezTo>
                    <a:cubicBezTo>
                      <a:pt x="1301" y="1689"/>
                      <a:pt x="1712" y="1301"/>
                      <a:pt x="1689" y="845"/>
                    </a:cubicBezTo>
                    <a:cubicBezTo>
                      <a:pt x="1689" y="388"/>
                      <a:pt x="1324" y="0"/>
                      <a:pt x="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1"/>
              <p:cNvSpPr/>
              <p:nvPr/>
            </p:nvSpPr>
            <p:spPr>
              <a:xfrm>
                <a:off x="6768133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40" y="1073"/>
                      <a:pt x="2351" y="2260"/>
                      <a:pt x="1507" y="3105"/>
                    </a:cubicBezTo>
                    <a:cubicBezTo>
                      <a:pt x="1186" y="3426"/>
                      <a:pt x="824" y="3604"/>
                      <a:pt x="483" y="3604"/>
                    </a:cubicBezTo>
                    <a:cubicBezTo>
                      <a:pt x="314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9" y="6460"/>
                    </a:cubicBezTo>
                    <a:lnTo>
                      <a:pt x="2785" y="6460"/>
                    </a:lnTo>
                    <a:cubicBezTo>
                      <a:pt x="2968" y="6460"/>
                      <a:pt x="3128" y="6323"/>
                      <a:pt x="3128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1"/>
              <p:cNvSpPr/>
              <p:nvPr/>
            </p:nvSpPr>
            <p:spPr>
              <a:xfrm>
                <a:off x="7804404" y="3823713"/>
                <a:ext cx="8050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17" y="1073"/>
                      <a:pt x="2329" y="2260"/>
                      <a:pt x="1507" y="3105"/>
                    </a:cubicBezTo>
                    <a:cubicBezTo>
                      <a:pt x="1186" y="3426"/>
                      <a:pt x="824" y="3604"/>
                      <a:pt x="483" y="3604"/>
                    </a:cubicBezTo>
                    <a:cubicBezTo>
                      <a:pt x="315" y="3604"/>
                      <a:pt x="151" y="3560"/>
                      <a:pt x="1" y="3470"/>
                    </a:cubicBezTo>
                    <a:lnTo>
                      <a:pt x="1" y="3470"/>
                    </a:lnTo>
                    <a:lnTo>
                      <a:pt x="46" y="6140"/>
                    </a:lnTo>
                    <a:cubicBezTo>
                      <a:pt x="46" y="6323"/>
                      <a:pt x="183" y="6460"/>
                      <a:pt x="389" y="6460"/>
                    </a:cubicBezTo>
                    <a:lnTo>
                      <a:pt x="2785" y="6460"/>
                    </a:lnTo>
                    <a:cubicBezTo>
                      <a:pt x="2968" y="6460"/>
                      <a:pt x="3105" y="6323"/>
                      <a:pt x="3105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1"/>
              <p:cNvSpPr/>
              <p:nvPr/>
            </p:nvSpPr>
            <p:spPr>
              <a:xfrm>
                <a:off x="6764708" y="3773313"/>
                <a:ext cx="597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4270" extrusionOk="0">
                    <a:moveTo>
                      <a:pt x="1178" y="1"/>
                    </a:moveTo>
                    <a:cubicBezTo>
                      <a:pt x="707" y="1"/>
                      <a:pt x="248" y="252"/>
                      <a:pt x="137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40" y="4162"/>
                    </a:cubicBezTo>
                    <a:cubicBezTo>
                      <a:pt x="711" y="4233"/>
                      <a:pt x="800" y="4269"/>
                      <a:pt x="890" y="4269"/>
                    </a:cubicBezTo>
                    <a:cubicBezTo>
                      <a:pt x="945" y="4269"/>
                      <a:pt x="999" y="4256"/>
                      <a:pt x="1050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55" y="2336"/>
                      <a:pt x="2329" y="1743"/>
                      <a:pt x="2352" y="1103"/>
                    </a:cubicBezTo>
                    <a:cubicBezTo>
                      <a:pt x="2390" y="403"/>
                      <a:pt x="177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1"/>
              <p:cNvSpPr/>
              <p:nvPr/>
            </p:nvSpPr>
            <p:spPr>
              <a:xfrm>
                <a:off x="7800979" y="3773313"/>
                <a:ext cx="594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4270" extrusionOk="0">
                    <a:moveTo>
                      <a:pt x="1171" y="1"/>
                    </a:moveTo>
                    <a:cubicBezTo>
                      <a:pt x="703" y="1"/>
                      <a:pt x="249" y="252"/>
                      <a:pt x="138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17" y="4162"/>
                    </a:cubicBezTo>
                    <a:cubicBezTo>
                      <a:pt x="688" y="4233"/>
                      <a:pt x="787" y="4269"/>
                      <a:pt x="883" y="4269"/>
                    </a:cubicBezTo>
                    <a:cubicBezTo>
                      <a:pt x="942" y="4269"/>
                      <a:pt x="999" y="4256"/>
                      <a:pt x="1051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32" y="2336"/>
                      <a:pt x="2329" y="1743"/>
                      <a:pt x="2352" y="1103"/>
                    </a:cubicBezTo>
                    <a:cubicBezTo>
                      <a:pt x="2377" y="403"/>
                      <a:pt x="1763" y="1"/>
                      <a:pt x="1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1"/>
              <p:cNvSpPr/>
              <p:nvPr/>
            </p:nvSpPr>
            <p:spPr>
              <a:xfrm>
                <a:off x="7604679" y="4407463"/>
                <a:ext cx="434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21" extrusionOk="0">
                    <a:moveTo>
                      <a:pt x="1736" y="1"/>
                    </a:moveTo>
                    <a:cubicBezTo>
                      <a:pt x="1211" y="731"/>
                      <a:pt x="640" y="1416"/>
                      <a:pt x="1" y="2078"/>
                    </a:cubicBezTo>
                    <a:lnTo>
                      <a:pt x="1" y="6209"/>
                    </a:lnTo>
                    <a:cubicBezTo>
                      <a:pt x="1" y="6437"/>
                      <a:pt x="184" y="6620"/>
                      <a:pt x="389" y="6620"/>
                    </a:cubicBezTo>
                    <a:lnTo>
                      <a:pt x="1348" y="6620"/>
                    </a:lnTo>
                    <a:cubicBezTo>
                      <a:pt x="1553" y="6620"/>
                      <a:pt x="1736" y="6437"/>
                      <a:pt x="1736" y="6209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1"/>
              <p:cNvSpPr/>
              <p:nvPr/>
            </p:nvSpPr>
            <p:spPr>
              <a:xfrm>
                <a:off x="6633458" y="404467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1" y="1"/>
                    </a:moveTo>
                    <a:lnTo>
                      <a:pt x="1" y="87011"/>
                    </a:lnTo>
                    <a:lnTo>
                      <a:pt x="41771" y="87011"/>
                    </a:lnTo>
                    <a:lnTo>
                      <a:pt x="417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1"/>
              <p:cNvSpPr/>
              <p:nvPr/>
            </p:nvSpPr>
            <p:spPr>
              <a:xfrm>
                <a:off x="6633458" y="507767"/>
                <a:ext cx="1044275" cy="20719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2879" extrusionOk="0">
                    <a:moveTo>
                      <a:pt x="41771" y="0"/>
                    </a:moveTo>
                    <a:cubicBezTo>
                      <a:pt x="41406" y="959"/>
                      <a:pt x="40972" y="1918"/>
                      <a:pt x="40561" y="2831"/>
                    </a:cubicBezTo>
                    <a:cubicBezTo>
                      <a:pt x="39146" y="5912"/>
                      <a:pt x="37731" y="9016"/>
                      <a:pt x="36179" y="12029"/>
                    </a:cubicBezTo>
                    <a:cubicBezTo>
                      <a:pt x="33280" y="17576"/>
                      <a:pt x="29925" y="22917"/>
                      <a:pt x="25885" y="27687"/>
                    </a:cubicBezTo>
                    <a:cubicBezTo>
                      <a:pt x="23853" y="30084"/>
                      <a:pt x="21639" y="32298"/>
                      <a:pt x="19288" y="34352"/>
                    </a:cubicBezTo>
                    <a:cubicBezTo>
                      <a:pt x="17143" y="36201"/>
                      <a:pt x="14791" y="37799"/>
                      <a:pt x="12189" y="38940"/>
                    </a:cubicBezTo>
                    <a:cubicBezTo>
                      <a:pt x="10934" y="39488"/>
                      <a:pt x="9633" y="39945"/>
                      <a:pt x="8309" y="40287"/>
                    </a:cubicBezTo>
                    <a:cubicBezTo>
                      <a:pt x="7830" y="40424"/>
                      <a:pt x="7282" y="40401"/>
                      <a:pt x="6825" y="40538"/>
                    </a:cubicBezTo>
                    <a:cubicBezTo>
                      <a:pt x="6323" y="40698"/>
                      <a:pt x="5890" y="41383"/>
                      <a:pt x="5639" y="41793"/>
                    </a:cubicBezTo>
                    <a:cubicBezTo>
                      <a:pt x="4566" y="43597"/>
                      <a:pt x="4383" y="45811"/>
                      <a:pt x="3151" y="47523"/>
                    </a:cubicBezTo>
                    <a:cubicBezTo>
                      <a:pt x="2306" y="48687"/>
                      <a:pt x="1256" y="49942"/>
                      <a:pt x="1" y="50695"/>
                    </a:cubicBezTo>
                    <a:lnTo>
                      <a:pt x="1" y="82879"/>
                    </a:lnTo>
                    <a:lnTo>
                      <a:pt x="41771" y="82879"/>
                    </a:lnTo>
                    <a:lnTo>
                      <a:pt x="41771" y="0"/>
                    </a:lnTo>
                    <a:close/>
                  </a:path>
                </a:pathLst>
              </a:custGeom>
              <a:solidFill>
                <a:srgbClr val="000000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1"/>
              <p:cNvSpPr/>
              <p:nvPr/>
            </p:nvSpPr>
            <p:spPr>
              <a:xfrm>
                <a:off x="6677408" y="447842"/>
                <a:ext cx="956975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279" h="83519" extrusionOk="0">
                    <a:moveTo>
                      <a:pt x="274" y="1"/>
                    </a:moveTo>
                    <a:cubicBezTo>
                      <a:pt x="114" y="1"/>
                      <a:pt x="0" y="115"/>
                      <a:pt x="0" y="275"/>
                    </a:cubicBezTo>
                    <a:lnTo>
                      <a:pt x="0" y="83244"/>
                    </a:lnTo>
                    <a:cubicBezTo>
                      <a:pt x="0" y="83404"/>
                      <a:pt x="114" y="83518"/>
                      <a:pt x="274" y="83518"/>
                    </a:cubicBezTo>
                    <a:lnTo>
                      <a:pt x="38004" y="83518"/>
                    </a:lnTo>
                    <a:cubicBezTo>
                      <a:pt x="38141" y="83518"/>
                      <a:pt x="38278" y="83404"/>
                      <a:pt x="38278" y="83244"/>
                    </a:cubicBezTo>
                    <a:lnTo>
                      <a:pt x="38278" y="275"/>
                    </a:lnTo>
                    <a:cubicBezTo>
                      <a:pt x="38278" y="115"/>
                      <a:pt x="38141" y="1"/>
                      <a:pt x="380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1"/>
              <p:cNvSpPr/>
              <p:nvPr/>
            </p:nvSpPr>
            <p:spPr>
              <a:xfrm>
                <a:off x="6894808" y="839292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1"/>
              <p:cNvSpPr/>
              <p:nvPr/>
            </p:nvSpPr>
            <p:spPr>
              <a:xfrm>
                <a:off x="6894808" y="948292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1"/>
              <p:cNvSpPr/>
              <p:nvPr/>
            </p:nvSpPr>
            <p:spPr>
              <a:xfrm>
                <a:off x="6894808" y="1056717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1"/>
              <p:cNvSpPr/>
              <p:nvPr/>
            </p:nvSpPr>
            <p:spPr>
              <a:xfrm>
                <a:off x="6894808" y="2100967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1"/>
              <p:cNvSpPr/>
              <p:nvPr/>
            </p:nvSpPr>
            <p:spPr>
              <a:xfrm>
                <a:off x="6894808" y="2209967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29"/>
                      <a:pt x="20886" y="3401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1"/>
                    </a:lnTo>
                    <a:cubicBezTo>
                      <a:pt x="1" y="1529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1"/>
              <p:cNvSpPr/>
              <p:nvPr/>
            </p:nvSpPr>
            <p:spPr>
              <a:xfrm>
                <a:off x="6894808" y="2318367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1"/>
              <p:cNvSpPr/>
              <p:nvPr/>
            </p:nvSpPr>
            <p:spPr>
              <a:xfrm>
                <a:off x="6677408" y="607042"/>
                <a:ext cx="956975" cy="1928775"/>
              </a:xfrm>
              <a:custGeom>
                <a:avLst/>
                <a:gdLst/>
                <a:ahLst/>
                <a:cxnLst/>
                <a:rect l="l" t="t" r="r" b="b"/>
                <a:pathLst>
                  <a:path w="38279" h="77151" extrusionOk="0">
                    <a:moveTo>
                      <a:pt x="38278" y="1"/>
                    </a:moveTo>
                    <a:cubicBezTo>
                      <a:pt x="37046" y="2717"/>
                      <a:pt x="35790" y="5411"/>
                      <a:pt x="34421" y="8058"/>
                    </a:cubicBezTo>
                    <a:cubicBezTo>
                      <a:pt x="31522" y="13605"/>
                      <a:pt x="28167" y="18946"/>
                      <a:pt x="24127" y="23716"/>
                    </a:cubicBezTo>
                    <a:cubicBezTo>
                      <a:pt x="22095" y="26113"/>
                      <a:pt x="19881" y="28327"/>
                      <a:pt x="17530" y="30381"/>
                    </a:cubicBezTo>
                    <a:cubicBezTo>
                      <a:pt x="15385" y="32230"/>
                      <a:pt x="13033" y="33828"/>
                      <a:pt x="10431" y="34969"/>
                    </a:cubicBezTo>
                    <a:cubicBezTo>
                      <a:pt x="9176" y="35517"/>
                      <a:pt x="7875" y="35974"/>
                      <a:pt x="6551" y="36316"/>
                    </a:cubicBezTo>
                    <a:cubicBezTo>
                      <a:pt x="6072" y="36453"/>
                      <a:pt x="5524" y="36430"/>
                      <a:pt x="5067" y="36567"/>
                    </a:cubicBezTo>
                    <a:cubicBezTo>
                      <a:pt x="4565" y="36727"/>
                      <a:pt x="4132" y="37412"/>
                      <a:pt x="3881" y="37822"/>
                    </a:cubicBezTo>
                    <a:cubicBezTo>
                      <a:pt x="2808" y="39626"/>
                      <a:pt x="2625" y="41840"/>
                      <a:pt x="1393" y="43552"/>
                    </a:cubicBezTo>
                    <a:cubicBezTo>
                      <a:pt x="982" y="44122"/>
                      <a:pt x="502" y="44716"/>
                      <a:pt x="0" y="45286"/>
                    </a:cubicBezTo>
                    <a:lnTo>
                      <a:pt x="0" y="76876"/>
                    </a:lnTo>
                    <a:cubicBezTo>
                      <a:pt x="0" y="77036"/>
                      <a:pt x="114" y="77150"/>
                      <a:pt x="274" y="77150"/>
                    </a:cubicBezTo>
                    <a:lnTo>
                      <a:pt x="38004" y="77150"/>
                    </a:lnTo>
                    <a:cubicBezTo>
                      <a:pt x="38141" y="77150"/>
                      <a:pt x="38278" y="77036"/>
                      <a:pt x="38278" y="76876"/>
                    </a:cubicBezTo>
                    <a:lnTo>
                      <a:pt x="38278" y="1"/>
                    </a:lnTo>
                    <a:close/>
                  </a:path>
                </a:pathLst>
              </a:custGeom>
              <a:solidFill>
                <a:srgbClr val="BAC8C8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1"/>
              <p:cNvSpPr/>
              <p:nvPr/>
            </p:nvSpPr>
            <p:spPr>
              <a:xfrm>
                <a:off x="6981558" y="556842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97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97" y="3470"/>
                    </a:cubicBezTo>
                    <a:lnTo>
                      <a:pt x="13650" y="3470"/>
                    </a:lnTo>
                    <a:cubicBezTo>
                      <a:pt x="13809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809" y="0"/>
                      <a:pt x="1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1"/>
              <p:cNvSpPr/>
              <p:nvPr/>
            </p:nvSpPr>
            <p:spPr>
              <a:xfrm>
                <a:off x="6764133" y="1492092"/>
                <a:ext cx="873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3057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43"/>
                    </a:cubicBezTo>
                    <a:lnTo>
                      <a:pt x="206" y="12715"/>
                    </a:lnTo>
                    <a:cubicBezTo>
                      <a:pt x="206" y="12897"/>
                      <a:pt x="366" y="13057"/>
                      <a:pt x="549" y="13057"/>
                    </a:cubicBezTo>
                    <a:lnTo>
                      <a:pt x="2945" y="13057"/>
                    </a:lnTo>
                    <a:cubicBezTo>
                      <a:pt x="3128" y="13057"/>
                      <a:pt x="3288" y="12897"/>
                      <a:pt x="3288" y="12715"/>
                    </a:cubicBezTo>
                    <a:lnTo>
                      <a:pt x="3470" y="343"/>
                    </a:lnTo>
                    <a:cubicBezTo>
                      <a:pt x="3493" y="138"/>
                      <a:pt x="3333" y="1"/>
                      <a:pt x="3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1"/>
              <p:cNvSpPr/>
              <p:nvPr/>
            </p:nvSpPr>
            <p:spPr>
              <a:xfrm>
                <a:off x="6780683" y="1508092"/>
                <a:ext cx="542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92" extrusionOk="0">
                    <a:moveTo>
                      <a:pt x="1073" y="0"/>
                    </a:moveTo>
                    <a:cubicBezTo>
                      <a:pt x="480" y="0"/>
                      <a:pt x="1" y="502"/>
                      <a:pt x="1" y="1096"/>
                    </a:cubicBezTo>
                    <a:cubicBezTo>
                      <a:pt x="1" y="1689"/>
                      <a:pt x="480" y="2191"/>
                      <a:pt x="1073" y="2191"/>
                    </a:cubicBezTo>
                    <a:cubicBezTo>
                      <a:pt x="1690" y="2191"/>
                      <a:pt x="2169" y="1689"/>
                      <a:pt x="2169" y="1096"/>
                    </a:cubicBezTo>
                    <a:cubicBezTo>
                      <a:pt x="2169" y="502"/>
                      <a:pt x="1690" y="0"/>
                      <a:pt x="10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1"/>
              <p:cNvSpPr/>
              <p:nvPr/>
            </p:nvSpPr>
            <p:spPr>
              <a:xfrm>
                <a:off x="6803508" y="1516067"/>
                <a:ext cx="860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553" extrusionOk="0">
                    <a:moveTo>
                      <a:pt x="138" y="1"/>
                    </a:moveTo>
                    <a:cubicBezTo>
                      <a:pt x="46" y="1"/>
                      <a:pt x="1" y="46"/>
                      <a:pt x="1" y="138"/>
                    </a:cubicBezTo>
                    <a:lnTo>
                      <a:pt x="1" y="1416"/>
                    </a:lnTo>
                    <a:cubicBezTo>
                      <a:pt x="1" y="1484"/>
                      <a:pt x="46" y="1553"/>
                      <a:pt x="138" y="1553"/>
                    </a:cubicBezTo>
                    <a:lnTo>
                      <a:pt x="206" y="1553"/>
                    </a:lnTo>
                    <a:cubicBezTo>
                      <a:pt x="275" y="1553"/>
                      <a:pt x="343" y="1484"/>
                      <a:pt x="343" y="1416"/>
                    </a:cubicBezTo>
                    <a:lnTo>
                      <a:pt x="343" y="138"/>
                    </a:lnTo>
                    <a:cubicBezTo>
                      <a:pt x="343" y="46"/>
                      <a:pt x="275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1"/>
              <p:cNvSpPr/>
              <p:nvPr/>
            </p:nvSpPr>
            <p:spPr>
              <a:xfrm>
                <a:off x="7604679" y="578517"/>
                <a:ext cx="4340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698" extrusionOk="0">
                    <a:moveTo>
                      <a:pt x="389" y="1"/>
                    </a:moveTo>
                    <a:cubicBezTo>
                      <a:pt x="184" y="1"/>
                      <a:pt x="1" y="160"/>
                      <a:pt x="1" y="389"/>
                    </a:cubicBezTo>
                    <a:lnTo>
                      <a:pt x="1" y="8309"/>
                    </a:lnTo>
                    <a:cubicBezTo>
                      <a:pt x="1" y="8514"/>
                      <a:pt x="184" y="8697"/>
                      <a:pt x="389" y="8697"/>
                    </a:cubicBezTo>
                    <a:lnTo>
                      <a:pt x="1348" y="8697"/>
                    </a:lnTo>
                    <a:cubicBezTo>
                      <a:pt x="1553" y="8697"/>
                      <a:pt x="1736" y="8514"/>
                      <a:pt x="1736" y="8309"/>
                    </a:cubicBezTo>
                    <a:lnTo>
                      <a:pt x="1736" y="389"/>
                    </a:lnTo>
                    <a:cubicBezTo>
                      <a:pt x="1736" y="160"/>
                      <a:pt x="1553" y="1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21"/>
              <p:cNvSpPr/>
              <p:nvPr/>
            </p:nvSpPr>
            <p:spPr>
              <a:xfrm>
                <a:off x="7604679" y="2188267"/>
                <a:ext cx="4340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698" extrusionOk="0">
                    <a:moveTo>
                      <a:pt x="389" y="1"/>
                    </a:moveTo>
                    <a:cubicBezTo>
                      <a:pt x="184" y="1"/>
                      <a:pt x="1" y="161"/>
                      <a:pt x="1" y="389"/>
                    </a:cubicBezTo>
                    <a:lnTo>
                      <a:pt x="1" y="8286"/>
                    </a:lnTo>
                    <a:cubicBezTo>
                      <a:pt x="1" y="8515"/>
                      <a:pt x="184" y="8697"/>
                      <a:pt x="389" y="8697"/>
                    </a:cubicBezTo>
                    <a:lnTo>
                      <a:pt x="1348" y="8697"/>
                    </a:lnTo>
                    <a:cubicBezTo>
                      <a:pt x="1553" y="8697"/>
                      <a:pt x="1736" y="8515"/>
                      <a:pt x="1736" y="8286"/>
                    </a:cubicBezTo>
                    <a:lnTo>
                      <a:pt x="1736" y="389"/>
                    </a:lnTo>
                    <a:cubicBezTo>
                      <a:pt x="1736" y="161"/>
                      <a:pt x="1553" y="1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21"/>
              <p:cNvSpPr/>
              <p:nvPr/>
            </p:nvSpPr>
            <p:spPr>
              <a:xfrm>
                <a:off x="7605254" y="2208817"/>
                <a:ext cx="434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690" extrusionOk="0">
                    <a:moveTo>
                      <a:pt x="868" y="0"/>
                    </a:moveTo>
                    <a:cubicBezTo>
                      <a:pt x="434" y="0"/>
                      <a:pt x="1" y="388"/>
                      <a:pt x="24" y="845"/>
                    </a:cubicBezTo>
                    <a:cubicBezTo>
                      <a:pt x="46" y="1301"/>
                      <a:pt x="389" y="1690"/>
                      <a:pt x="868" y="1690"/>
                    </a:cubicBezTo>
                    <a:cubicBezTo>
                      <a:pt x="1302" y="1690"/>
                      <a:pt x="1735" y="1301"/>
                      <a:pt x="1713" y="845"/>
                    </a:cubicBezTo>
                    <a:cubicBezTo>
                      <a:pt x="1690" y="388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1"/>
              <p:cNvSpPr/>
              <p:nvPr/>
            </p:nvSpPr>
            <p:spPr>
              <a:xfrm>
                <a:off x="7602979" y="599642"/>
                <a:ext cx="4795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872" extrusionOk="0">
                    <a:moveTo>
                      <a:pt x="959" y="0"/>
                    </a:moveTo>
                    <a:cubicBezTo>
                      <a:pt x="480" y="0"/>
                      <a:pt x="0" y="434"/>
                      <a:pt x="23" y="936"/>
                    </a:cubicBezTo>
                    <a:cubicBezTo>
                      <a:pt x="46" y="1438"/>
                      <a:pt x="434" y="1872"/>
                      <a:pt x="959" y="1872"/>
                    </a:cubicBezTo>
                    <a:cubicBezTo>
                      <a:pt x="1438" y="1872"/>
                      <a:pt x="1918" y="1438"/>
                      <a:pt x="1895" y="936"/>
                    </a:cubicBezTo>
                    <a:cubicBezTo>
                      <a:pt x="1872" y="434"/>
                      <a:pt x="1484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1"/>
              <p:cNvSpPr/>
              <p:nvPr/>
            </p:nvSpPr>
            <p:spPr>
              <a:xfrm>
                <a:off x="6633458" y="2571738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1" y="1"/>
                    </a:moveTo>
                    <a:lnTo>
                      <a:pt x="1" y="87011"/>
                    </a:lnTo>
                    <a:lnTo>
                      <a:pt x="41771" y="87011"/>
                    </a:lnTo>
                    <a:lnTo>
                      <a:pt x="417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1"/>
              <p:cNvSpPr/>
              <p:nvPr/>
            </p:nvSpPr>
            <p:spPr>
              <a:xfrm>
                <a:off x="7669754" y="2571738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0" y="1"/>
                    </a:moveTo>
                    <a:lnTo>
                      <a:pt x="0" y="87011"/>
                    </a:lnTo>
                    <a:lnTo>
                      <a:pt x="41770" y="87011"/>
                    </a:lnTo>
                    <a:lnTo>
                      <a:pt x="417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1"/>
              <p:cNvSpPr/>
              <p:nvPr/>
            </p:nvSpPr>
            <p:spPr>
              <a:xfrm>
                <a:off x="6701933" y="496267"/>
                <a:ext cx="702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2527" extrusionOk="0">
                    <a:moveTo>
                      <a:pt x="1546" y="1"/>
                    </a:moveTo>
                    <a:cubicBezTo>
                      <a:pt x="915" y="1"/>
                      <a:pt x="275" y="395"/>
                      <a:pt x="275" y="1191"/>
                    </a:cubicBezTo>
                    <a:cubicBezTo>
                      <a:pt x="252" y="3245"/>
                      <a:pt x="252" y="5276"/>
                      <a:pt x="229" y="7331"/>
                    </a:cubicBezTo>
                    <a:cubicBezTo>
                      <a:pt x="229" y="8997"/>
                      <a:pt x="1" y="10732"/>
                      <a:pt x="731" y="12261"/>
                    </a:cubicBezTo>
                    <a:cubicBezTo>
                      <a:pt x="810" y="12441"/>
                      <a:pt x="988" y="12526"/>
                      <a:pt x="1167" y="12526"/>
                    </a:cubicBezTo>
                    <a:cubicBezTo>
                      <a:pt x="1353" y="12526"/>
                      <a:pt x="1540" y="12435"/>
                      <a:pt x="1621" y="12261"/>
                    </a:cubicBezTo>
                    <a:cubicBezTo>
                      <a:pt x="2443" y="10777"/>
                      <a:pt x="2329" y="8997"/>
                      <a:pt x="2420" y="7331"/>
                    </a:cubicBezTo>
                    <a:cubicBezTo>
                      <a:pt x="2534" y="5276"/>
                      <a:pt x="2648" y="3245"/>
                      <a:pt x="2763" y="1191"/>
                    </a:cubicBezTo>
                    <a:cubicBezTo>
                      <a:pt x="2808" y="400"/>
                      <a:pt x="2182" y="1"/>
                      <a:pt x="1546" y="1"/>
                    </a:cubicBez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1"/>
              <p:cNvSpPr/>
              <p:nvPr/>
            </p:nvSpPr>
            <p:spPr>
              <a:xfrm>
                <a:off x="6677400" y="2615125"/>
                <a:ext cx="964439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279" h="83519" extrusionOk="0">
                    <a:moveTo>
                      <a:pt x="274" y="1"/>
                    </a:moveTo>
                    <a:cubicBezTo>
                      <a:pt x="114" y="1"/>
                      <a:pt x="0" y="115"/>
                      <a:pt x="0" y="274"/>
                    </a:cubicBezTo>
                    <a:lnTo>
                      <a:pt x="0" y="83244"/>
                    </a:lnTo>
                    <a:cubicBezTo>
                      <a:pt x="0" y="83404"/>
                      <a:pt x="114" y="83518"/>
                      <a:pt x="274" y="83518"/>
                    </a:cubicBezTo>
                    <a:lnTo>
                      <a:pt x="38004" y="83518"/>
                    </a:lnTo>
                    <a:cubicBezTo>
                      <a:pt x="38141" y="83518"/>
                      <a:pt x="38278" y="83404"/>
                      <a:pt x="38278" y="83244"/>
                    </a:cubicBezTo>
                    <a:lnTo>
                      <a:pt x="38278" y="274"/>
                    </a:lnTo>
                    <a:cubicBezTo>
                      <a:pt x="38278" y="115"/>
                      <a:pt x="38141" y="1"/>
                      <a:pt x="38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1"/>
              <p:cNvSpPr/>
              <p:nvPr/>
            </p:nvSpPr>
            <p:spPr>
              <a:xfrm>
                <a:off x="7669754" y="404467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0" y="1"/>
                    </a:moveTo>
                    <a:lnTo>
                      <a:pt x="0" y="87011"/>
                    </a:lnTo>
                    <a:lnTo>
                      <a:pt x="41770" y="87011"/>
                    </a:lnTo>
                    <a:lnTo>
                      <a:pt x="417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1"/>
              <p:cNvSpPr/>
              <p:nvPr/>
            </p:nvSpPr>
            <p:spPr>
              <a:xfrm>
                <a:off x="7669754" y="507767"/>
                <a:ext cx="1044275" cy="20719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2879" extrusionOk="0">
                    <a:moveTo>
                      <a:pt x="41770" y="0"/>
                    </a:moveTo>
                    <a:cubicBezTo>
                      <a:pt x="41382" y="959"/>
                      <a:pt x="40971" y="1918"/>
                      <a:pt x="40561" y="2831"/>
                    </a:cubicBezTo>
                    <a:cubicBezTo>
                      <a:pt x="39145" y="5912"/>
                      <a:pt x="37730" y="9016"/>
                      <a:pt x="36155" y="12029"/>
                    </a:cubicBezTo>
                    <a:cubicBezTo>
                      <a:pt x="33279" y="17576"/>
                      <a:pt x="29924" y="22917"/>
                      <a:pt x="25861" y="27687"/>
                    </a:cubicBezTo>
                    <a:cubicBezTo>
                      <a:pt x="23852" y="30084"/>
                      <a:pt x="21638" y="32298"/>
                      <a:pt x="19265" y="34352"/>
                    </a:cubicBezTo>
                    <a:cubicBezTo>
                      <a:pt x="17142" y="36201"/>
                      <a:pt x="14768" y="37799"/>
                      <a:pt x="12189" y="38940"/>
                    </a:cubicBezTo>
                    <a:cubicBezTo>
                      <a:pt x="10933" y="39488"/>
                      <a:pt x="9632" y="39945"/>
                      <a:pt x="8308" y="40287"/>
                    </a:cubicBezTo>
                    <a:cubicBezTo>
                      <a:pt x="7829" y="40424"/>
                      <a:pt x="7281" y="40401"/>
                      <a:pt x="6825" y="40538"/>
                    </a:cubicBezTo>
                    <a:cubicBezTo>
                      <a:pt x="6323" y="40698"/>
                      <a:pt x="5889" y="41383"/>
                      <a:pt x="5638" y="41793"/>
                    </a:cubicBezTo>
                    <a:cubicBezTo>
                      <a:pt x="4542" y="43597"/>
                      <a:pt x="4360" y="45811"/>
                      <a:pt x="3127" y="47523"/>
                    </a:cubicBezTo>
                    <a:cubicBezTo>
                      <a:pt x="2305" y="48687"/>
                      <a:pt x="1255" y="49942"/>
                      <a:pt x="0" y="50695"/>
                    </a:cubicBezTo>
                    <a:lnTo>
                      <a:pt x="0" y="82879"/>
                    </a:lnTo>
                    <a:lnTo>
                      <a:pt x="41770" y="82879"/>
                    </a:lnTo>
                    <a:lnTo>
                      <a:pt x="417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1"/>
              <p:cNvSpPr/>
              <p:nvPr/>
            </p:nvSpPr>
            <p:spPr>
              <a:xfrm>
                <a:off x="7713104" y="447842"/>
                <a:ext cx="957550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83519" extrusionOk="0">
                    <a:moveTo>
                      <a:pt x="297" y="1"/>
                    </a:moveTo>
                    <a:cubicBezTo>
                      <a:pt x="138" y="1"/>
                      <a:pt x="1" y="115"/>
                      <a:pt x="1" y="275"/>
                    </a:cubicBezTo>
                    <a:lnTo>
                      <a:pt x="1" y="83244"/>
                    </a:lnTo>
                    <a:cubicBezTo>
                      <a:pt x="1" y="83404"/>
                      <a:pt x="138" y="83518"/>
                      <a:pt x="297" y="83518"/>
                    </a:cubicBezTo>
                    <a:lnTo>
                      <a:pt x="38005" y="83518"/>
                    </a:lnTo>
                    <a:cubicBezTo>
                      <a:pt x="38165" y="83518"/>
                      <a:pt x="38302" y="83404"/>
                      <a:pt x="38302" y="83244"/>
                    </a:cubicBezTo>
                    <a:lnTo>
                      <a:pt x="38302" y="275"/>
                    </a:lnTo>
                    <a:cubicBezTo>
                      <a:pt x="38302" y="115"/>
                      <a:pt x="38165" y="1"/>
                      <a:pt x="38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1"/>
              <p:cNvSpPr/>
              <p:nvPr/>
            </p:nvSpPr>
            <p:spPr>
              <a:xfrm>
                <a:off x="7931104" y="839292"/>
                <a:ext cx="5215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4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1"/>
              <p:cNvSpPr/>
              <p:nvPr/>
            </p:nvSpPr>
            <p:spPr>
              <a:xfrm>
                <a:off x="7931104" y="948292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1"/>
              <p:cNvSpPr/>
              <p:nvPr/>
            </p:nvSpPr>
            <p:spPr>
              <a:xfrm>
                <a:off x="7931104" y="1056717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1"/>
              <p:cNvSpPr/>
              <p:nvPr/>
            </p:nvSpPr>
            <p:spPr>
              <a:xfrm>
                <a:off x="7931104" y="2100967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1"/>
              <p:cNvSpPr/>
              <p:nvPr/>
            </p:nvSpPr>
            <p:spPr>
              <a:xfrm>
                <a:off x="7931104" y="2209967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29"/>
                      <a:pt x="20862" y="3401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01"/>
                    </a:lnTo>
                    <a:cubicBezTo>
                      <a:pt x="0" y="1529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1"/>
              <p:cNvSpPr/>
              <p:nvPr/>
            </p:nvSpPr>
            <p:spPr>
              <a:xfrm>
                <a:off x="7931104" y="2318367"/>
                <a:ext cx="5215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4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1"/>
              <p:cNvSpPr/>
              <p:nvPr/>
            </p:nvSpPr>
            <p:spPr>
              <a:xfrm>
                <a:off x="7713104" y="607042"/>
                <a:ext cx="957550" cy="19287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77151" extrusionOk="0">
                    <a:moveTo>
                      <a:pt x="38302" y="1"/>
                    </a:moveTo>
                    <a:cubicBezTo>
                      <a:pt x="37046" y="2717"/>
                      <a:pt x="35814" y="5411"/>
                      <a:pt x="34421" y="8058"/>
                    </a:cubicBezTo>
                    <a:cubicBezTo>
                      <a:pt x="31545" y="13605"/>
                      <a:pt x="28190" y="18946"/>
                      <a:pt x="24127" y="23716"/>
                    </a:cubicBezTo>
                    <a:cubicBezTo>
                      <a:pt x="22118" y="26113"/>
                      <a:pt x="19904" y="28327"/>
                      <a:pt x="17531" y="30381"/>
                    </a:cubicBezTo>
                    <a:cubicBezTo>
                      <a:pt x="15408" y="32230"/>
                      <a:pt x="13034" y="33828"/>
                      <a:pt x="10455" y="34969"/>
                    </a:cubicBezTo>
                    <a:cubicBezTo>
                      <a:pt x="9199" y="35517"/>
                      <a:pt x="7898" y="35974"/>
                      <a:pt x="6574" y="36316"/>
                    </a:cubicBezTo>
                    <a:cubicBezTo>
                      <a:pt x="6095" y="36453"/>
                      <a:pt x="5547" y="36430"/>
                      <a:pt x="5091" y="36567"/>
                    </a:cubicBezTo>
                    <a:cubicBezTo>
                      <a:pt x="4589" y="36727"/>
                      <a:pt x="4155" y="37412"/>
                      <a:pt x="3904" y="37822"/>
                    </a:cubicBezTo>
                    <a:cubicBezTo>
                      <a:pt x="2808" y="39626"/>
                      <a:pt x="2626" y="41840"/>
                      <a:pt x="1393" y="43552"/>
                    </a:cubicBezTo>
                    <a:cubicBezTo>
                      <a:pt x="982" y="44122"/>
                      <a:pt x="526" y="44716"/>
                      <a:pt x="1" y="45286"/>
                    </a:cubicBezTo>
                    <a:lnTo>
                      <a:pt x="1" y="76876"/>
                    </a:lnTo>
                    <a:cubicBezTo>
                      <a:pt x="1" y="77036"/>
                      <a:pt x="138" y="77150"/>
                      <a:pt x="297" y="77150"/>
                    </a:cubicBezTo>
                    <a:lnTo>
                      <a:pt x="38005" y="77150"/>
                    </a:lnTo>
                    <a:cubicBezTo>
                      <a:pt x="38165" y="77150"/>
                      <a:pt x="38302" y="77036"/>
                      <a:pt x="38302" y="76876"/>
                    </a:cubicBezTo>
                    <a:lnTo>
                      <a:pt x="38302" y="1"/>
                    </a:lnTo>
                    <a:close/>
                  </a:path>
                </a:pathLst>
              </a:custGeom>
              <a:solidFill>
                <a:srgbClr val="BAC8C8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1"/>
              <p:cNvSpPr/>
              <p:nvPr/>
            </p:nvSpPr>
            <p:spPr>
              <a:xfrm>
                <a:off x="8017829" y="556842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74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74" y="3470"/>
                    </a:cubicBezTo>
                    <a:lnTo>
                      <a:pt x="13650" y="3470"/>
                    </a:lnTo>
                    <a:cubicBezTo>
                      <a:pt x="13787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787" y="0"/>
                      <a:pt x="1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1"/>
              <p:cNvSpPr/>
              <p:nvPr/>
            </p:nvSpPr>
            <p:spPr>
              <a:xfrm>
                <a:off x="7800429" y="1492092"/>
                <a:ext cx="86750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57" extrusionOk="0">
                    <a:moveTo>
                      <a:pt x="342" y="1"/>
                    </a:moveTo>
                    <a:cubicBezTo>
                      <a:pt x="160" y="1"/>
                      <a:pt x="0" y="138"/>
                      <a:pt x="0" y="343"/>
                    </a:cubicBezTo>
                    <a:lnTo>
                      <a:pt x="205" y="12715"/>
                    </a:lnTo>
                    <a:cubicBezTo>
                      <a:pt x="205" y="12897"/>
                      <a:pt x="342" y="13057"/>
                      <a:pt x="548" y="13057"/>
                    </a:cubicBezTo>
                    <a:lnTo>
                      <a:pt x="2944" y="13057"/>
                    </a:lnTo>
                    <a:cubicBezTo>
                      <a:pt x="3127" y="13057"/>
                      <a:pt x="3264" y="12897"/>
                      <a:pt x="3264" y="12715"/>
                    </a:cubicBezTo>
                    <a:lnTo>
                      <a:pt x="3469" y="343"/>
                    </a:lnTo>
                    <a:cubicBezTo>
                      <a:pt x="3469" y="138"/>
                      <a:pt x="3333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1"/>
              <p:cNvSpPr/>
              <p:nvPr/>
            </p:nvSpPr>
            <p:spPr>
              <a:xfrm>
                <a:off x="7816404" y="1508092"/>
                <a:ext cx="5480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192" extrusionOk="0">
                    <a:moveTo>
                      <a:pt x="1096" y="0"/>
                    </a:moveTo>
                    <a:cubicBezTo>
                      <a:pt x="502" y="0"/>
                      <a:pt x="0" y="502"/>
                      <a:pt x="0" y="1096"/>
                    </a:cubicBezTo>
                    <a:cubicBezTo>
                      <a:pt x="0" y="1689"/>
                      <a:pt x="502" y="2191"/>
                      <a:pt x="1096" y="2191"/>
                    </a:cubicBezTo>
                    <a:cubicBezTo>
                      <a:pt x="1689" y="2191"/>
                      <a:pt x="2191" y="1689"/>
                      <a:pt x="2191" y="1096"/>
                    </a:cubicBezTo>
                    <a:cubicBezTo>
                      <a:pt x="2191" y="502"/>
                      <a:pt x="1689" y="0"/>
                      <a:pt x="1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1"/>
              <p:cNvSpPr/>
              <p:nvPr/>
            </p:nvSpPr>
            <p:spPr>
              <a:xfrm>
                <a:off x="7839229" y="1516067"/>
                <a:ext cx="91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53" extrusionOk="0">
                    <a:moveTo>
                      <a:pt x="160" y="1"/>
                    </a:moveTo>
                    <a:cubicBezTo>
                      <a:pt x="69" y="1"/>
                      <a:pt x="0" y="46"/>
                      <a:pt x="0" y="138"/>
                    </a:cubicBezTo>
                    <a:lnTo>
                      <a:pt x="0" y="1416"/>
                    </a:lnTo>
                    <a:cubicBezTo>
                      <a:pt x="0" y="1484"/>
                      <a:pt x="69" y="1553"/>
                      <a:pt x="160" y="1553"/>
                    </a:cubicBezTo>
                    <a:lnTo>
                      <a:pt x="228" y="1553"/>
                    </a:lnTo>
                    <a:cubicBezTo>
                      <a:pt x="297" y="1553"/>
                      <a:pt x="365" y="1484"/>
                      <a:pt x="365" y="1416"/>
                    </a:cubicBezTo>
                    <a:lnTo>
                      <a:pt x="365" y="138"/>
                    </a:lnTo>
                    <a:cubicBezTo>
                      <a:pt x="365" y="46"/>
                      <a:pt x="297" y="1"/>
                      <a:pt x="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1"/>
              <p:cNvSpPr/>
              <p:nvPr/>
            </p:nvSpPr>
            <p:spPr>
              <a:xfrm>
                <a:off x="8648379" y="57851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1"/>
              <p:cNvSpPr/>
              <p:nvPr/>
            </p:nvSpPr>
            <p:spPr>
              <a:xfrm>
                <a:off x="8648379" y="218826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1"/>
                      <a:pt x="0" y="389"/>
                    </a:cubicBezTo>
                    <a:lnTo>
                      <a:pt x="0" y="8286"/>
                    </a:lnTo>
                    <a:cubicBezTo>
                      <a:pt x="0" y="8515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5"/>
                      <a:pt x="1758" y="8286"/>
                    </a:cubicBezTo>
                    <a:lnTo>
                      <a:pt x="1758" y="389"/>
                    </a:lnTo>
                    <a:cubicBezTo>
                      <a:pt x="1758" y="161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1"/>
              <p:cNvSpPr/>
              <p:nvPr/>
            </p:nvSpPr>
            <p:spPr>
              <a:xfrm>
                <a:off x="8649529" y="2208817"/>
                <a:ext cx="428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90" extrusionOk="0">
                    <a:moveTo>
                      <a:pt x="867" y="0"/>
                    </a:moveTo>
                    <a:cubicBezTo>
                      <a:pt x="411" y="0"/>
                      <a:pt x="0" y="388"/>
                      <a:pt x="23" y="845"/>
                    </a:cubicBezTo>
                    <a:cubicBezTo>
                      <a:pt x="46" y="1301"/>
                      <a:pt x="388" y="1690"/>
                      <a:pt x="867" y="1690"/>
                    </a:cubicBezTo>
                    <a:cubicBezTo>
                      <a:pt x="1301" y="1690"/>
                      <a:pt x="1712" y="1301"/>
                      <a:pt x="1689" y="845"/>
                    </a:cubicBezTo>
                    <a:cubicBezTo>
                      <a:pt x="1689" y="388"/>
                      <a:pt x="1324" y="0"/>
                      <a:pt x="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1"/>
              <p:cNvSpPr/>
              <p:nvPr/>
            </p:nvSpPr>
            <p:spPr>
              <a:xfrm>
                <a:off x="8647229" y="599642"/>
                <a:ext cx="474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872" extrusionOk="0">
                    <a:moveTo>
                      <a:pt x="959" y="0"/>
                    </a:moveTo>
                    <a:cubicBezTo>
                      <a:pt x="457" y="0"/>
                      <a:pt x="1" y="434"/>
                      <a:pt x="24" y="936"/>
                    </a:cubicBezTo>
                    <a:cubicBezTo>
                      <a:pt x="46" y="1438"/>
                      <a:pt x="434" y="1872"/>
                      <a:pt x="959" y="1872"/>
                    </a:cubicBezTo>
                    <a:cubicBezTo>
                      <a:pt x="1439" y="1872"/>
                      <a:pt x="1895" y="1438"/>
                      <a:pt x="1872" y="936"/>
                    </a:cubicBezTo>
                    <a:cubicBezTo>
                      <a:pt x="1850" y="434"/>
                      <a:pt x="1462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1"/>
              <p:cNvSpPr/>
              <p:nvPr/>
            </p:nvSpPr>
            <p:spPr>
              <a:xfrm>
                <a:off x="7738229" y="496267"/>
                <a:ext cx="70200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1"/>
              <p:cNvSpPr/>
              <p:nvPr/>
            </p:nvSpPr>
            <p:spPr>
              <a:xfrm>
                <a:off x="7713104" y="2615113"/>
                <a:ext cx="957550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83519" extrusionOk="0">
                    <a:moveTo>
                      <a:pt x="297" y="1"/>
                    </a:moveTo>
                    <a:cubicBezTo>
                      <a:pt x="138" y="1"/>
                      <a:pt x="1" y="115"/>
                      <a:pt x="1" y="274"/>
                    </a:cubicBezTo>
                    <a:lnTo>
                      <a:pt x="1" y="83244"/>
                    </a:lnTo>
                    <a:cubicBezTo>
                      <a:pt x="1" y="83404"/>
                      <a:pt x="138" y="83518"/>
                      <a:pt x="297" y="83518"/>
                    </a:cubicBezTo>
                    <a:lnTo>
                      <a:pt x="38005" y="83518"/>
                    </a:lnTo>
                    <a:cubicBezTo>
                      <a:pt x="38165" y="83518"/>
                      <a:pt x="38302" y="83404"/>
                      <a:pt x="38302" y="83244"/>
                    </a:cubicBezTo>
                    <a:lnTo>
                      <a:pt x="38302" y="274"/>
                    </a:lnTo>
                    <a:cubicBezTo>
                      <a:pt x="38302" y="115"/>
                      <a:pt x="38165" y="1"/>
                      <a:pt x="38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1"/>
              <p:cNvSpPr/>
              <p:nvPr/>
            </p:nvSpPr>
            <p:spPr>
              <a:xfrm>
                <a:off x="7931104" y="3006563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1"/>
              <p:cNvSpPr/>
              <p:nvPr/>
            </p:nvSpPr>
            <p:spPr>
              <a:xfrm>
                <a:off x="7713104" y="2774313"/>
                <a:ext cx="957550" cy="19287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77151" extrusionOk="0">
                    <a:moveTo>
                      <a:pt x="38302" y="1"/>
                    </a:moveTo>
                    <a:cubicBezTo>
                      <a:pt x="37046" y="2694"/>
                      <a:pt x="35814" y="5410"/>
                      <a:pt x="34421" y="8058"/>
                    </a:cubicBezTo>
                    <a:cubicBezTo>
                      <a:pt x="31545" y="13605"/>
                      <a:pt x="28190" y="18946"/>
                      <a:pt x="24127" y="23716"/>
                    </a:cubicBezTo>
                    <a:cubicBezTo>
                      <a:pt x="22118" y="26113"/>
                      <a:pt x="19904" y="28327"/>
                      <a:pt x="17531" y="30358"/>
                    </a:cubicBezTo>
                    <a:cubicBezTo>
                      <a:pt x="15408" y="32207"/>
                      <a:pt x="13034" y="33828"/>
                      <a:pt x="10455" y="34969"/>
                    </a:cubicBezTo>
                    <a:cubicBezTo>
                      <a:pt x="9199" y="35517"/>
                      <a:pt x="7898" y="35973"/>
                      <a:pt x="6574" y="36316"/>
                    </a:cubicBezTo>
                    <a:cubicBezTo>
                      <a:pt x="6095" y="36453"/>
                      <a:pt x="5547" y="36430"/>
                      <a:pt x="5091" y="36567"/>
                    </a:cubicBezTo>
                    <a:cubicBezTo>
                      <a:pt x="4589" y="36727"/>
                      <a:pt x="4155" y="37411"/>
                      <a:pt x="3904" y="37822"/>
                    </a:cubicBezTo>
                    <a:cubicBezTo>
                      <a:pt x="2808" y="39625"/>
                      <a:pt x="2626" y="41840"/>
                      <a:pt x="1393" y="43551"/>
                    </a:cubicBezTo>
                    <a:cubicBezTo>
                      <a:pt x="982" y="44122"/>
                      <a:pt x="526" y="44716"/>
                      <a:pt x="1" y="45263"/>
                    </a:cubicBezTo>
                    <a:lnTo>
                      <a:pt x="1" y="76876"/>
                    </a:lnTo>
                    <a:cubicBezTo>
                      <a:pt x="1" y="77036"/>
                      <a:pt x="138" y="77150"/>
                      <a:pt x="297" y="77150"/>
                    </a:cubicBezTo>
                    <a:lnTo>
                      <a:pt x="38005" y="77150"/>
                    </a:lnTo>
                    <a:cubicBezTo>
                      <a:pt x="38165" y="77150"/>
                      <a:pt x="38302" y="77036"/>
                      <a:pt x="38302" y="76876"/>
                    </a:cubicBezTo>
                    <a:lnTo>
                      <a:pt x="38302" y="1"/>
                    </a:lnTo>
                    <a:close/>
                  </a:path>
                </a:pathLst>
              </a:custGeom>
              <a:solidFill>
                <a:srgbClr val="BAC8C8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1"/>
              <p:cNvSpPr/>
              <p:nvPr/>
            </p:nvSpPr>
            <p:spPr>
              <a:xfrm>
                <a:off x="8017829" y="2724113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74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74" y="3470"/>
                    </a:cubicBezTo>
                    <a:lnTo>
                      <a:pt x="13650" y="3470"/>
                    </a:lnTo>
                    <a:cubicBezTo>
                      <a:pt x="13787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787" y="0"/>
                      <a:pt x="1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1"/>
              <p:cNvSpPr/>
              <p:nvPr/>
            </p:nvSpPr>
            <p:spPr>
              <a:xfrm>
                <a:off x="8648379" y="2745788"/>
                <a:ext cx="43950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7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1"/>
              <p:cNvSpPr/>
              <p:nvPr/>
            </p:nvSpPr>
            <p:spPr>
              <a:xfrm>
                <a:off x="8647229" y="2766913"/>
                <a:ext cx="474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872" extrusionOk="0">
                    <a:moveTo>
                      <a:pt x="959" y="0"/>
                    </a:moveTo>
                    <a:cubicBezTo>
                      <a:pt x="457" y="0"/>
                      <a:pt x="1" y="434"/>
                      <a:pt x="24" y="936"/>
                    </a:cubicBezTo>
                    <a:cubicBezTo>
                      <a:pt x="46" y="1438"/>
                      <a:pt x="434" y="1872"/>
                      <a:pt x="959" y="1872"/>
                    </a:cubicBezTo>
                    <a:cubicBezTo>
                      <a:pt x="1439" y="1872"/>
                      <a:pt x="1895" y="1438"/>
                      <a:pt x="1872" y="936"/>
                    </a:cubicBezTo>
                    <a:cubicBezTo>
                      <a:pt x="1850" y="434"/>
                      <a:pt x="1462" y="0"/>
                      <a:pt x="9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1"/>
              <p:cNvSpPr/>
              <p:nvPr/>
            </p:nvSpPr>
            <p:spPr>
              <a:xfrm>
                <a:off x="7738229" y="2663538"/>
                <a:ext cx="7020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18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09"/>
                      <a:pt x="730" y="12261"/>
                    </a:cubicBezTo>
                    <a:cubicBezTo>
                      <a:pt x="808" y="12437"/>
                      <a:pt x="976" y="12518"/>
                      <a:pt x="1149" y="12518"/>
                    </a:cubicBezTo>
                    <a:cubicBezTo>
                      <a:pt x="1335" y="12518"/>
                      <a:pt x="1526" y="12426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1"/>
              <p:cNvSpPr/>
              <p:nvPr/>
            </p:nvSpPr>
            <p:spPr>
              <a:xfrm>
                <a:off x="6768133" y="1656442"/>
                <a:ext cx="80475" cy="16207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83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2740" y="1073"/>
                      <a:pt x="2351" y="2260"/>
                      <a:pt x="1507" y="3128"/>
                    </a:cubicBezTo>
                    <a:cubicBezTo>
                      <a:pt x="1187" y="3432"/>
                      <a:pt x="827" y="3604"/>
                      <a:pt x="487" y="3604"/>
                    </a:cubicBezTo>
                    <a:cubicBezTo>
                      <a:pt x="317" y="3604"/>
                      <a:pt x="153" y="3561"/>
                      <a:pt x="0" y="3470"/>
                    </a:cubicBezTo>
                    <a:lnTo>
                      <a:pt x="0" y="3470"/>
                    </a:lnTo>
                    <a:lnTo>
                      <a:pt x="46" y="6141"/>
                    </a:lnTo>
                    <a:cubicBezTo>
                      <a:pt x="46" y="6323"/>
                      <a:pt x="206" y="6483"/>
                      <a:pt x="389" y="6483"/>
                    </a:cubicBezTo>
                    <a:lnTo>
                      <a:pt x="2785" y="6483"/>
                    </a:lnTo>
                    <a:cubicBezTo>
                      <a:pt x="2968" y="6483"/>
                      <a:pt x="3128" y="6323"/>
                      <a:pt x="3128" y="6141"/>
                    </a:cubicBezTo>
                    <a:lnTo>
                      <a:pt x="3219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1"/>
              <p:cNvSpPr/>
              <p:nvPr/>
            </p:nvSpPr>
            <p:spPr>
              <a:xfrm>
                <a:off x="7804404" y="1656442"/>
                <a:ext cx="80500" cy="16207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483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2717" y="1073"/>
                      <a:pt x="2329" y="2260"/>
                      <a:pt x="1507" y="3128"/>
                    </a:cubicBezTo>
                    <a:cubicBezTo>
                      <a:pt x="1188" y="3432"/>
                      <a:pt x="828" y="3604"/>
                      <a:pt x="488" y="3604"/>
                    </a:cubicBezTo>
                    <a:cubicBezTo>
                      <a:pt x="318" y="3604"/>
                      <a:pt x="153" y="3561"/>
                      <a:pt x="1" y="3470"/>
                    </a:cubicBezTo>
                    <a:lnTo>
                      <a:pt x="1" y="3470"/>
                    </a:lnTo>
                    <a:lnTo>
                      <a:pt x="46" y="6141"/>
                    </a:lnTo>
                    <a:cubicBezTo>
                      <a:pt x="46" y="6323"/>
                      <a:pt x="183" y="6483"/>
                      <a:pt x="389" y="6483"/>
                    </a:cubicBezTo>
                    <a:lnTo>
                      <a:pt x="2785" y="6483"/>
                    </a:lnTo>
                    <a:cubicBezTo>
                      <a:pt x="2968" y="6483"/>
                      <a:pt x="3105" y="6323"/>
                      <a:pt x="3105" y="6141"/>
                    </a:cubicBezTo>
                    <a:lnTo>
                      <a:pt x="3219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1"/>
              <p:cNvSpPr/>
              <p:nvPr/>
            </p:nvSpPr>
            <p:spPr>
              <a:xfrm>
                <a:off x="6764708" y="1606042"/>
                <a:ext cx="597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4270" extrusionOk="0">
                    <a:moveTo>
                      <a:pt x="1178" y="1"/>
                    </a:moveTo>
                    <a:cubicBezTo>
                      <a:pt x="707" y="1"/>
                      <a:pt x="248" y="252"/>
                      <a:pt x="137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40" y="4162"/>
                    </a:cubicBezTo>
                    <a:cubicBezTo>
                      <a:pt x="711" y="4233"/>
                      <a:pt x="800" y="4269"/>
                      <a:pt x="890" y="4269"/>
                    </a:cubicBezTo>
                    <a:cubicBezTo>
                      <a:pt x="945" y="4269"/>
                      <a:pt x="999" y="4256"/>
                      <a:pt x="1050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55" y="2359"/>
                      <a:pt x="2329" y="1743"/>
                      <a:pt x="2352" y="1104"/>
                    </a:cubicBezTo>
                    <a:cubicBezTo>
                      <a:pt x="2390" y="403"/>
                      <a:pt x="1773" y="1"/>
                      <a:pt x="1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1"/>
              <p:cNvSpPr/>
              <p:nvPr/>
            </p:nvSpPr>
            <p:spPr>
              <a:xfrm>
                <a:off x="7800979" y="1606042"/>
                <a:ext cx="594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4270" extrusionOk="0">
                    <a:moveTo>
                      <a:pt x="1171" y="1"/>
                    </a:moveTo>
                    <a:cubicBezTo>
                      <a:pt x="703" y="1"/>
                      <a:pt x="249" y="252"/>
                      <a:pt x="138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17" y="4162"/>
                    </a:cubicBezTo>
                    <a:cubicBezTo>
                      <a:pt x="688" y="4233"/>
                      <a:pt x="787" y="4269"/>
                      <a:pt x="883" y="4269"/>
                    </a:cubicBezTo>
                    <a:cubicBezTo>
                      <a:pt x="942" y="4269"/>
                      <a:pt x="999" y="4256"/>
                      <a:pt x="1051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32" y="2359"/>
                      <a:pt x="2329" y="1743"/>
                      <a:pt x="2352" y="1104"/>
                    </a:cubicBezTo>
                    <a:cubicBezTo>
                      <a:pt x="2377" y="403"/>
                      <a:pt x="1763" y="1"/>
                      <a:pt x="1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21"/>
              <p:cNvSpPr/>
              <p:nvPr/>
            </p:nvSpPr>
            <p:spPr>
              <a:xfrm>
                <a:off x="7604679" y="629867"/>
                <a:ext cx="4340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44" extrusionOk="0">
                    <a:moveTo>
                      <a:pt x="1736" y="1"/>
                    </a:moveTo>
                    <a:cubicBezTo>
                      <a:pt x="1325" y="526"/>
                      <a:pt x="914" y="1028"/>
                      <a:pt x="480" y="1553"/>
                    </a:cubicBezTo>
                    <a:cubicBezTo>
                      <a:pt x="320" y="1736"/>
                      <a:pt x="161" y="1918"/>
                      <a:pt x="1" y="2101"/>
                    </a:cubicBezTo>
                    <a:lnTo>
                      <a:pt x="1" y="6255"/>
                    </a:lnTo>
                    <a:cubicBezTo>
                      <a:pt x="1" y="6460"/>
                      <a:pt x="184" y="6643"/>
                      <a:pt x="389" y="6643"/>
                    </a:cubicBezTo>
                    <a:lnTo>
                      <a:pt x="1348" y="6643"/>
                    </a:lnTo>
                    <a:cubicBezTo>
                      <a:pt x="1553" y="6643"/>
                      <a:pt x="1736" y="6460"/>
                      <a:pt x="1736" y="6255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21"/>
              <p:cNvSpPr/>
              <p:nvPr/>
            </p:nvSpPr>
            <p:spPr>
              <a:xfrm>
                <a:off x="7604679" y="2240192"/>
                <a:ext cx="434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21" extrusionOk="0">
                    <a:moveTo>
                      <a:pt x="1736" y="1"/>
                    </a:moveTo>
                    <a:cubicBezTo>
                      <a:pt x="1211" y="731"/>
                      <a:pt x="640" y="1439"/>
                      <a:pt x="1" y="2078"/>
                    </a:cubicBezTo>
                    <a:lnTo>
                      <a:pt x="1" y="6209"/>
                    </a:lnTo>
                    <a:cubicBezTo>
                      <a:pt x="1" y="6438"/>
                      <a:pt x="184" y="6620"/>
                      <a:pt x="389" y="6620"/>
                    </a:cubicBezTo>
                    <a:lnTo>
                      <a:pt x="1348" y="6620"/>
                    </a:lnTo>
                    <a:cubicBezTo>
                      <a:pt x="1553" y="6620"/>
                      <a:pt x="1736" y="6438"/>
                      <a:pt x="1736" y="6209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21"/>
              <p:cNvSpPr/>
              <p:nvPr/>
            </p:nvSpPr>
            <p:spPr>
              <a:xfrm>
                <a:off x="8648954" y="629867"/>
                <a:ext cx="433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4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53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21"/>
              <p:cNvSpPr/>
              <p:nvPr/>
            </p:nvSpPr>
            <p:spPr>
              <a:xfrm>
                <a:off x="8648379" y="2240192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39"/>
                      <a:pt x="0" y="2078"/>
                    </a:cubicBezTo>
                    <a:lnTo>
                      <a:pt x="0" y="6209"/>
                    </a:lnTo>
                    <a:cubicBezTo>
                      <a:pt x="0" y="6438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8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21"/>
              <p:cNvSpPr/>
              <p:nvPr/>
            </p:nvSpPr>
            <p:spPr>
              <a:xfrm>
                <a:off x="8648954" y="2797138"/>
                <a:ext cx="4337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3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30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21"/>
              <p:cNvSpPr/>
              <p:nvPr/>
            </p:nvSpPr>
            <p:spPr>
              <a:xfrm>
                <a:off x="8648379" y="4407463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16"/>
                      <a:pt x="0" y="2078"/>
                    </a:cubicBezTo>
                    <a:lnTo>
                      <a:pt x="0" y="6209"/>
                    </a:lnTo>
                    <a:cubicBezTo>
                      <a:pt x="0" y="6437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7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21"/>
              <p:cNvSpPr/>
              <p:nvPr/>
            </p:nvSpPr>
            <p:spPr>
              <a:xfrm>
                <a:off x="7930817" y="3115563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6" y="0"/>
                      <a:pt x="20886" y="1530"/>
                      <a:pt x="20886" y="3401"/>
                    </a:cubicBezTo>
                    <a:lnTo>
                      <a:pt x="20886" y="3470"/>
                    </a:lnTo>
                    <a:lnTo>
                      <a:pt x="0" y="3470"/>
                    </a:lnTo>
                    <a:lnTo>
                      <a:pt x="0" y="3401"/>
                    </a:lnTo>
                    <a:cubicBezTo>
                      <a:pt x="0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1"/>
              <p:cNvSpPr/>
              <p:nvPr/>
            </p:nvSpPr>
            <p:spPr>
              <a:xfrm>
                <a:off x="7930817" y="3223988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6" y="0"/>
                      <a:pt x="20886" y="1529"/>
                      <a:pt x="20886" y="3424"/>
                    </a:cubicBezTo>
                    <a:lnTo>
                      <a:pt x="20886" y="3492"/>
                    </a:lnTo>
                    <a:lnTo>
                      <a:pt x="0" y="3492"/>
                    </a:lnTo>
                    <a:lnTo>
                      <a:pt x="0" y="3424"/>
                    </a:lnTo>
                    <a:cubicBezTo>
                      <a:pt x="0" y="1529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1"/>
              <p:cNvSpPr/>
              <p:nvPr/>
            </p:nvSpPr>
            <p:spPr>
              <a:xfrm>
                <a:off x="7941354" y="4268238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6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0" y="3470"/>
                    </a:lnTo>
                    <a:lnTo>
                      <a:pt x="0" y="3424"/>
                    </a:lnTo>
                    <a:cubicBezTo>
                      <a:pt x="0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21"/>
              <p:cNvSpPr/>
              <p:nvPr/>
            </p:nvSpPr>
            <p:spPr>
              <a:xfrm>
                <a:off x="7941354" y="4377213"/>
                <a:ext cx="5221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1" fill="none" extrusionOk="0">
                    <a:moveTo>
                      <a:pt x="17462" y="1"/>
                    </a:moveTo>
                    <a:cubicBezTo>
                      <a:pt x="19356" y="1"/>
                      <a:pt x="20886" y="1530"/>
                      <a:pt x="20886" y="3402"/>
                    </a:cubicBezTo>
                    <a:lnTo>
                      <a:pt x="20886" y="3470"/>
                    </a:lnTo>
                    <a:lnTo>
                      <a:pt x="0" y="3470"/>
                    </a:lnTo>
                    <a:lnTo>
                      <a:pt x="0" y="3402"/>
                    </a:lnTo>
                    <a:cubicBezTo>
                      <a:pt x="0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21"/>
              <p:cNvSpPr/>
              <p:nvPr/>
            </p:nvSpPr>
            <p:spPr>
              <a:xfrm>
                <a:off x="7941354" y="4485638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6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15" name="Google Shape;3115;p21"/>
              <p:cNvGrpSpPr/>
              <p:nvPr/>
            </p:nvGrpSpPr>
            <p:grpSpPr>
              <a:xfrm>
                <a:off x="7811254" y="3659363"/>
                <a:ext cx="86750" cy="325875"/>
                <a:chOff x="5752400" y="3659363"/>
                <a:chExt cx="86750" cy="325875"/>
              </a:xfrm>
            </p:grpSpPr>
            <p:sp>
              <p:nvSpPr>
                <p:cNvPr id="3116" name="Google Shape;3116;p21"/>
                <p:cNvSpPr/>
                <p:nvPr/>
              </p:nvSpPr>
              <p:spPr>
                <a:xfrm>
                  <a:off x="5752400" y="3659363"/>
                  <a:ext cx="86750" cy="3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13035" extrusionOk="0">
                      <a:moveTo>
                        <a:pt x="320" y="1"/>
                      </a:moveTo>
                      <a:cubicBezTo>
                        <a:pt x="137" y="1"/>
                        <a:pt x="0" y="138"/>
                        <a:pt x="0" y="343"/>
                      </a:cubicBezTo>
                      <a:lnTo>
                        <a:pt x="183" y="12714"/>
                      </a:lnTo>
                      <a:cubicBezTo>
                        <a:pt x="183" y="12897"/>
                        <a:pt x="343" y="13034"/>
                        <a:pt x="525" y="13034"/>
                      </a:cubicBezTo>
                      <a:lnTo>
                        <a:pt x="2922" y="13034"/>
                      </a:lnTo>
                      <a:cubicBezTo>
                        <a:pt x="3104" y="13034"/>
                        <a:pt x="3264" y="12897"/>
                        <a:pt x="3264" y="12714"/>
                      </a:cubicBezTo>
                      <a:lnTo>
                        <a:pt x="3470" y="343"/>
                      </a:lnTo>
                      <a:cubicBezTo>
                        <a:pt x="3470" y="138"/>
                        <a:pt x="3310" y="1"/>
                        <a:pt x="31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117;p21"/>
                <p:cNvSpPr/>
                <p:nvPr/>
              </p:nvSpPr>
              <p:spPr>
                <a:xfrm>
                  <a:off x="5768375" y="3675338"/>
                  <a:ext cx="54225" cy="5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170" extrusionOk="0">
                      <a:moveTo>
                        <a:pt x="1096" y="1"/>
                      </a:moveTo>
                      <a:cubicBezTo>
                        <a:pt x="480" y="1"/>
                        <a:pt x="0" y="480"/>
                        <a:pt x="0" y="1097"/>
                      </a:cubicBezTo>
                      <a:cubicBezTo>
                        <a:pt x="0" y="1690"/>
                        <a:pt x="480" y="2169"/>
                        <a:pt x="1096" y="2169"/>
                      </a:cubicBezTo>
                      <a:cubicBezTo>
                        <a:pt x="1689" y="2169"/>
                        <a:pt x="2169" y="1690"/>
                        <a:pt x="2169" y="1097"/>
                      </a:cubicBezTo>
                      <a:cubicBezTo>
                        <a:pt x="2169" y="480"/>
                        <a:pt x="1689" y="1"/>
                        <a:pt x="10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3118;p21"/>
                <p:cNvSpPr/>
                <p:nvPr/>
              </p:nvSpPr>
              <p:spPr>
                <a:xfrm>
                  <a:off x="5791200" y="3682763"/>
                  <a:ext cx="8575" cy="3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1576" extrusionOk="0">
                      <a:moveTo>
                        <a:pt x="137" y="1"/>
                      </a:moveTo>
                      <a:cubicBezTo>
                        <a:pt x="69" y="1"/>
                        <a:pt x="0" y="69"/>
                        <a:pt x="0" y="160"/>
                      </a:cubicBezTo>
                      <a:lnTo>
                        <a:pt x="0" y="1439"/>
                      </a:lnTo>
                      <a:cubicBezTo>
                        <a:pt x="0" y="1507"/>
                        <a:pt x="69" y="1576"/>
                        <a:pt x="137" y="1576"/>
                      </a:cubicBezTo>
                      <a:lnTo>
                        <a:pt x="206" y="1576"/>
                      </a:lnTo>
                      <a:cubicBezTo>
                        <a:pt x="274" y="1576"/>
                        <a:pt x="343" y="1507"/>
                        <a:pt x="343" y="1439"/>
                      </a:cubicBezTo>
                      <a:lnTo>
                        <a:pt x="343" y="160"/>
                      </a:lnTo>
                      <a:cubicBezTo>
                        <a:pt x="343" y="69"/>
                        <a:pt x="274" y="1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9" name="Google Shape;3119;p21"/>
                <p:cNvSpPr/>
                <p:nvPr/>
              </p:nvSpPr>
              <p:spPr>
                <a:xfrm>
                  <a:off x="5755825" y="3823713"/>
                  <a:ext cx="80475" cy="1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6461" extrusionOk="0">
                      <a:moveTo>
                        <a:pt x="3219" y="0"/>
                      </a:moveTo>
                      <a:lnTo>
                        <a:pt x="3219" y="0"/>
                      </a:lnTo>
                      <a:cubicBezTo>
                        <a:pt x="2739" y="1073"/>
                        <a:pt x="2351" y="2260"/>
                        <a:pt x="1507" y="3105"/>
                      </a:cubicBezTo>
                      <a:cubicBezTo>
                        <a:pt x="1201" y="3426"/>
                        <a:pt x="834" y="3604"/>
                        <a:pt x="487" y="3604"/>
                      </a:cubicBezTo>
                      <a:cubicBezTo>
                        <a:pt x="316" y="3604"/>
                        <a:pt x="151" y="3560"/>
                        <a:pt x="0" y="3470"/>
                      </a:cubicBezTo>
                      <a:lnTo>
                        <a:pt x="0" y="3470"/>
                      </a:lnTo>
                      <a:lnTo>
                        <a:pt x="46" y="6140"/>
                      </a:lnTo>
                      <a:cubicBezTo>
                        <a:pt x="46" y="6323"/>
                        <a:pt x="206" y="6460"/>
                        <a:pt x="388" y="6460"/>
                      </a:cubicBezTo>
                      <a:lnTo>
                        <a:pt x="2785" y="6460"/>
                      </a:lnTo>
                      <a:cubicBezTo>
                        <a:pt x="2967" y="6460"/>
                        <a:pt x="3127" y="6323"/>
                        <a:pt x="3127" y="6140"/>
                      </a:cubicBezTo>
                      <a:lnTo>
                        <a:pt x="3219" y="0"/>
                      </a:lnTo>
                      <a:close/>
                    </a:path>
                  </a:pathLst>
                </a:custGeom>
                <a:solidFill>
                  <a:srgbClr val="FFFEFC">
                    <a:alpha val="50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0" name="Google Shape;3120;p21"/>
                <p:cNvSpPr/>
                <p:nvPr/>
              </p:nvSpPr>
              <p:spPr>
                <a:xfrm>
                  <a:off x="5752975" y="3773313"/>
                  <a:ext cx="59175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270" extrusionOk="0">
                      <a:moveTo>
                        <a:pt x="1164" y="1"/>
                      </a:moveTo>
                      <a:cubicBezTo>
                        <a:pt x="695" y="1"/>
                        <a:pt x="235" y="252"/>
                        <a:pt x="114" y="807"/>
                      </a:cubicBezTo>
                      <a:cubicBezTo>
                        <a:pt x="0" y="1446"/>
                        <a:pt x="114" y="2085"/>
                        <a:pt x="160" y="2724"/>
                      </a:cubicBezTo>
                      <a:cubicBezTo>
                        <a:pt x="228" y="3272"/>
                        <a:pt x="183" y="3774"/>
                        <a:pt x="616" y="4162"/>
                      </a:cubicBezTo>
                      <a:cubicBezTo>
                        <a:pt x="688" y="4233"/>
                        <a:pt x="777" y="4269"/>
                        <a:pt x="867" y="4269"/>
                      </a:cubicBezTo>
                      <a:cubicBezTo>
                        <a:pt x="921" y="4269"/>
                        <a:pt x="976" y="4256"/>
                        <a:pt x="1027" y="4231"/>
                      </a:cubicBezTo>
                      <a:cubicBezTo>
                        <a:pt x="1529" y="3934"/>
                        <a:pt x="1643" y="3477"/>
                        <a:pt x="1826" y="2952"/>
                      </a:cubicBezTo>
                      <a:cubicBezTo>
                        <a:pt x="2031" y="2336"/>
                        <a:pt x="2305" y="1743"/>
                        <a:pt x="2328" y="1103"/>
                      </a:cubicBezTo>
                      <a:cubicBezTo>
                        <a:pt x="2366" y="403"/>
                        <a:pt x="1757" y="1"/>
                        <a:pt x="11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21" name="Google Shape;3121;p21"/>
              <p:cNvSpPr/>
              <p:nvPr/>
            </p:nvSpPr>
            <p:spPr>
              <a:xfrm>
                <a:off x="8649504" y="4354963"/>
                <a:ext cx="4340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721" extrusionOk="0">
                    <a:moveTo>
                      <a:pt x="389" y="1"/>
                    </a:moveTo>
                    <a:cubicBezTo>
                      <a:pt x="183" y="1"/>
                      <a:pt x="1" y="183"/>
                      <a:pt x="1" y="412"/>
                    </a:cubicBezTo>
                    <a:lnTo>
                      <a:pt x="1" y="8309"/>
                    </a:lnTo>
                    <a:cubicBezTo>
                      <a:pt x="1" y="8537"/>
                      <a:pt x="183" y="8720"/>
                      <a:pt x="389" y="8720"/>
                    </a:cubicBezTo>
                    <a:lnTo>
                      <a:pt x="1347" y="8720"/>
                    </a:lnTo>
                    <a:cubicBezTo>
                      <a:pt x="1576" y="8720"/>
                      <a:pt x="1735" y="8537"/>
                      <a:pt x="1735" y="8309"/>
                    </a:cubicBezTo>
                    <a:lnTo>
                      <a:pt x="1735" y="412"/>
                    </a:lnTo>
                    <a:cubicBezTo>
                      <a:pt x="1735" y="183"/>
                      <a:pt x="1576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21"/>
              <p:cNvSpPr/>
              <p:nvPr/>
            </p:nvSpPr>
            <p:spPr>
              <a:xfrm>
                <a:off x="8650654" y="4376088"/>
                <a:ext cx="4282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690" extrusionOk="0">
                    <a:moveTo>
                      <a:pt x="845" y="0"/>
                    </a:moveTo>
                    <a:cubicBezTo>
                      <a:pt x="411" y="0"/>
                      <a:pt x="0" y="388"/>
                      <a:pt x="0" y="845"/>
                    </a:cubicBezTo>
                    <a:cubicBezTo>
                      <a:pt x="23" y="1301"/>
                      <a:pt x="388" y="1689"/>
                      <a:pt x="845" y="1689"/>
                    </a:cubicBezTo>
                    <a:cubicBezTo>
                      <a:pt x="1278" y="1689"/>
                      <a:pt x="1712" y="1301"/>
                      <a:pt x="1689" y="845"/>
                    </a:cubicBezTo>
                    <a:cubicBezTo>
                      <a:pt x="1667" y="388"/>
                      <a:pt x="1324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21"/>
              <p:cNvSpPr/>
              <p:nvPr/>
            </p:nvSpPr>
            <p:spPr>
              <a:xfrm>
                <a:off x="8649504" y="4407463"/>
                <a:ext cx="434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21" extrusionOk="0">
                    <a:moveTo>
                      <a:pt x="1735" y="1"/>
                    </a:moveTo>
                    <a:cubicBezTo>
                      <a:pt x="1210" y="731"/>
                      <a:pt x="640" y="1416"/>
                      <a:pt x="1" y="2078"/>
                    </a:cubicBezTo>
                    <a:lnTo>
                      <a:pt x="1" y="6209"/>
                    </a:lnTo>
                    <a:cubicBezTo>
                      <a:pt x="1" y="6437"/>
                      <a:pt x="183" y="6620"/>
                      <a:pt x="389" y="6620"/>
                    </a:cubicBezTo>
                    <a:lnTo>
                      <a:pt x="1347" y="6620"/>
                    </a:lnTo>
                    <a:cubicBezTo>
                      <a:pt x="1576" y="6620"/>
                      <a:pt x="1735" y="6437"/>
                      <a:pt x="1735" y="6209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24" name="Google Shape;3124;p21"/>
              <p:cNvGrpSpPr/>
              <p:nvPr/>
            </p:nvGrpSpPr>
            <p:grpSpPr>
              <a:xfrm>
                <a:off x="6633454" y="410400"/>
                <a:ext cx="3254333" cy="4759850"/>
                <a:chOff x="5992450" y="411175"/>
                <a:chExt cx="3254333" cy="4759850"/>
              </a:xfrm>
            </p:grpSpPr>
            <p:sp>
              <p:nvSpPr>
                <p:cNvPr id="3125" name="Google Shape;3125;p21"/>
                <p:cNvSpPr/>
                <p:nvPr/>
              </p:nvSpPr>
              <p:spPr>
                <a:xfrm>
                  <a:off x="8080983" y="411175"/>
                  <a:ext cx="1165800" cy="4332600"/>
                </a:xfrm>
                <a:prstGeom prst="rtTriangle">
                  <a:avLst/>
                </a:pr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6" name="Google Shape;3126;p21"/>
                <p:cNvSpPr/>
                <p:nvPr/>
              </p:nvSpPr>
              <p:spPr>
                <a:xfrm rot="-5400000" flipH="1">
                  <a:off x="7365400" y="3370875"/>
                  <a:ext cx="427200" cy="3173100"/>
                </a:xfrm>
                <a:prstGeom prst="rtTriangle">
                  <a:avLst/>
                </a:pr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27" name="Google Shape;3127;p21"/>
            <p:cNvSpPr/>
            <p:nvPr/>
          </p:nvSpPr>
          <p:spPr>
            <a:xfrm>
              <a:off x="6683288" y="3637975"/>
              <a:ext cx="956975" cy="43400"/>
            </a:xfrm>
            <a:custGeom>
              <a:avLst/>
              <a:gdLst/>
              <a:ahLst/>
              <a:cxnLst/>
              <a:rect l="l" t="t" r="r" b="b"/>
              <a:pathLst>
                <a:path w="38279" h="1736" extrusionOk="0">
                  <a:moveTo>
                    <a:pt x="0" y="1"/>
                  </a:moveTo>
                  <a:lnTo>
                    <a:pt x="0" y="1735"/>
                  </a:lnTo>
                  <a:lnTo>
                    <a:pt x="38278" y="1735"/>
                  </a:lnTo>
                  <a:lnTo>
                    <a:pt x="382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8" name="Google Shape;3128;p21"/>
            <p:cNvGrpSpPr/>
            <p:nvPr/>
          </p:nvGrpSpPr>
          <p:grpSpPr>
            <a:xfrm>
              <a:off x="7422838" y="3746125"/>
              <a:ext cx="217425" cy="956975"/>
              <a:chOff x="9916675" y="3746125"/>
              <a:chExt cx="217425" cy="956975"/>
            </a:xfrm>
          </p:grpSpPr>
          <p:sp>
            <p:nvSpPr>
              <p:cNvPr id="3129" name="Google Shape;3129;p21"/>
              <p:cNvSpPr/>
              <p:nvPr/>
            </p:nvSpPr>
            <p:spPr>
              <a:xfrm>
                <a:off x="9916675" y="3746125"/>
                <a:ext cx="217425" cy="9569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8279" extrusionOk="0">
                    <a:moveTo>
                      <a:pt x="343" y="0"/>
                    </a:moveTo>
                    <a:cubicBezTo>
                      <a:pt x="160" y="0"/>
                      <a:pt x="0" y="160"/>
                      <a:pt x="0" y="343"/>
                    </a:cubicBezTo>
                    <a:lnTo>
                      <a:pt x="0" y="37936"/>
                    </a:lnTo>
                    <a:cubicBezTo>
                      <a:pt x="0" y="38141"/>
                      <a:pt x="160" y="38278"/>
                      <a:pt x="343" y="38278"/>
                    </a:cubicBezTo>
                    <a:lnTo>
                      <a:pt x="8354" y="38278"/>
                    </a:lnTo>
                    <a:cubicBezTo>
                      <a:pt x="8537" y="38278"/>
                      <a:pt x="8697" y="38141"/>
                      <a:pt x="8697" y="37936"/>
                    </a:cubicBezTo>
                    <a:lnTo>
                      <a:pt x="8697" y="343"/>
                    </a:lnTo>
                    <a:cubicBezTo>
                      <a:pt x="8697" y="160"/>
                      <a:pt x="8537" y="0"/>
                      <a:pt x="8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1"/>
              <p:cNvSpPr/>
              <p:nvPr/>
            </p:nvSpPr>
            <p:spPr>
              <a:xfrm>
                <a:off x="9916675" y="3911600"/>
                <a:ext cx="217425" cy="791500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1660" extrusionOk="0">
                    <a:moveTo>
                      <a:pt x="8697" y="1"/>
                    </a:moveTo>
                    <a:cubicBezTo>
                      <a:pt x="7464" y="3447"/>
                      <a:pt x="6003" y="6825"/>
                      <a:pt x="4497" y="10181"/>
                    </a:cubicBezTo>
                    <a:cubicBezTo>
                      <a:pt x="3652" y="12075"/>
                      <a:pt x="2854" y="13993"/>
                      <a:pt x="2032" y="15910"/>
                    </a:cubicBezTo>
                    <a:cubicBezTo>
                      <a:pt x="1416" y="17416"/>
                      <a:pt x="776" y="18900"/>
                      <a:pt x="0" y="20315"/>
                    </a:cubicBezTo>
                    <a:lnTo>
                      <a:pt x="0" y="31317"/>
                    </a:lnTo>
                    <a:cubicBezTo>
                      <a:pt x="0" y="31522"/>
                      <a:pt x="160" y="31659"/>
                      <a:pt x="343" y="31659"/>
                    </a:cubicBezTo>
                    <a:lnTo>
                      <a:pt x="8354" y="31659"/>
                    </a:lnTo>
                    <a:cubicBezTo>
                      <a:pt x="8537" y="31659"/>
                      <a:pt x="8697" y="31522"/>
                      <a:pt x="8697" y="31317"/>
                    </a:cubicBezTo>
                    <a:lnTo>
                      <a:pt x="8697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1" name="Google Shape;3131;p21"/>
            <p:cNvGrpSpPr/>
            <p:nvPr/>
          </p:nvGrpSpPr>
          <p:grpSpPr>
            <a:xfrm>
              <a:off x="6684538" y="2766925"/>
              <a:ext cx="109025" cy="869675"/>
              <a:chOff x="9178375" y="2766925"/>
              <a:chExt cx="109025" cy="869675"/>
            </a:xfrm>
          </p:grpSpPr>
          <p:sp>
            <p:nvSpPr>
              <p:cNvPr id="3132" name="Google Shape;3132;p21"/>
              <p:cNvSpPr/>
              <p:nvPr/>
            </p:nvSpPr>
            <p:spPr>
              <a:xfrm>
                <a:off x="9178375" y="2766925"/>
                <a:ext cx="109025" cy="869675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4787" extrusionOk="0">
                    <a:moveTo>
                      <a:pt x="343" y="1"/>
                    </a:moveTo>
                    <a:cubicBezTo>
                      <a:pt x="161" y="1"/>
                      <a:pt x="1" y="138"/>
                      <a:pt x="1" y="343"/>
                    </a:cubicBezTo>
                    <a:lnTo>
                      <a:pt x="1" y="34444"/>
                    </a:lnTo>
                    <a:cubicBezTo>
                      <a:pt x="1" y="34649"/>
                      <a:pt x="161" y="34786"/>
                      <a:pt x="343" y="34786"/>
                    </a:cubicBezTo>
                    <a:lnTo>
                      <a:pt x="4018" y="34786"/>
                    </a:lnTo>
                    <a:cubicBezTo>
                      <a:pt x="4201" y="34786"/>
                      <a:pt x="4360" y="34649"/>
                      <a:pt x="4360" y="34444"/>
                    </a:cubicBezTo>
                    <a:lnTo>
                      <a:pt x="4360" y="343"/>
                    </a:lnTo>
                    <a:cubicBezTo>
                      <a:pt x="4360" y="138"/>
                      <a:pt x="4201" y="1"/>
                      <a:pt x="4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1"/>
              <p:cNvSpPr/>
              <p:nvPr/>
            </p:nvSpPr>
            <p:spPr>
              <a:xfrm>
                <a:off x="9178375" y="3166950"/>
                <a:ext cx="1090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18786" extrusionOk="0">
                    <a:moveTo>
                      <a:pt x="4360" y="0"/>
                    </a:moveTo>
                    <a:cubicBezTo>
                      <a:pt x="3835" y="2716"/>
                      <a:pt x="3082" y="5433"/>
                      <a:pt x="1416" y="7601"/>
                    </a:cubicBezTo>
                    <a:cubicBezTo>
                      <a:pt x="1397" y="7638"/>
                      <a:pt x="1348" y="7675"/>
                      <a:pt x="1306" y="7675"/>
                    </a:cubicBezTo>
                    <a:cubicBezTo>
                      <a:pt x="1296" y="7675"/>
                      <a:pt x="1287" y="7674"/>
                      <a:pt x="1279" y="7669"/>
                    </a:cubicBezTo>
                    <a:cubicBezTo>
                      <a:pt x="731" y="7441"/>
                      <a:pt x="320" y="7030"/>
                      <a:pt x="1" y="6505"/>
                    </a:cubicBezTo>
                    <a:lnTo>
                      <a:pt x="1" y="18443"/>
                    </a:lnTo>
                    <a:cubicBezTo>
                      <a:pt x="1" y="18648"/>
                      <a:pt x="161" y="18785"/>
                      <a:pt x="343" y="18785"/>
                    </a:cubicBezTo>
                    <a:lnTo>
                      <a:pt x="4018" y="18785"/>
                    </a:lnTo>
                    <a:cubicBezTo>
                      <a:pt x="4201" y="18785"/>
                      <a:pt x="4360" y="18648"/>
                      <a:pt x="4360" y="18443"/>
                    </a:cubicBezTo>
                    <a:lnTo>
                      <a:pt x="4360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4" name="Google Shape;3134;p21"/>
            <p:cNvGrpSpPr/>
            <p:nvPr/>
          </p:nvGrpSpPr>
          <p:grpSpPr>
            <a:xfrm>
              <a:off x="6798291" y="2766925"/>
              <a:ext cx="143673" cy="869675"/>
              <a:chOff x="9292129" y="2766925"/>
              <a:chExt cx="143673" cy="869675"/>
            </a:xfrm>
          </p:grpSpPr>
          <p:sp>
            <p:nvSpPr>
              <p:cNvPr id="3135" name="Google Shape;3135;p21"/>
              <p:cNvSpPr/>
              <p:nvPr/>
            </p:nvSpPr>
            <p:spPr>
              <a:xfrm>
                <a:off x="9292129" y="2766925"/>
                <a:ext cx="143673" cy="869675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4787" extrusionOk="0">
                    <a:moveTo>
                      <a:pt x="343" y="1"/>
                    </a:moveTo>
                    <a:cubicBezTo>
                      <a:pt x="161" y="1"/>
                      <a:pt x="1" y="138"/>
                      <a:pt x="1" y="343"/>
                    </a:cubicBezTo>
                    <a:lnTo>
                      <a:pt x="1" y="34444"/>
                    </a:lnTo>
                    <a:cubicBezTo>
                      <a:pt x="1" y="34649"/>
                      <a:pt x="161" y="34786"/>
                      <a:pt x="343" y="34786"/>
                    </a:cubicBezTo>
                    <a:lnTo>
                      <a:pt x="4018" y="34786"/>
                    </a:lnTo>
                    <a:cubicBezTo>
                      <a:pt x="4201" y="34786"/>
                      <a:pt x="4360" y="34649"/>
                      <a:pt x="4360" y="34444"/>
                    </a:cubicBezTo>
                    <a:lnTo>
                      <a:pt x="4360" y="343"/>
                    </a:lnTo>
                    <a:cubicBezTo>
                      <a:pt x="4360" y="138"/>
                      <a:pt x="4201" y="1"/>
                      <a:pt x="40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1"/>
              <p:cNvSpPr/>
              <p:nvPr/>
            </p:nvSpPr>
            <p:spPr>
              <a:xfrm>
                <a:off x="9292129" y="3166950"/>
                <a:ext cx="143673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18786" extrusionOk="0">
                    <a:moveTo>
                      <a:pt x="4360" y="0"/>
                    </a:moveTo>
                    <a:cubicBezTo>
                      <a:pt x="3835" y="2716"/>
                      <a:pt x="3082" y="5433"/>
                      <a:pt x="1416" y="7601"/>
                    </a:cubicBezTo>
                    <a:cubicBezTo>
                      <a:pt x="1397" y="7638"/>
                      <a:pt x="1348" y="7675"/>
                      <a:pt x="1306" y="7675"/>
                    </a:cubicBezTo>
                    <a:cubicBezTo>
                      <a:pt x="1296" y="7675"/>
                      <a:pt x="1287" y="7674"/>
                      <a:pt x="1279" y="7669"/>
                    </a:cubicBezTo>
                    <a:cubicBezTo>
                      <a:pt x="731" y="7441"/>
                      <a:pt x="320" y="7030"/>
                      <a:pt x="1" y="6505"/>
                    </a:cubicBezTo>
                    <a:lnTo>
                      <a:pt x="1" y="18443"/>
                    </a:lnTo>
                    <a:cubicBezTo>
                      <a:pt x="1" y="18648"/>
                      <a:pt x="161" y="18785"/>
                      <a:pt x="343" y="18785"/>
                    </a:cubicBezTo>
                    <a:lnTo>
                      <a:pt x="4018" y="18785"/>
                    </a:lnTo>
                    <a:cubicBezTo>
                      <a:pt x="4201" y="18785"/>
                      <a:pt x="4360" y="18648"/>
                      <a:pt x="4360" y="18443"/>
                    </a:cubicBezTo>
                    <a:lnTo>
                      <a:pt x="4360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7" name="Google Shape;3137;p21"/>
            <p:cNvGrpSpPr/>
            <p:nvPr/>
          </p:nvGrpSpPr>
          <p:grpSpPr>
            <a:xfrm>
              <a:off x="7648254" y="2745504"/>
              <a:ext cx="43950" cy="1827200"/>
              <a:chOff x="8648379" y="578517"/>
              <a:chExt cx="43950" cy="1827200"/>
            </a:xfrm>
          </p:grpSpPr>
          <p:sp>
            <p:nvSpPr>
              <p:cNvPr id="3138" name="Google Shape;3138;p21"/>
              <p:cNvSpPr/>
              <p:nvPr/>
            </p:nvSpPr>
            <p:spPr>
              <a:xfrm>
                <a:off x="8648379" y="57851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21"/>
              <p:cNvSpPr/>
              <p:nvPr/>
            </p:nvSpPr>
            <p:spPr>
              <a:xfrm>
                <a:off x="8648379" y="218826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1"/>
                      <a:pt x="0" y="389"/>
                    </a:cubicBezTo>
                    <a:lnTo>
                      <a:pt x="0" y="8286"/>
                    </a:lnTo>
                    <a:cubicBezTo>
                      <a:pt x="0" y="8515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5"/>
                      <a:pt x="1758" y="8286"/>
                    </a:cubicBezTo>
                    <a:lnTo>
                      <a:pt x="1758" y="389"/>
                    </a:lnTo>
                    <a:cubicBezTo>
                      <a:pt x="1758" y="161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21"/>
              <p:cNvSpPr/>
              <p:nvPr/>
            </p:nvSpPr>
            <p:spPr>
              <a:xfrm>
                <a:off x="8648954" y="629867"/>
                <a:ext cx="433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4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53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21"/>
              <p:cNvSpPr/>
              <p:nvPr/>
            </p:nvSpPr>
            <p:spPr>
              <a:xfrm>
                <a:off x="8648379" y="2240192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39"/>
                      <a:pt x="0" y="2078"/>
                    </a:cubicBezTo>
                    <a:lnTo>
                      <a:pt x="0" y="6209"/>
                    </a:lnTo>
                    <a:cubicBezTo>
                      <a:pt x="0" y="6438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8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2" name="Google Shape;3142;p21"/>
            <p:cNvGrpSpPr/>
            <p:nvPr/>
          </p:nvGrpSpPr>
          <p:grpSpPr>
            <a:xfrm>
              <a:off x="7700175" y="2612788"/>
              <a:ext cx="964400" cy="2179350"/>
              <a:chOff x="7687950" y="428425"/>
              <a:chExt cx="964400" cy="2179350"/>
            </a:xfrm>
          </p:grpSpPr>
          <p:sp>
            <p:nvSpPr>
              <p:cNvPr id="3143" name="Google Shape;3143;p21"/>
              <p:cNvSpPr/>
              <p:nvPr/>
            </p:nvSpPr>
            <p:spPr>
              <a:xfrm>
                <a:off x="7687950" y="428425"/>
                <a:ext cx="964400" cy="2167300"/>
              </a:xfrm>
              <a:custGeom>
                <a:avLst/>
                <a:gdLst/>
                <a:ahLst/>
                <a:cxnLst/>
                <a:rect l="l" t="t" r="r" b="b"/>
                <a:pathLst>
                  <a:path w="38576" h="86692" extrusionOk="0">
                    <a:moveTo>
                      <a:pt x="781" y="0"/>
                    </a:moveTo>
                    <a:cubicBezTo>
                      <a:pt x="597" y="0"/>
                      <a:pt x="0" y="303"/>
                      <a:pt x="0" y="458"/>
                    </a:cubicBezTo>
                    <a:lnTo>
                      <a:pt x="0" y="83245"/>
                    </a:lnTo>
                    <a:cubicBezTo>
                      <a:pt x="0" y="83382"/>
                      <a:pt x="617" y="83496"/>
                      <a:pt x="754" y="83519"/>
                    </a:cubicBezTo>
                    <a:lnTo>
                      <a:pt x="38278" y="86692"/>
                    </a:lnTo>
                    <a:cubicBezTo>
                      <a:pt x="38438" y="86692"/>
                      <a:pt x="38575" y="86577"/>
                      <a:pt x="38575" y="86418"/>
                    </a:cubicBezTo>
                    <a:lnTo>
                      <a:pt x="38575" y="3448"/>
                    </a:lnTo>
                    <a:cubicBezTo>
                      <a:pt x="38575" y="3288"/>
                      <a:pt x="38461" y="3174"/>
                      <a:pt x="38324" y="3151"/>
                    </a:cubicBezTo>
                    <a:lnTo>
                      <a:pt x="799" y="1"/>
                    </a:lnTo>
                    <a:cubicBezTo>
                      <a:pt x="794" y="0"/>
                      <a:pt x="788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21"/>
              <p:cNvSpPr/>
              <p:nvPr/>
            </p:nvSpPr>
            <p:spPr>
              <a:xfrm>
                <a:off x="7687950" y="440425"/>
                <a:ext cx="952400" cy="2167350"/>
              </a:xfrm>
              <a:custGeom>
                <a:avLst/>
                <a:gdLst/>
                <a:ahLst/>
                <a:cxnLst/>
                <a:rect l="l" t="t" r="r" b="b"/>
                <a:pathLst>
                  <a:path w="38096" h="86694" extrusionOk="0">
                    <a:moveTo>
                      <a:pt x="320" y="1"/>
                    </a:moveTo>
                    <a:cubicBezTo>
                      <a:pt x="160" y="1"/>
                      <a:pt x="0" y="115"/>
                      <a:pt x="0" y="274"/>
                    </a:cubicBezTo>
                    <a:lnTo>
                      <a:pt x="0" y="83244"/>
                    </a:lnTo>
                    <a:cubicBezTo>
                      <a:pt x="0" y="83404"/>
                      <a:pt x="115" y="83518"/>
                      <a:pt x="274" y="83518"/>
                    </a:cubicBezTo>
                    <a:lnTo>
                      <a:pt x="37776" y="86691"/>
                    </a:lnTo>
                    <a:cubicBezTo>
                      <a:pt x="37790" y="86693"/>
                      <a:pt x="37803" y="86693"/>
                      <a:pt x="37816" y="86693"/>
                    </a:cubicBezTo>
                    <a:cubicBezTo>
                      <a:pt x="37978" y="86693"/>
                      <a:pt x="38096" y="86565"/>
                      <a:pt x="38096" y="86417"/>
                    </a:cubicBezTo>
                    <a:lnTo>
                      <a:pt x="38096" y="3447"/>
                    </a:lnTo>
                    <a:cubicBezTo>
                      <a:pt x="38096" y="3310"/>
                      <a:pt x="37982" y="3196"/>
                      <a:pt x="37845" y="3173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1"/>
              <p:cNvSpPr/>
              <p:nvPr/>
            </p:nvSpPr>
            <p:spPr>
              <a:xfrm>
                <a:off x="8466850" y="1549725"/>
                <a:ext cx="86775" cy="3338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3354" extrusionOk="0">
                    <a:moveTo>
                      <a:pt x="1" y="1"/>
                    </a:moveTo>
                    <a:lnTo>
                      <a:pt x="1" y="13057"/>
                    </a:lnTo>
                    <a:lnTo>
                      <a:pt x="3470" y="13354"/>
                    </a:lnTo>
                    <a:lnTo>
                      <a:pt x="3470" y="29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6" name="Google Shape;3146;p21"/>
            <p:cNvGrpSpPr/>
            <p:nvPr/>
          </p:nvGrpSpPr>
          <p:grpSpPr>
            <a:xfrm>
              <a:off x="7864182" y="2826936"/>
              <a:ext cx="580696" cy="670660"/>
              <a:chOff x="10328732" y="2826936"/>
              <a:chExt cx="580696" cy="670660"/>
            </a:xfrm>
          </p:grpSpPr>
          <p:sp>
            <p:nvSpPr>
              <p:cNvPr id="3147" name="Google Shape;3147;p21"/>
              <p:cNvSpPr/>
              <p:nvPr/>
            </p:nvSpPr>
            <p:spPr>
              <a:xfrm rot="899899">
                <a:off x="10395455" y="2875021"/>
                <a:ext cx="447250" cy="574489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15659" extrusionOk="0">
                    <a:moveTo>
                      <a:pt x="1" y="1"/>
                    </a:moveTo>
                    <a:lnTo>
                      <a:pt x="1" y="15659"/>
                    </a:lnTo>
                    <a:lnTo>
                      <a:pt x="12189" y="15659"/>
                    </a:lnTo>
                    <a:lnTo>
                      <a:pt x="121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21"/>
              <p:cNvSpPr/>
              <p:nvPr/>
            </p:nvSpPr>
            <p:spPr>
              <a:xfrm rot="899838">
                <a:off x="10428207" y="2906877"/>
                <a:ext cx="382811" cy="503499"/>
              </a:xfrm>
              <a:custGeom>
                <a:avLst/>
                <a:gdLst/>
                <a:ahLst/>
                <a:cxnLst/>
                <a:rect l="l" t="t" r="r" b="b"/>
                <a:pathLst>
                  <a:path w="10433" h="10455" extrusionOk="0">
                    <a:moveTo>
                      <a:pt x="1" y="0"/>
                    </a:moveTo>
                    <a:lnTo>
                      <a:pt x="1" y="10454"/>
                    </a:lnTo>
                    <a:lnTo>
                      <a:pt x="10432" y="10454"/>
                    </a:lnTo>
                    <a:lnTo>
                      <a:pt x="10432" y="0"/>
                    </a:lnTo>
                    <a:close/>
                  </a:path>
                </a:pathLst>
              </a:custGeom>
              <a:solidFill>
                <a:srgbClr val="565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21"/>
              <p:cNvSpPr/>
              <p:nvPr/>
            </p:nvSpPr>
            <p:spPr>
              <a:xfrm rot="899899">
                <a:off x="10651824" y="2889402"/>
                <a:ext cx="63694" cy="6368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6" extrusionOk="0">
                    <a:moveTo>
                      <a:pt x="868" y="0"/>
                    </a:moveTo>
                    <a:cubicBezTo>
                      <a:pt x="389" y="0"/>
                      <a:pt x="1" y="388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7" y="1735"/>
                      <a:pt x="1735" y="1347"/>
                      <a:pt x="1735" y="868"/>
                    </a:cubicBezTo>
                    <a:cubicBezTo>
                      <a:pt x="1735" y="388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21"/>
              <p:cNvSpPr/>
              <p:nvPr/>
            </p:nvSpPr>
            <p:spPr>
              <a:xfrm rot="899899">
                <a:off x="10649008" y="2910788"/>
                <a:ext cx="63694" cy="41934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143" extrusionOk="0">
                    <a:moveTo>
                      <a:pt x="46" y="1"/>
                    </a:moveTo>
                    <a:cubicBezTo>
                      <a:pt x="1" y="92"/>
                      <a:pt x="1" y="184"/>
                      <a:pt x="1" y="275"/>
                    </a:cubicBezTo>
                    <a:cubicBezTo>
                      <a:pt x="1" y="754"/>
                      <a:pt x="389" y="1142"/>
                      <a:pt x="868" y="1142"/>
                    </a:cubicBezTo>
                    <a:cubicBezTo>
                      <a:pt x="1347" y="1142"/>
                      <a:pt x="1735" y="754"/>
                      <a:pt x="1735" y="275"/>
                    </a:cubicBezTo>
                    <a:cubicBezTo>
                      <a:pt x="1735" y="184"/>
                      <a:pt x="1712" y="92"/>
                      <a:pt x="1690" y="1"/>
                    </a:cubicBezTo>
                    <a:cubicBezTo>
                      <a:pt x="1575" y="366"/>
                      <a:pt x="1256" y="617"/>
                      <a:pt x="868" y="617"/>
                    </a:cubicBezTo>
                    <a:cubicBezTo>
                      <a:pt x="480" y="617"/>
                      <a:pt x="160" y="366"/>
                      <a:pt x="46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21"/>
              <p:cNvSpPr/>
              <p:nvPr/>
            </p:nvSpPr>
            <p:spPr>
              <a:xfrm rot="899899">
                <a:off x="10680066" y="2900673"/>
                <a:ext cx="2513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09" extrusionOk="0">
                    <a:moveTo>
                      <a:pt x="343" y="1"/>
                    </a:moveTo>
                    <a:cubicBezTo>
                      <a:pt x="160" y="1"/>
                      <a:pt x="0" y="160"/>
                      <a:pt x="0" y="343"/>
                    </a:cubicBezTo>
                    <a:cubicBezTo>
                      <a:pt x="0" y="548"/>
                      <a:pt x="160" y="708"/>
                      <a:pt x="343" y="708"/>
                    </a:cubicBezTo>
                    <a:cubicBezTo>
                      <a:pt x="525" y="708"/>
                      <a:pt x="685" y="548"/>
                      <a:pt x="685" y="343"/>
                    </a:cubicBezTo>
                    <a:cubicBezTo>
                      <a:pt x="685" y="160"/>
                      <a:pt x="525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0"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p22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22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5" name="Google Shape;3155;p22"/>
          <p:cNvGrpSpPr/>
          <p:nvPr/>
        </p:nvGrpSpPr>
        <p:grpSpPr>
          <a:xfrm>
            <a:off x="5966800" y="396488"/>
            <a:ext cx="2088550" cy="4350525"/>
            <a:chOff x="6665400" y="396488"/>
            <a:chExt cx="2088550" cy="4350525"/>
          </a:xfrm>
        </p:grpSpPr>
        <p:sp>
          <p:nvSpPr>
            <p:cNvPr id="3156" name="Google Shape;3156;p22"/>
            <p:cNvSpPr/>
            <p:nvPr/>
          </p:nvSpPr>
          <p:spPr>
            <a:xfrm>
              <a:off x="6926750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2"/>
            <p:cNvSpPr/>
            <p:nvPr/>
          </p:nvSpPr>
          <p:spPr>
            <a:xfrm>
              <a:off x="6926750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2"/>
            <p:cNvSpPr/>
            <p:nvPr/>
          </p:nvSpPr>
          <p:spPr>
            <a:xfrm>
              <a:off x="6926750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2"/>
            <p:cNvSpPr/>
            <p:nvPr/>
          </p:nvSpPr>
          <p:spPr>
            <a:xfrm>
              <a:off x="6926750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2"/>
            <p:cNvSpPr/>
            <p:nvPr/>
          </p:nvSpPr>
          <p:spPr>
            <a:xfrm>
              <a:off x="6926750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2"/>
            <p:cNvSpPr/>
            <p:nvPr/>
          </p:nvSpPr>
          <p:spPr>
            <a:xfrm>
              <a:off x="6796075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2"/>
            <p:cNvSpPr/>
            <p:nvPr/>
          </p:nvSpPr>
          <p:spPr>
            <a:xfrm>
              <a:off x="6812625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2"/>
            <p:cNvSpPr/>
            <p:nvPr/>
          </p:nvSpPr>
          <p:spPr>
            <a:xfrm>
              <a:off x="6835450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2"/>
            <p:cNvSpPr/>
            <p:nvPr/>
          </p:nvSpPr>
          <p:spPr>
            <a:xfrm>
              <a:off x="7644600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2"/>
            <p:cNvSpPr/>
            <p:nvPr/>
          </p:nvSpPr>
          <p:spPr>
            <a:xfrm>
              <a:off x="7645175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2"/>
            <p:cNvSpPr/>
            <p:nvPr/>
          </p:nvSpPr>
          <p:spPr>
            <a:xfrm>
              <a:off x="7971025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2"/>
            <p:cNvSpPr/>
            <p:nvPr/>
          </p:nvSpPr>
          <p:spPr>
            <a:xfrm>
              <a:off x="7971025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2"/>
            <p:cNvSpPr/>
            <p:nvPr/>
          </p:nvSpPr>
          <p:spPr>
            <a:xfrm>
              <a:off x="7971025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2"/>
            <p:cNvSpPr/>
            <p:nvPr/>
          </p:nvSpPr>
          <p:spPr>
            <a:xfrm>
              <a:off x="7971025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2"/>
            <p:cNvSpPr/>
            <p:nvPr/>
          </p:nvSpPr>
          <p:spPr>
            <a:xfrm>
              <a:off x="7971025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2"/>
            <p:cNvSpPr/>
            <p:nvPr/>
          </p:nvSpPr>
          <p:spPr>
            <a:xfrm>
              <a:off x="7840350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2"/>
            <p:cNvSpPr/>
            <p:nvPr/>
          </p:nvSpPr>
          <p:spPr>
            <a:xfrm>
              <a:off x="7856325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2"/>
            <p:cNvSpPr/>
            <p:nvPr/>
          </p:nvSpPr>
          <p:spPr>
            <a:xfrm>
              <a:off x="7879150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2"/>
            <p:cNvSpPr/>
            <p:nvPr/>
          </p:nvSpPr>
          <p:spPr>
            <a:xfrm>
              <a:off x="8688300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2"/>
            <p:cNvSpPr/>
            <p:nvPr/>
          </p:nvSpPr>
          <p:spPr>
            <a:xfrm>
              <a:off x="8689450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2"/>
            <p:cNvSpPr/>
            <p:nvPr/>
          </p:nvSpPr>
          <p:spPr>
            <a:xfrm>
              <a:off x="6800075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2"/>
            <p:cNvSpPr/>
            <p:nvPr/>
          </p:nvSpPr>
          <p:spPr>
            <a:xfrm>
              <a:off x="7844325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2"/>
            <p:cNvSpPr/>
            <p:nvPr/>
          </p:nvSpPr>
          <p:spPr>
            <a:xfrm>
              <a:off x="6796650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2"/>
            <p:cNvSpPr/>
            <p:nvPr/>
          </p:nvSpPr>
          <p:spPr>
            <a:xfrm>
              <a:off x="7840900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2"/>
            <p:cNvSpPr/>
            <p:nvPr/>
          </p:nvSpPr>
          <p:spPr>
            <a:xfrm>
              <a:off x="7644600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2"/>
            <p:cNvSpPr/>
            <p:nvPr/>
          </p:nvSpPr>
          <p:spPr>
            <a:xfrm>
              <a:off x="6665400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2"/>
            <p:cNvSpPr/>
            <p:nvPr/>
          </p:nvSpPr>
          <p:spPr>
            <a:xfrm>
              <a:off x="6665400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2"/>
            <p:cNvSpPr/>
            <p:nvPr/>
          </p:nvSpPr>
          <p:spPr>
            <a:xfrm>
              <a:off x="6709350" y="43986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2"/>
            <p:cNvSpPr/>
            <p:nvPr/>
          </p:nvSpPr>
          <p:spPr>
            <a:xfrm>
              <a:off x="6926750" y="831313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2"/>
            <p:cNvSpPr/>
            <p:nvPr/>
          </p:nvSpPr>
          <p:spPr>
            <a:xfrm>
              <a:off x="6926750" y="94031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2"/>
            <p:cNvSpPr/>
            <p:nvPr/>
          </p:nvSpPr>
          <p:spPr>
            <a:xfrm>
              <a:off x="6926750" y="104873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2"/>
            <p:cNvSpPr/>
            <p:nvPr/>
          </p:nvSpPr>
          <p:spPr>
            <a:xfrm>
              <a:off x="6926750" y="2092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2"/>
            <p:cNvSpPr/>
            <p:nvPr/>
          </p:nvSpPr>
          <p:spPr>
            <a:xfrm>
              <a:off x="6926750" y="220198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2"/>
            <p:cNvSpPr/>
            <p:nvPr/>
          </p:nvSpPr>
          <p:spPr>
            <a:xfrm>
              <a:off x="6926750" y="231038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2"/>
            <p:cNvSpPr/>
            <p:nvPr/>
          </p:nvSpPr>
          <p:spPr>
            <a:xfrm>
              <a:off x="6709350" y="59906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2"/>
            <p:cNvSpPr/>
            <p:nvPr/>
          </p:nvSpPr>
          <p:spPr>
            <a:xfrm>
              <a:off x="701350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2"/>
            <p:cNvSpPr/>
            <p:nvPr/>
          </p:nvSpPr>
          <p:spPr>
            <a:xfrm>
              <a:off x="6796075" y="1484113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2"/>
            <p:cNvSpPr/>
            <p:nvPr/>
          </p:nvSpPr>
          <p:spPr>
            <a:xfrm>
              <a:off x="6812625" y="1500113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2"/>
            <p:cNvSpPr/>
            <p:nvPr/>
          </p:nvSpPr>
          <p:spPr>
            <a:xfrm>
              <a:off x="6835450" y="1508088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2"/>
            <p:cNvSpPr/>
            <p:nvPr/>
          </p:nvSpPr>
          <p:spPr>
            <a:xfrm>
              <a:off x="7644600" y="57053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2"/>
            <p:cNvSpPr/>
            <p:nvPr/>
          </p:nvSpPr>
          <p:spPr>
            <a:xfrm>
              <a:off x="7644600" y="218028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2"/>
            <p:cNvSpPr/>
            <p:nvPr/>
          </p:nvSpPr>
          <p:spPr>
            <a:xfrm>
              <a:off x="7645175" y="220083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2"/>
            <p:cNvSpPr/>
            <p:nvPr/>
          </p:nvSpPr>
          <p:spPr>
            <a:xfrm>
              <a:off x="7642900" y="59166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2"/>
            <p:cNvSpPr/>
            <p:nvPr/>
          </p:nvSpPr>
          <p:spPr>
            <a:xfrm>
              <a:off x="6665400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2"/>
            <p:cNvSpPr/>
            <p:nvPr/>
          </p:nvSpPr>
          <p:spPr>
            <a:xfrm>
              <a:off x="6665400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895"/>
                    <a:pt x="40561" y="2808"/>
                  </a:cubicBezTo>
                  <a:cubicBezTo>
                    <a:pt x="39146" y="5912"/>
                    <a:pt x="37731" y="8993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29"/>
                  </a:cubicBezTo>
                  <a:cubicBezTo>
                    <a:pt x="17143" y="36178"/>
                    <a:pt x="14791" y="37799"/>
                    <a:pt x="12189" y="38940"/>
                  </a:cubicBezTo>
                  <a:cubicBezTo>
                    <a:pt x="10934" y="39488"/>
                    <a:pt x="9633" y="39944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2"/>
                    <a:pt x="5639" y="41793"/>
                  </a:cubicBezTo>
                  <a:cubicBezTo>
                    <a:pt x="4566" y="43596"/>
                    <a:pt x="4383" y="45811"/>
                    <a:pt x="3151" y="47522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2"/>
            <p:cNvSpPr/>
            <p:nvPr/>
          </p:nvSpPr>
          <p:spPr>
            <a:xfrm>
              <a:off x="7709675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2"/>
            <p:cNvSpPr/>
            <p:nvPr/>
          </p:nvSpPr>
          <p:spPr>
            <a:xfrm>
              <a:off x="7709675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895"/>
                    <a:pt x="40561" y="2808"/>
                  </a:cubicBezTo>
                  <a:cubicBezTo>
                    <a:pt x="39145" y="5912"/>
                    <a:pt x="37730" y="8993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29"/>
                  </a:cubicBezTo>
                  <a:cubicBezTo>
                    <a:pt x="17142" y="36178"/>
                    <a:pt x="14768" y="37799"/>
                    <a:pt x="12189" y="38940"/>
                  </a:cubicBezTo>
                  <a:cubicBezTo>
                    <a:pt x="10933" y="39488"/>
                    <a:pt x="9632" y="39944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2"/>
                    <a:pt x="5638" y="41793"/>
                  </a:cubicBezTo>
                  <a:cubicBezTo>
                    <a:pt x="4542" y="43596"/>
                    <a:pt x="4360" y="45811"/>
                    <a:pt x="3127" y="47522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2"/>
            <p:cNvSpPr/>
            <p:nvPr/>
          </p:nvSpPr>
          <p:spPr>
            <a:xfrm>
              <a:off x="6733875" y="488288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2"/>
            <p:cNvSpPr/>
            <p:nvPr/>
          </p:nvSpPr>
          <p:spPr>
            <a:xfrm>
              <a:off x="6709350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2"/>
            <p:cNvSpPr/>
            <p:nvPr/>
          </p:nvSpPr>
          <p:spPr>
            <a:xfrm>
              <a:off x="6926750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2"/>
            <p:cNvSpPr/>
            <p:nvPr/>
          </p:nvSpPr>
          <p:spPr>
            <a:xfrm>
              <a:off x="6709350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2"/>
            <p:cNvSpPr/>
            <p:nvPr/>
          </p:nvSpPr>
          <p:spPr>
            <a:xfrm>
              <a:off x="701350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2"/>
            <p:cNvSpPr/>
            <p:nvPr/>
          </p:nvSpPr>
          <p:spPr>
            <a:xfrm>
              <a:off x="7644600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2"/>
            <p:cNvSpPr/>
            <p:nvPr/>
          </p:nvSpPr>
          <p:spPr>
            <a:xfrm>
              <a:off x="7642900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2"/>
            <p:cNvSpPr/>
            <p:nvPr/>
          </p:nvSpPr>
          <p:spPr>
            <a:xfrm>
              <a:off x="6733875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2"/>
            <p:cNvSpPr/>
            <p:nvPr/>
          </p:nvSpPr>
          <p:spPr>
            <a:xfrm>
              <a:off x="7709675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2"/>
            <p:cNvSpPr/>
            <p:nvPr/>
          </p:nvSpPr>
          <p:spPr>
            <a:xfrm>
              <a:off x="7709675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2"/>
            <p:cNvSpPr/>
            <p:nvPr/>
          </p:nvSpPr>
          <p:spPr>
            <a:xfrm>
              <a:off x="7753025" y="43986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2"/>
            <p:cNvSpPr/>
            <p:nvPr/>
          </p:nvSpPr>
          <p:spPr>
            <a:xfrm>
              <a:off x="7971025" y="831313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2"/>
            <p:cNvSpPr/>
            <p:nvPr/>
          </p:nvSpPr>
          <p:spPr>
            <a:xfrm>
              <a:off x="7971025" y="94031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2"/>
            <p:cNvSpPr/>
            <p:nvPr/>
          </p:nvSpPr>
          <p:spPr>
            <a:xfrm>
              <a:off x="7971025" y="104873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2"/>
            <p:cNvSpPr/>
            <p:nvPr/>
          </p:nvSpPr>
          <p:spPr>
            <a:xfrm>
              <a:off x="7971025" y="2092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2"/>
            <p:cNvSpPr/>
            <p:nvPr/>
          </p:nvSpPr>
          <p:spPr>
            <a:xfrm>
              <a:off x="7971025" y="220198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2"/>
            <p:cNvSpPr/>
            <p:nvPr/>
          </p:nvSpPr>
          <p:spPr>
            <a:xfrm>
              <a:off x="7971025" y="231038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2"/>
            <p:cNvSpPr/>
            <p:nvPr/>
          </p:nvSpPr>
          <p:spPr>
            <a:xfrm>
              <a:off x="7753025" y="59906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2"/>
            <p:cNvSpPr/>
            <p:nvPr/>
          </p:nvSpPr>
          <p:spPr>
            <a:xfrm>
              <a:off x="805775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2"/>
            <p:cNvSpPr/>
            <p:nvPr/>
          </p:nvSpPr>
          <p:spPr>
            <a:xfrm>
              <a:off x="7840350" y="1484113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2"/>
            <p:cNvSpPr/>
            <p:nvPr/>
          </p:nvSpPr>
          <p:spPr>
            <a:xfrm>
              <a:off x="7856325" y="1500113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2"/>
            <p:cNvSpPr/>
            <p:nvPr/>
          </p:nvSpPr>
          <p:spPr>
            <a:xfrm>
              <a:off x="7879150" y="1508088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2"/>
            <p:cNvSpPr/>
            <p:nvPr/>
          </p:nvSpPr>
          <p:spPr>
            <a:xfrm>
              <a:off x="8688300" y="57053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2"/>
            <p:cNvSpPr/>
            <p:nvPr/>
          </p:nvSpPr>
          <p:spPr>
            <a:xfrm>
              <a:off x="8688300" y="218028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2"/>
            <p:cNvSpPr/>
            <p:nvPr/>
          </p:nvSpPr>
          <p:spPr>
            <a:xfrm>
              <a:off x="8689450" y="220083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2"/>
            <p:cNvSpPr/>
            <p:nvPr/>
          </p:nvSpPr>
          <p:spPr>
            <a:xfrm>
              <a:off x="8687150" y="59166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2"/>
            <p:cNvSpPr/>
            <p:nvPr/>
          </p:nvSpPr>
          <p:spPr>
            <a:xfrm>
              <a:off x="7778150" y="488288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2"/>
            <p:cNvSpPr/>
            <p:nvPr/>
          </p:nvSpPr>
          <p:spPr>
            <a:xfrm>
              <a:off x="7753025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2"/>
            <p:cNvSpPr/>
            <p:nvPr/>
          </p:nvSpPr>
          <p:spPr>
            <a:xfrm>
              <a:off x="7971025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2"/>
            <p:cNvSpPr/>
            <p:nvPr/>
          </p:nvSpPr>
          <p:spPr>
            <a:xfrm>
              <a:off x="7753025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2"/>
            <p:cNvSpPr/>
            <p:nvPr/>
          </p:nvSpPr>
          <p:spPr>
            <a:xfrm>
              <a:off x="805775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2"/>
            <p:cNvSpPr/>
            <p:nvPr/>
          </p:nvSpPr>
          <p:spPr>
            <a:xfrm>
              <a:off x="8688300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2"/>
            <p:cNvSpPr/>
            <p:nvPr/>
          </p:nvSpPr>
          <p:spPr>
            <a:xfrm>
              <a:off x="8687150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2"/>
            <p:cNvSpPr/>
            <p:nvPr/>
          </p:nvSpPr>
          <p:spPr>
            <a:xfrm>
              <a:off x="7778150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2"/>
            <p:cNvSpPr/>
            <p:nvPr/>
          </p:nvSpPr>
          <p:spPr>
            <a:xfrm>
              <a:off x="6800075" y="1648463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2"/>
            <p:cNvSpPr/>
            <p:nvPr/>
          </p:nvSpPr>
          <p:spPr>
            <a:xfrm>
              <a:off x="7844325" y="1648463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2"/>
            <p:cNvSpPr/>
            <p:nvPr/>
          </p:nvSpPr>
          <p:spPr>
            <a:xfrm>
              <a:off x="6796650" y="159806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2"/>
            <p:cNvSpPr/>
            <p:nvPr/>
          </p:nvSpPr>
          <p:spPr>
            <a:xfrm>
              <a:off x="7840900" y="159806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2"/>
            <p:cNvSpPr/>
            <p:nvPr/>
          </p:nvSpPr>
          <p:spPr>
            <a:xfrm>
              <a:off x="7644600" y="621888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2"/>
            <p:cNvSpPr/>
            <p:nvPr/>
          </p:nvSpPr>
          <p:spPr>
            <a:xfrm>
              <a:off x="7644600" y="223221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2"/>
            <p:cNvSpPr/>
            <p:nvPr/>
          </p:nvSpPr>
          <p:spPr>
            <a:xfrm>
              <a:off x="7644600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2"/>
            <p:cNvSpPr/>
            <p:nvPr/>
          </p:nvSpPr>
          <p:spPr>
            <a:xfrm>
              <a:off x="8688875" y="621888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2"/>
            <p:cNvSpPr/>
            <p:nvPr/>
          </p:nvSpPr>
          <p:spPr>
            <a:xfrm>
              <a:off x="8688300" y="223221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2"/>
            <p:cNvSpPr/>
            <p:nvPr/>
          </p:nvSpPr>
          <p:spPr>
            <a:xfrm>
              <a:off x="8688875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2"/>
            <p:cNvSpPr/>
            <p:nvPr/>
          </p:nvSpPr>
          <p:spPr>
            <a:xfrm>
              <a:off x="8688300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2"/>
            <p:cNvSpPr/>
            <p:nvPr/>
          </p:nvSpPr>
          <p:spPr>
            <a:xfrm>
              <a:off x="6926475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2"/>
            <p:cNvSpPr/>
            <p:nvPr/>
          </p:nvSpPr>
          <p:spPr>
            <a:xfrm>
              <a:off x="6926475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2"/>
            <p:cNvSpPr/>
            <p:nvPr/>
          </p:nvSpPr>
          <p:spPr>
            <a:xfrm>
              <a:off x="797073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2"/>
            <p:cNvSpPr/>
            <p:nvPr/>
          </p:nvSpPr>
          <p:spPr>
            <a:xfrm>
              <a:off x="797073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2"/>
            <p:cNvSpPr/>
            <p:nvPr/>
          </p:nvSpPr>
          <p:spPr>
            <a:xfrm>
              <a:off x="69264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2"/>
            <p:cNvSpPr/>
            <p:nvPr/>
          </p:nvSpPr>
          <p:spPr>
            <a:xfrm>
              <a:off x="69264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2"/>
            <p:cNvSpPr/>
            <p:nvPr/>
          </p:nvSpPr>
          <p:spPr>
            <a:xfrm>
              <a:off x="69264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5" name="Google Shape;3255;p22"/>
            <p:cNvGrpSpPr/>
            <p:nvPr/>
          </p:nvGrpSpPr>
          <p:grpSpPr>
            <a:xfrm>
              <a:off x="6796375" y="3659363"/>
              <a:ext cx="86750" cy="325875"/>
              <a:chOff x="5752400" y="3659363"/>
              <a:chExt cx="86750" cy="325875"/>
            </a:xfrm>
          </p:grpSpPr>
          <p:sp>
            <p:nvSpPr>
              <p:cNvPr id="3256" name="Google Shape;3256;p22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2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2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2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2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1" name="Google Shape;3261;p22"/>
            <p:cNvSpPr/>
            <p:nvPr/>
          </p:nvSpPr>
          <p:spPr>
            <a:xfrm>
              <a:off x="79812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2"/>
            <p:cNvSpPr/>
            <p:nvPr/>
          </p:nvSpPr>
          <p:spPr>
            <a:xfrm>
              <a:off x="79812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2"/>
            <p:cNvSpPr/>
            <p:nvPr/>
          </p:nvSpPr>
          <p:spPr>
            <a:xfrm>
              <a:off x="79812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4" name="Google Shape;3264;p22"/>
            <p:cNvGrpSpPr/>
            <p:nvPr/>
          </p:nvGrpSpPr>
          <p:grpSpPr>
            <a:xfrm>
              <a:off x="7851175" y="3659363"/>
              <a:ext cx="86750" cy="325875"/>
              <a:chOff x="5752400" y="3659363"/>
              <a:chExt cx="86750" cy="325875"/>
            </a:xfrm>
          </p:grpSpPr>
          <p:sp>
            <p:nvSpPr>
              <p:cNvPr id="3265" name="Google Shape;3265;p22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2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2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2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2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70" name="Google Shape;3270;p22"/>
            <p:cNvSpPr/>
            <p:nvPr/>
          </p:nvSpPr>
          <p:spPr>
            <a:xfrm>
              <a:off x="76443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2"/>
            <p:cNvSpPr/>
            <p:nvPr/>
          </p:nvSpPr>
          <p:spPr>
            <a:xfrm>
              <a:off x="76454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2"/>
            <p:cNvSpPr/>
            <p:nvPr/>
          </p:nvSpPr>
          <p:spPr>
            <a:xfrm>
              <a:off x="76443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2"/>
            <p:cNvSpPr/>
            <p:nvPr/>
          </p:nvSpPr>
          <p:spPr>
            <a:xfrm>
              <a:off x="86894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2"/>
            <p:cNvSpPr/>
            <p:nvPr/>
          </p:nvSpPr>
          <p:spPr>
            <a:xfrm>
              <a:off x="86905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2"/>
            <p:cNvSpPr/>
            <p:nvPr/>
          </p:nvSpPr>
          <p:spPr>
            <a:xfrm>
              <a:off x="86894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6" name="Google Shape;3276;p22"/>
          <p:cNvGrpSpPr/>
          <p:nvPr/>
        </p:nvGrpSpPr>
        <p:grpSpPr>
          <a:xfrm>
            <a:off x="5992450" y="411175"/>
            <a:ext cx="3225900" cy="4759850"/>
            <a:chOff x="5992450" y="411175"/>
            <a:chExt cx="3225900" cy="4759850"/>
          </a:xfrm>
        </p:grpSpPr>
        <p:sp>
          <p:nvSpPr>
            <p:cNvPr id="3277" name="Google Shape;3277;p22"/>
            <p:cNvSpPr/>
            <p:nvPr/>
          </p:nvSpPr>
          <p:spPr>
            <a:xfrm>
              <a:off x="8052550" y="411175"/>
              <a:ext cx="1165800" cy="4332600"/>
            </a:xfrm>
            <a:prstGeom prst="rtTriangle">
              <a:avLst/>
            </a:pr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2"/>
            <p:cNvSpPr/>
            <p:nvPr/>
          </p:nvSpPr>
          <p:spPr>
            <a:xfrm rot="-5400000" flipH="1">
              <a:off x="7365400" y="3370875"/>
              <a:ext cx="427200" cy="3173100"/>
            </a:xfrm>
            <a:prstGeom prst="rtTriangle">
              <a:avLst/>
            </a:pr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9" name="Google Shape;3279;p22"/>
          <p:cNvGrpSpPr/>
          <p:nvPr/>
        </p:nvGrpSpPr>
        <p:grpSpPr>
          <a:xfrm>
            <a:off x="25" y="108400"/>
            <a:ext cx="9039315" cy="4926696"/>
            <a:chOff x="25" y="108400"/>
            <a:chExt cx="9039315" cy="4926696"/>
          </a:xfrm>
        </p:grpSpPr>
        <p:sp>
          <p:nvSpPr>
            <p:cNvPr id="3280" name="Google Shape;3280;p22"/>
            <p:cNvSpPr/>
            <p:nvPr/>
          </p:nvSpPr>
          <p:spPr>
            <a:xfrm>
              <a:off x="406786" y="260748"/>
              <a:ext cx="8330135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2"/>
            <p:cNvSpPr/>
            <p:nvPr/>
          </p:nvSpPr>
          <p:spPr>
            <a:xfrm>
              <a:off x="4572359" y="108400"/>
              <a:ext cx="4397154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2"/>
            <p:cNvSpPr/>
            <p:nvPr/>
          </p:nvSpPr>
          <p:spPr>
            <a:xfrm>
              <a:off x="174375" y="108400"/>
              <a:ext cx="4439123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2"/>
            <p:cNvSpPr/>
            <p:nvPr/>
          </p:nvSpPr>
          <p:spPr>
            <a:xfrm>
              <a:off x="720000" y="4210391"/>
              <a:ext cx="297050" cy="824706"/>
            </a:xfrm>
            <a:custGeom>
              <a:avLst/>
              <a:gdLst/>
              <a:ahLst/>
              <a:cxnLst/>
              <a:rect l="l" t="t" r="r" b="b"/>
              <a:pathLst>
                <a:path w="11882" h="32071" extrusionOk="0">
                  <a:moveTo>
                    <a:pt x="1" y="1"/>
                  </a:moveTo>
                  <a:lnTo>
                    <a:pt x="1" y="32070"/>
                  </a:lnTo>
                  <a:lnTo>
                    <a:pt x="5941" y="26240"/>
                  </a:lnTo>
                  <a:lnTo>
                    <a:pt x="11882" y="32070"/>
                  </a:lnTo>
                  <a:lnTo>
                    <a:pt x="11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2"/>
            <p:cNvSpPr/>
            <p:nvPr/>
          </p:nvSpPr>
          <p:spPr>
            <a:xfrm flipH="1">
              <a:off x="25" y="1930375"/>
              <a:ext cx="1040534" cy="540081"/>
            </a:xfrm>
            <a:custGeom>
              <a:avLst/>
              <a:gdLst/>
              <a:ahLst/>
              <a:cxnLst/>
              <a:rect l="l" t="t" r="r" b="b"/>
              <a:pathLst>
                <a:path w="25942" h="13465" extrusionOk="0">
                  <a:moveTo>
                    <a:pt x="1866" y="1"/>
                  </a:moveTo>
                  <a:lnTo>
                    <a:pt x="0" y="7211"/>
                  </a:lnTo>
                  <a:lnTo>
                    <a:pt x="24076" y="13465"/>
                  </a:lnTo>
                  <a:lnTo>
                    <a:pt x="25941" y="6255"/>
                  </a:lnTo>
                  <a:lnTo>
                    <a:pt x="18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2"/>
            <p:cNvSpPr/>
            <p:nvPr/>
          </p:nvSpPr>
          <p:spPr>
            <a:xfrm>
              <a:off x="293478" y="233896"/>
              <a:ext cx="4320006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2"/>
            <p:cNvSpPr/>
            <p:nvPr/>
          </p:nvSpPr>
          <p:spPr>
            <a:xfrm>
              <a:off x="4613294" y="233896"/>
              <a:ext cx="4237321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2"/>
            <p:cNvSpPr/>
            <p:nvPr/>
          </p:nvSpPr>
          <p:spPr>
            <a:xfrm>
              <a:off x="8001975" y="3060134"/>
              <a:ext cx="1037365" cy="490425"/>
            </a:xfrm>
            <a:custGeom>
              <a:avLst/>
              <a:gdLst/>
              <a:ahLst/>
              <a:cxnLst/>
              <a:rect l="l" t="t" r="r" b="b"/>
              <a:pathLst>
                <a:path w="25863" h="12227" extrusionOk="0">
                  <a:moveTo>
                    <a:pt x="1489" y="0"/>
                  </a:moveTo>
                  <a:lnTo>
                    <a:pt x="0" y="7305"/>
                  </a:lnTo>
                  <a:lnTo>
                    <a:pt x="24389" y="12226"/>
                  </a:lnTo>
                  <a:lnTo>
                    <a:pt x="25863" y="4922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8" name="Google Shape;3288;p22"/>
            <p:cNvGrpSpPr/>
            <p:nvPr/>
          </p:nvGrpSpPr>
          <p:grpSpPr>
            <a:xfrm>
              <a:off x="418990" y="297292"/>
              <a:ext cx="1016917" cy="968564"/>
              <a:chOff x="2196125" y="2117850"/>
              <a:chExt cx="569000" cy="541975"/>
            </a:xfrm>
          </p:grpSpPr>
          <p:sp>
            <p:nvSpPr>
              <p:cNvPr id="3289" name="Google Shape;3289;p22"/>
              <p:cNvSpPr/>
              <p:nvPr/>
            </p:nvSpPr>
            <p:spPr>
              <a:xfrm>
                <a:off x="2196125" y="2117850"/>
                <a:ext cx="569000" cy="541975"/>
              </a:xfrm>
              <a:custGeom>
                <a:avLst/>
                <a:gdLst/>
                <a:ahLst/>
                <a:cxnLst/>
                <a:rect l="l" t="t" r="r" b="b"/>
                <a:pathLst>
                  <a:path w="22760" h="21679" extrusionOk="0">
                    <a:moveTo>
                      <a:pt x="4906" y="1"/>
                    </a:moveTo>
                    <a:lnTo>
                      <a:pt x="0" y="17854"/>
                    </a:lnTo>
                    <a:lnTo>
                      <a:pt x="13903" y="21678"/>
                    </a:lnTo>
                    <a:lnTo>
                      <a:pt x="18825" y="19249"/>
                    </a:lnTo>
                    <a:lnTo>
                      <a:pt x="22759" y="4907"/>
                    </a:lnTo>
                    <a:lnTo>
                      <a:pt x="49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22"/>
              <p:cNvSpPr/>
              <p:nvPr/>
            </p:nvSpPr>
            <p:spPr>
              <a:xfrm>
                <a:off x="2543700" y="2571625"/>
                <a:ext cx="123075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3528" extrusionOk="0">
                    <a:moveTo>
                      <a:pt x="972" y="1"/>
                    </a:moveTo>
                    <a:lnTo>
                      <a:pt x="0" y="3527"/>
                    </a:lnTo>
                    <a:lnTo>
                      <a:pt x="4922" y="109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22"/>
              <p:cNvSpPr/>
              <p:nvPr/>
            </p:nvSpPr>
            <p:spPr>
              <a:xfrm>
                <a:off x="2298775" y="2117850"/>
                <a:ext cx="466350" cy="195950"/>
              </a:xfrm>
              <a:custGeom>
                <a:avLst/>
                <a:gdLst/>
                <a:ahLst/>
                <a:cxnLst/>
                <a:rect l="l" t="t" r="r" b="b"/>
                <a:pathLst>
                  <a:path w="18654" h="7838" extrusionOk="0">
                    <a:moveTo>
                      <a:pt x="800" y="1"/>
                    </a:moveTo>
                    <a:lnTo>
                      <a:pt x="1" y="2932"/>
                    </a:lnTo>
                    <a:lnTo>
                      <a:pt x="17854" y="7838"/>
                    </a:lnTo>
                    <a:lnTo>
                      <a:pt x="18653" y="4907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2" name="Google Shape;3292;p22"/>
            <p:cNvSpPr/>
            <p:nvPr/>
          </p:nvSpPr>
          <p:spPr>
            <a:xfrm flipH="1">
              <a:off x="35" y="2533900"/>
              <a:ext cx="1021040" cy="387342"/>
            </a:xfrm>
            <a:custGeom>
              <a:avLst/>
              <a:gdLst/>
              <a:ahLst/>
              <a:cxnLst/>
              <a:rect l="l" t="t" r="r" b="b"/>
              <a:pathLst>
                <a:path w="25456" h="9657" extrusionOk="0">
                  <a:moveTo>
                    <a:pt x="24782" y="1"/>
                  </a:moveTo>
                  <a:lnTo>
                    <a:pt x="1" y="2227"/>
                  </a:lnTo>
                  <a:lnTo>
                    <a:pt x="675" y="9656"/>
                  </a:lnTo>
                  <a:lnTo>
                    <a:pt x="25456" y="7431"/>
                  </a:lnTo>
                  <a:lnTo>
                    <a:pt x="24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3" name="Google Shape;3293;p22"/>
            <p:cNvGrpSpPr/>
            <p:nvPr/>
          </p:nvGrpSpPr>
          <p:grpSpPr>
            <a:xfrm>
              <a:off x="389641" y="210298"/>
              <a:ext cx="8365548" cy="4599194"/>
              <a:chOff x="278825" y="1433275"/>
              <a:chExt cx="6996946" cy="3489525"/>
            </a:xfrm>
          </p:grpSpPr>
          <p:sp>
            <p:nvSpPr>
              <p:cNvPr id="3294" name="Google Shape;3294;p22"/>
              <p:cNvSpPr/>
              <p:nvPr/>
            </p:nvSpPr>
            <p:spPr>
              <a:xfrm>
                <a:off x="278825" y="1459525"/>
                <a:ext cx="3498746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22"/>
              <p:cNvSpPr/>
              <p:nvPr/>
            </p:nvSpPr>
            <p:spPr>
              <a:xfrm>
                <a:off x="299869" y="1433275"/>
                <a:ext cx="3477703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22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22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8" name="Google Shape;3298;p22"/>
          <p:cNvSpPr txBox="1">
            <a:spLocks noGrp="1"/>
          </p:cNvSpPr>
          <p:nvPr>
            <p:ph type="title"/>
          </p:nvPr>
        </p:nvSpPr>
        <p:spPr>
          <a:xfrm>
            <a:off x="1557150" y="445025"/>
            <a:ext cx="6029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99" name="Google Shape;3299;p22"/>
          <p:cNvSpPr txBox="1">
            <a:spLocks noGrp="1"/>
          </p:cNvSpPr>
          <p:nvPr>
            <p:ph type="subTitle" idx="1"/>
          </p:nvPr>
        </p:nvSpPr>
        <p:spPr>
          <a:xfrm>
            <a:off x="1024750" y="2284300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00" name="Google Shape;3300;p22"/>
          <p:cNvSpPr txBox="1">
            <a:spLocks noGrp="1"/>
          </p:cNvSpPr>
          <p:nvPr>
            <p:ph type="title" idx="2"/>
          </p:nvPr>
        </p:nvSpPr>
        <p:spPr>
          <a:xfrm>
            <a:off x="1024863" y="1760500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3301" name="Google Shape;3301;p22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3302" name="Google Shape;3302;p22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2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2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5" name="Google Shape;3305;p22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3306" name="Google Shape;3306;p22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2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8" name="Google Shape;3308;p22"/>
          <p:cNvSpPr txBox="1">
            <a:spLocks noGrp="1"/>
          </p:cNvSpPr>
          <p:nvPr>
            <p:ph type="subTitle" idx="3"/>
          </p:nvPr>
        </p:nvSpPr>
        <p:spPr>
          <a:xfrm>
            <a:off x="1024700" y="3678851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09" name="Google Shape;3309;p22"/>
          <p:cNvSpPr txBox="1">
            <a:spLocks noGrp="1"/>
          </p:cNvSpPr>
          <p:nvPr>
            <p:ph type="title" idx="4"/>
          </p:nvPr>
        </p:nvSpPr>
        <p:spPr>
          <a:xfrm>
            <a:off x="1024813" y="3182525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10" name="Google Shape;3310;p22"/>
          <p:cNvSpPr txBox="1">
            <a:spLocks noGrp="1"/>
          </p:cNvSpPr>
          <p:nvPr>
            <p:ph type="subTitle" idx="5"/>
          </p:nvPr>
        </p:nvSpPr>
        <p:spPr>
          <a:xfrm>
            <a:off x="3602638" y="3678851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11" name="Google Shape;3311;p22"/>
          <p:cNvSpPr txBox="1">
            <a:spLocks noGrp="1"/>
          </p:cNvSpPr>
          <p:nvPr>
            <p:ph type="title" idx="6"/>
          </p:nvPr>
        </p:nvSpPr>
        <p:spPr>
          <a:xfrm>
            <a:off x="3602751" y="3182525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12" name="Google Shape;3312;p22"/>
          <p:cNvSpPr txBox="1">
            <a:spLocks noGrp="1"/>
          </p:cNvSpPr>
          <p:nvPr>
            <p:ph type="subTitle" idx="7"/>
          </p:nvPr>
        </p:nvSpPr>
        <p:spPr>
          <a:xfrm>
            <a:off x="3602638" y="2284300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13" name="Google Shape;3313;p22"/>
          <p:cNvSpPr txBox="1">
            <a:spLocks noGrp="1"/>
          </p:cNvSpPr>
          <p:nvPr>
            <p:ph type="title" idx="8"/>
          </p:nvPr>
        </p:nvSpPr>
        <p:spPr>
          <a:xfrm>
            <a:off x="3602751" y="1760500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14" name="Google Shape;3314;p22"/>
          <p:cNvSpPr txBox="1">
            <a:spLocks noGrp="1"/>
          </p:cNvSpPr>
          <p:nvPr>
            <p:ph type="subTitle" idx="9"/>
          </p:nvPr>
        </p:nvSpPr>
        <p:spPr>
          <a:xfrm>
            <a:off x="6180475" y="2284300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15" name="Google Shape;3315;p22"/>
          <p:cNvSpPr txBox="1">
            <a:spLocks noGrp="1"/>
          </p:cNvSpPr>
          <p:nvPr>
            <p:ph type="title" idx="13"/>
          </p:nvPr>
        </p:nvSpPr>
        <p:spPr>
          <a:xfrm>
            <a:off x="6180588" y="1760500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16" name="Google Shape;3316;p22"/>
          <p:cNvSpPr txBox="1">
            <a:spLocks noGrp="1"/>
          </p:cNvSpPr>
          <p:nvPr>
            <p:ph type="subTitle" idx="14"/>
          </p:nvPr>
        </p:nvSpPr>
        <p:spPr>
          <a:xfrm>
            <a:off x="6180425" y="3678851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17" name="Google Shape;3317;p22"/>
          <p:cNvSpPr txBox="1">
            <a:spLocks noGrp="1"/>
          </p:cNvSpPr>
          <p:nvPr>
            <p:ph type="title" idx="15"/>
          </p:nvPr>
        </p:nvSpPr>
        <p:spPr>
          <a:xfrm>
            <a:off x="6180538" y="3182525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">
  <p:cSld name="CUSTOM_11"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p23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23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CDC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23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2" name="Google Shape;3322;p23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3323" name="Google Shape;3323;p23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3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3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3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3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3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3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3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3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3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3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3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3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3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3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3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3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3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3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3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3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3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3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3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3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3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3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3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3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3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3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3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3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3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3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3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3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3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3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3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3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3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3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3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7" name="Google Shape;3367;p23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3368" name="Google Shape;3368;p23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23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0" name="Google Shape;3370;p23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3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3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3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3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3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3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3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3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3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3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3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3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3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3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3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3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3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3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3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3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3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3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3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3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3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3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3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3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3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3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3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3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3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3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3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3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3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3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3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3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3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3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3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3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6" name="Google Shape;3416;p23"/>
          <p:cNvGrpSpPr/>
          <p:nvPr/>
        </p:nvGrpSpPr>
        <p:grpSpPr>
          <a:xfrm>
            <a:off x="171075" y="109625"/>
            <a:ext cx="7358007" cy="4765493"/>
            <a:chOff x="-286062" y="184600"/>
            <a:chExt cx="7358007" cy="4765493"/>
          </a:xfrm>
        </p:grpSpPr>
        <p:sp>
          <p:nvSpPr>
            <p:cNvPr id="3417" name="Google Shape;3417;p23"/>
            <p:cNvSpPr/>
            <p:nvPr/>
          </p:nvSpPr>
          <p:spPr>
            <a:xfrm>
              <a:off x="3366275" y="184600"/>
              <a:ext cx="3661269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3"/>
            <p:cNvSpPr/>
            <p:nvPr/>
          </p:nvSpPr>
          <p:spPr>
            <a:xfrm>
              <a:off x="-286062" y="184600"/>
              <a:ext cx="3661380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3"/>
            <p:cNvSpPr/>
            <p:nvPr/>
          </p:nvSpPr>
          <p:spPr>
            <a:xfrm>
              <a:off x="454785" y="336941"/>
              <a:ext cx="6394224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3"/>
            <p:cNvSpPr/>
            <p:nvPr/>
          </p:nvSpPr>
          <p:spPr>
            <a:xfrm>
              <a:off x="-193838" y="310099"/>
              <a:ext cx="3877530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21" name="Google Shape;3421;p23"/>
            <p:cNvGrpSpPr/>
            <p:nvPr/>
          </p:nvGrpSpPr>
          <p:grpSpPr>
            <a:xfrm rot="6078292">
              <a:off x="4253082" y="1010706"/>
              <a:ext cx="2724155" cy="1573072"/>
              <a:chOff x="2231400" y="884675"/>
              <a:chExt cx="3069050" cy="2279075"/>
            </a:xfrm>
          </p:grpSpPr>
          <p:sp>
            <p:nvSpPr>
              <p:cNvPr id="3422" name="Google Shape;3422;p23"/>
              <p:cNvSpPr/>
              <p:nvPr/>
            </p:nvSpPr>
            <p:spPr>
              <a:xfrm>
                <a:off x="5177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3"/>
              <p:cNvSpPr/>
              <p:nvPr/>
            </p:nvSpPr>
            <p:spPr>
              <a:xfrm>
                <a:off x="5054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3"/>
              <p:cNvSpPr/>
              <p:nvPr/>
            </p:nvSpPr>
            <p:spPr>
              <a:xfrm>
                <a:off x="4931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3"/>
              <p:cNvSpPr/>
              <p:nvPr/>
            </p:nvSpPr>
            <p:spPr>
              <a:xfrm>
                <a:off x="4809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3"/>
              <p:cNvSpPr/>
              <p:nvPr/>
            </p:nvSpPr>
            <p:spPr>
              <a:xfrm>
                <a:off x="46867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3"/>
              <p:cNvSpPr/>
              <p:nvPr/>
            </p:nvSpPr>
            <p:spPr>
              <a:xfrm>
                <a:off x="4563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3"/>
              <p:cNvSpPr/>
              <p:nvPr/>
            </p:nvSpPr>
            <p:spPr>
              <a:xfrm>
                <a:off x="4441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3"/>
              <p:cNvSpPr/>
              <p:nvPr/>
            </p:nvSpPr>
            <p:spPr>
              <a:xfrm>
                <a:off x="4318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3"/>
              <p:cNvSpPr/>
              <p:nvPr/>
            </p:nvSpPr>
            <p:spPr>
              <a:xfrm>
                <a:off x="4195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3"/>
              <p:cNvSpPr/>
              <p:nvPr/>
            </p:nvSpPr>
            <p:spPr>
              <a:xfrm>
                <a:off x="40731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3"/>
              <p:cNvSpPr/>
              <p:nvPr/>
            </p:nvSpPr>
            <p:spPr>
              <a:xfrm>
                <a:off x="3950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3"/>
              <p:cNvSpPr/>
              <p:nvPr/>
            </p:nvSpPr>
            <p:spPr>
              <a:xfrm>
                <a:off x="3827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3"/>
              <p:cNvSpPr/>
              <p:nvPr/>
            </p:nvSpPr>
            <p:spPr>
              <a:xfrm>
                <a:off x="3704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3"/>
              <p:cNvSpPr/>
              <p:nvPr/>
            </p:nvSpPr>
            <p:spPr>
              <a:xfrm>
                <a:off x="35813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3"/>
              <p:cNvSpPr/>
              <p:nvPr/>
            </p:nvSpPr>
            <p:spPr>
              <a:xfrm>
                <a:off x="3458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3"/>
              <p:cNvSpPr/>
              <p:nvPr/>
            </p:nvSpPr>
            <p:spPr>
              <a:xfrm>
                <a:off x="3336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23"/>
              <p:cNvSpPr/>
              <p:nvPr/>
            </p:nvSpPr>
            <p:spPr>
              <a:xfrm>
                <a:off x="3213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23"/>
              <p:cNvSpPr/>
              <p:nvPr/>
            </p:nvSpPr>
            <p:spPr>
              <a:xfrm>
                <a:off x="3090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23"/>
              <p:cNvSpPr/>
              <p:nvPr/>
            </p:nvSpPr>
            <p:spPr>
              <a:xfrm>
                <a:off x="29677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23"/>
              <p:cNvSpPr/>
              <p:nvPr/>
            </p:nvSpPr>
            <p:spPr>
              <a:xfrm>
                <a:off x="2845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23"/>
              <p:cNvSpPr/>
              <p:nvPr/>
            </p:nvSpPr>
            <p:spPr>
              <a:xfrm>
                <a:off x="2722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23"/>
              <p:cNvSpPr/>
              <p:nvPr/>
            </p:nvSpPr>
            <p:spPr>
              <a:xfrm>
                <a:off x="2599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23"/>
              <p:cNvSpPr/>
              <p:nvPr/>
            </p:nvSpPr>
            <p:spPr>
              <a:xfrm>
                <a:off x="2477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23"/>
              <p:cNvSpPr/>
              <p:nvPr/>
            </p:nvSpPr>
            <p:spPr>
              <a:xfrm>
                <a:off x="23540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23"/>
              <p:cNvSpPr/>
              <p:nvPr/>
            </p:nvSpPr>
            <p:spPr>
              <a:xfrm>
                <a:off x="2231400" y="10049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23"/>
              <p:cNvSpPr/>
              <p:nvPr/>
            </p:nvSpPr>
            <p:spPr>
              <a:xfrm>
                <a:off x="2231400" y="11245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23"/>
              <p:cNvSpPr/>
              <p:nvPr/>
            </p:nvSpPr>
            <p:spPr>
              <a:xfrm>
                <a:off x="2231400" y="12448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23"/>
              <p:cNvSpPr/>
              <p:nvPr/>
            </p:nvSpPr>
            <p:spPr>
              <a:xfrm>
                <a:off x="2231400" y="1364325"/>
                <a:ext cx="306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2762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23"/>
              <p:cNvSpPr/>
              <p:nvPr/>
            </p:nvSpPr>
            <p:spPr>
              <a:xfrm>
                <a:off x="2231400" y="14846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3"/>
              <p:cNvSpPr/>
              <p:nvPr/>
            </p:nvSpPr>
            <p:spPr>
              <a:xfrm>
                <a:off x="2231400" y="16041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3"/>
              <p:cNvSpPr/>
              <p:nvPr/>
            </p:nvSpPr>
            <p:spPr>
              <a:xfrm>
                <a:off x="2231400" y="17244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3"/>
              <p:cNvSpPr/>
              <p:nvPr/>
            </p:nvSpPr>
            <p:spPr>
              <a:xfrm>
                <a:off x="2231400" y="18447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3"/>
              <p:cNvSpPr/>
              <p:nvPr/>
            </p:nvSpPr>
            <p:spPr>
              <a:xfrm>
                <a:off x="2231400" y="19642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3"/>
              <p:cNvSpPr/>
              <p:nvPr/>
            </p:nvSpPr>
            <p:spPr>
              <a:xfrm>
                <a:off x="2231400" y="20845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3"/>
              <p:cNvSpPr/>
              <p:nvPr/>
            </p:nvSpPr>
            <p:spPr>
              <a:xfrm>
                <a:off x="2231400" y="22040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3"/>
              <p:cNvSpPr/>
              <p:nvPr/>
            </p:nvSpPr>
            <p:spPr>
              <a:xfrm>
                <a:off x="2231400" y="23243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3"/>
              <p:cNvSpPr/>
              <p:nvPr/>
            </p:nvSpPr>
            <p:spPr>
              <a:xfrm>
                <a:off x="2231400" y="24442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3"/>
              <p:cNvSpPr/>
              <p:nvPr/>
            </p:nvSpPr>
            <p:spPr>
              <a:xfrm>
                <a:off x="2231400" y="25641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3"/>
              <p:cNvSpPr/>
              <p:nvPr/>
            </p:nvSpPr>
            <p:spPr>
              <a:xfrm>
                <a:off x="2231400" y="26841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1" name="Google Shape;3461;p23"/>
            <p:cNvSpPr/>
            <p:nvPr/>
          </p:nvSpPr>
          <p:spPr>
            <a:xfrm>
              <a:off x="3683694" y="310089"/>
              <a:ext cx="3252469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3"/>
            <p:cNvSpPr/>
            <p:nvPr/>
          </p:nvSpPr>
          <p:spPr>
            <a:xfrm>
              <a:off x="6199822" y="2938093"/>
              <a:ext cx="865063" cy="254361"/>
            </a:xfrm>
            <a:custGeom>
              <a:avLst/>
              <a:gdLst/>
              <a:ahLst/>
              <a:cxnLst/>
              <a:rect l="l" t="t" r="r" b="b"/>
              <a:pathLst>
                <a:path w="24876" h="7462" extrusionOk="0">
                  <a:moveTo>
                    <a:pt x="0" y="1"/>
                  </a:moveTo>
                  <a:lnTo>
                    <a:pt x="0" y="7462"/>
                  </a:lnTo>
                  <a:lnTo>
                    <a:pt x="24875" y="7462"/>
                  </a:lnTo>
                  <a:lnTo>
                    <a:pt x="248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3"/>
            <p:cNvSpPr/>
            <p:nvPr/>
          </p:nvSpPr>
          <p:spPr>
            <a:xfrm>
              <a:off x="6164906" y="4010476"/>
              <a:ext cx="865098" cy="254361"/>
            </a:xfrm>
            <a:custGeom>
              <a:avLst/>
              <a:gdLst/>
              <a:ahLst/>
              <a:cxnLst/>
              <a:rect l="l" t="t" r="r" b="b"/>
              <a:pathLst>
                <a:path w="24877" h="7462" extrusionOk="0">
                  <a:moveTo>
                    <a:pt x="1" y="0"/>
                  </a:moveTo>
                  <a:lnTo>
                    <a:pt x="1" y="7461"/>
                  </a:lnTo>
                  <a:lnTo>
                    <a:pt x="24876" y="7461"/>
                  </a:lnTo>
                  <a:lnTo>
                    <a:pt x="248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3"/>
            <p:cNvSpPr/>
            <p:nvPr/>
          </p:nvSpPr>
          <p:spPr>
            <a:xfrm>
              <a:off x="6206882" y="3300894"/>
              <a:ext cx="865063" cy="253850"/>
            </a:xfrm>
            <a:custGeom>
              <a:avLst/>
              <a:gdLst/>
              <a:ahLst/>
              <a:cxnLst/>
              <a:rect l="l" t="t" r="r" b="b"/>
              <a:pathLst>
                <a:path w="24876" h="7447" extrusionOk="0">
                  <a:moveTo>
                    <a:pt x="1" y="1"/>
                  </a:moveTo>
                  <a:lnTo>
                    <a:pt x="1" y="7446"/>
                  </a:lnTo>
                  <a:lnTo>
                    <a:pt x="24876" y="7446"/>
                  </a:lnTo>
                  <a:lnTo>
                    <a:pt x="248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5" name="Google Shape;3465;p23"/>
            <p:cNvGrpSpPr/>
            <p:nvPr/>
          </p:nvGrpSpPr>
          <p:grpSpPr>
            <a:xfrm>
              <a:off x="-107501" y="286490"/>
              <a:ext cx="6970939" cy="4599204"/>
              <a:chOff x="-319500" y="1433275"/>
              <a:chExt cx="7595271" cy="3489532"/>
            </a:xfrm>
          </p:grpSpPr>
          <p:sp>
            <p:nvSpPr>
              <p:cNvPr id="3466" name="Google Shape;3466;p23"/>
              <p:cNvSpPr/>
              <p:nvPr/>
            </p:nvSpPr>
            <p:spPr>
              <a:xfrm>
                <a:off x="-319500" y="1459532"/>
                <a:ext cx="4091434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3"/>
              <p:cNvSpPr/>
              <p:nvPr/>
            </p:nvSpPr>
            <p:spPr>
              <a:xfrm>
                <a:off x="-284725" y="1433282"/>
                <a:ext cx="4066826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3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3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70" name="Google Shape;3470;p23"/>
          <p:cNvSpPr txBox="1">
            <a:spLocks noGrp="1"/>
          </p:cNvSpPr>
          <p:nvPr>
            <p:ph type="title"/>
          </p:nvPr>
        </p:nvSpPr>
        <p:spPr>
          <a:xfrm>
            <a:off x="1676775" y="445025"/>
            <a:ext cx="430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71" name="Google Shape;3471;p23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3472" name="Google Shape;3472;p23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3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3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5" name="Google Shape;3475;p23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3476" name="Google Shape;3476;p23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3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15"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26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26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6" name="Google Shape;3866;p26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3867" name="Google Shape;3867;p26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1" name="Google Shape;3911;p26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3912" name="Google Shape;3912;p26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6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4" name="Google Shape;3914;p26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0" name="Google Shape;3960;p26"/>
          <p:cNvGrpSpPr/>
          <p:nvPr/>
        </p:nvGrpSpPr>
        <p:grpSpPr>
          <a:xfrm>
            <a:off x="643801" y="399043"/>
            <a:ext cx="6180679" cy="4412656"/>
            <a:chOff x="643801" y="399043"/>
            <a:chExt cx="6180679" cy="4412656"/>
          </a:xfrm>
        </p:grpSpPr>
        <p:sp>
          <p:nvSpPr>
            <p:cNvPr id="3961" name="Google Shape;3961;p26"/>
            <p:cNvSpPr/>
            <p:nvPr/>
          </p:nvSpPr>
          <p:spPr>
            <a:xfrm rot="10800000">
              <a:off x="643801" y="445903"/>
              <a:ext cx="6180679" cy="4365796"/>
            </a:xfrm>
            <a:custGeom>
              <a:avLst/>
              <a:gdLst/>
              <a:ahLst/>
              <a:cxnLst/>
              <a:rect l="l" t="t" r="r" b="b"/>
              <a:pathLst>
                <a:path w="139001" h="98185" extrusionOk="0">
                  <a:moveTo>
                    <a:pt x="863" y="1"/>
                  </a:moveTo>
                  <a:lnTo>
                    <a:pt x="941" y="6380"/>
                  </a:lnTo>
                  <a:lnTo>
                    <a:pt x="5048" y="6380"/>
                  </a:lnTo>
                  <a:cubicBezTo>
                    <a:pt x="5315" y="5534"/>
                    <a:pt x="5910" y="4923"/>
                    <a:pt x="6835" y="4923"/>
                  </a:cubicBezTo>
                  <a:cubicBezTo>
                    <a:pt x="7995" y="4923"/>
                    <a:pt x="8638" y="5158"/>
                    <a:pt x="8638" y="6318"/>
                  </a:cubicBezTo>
                  <a:cubicBezTo>
                    <a:pt x="8638" y="7477"/>
                    <a:pt x="7697" y="8402"/>
                    <a:pt x="6537" y="8402"/>
                  </a:cubicBezTo>
                  <a:cubicBezTo>
                    <a:pt x="5612" y="8402"/>
                    <a:pt x="4813" y="7791"/>
                    <a:pt x="4547" y="6960"/>
                  </a:cubicBezTo>
                  <a:lnTo>
                    <a:pt x="597" y="7321"/>
                  </a:lnTo>
                  <a:lnTo>
                    <a:pt x="346" y="13465"/>
                  </a:lnTo>
                  <a:lnTo>
                    <a:pt x="4782" y="13387"/>
                  </a:lnTo>
                  <a:cubicBezTo>
                    <a:pt x="5064" y="12540"/>
                    <a:pt x="5315" y="12007"/>
                    <a:pt x="6239" y="12007"/>
                  </a:cubicBezTo>
                  <a:cubicBezTo>
                    <a:pt x="7399" y="12007"/>
                    <a:pt x="8638" y="12289"/>
                    <a:pt x="8638" y="13449"/>
                  </a:cubicBezTo>
                  <a:cubicBezTo>
                    <a:pt x="8638" y="14594"/>
                    <a:pt x="7697" y="15534"/>
                    <a:pt x="6537" y="15534"/>
                  </a:cubicBezTo>
                  <a:cubicBezTo>
                    <a:pt x="5612" y="15534"/>
                    <a:pt x="4813" y="14923"/>
                    <a:pt x="4547" y="14076"/>
                  </a:cubicBezTo>
                  <a:lnTo>
                    <a:pt x="597" y="14484"/>
                  </a:lnTo>
                  <a:lnTo>
                    <a:pt x="863" y="20816"/>
                  </a:lnTo>
                  <a:lnTo>
                    <a:pt x="4954" y="20644"/>
                  </a:lnTo>
                  <a:cubicBezTo>
                    <a:pt x="5236" y="19797"/>
                    <a:pt x="5816" y="19186"/>
                    <a:pt x="6757" y="19186"/>
                  </a:cubicBezTo>
                  <a:cubicBezTo>
                    <a:pt x="7917" y="19186"/>
                    <a:pt x="8638" y="19421"/>
                    <a:pt x="8638" y="20565"/>
                  </a:cubicBezTo>
                  <a:cubicBezTo>
                    <a:pt x="8638" y="21725"/>
                    <a:pt x="7697" y="22666"/>
                    <a:pt x="6537" y="22666"/>
                  </a:cubicBezTo>
                  <a:cubicBezTo>
                    <a:pt x="5612" y="22666"/>
                    <a:pt x="4813" y="22055"/>
                    <a:pt x="4547" y="21208"/>
                  </a:cubicBezTo>
                  <a:lnTo>
                    <a:pt x="863" y="21835"/>
                  </a:lnTo>
                  <a:lnTo>
                    <a:pt x="1" y="27901"/>
                  </a:lnTo>
                  <a:lnTo>
                    <a:pt x="4703" y="27509"/>
                  </a:lnTo>
                  <a:cubicBezTo>
                    <a:pt x="4970" y="26663"/>
                    <a:pt x="5471" y="26193"/>
                    <a:pt x="6412" y="26193"/>
                  </a:cubicBezTo>
                  <a:cubicBezTo>
                    <a:pt x="7572" y="26193"/>
                    <a:pt x="8638" y="26553"/>
                    <a:pt x="8638" y="27697"/>
                  </a:cubicBezTo>
                  <a:cubicBezTo>
                    <a:pt x="8638" y="28857"/>
                    <a:pt x="7697" y="29798"/>
                    <a:pt x="6537" y="29798"/>
                  </a:cubicBezTo>
                  <a:cubicBezTo>
                    <a:pt x="5612" y="29798"/>
                    <a:pt x="4813" y="29186"/>
                    <a:pt x="4547" y="28340"/>
                  </a:cubicBezTo>
                  <a:lnTo>
                    <a:pt x="346" y="29186"/>
                  </a:lnTo>
                  <a:lnTo>
                    <a:pt x="1035" y="34657"/>
                  </a:lnTo>
                  <a:lnTo>
                    <a:pt x="4547" y="34186"/>
                  </a:lnTo>
                  <a:cubicBezTo>
                    <a:pt x="4813" y="33356"/>
                    <a:pt x="5612" y="32744"/>
                    <a:pt x="6537" y="32744"/>
                  </a:cubicBezTo>
                  <a:cubicBezTo>
                    <a:pt x="7697" y="32744"/>
                    <a:pt x="8638" y="33669"/>
                    <a:pt x="8638" y="34829"/>
                  </a:cubicBezTo>
                  <a:cubicBezTo>
                    <a:pt x="8638" y="35989"/>
                    <a:pt x="8575" y="36741"/>
                    <a:pt x="7415" y="36741"/>
                  </a:cubicBezTo>
                  <a:cubicBezTo>
                    <a:pt x="6474" y="36741"/>
                    <a:pt x="5659" y="36005"/>
                    <a:pt x="5393" y="35158"/>
                  </a:cubicBezTo>
                  <a:lnTo>
                    <a:pt x="863" y="35472"/>
                  </a:lnTo>
                  <a:lnTo>
                    <a:pt x="1709" y="42431"/>
                  </a:lnTo>
                  <a:lnTo>
                    <a:pt x="4876" y="41914"/>
                  </a:lnTo>
                  <a:cubicBezTo>
                    <a:pt x="5142" y="41067"/>
                    <a:pt x="5612" y="39876"/>
                    <a:pt x="6537" y="39876"/>
                  </a:cubicBezTo>
                  <a:cubicBezTo>
                    <a:pt x="7697" y="39876"/>
                    <a:pt x="8638" y="40801"/>
                    <a:pt x="8638" y="41961"/>
                  </a:cubicBezTo>
                  <a:cubicBezTo>
                    <a:pt x="8638" y="43121"/>
                    <a:pt x="8371" y="43952"/>
                    <a:pt x="7211" y="43952"/>
                  </a:cubicBezTo>
                  <a:cubicBezTo>
                    <a:pt x="6286" y="43952"/>
                    <a:pt x="4813" y="43450"/>
                    <a:pt x="4547" y="42604"/>
                  </a:cubicBezTo>
                  <a:lnTo>
                    <a:pt x="863" y="43105"/>
                  </a:lnTo>
                  <a:lnTo>
                    <a:pt x="863" y="48450"/>
                  </a:lnTo>
                  <a:lnTo>
                    <a:pt x="5126" y="49093"/>
                  </a:lnTo>
                  <a:cubicBezTo>
                    <a:pt x="5409" y="48246"/>
                    <a:pt x="5612" y="46992"/>
                    <a:pt x="6537" y="46992"/>
                  </a:cubicBezTo>
                  <a:cubicBezTo>
                    <a:pt x="7697" y="46992"/>
                    <a:pt x="8638" y="47933"/>
                    <a:pt x="8638" y="49093"/>
                  </a:cubicBezTo>
                  <a:cubicBezTo>
                    <a:pt x="8638" y="50253"/>
                    <a:pt x="7697" y="51193"/>
                    <a:pt x="6537" y="51193"/>
                  </a:cubicBezTo>
                  <a:cubicBezTo>
                    <a:pt x="5612" y="51193"/>
                    <a:pt x="5738" y="50362"/>
                    <a:pt x="5471" y="49516"/>
                  </a:cubicBezTo>
                  <a:lnTo>
                    <a:pt x="863" y="49735"/>
                  </a:lnTo>
                  <a:lnTo>
                    <a:pt x="1035" y="56287"/>
                  </a:lnTo>
                  <a:lnTo>
                    <a:pt x="4280" y="56287"/>
                  </a:lnTo>
                  <a:cubicBezTo>
                    <a:pt x="4547" y="55441"/>
                    <a:pt x="5612" y="54124"/>
                    <a:pt x="6537" y="54124"/>
                  </a:cubicBezTo>
                  <a:cubicBezTo>
                    <a:pt x="7697" y="54124"/>
                    <a:pt x="8638" y="55065"/>
                    <a:pt x="8638" y="56225"/>
                  </a:cubicBezTo>
                  <a:cubicBezTo>
                    <a:pt x="8638" y="57384"/>
                    <a:pt x="7697" y="58325"/>
                    <a:pt x="6537" y="58325"/>
                  </a:cubicBezTo>
                  <a:cubicBezTo>
                    <a:pt x="5612" y="58325"/>
                    <a:pt x="4813" y="57714"/>
                    <a:pt x="4547" y="56867"/>
                  </a:cubicBezTo>
                  <a:lnTo>
                    <a:pt x="863" y="57463"/>
                  </a:lnTo>
                  <a:lnTo>
                    <a:pt x="863" y="62714"/>
                  </a:lnTo>
                  <a:lnTo>
                    <a:pt x="4782" y="63106"/>
                  </a:lnTo>
                  <a:cubicBezTo>
                    <a:pt x="5064" y="62259"/>
                    <a:pt x="5612" y="61256"/>
                    <a:pt x="6537" y="61256"/>
                  </a:cubicBezTo>
                  <a:cubicBezTo>
                    <a:pt x="7697" y="61256"/>
                    <a:pt x="8638" y="62196"/>
                    <a:pt x="8638" y="63356"/>
                  </a:cubicBezTo>
                  <a:cubicBezTo>
                    <a:pt x="8638" y="64516"/>
                    <a:pt x="7697" y="65457"/>
                    <a:pt x="6537" y="65457"/>
                  </a:cubicBezTo>
                  <a:cubicBezTo>
                    <a:pt x="5612" y="65457"/>
                    <a:pt x="4813" y="64845"/>
                    <a:pt x="4547" y="63999"/>
                  </a:cubicBezTo>
                  <a:lnTo>
                    <a:pt x="832" y="64360"/>
                  </a:lnTo>
                  <a:lnTo>
                    <a:pt x="346" y="71052"/>
                  </a:lnTo>
                  <a:lnTo>
                    <a:pt x="4876" y="70112"/>
                  </a:lnTo>
                  <a:cubicBezTo>
                    <a:pt x="5142" y="69266"/>
                    <a:pt x="5612" y="68388"/>
                    <a:pt x="6537" y="68388"/>
                  </a:cubicBezTo>
                  <a:cubicBezTo>
                    <a:pt x="7697" y="68388"/>
                    <a:pt x="8638" y="69328"/>
                    <a:pt x="8638" y="70488"/>
                  </a:cubicBezTo>
                  <a:cubicBezTo>
                    <a:pt x="8638" y="71648"/>
                    <a:pt x="7697" y="72589"/>
                    <a:pt x="6537" y="72589"/>
                  </a:cubicBezTo>
                  <a:cubicBezTo>
                    <a:pt x="5612" y="72589"/>
                    <a:pt x="4813" y="71977"/>
                    <a:pt x="4547" y="71131"/>
                  </a:cubicBezTo>
                  <a:lnTo>
                    <a:pt x="863" y="71554"/>
                  </a:lnTo>
                  <a:lnTo>
                    <a:pt x="1537" y="77448"/>
                  </a:lnTo>
                  <a:lnTo>
                    <a:pt x="4954" y="77620"/>
                  </a:lnTo>
                  <a:cubicBezTo>
                    <a:pt x="5236" y="76774"/>
                    <a:pt x="5612" y="75520"/>
                    <a:pt x="6537" y="75520"/>
                  </a:cubicBezTo>
                  <a:cubicBezTo>
                    <a:pt x="7697" y="75520"/>
                    <a:pt x="8638" y="76460"/>
                    <a:pt x="8638" y="77620"/>
                  </a:cubicBezTo>
                  <a:cubicBezTo>
                    <a:pt x="8638" y="78780"/>
                    <a:pt x="7697" y="79720"/>
                    <a:pt x="6537" y="79720"/>
                  </a:cubicBezTo>
                  <a:cubicBezTo>
                    <a:pt x="5612" y="79720"/>
                    <a:pt x="4813" y="79109"/>
                    <a:pt x="4547" y="78263"/>
                  </a:cubicBezTo>
                  <a:lnTo>
                    <a:pt x="1804" y="78263"/>
                  </a:lnTo>
                  <a:lnTo>
                    <a:pt x="1208" y="84109"/>
                  </a:lnTo>
                  <a:lnTo>
                    <a:pt x="4782" y="84626"/>
                  </a:lnTo>
                  <a:cubicBezTo>
                    <a:pt x="5064" y="83780"/>
                    <a:pt x="5612" y="82651"/>
                    <a:pt x="6537" y="82651"/>
                  </a:cubicBezTo>
                  <a:cubicBezTo>
                    <a:pt x="7697" y="82651"/>
                    <a:pt x="8638" y="83592"/>
                    <a:pt x="8638" y="84752"/>
                  </a:cubicBezTo>
                  <a:cubicBezTo>
                    <a:pt x="8638" y="85912"/>
                    <a:pt x="7697" y="86837"/>
                    <a:pt x="6537" y="86837"/>
                  </a:cubicBezTo>
                  <a:cubicBezTo>
                    <a:pt x="5612" y="86837"/>
                    <a:pt x="4813" y="86225"/>
                    <a:pt x="4547" y="85394"/>
                  </a:cubicBezTo>
                  <a:lnTo>
                    <a:pt x="863" y="85394"/>
                  </a:lnTo>
                  <a:lnTo>
                    <a:pt x="1365" y="91241"/>
                  </a:lnTo>
                  <a:lnTo>
                    <a:pt x="5048" y="91382"/>
                  </a:lnTo>
                  <a:cubicBezTo>
                    <a:pt x="5315" y="90536"/>
                    <a:pt x="5612" y="89783"/>
                    <a:pt x="6537" y="89783"/>
                  </a:cubicBezTo>
                  <a:cubicBezTo>
                    <a:pt x="7697" y="89783"/>
                    <a:pt x="8638" y="90724"/>
                    <a:pt x="8638" y="91884"/>
                  </a:cubicBezTo>
                  <a:cubicBezTo>
                    <a:pt x="8638" y="93028"/>
                    <a:pt x="7697" y="93968"/>
                    <a:pt x="6537" y="93968"/>
                  </a:cubicBezTo>
                  <a:cubicBezTo>
                    <a:pt x="5612" y="93968"/>
                    <a:pt x="4813" y="93357"/>
                    <a:pt x="4547" y="92526"/>
                  </a:cubicBezTo>
                  <a:lnTo>
                    <a:pt x="2148" y="92918"/>
                  </a:lnTo>
                  <a:lnTo>
                    <a:pt x="863" y="98185"/>
                  </a:lnTo>
                  <a:lnTo>
                    <a:pt x="139001" y="98185"/>
                  </a:lnTo>
                  <a:lnTo>
                    <a:pt x="139001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6"/>
            <p:cNvSpPr/>
            <p:nvPr/>
          </p:nvSpPr>
          <p:spPr>
            <a:xfrm rot="10800000">
              <a:off x="644170" y="399043"/>
              <a:ext cx="6179968" cy="4365085"/>
            </a:xfrm>
            <a:custGeom>
              <a:avLst/>
              <a:gdLst/>
              <a:ahLst/>
              <a:cxnLst/>
              <a:rect l="l" t="t" r="r" b="b"/>
              <a:pathLst>
                <a:path w="138985" h="98169" extrusionOk="0">
                  <a:moveTo>
                    <a:pt x="846" y="0"/>
                  </a:moveTo>
                  <a:lnTo>
                    <a:pt x="925" y="6364"/>
                  </a:lnTo>
                  <a:lnTo>
                    <a:pt x="5031" y="6364"/>
                  </a:lnTo>
                  <a:cubicBezTo>
                    <a:pt x="5298" y="5518"/>
                    <a:pt x="5894" y="4906"/>
                    <a:pt x="6834" y="4906"/>
                  </a:cubicBezTo>
                  <a:cubicBezTo>
                    <a:pt x="7978" y="4906"/>
                    <a:pt x="8621" y="5141"/>
                    <a:pt x="8621" y="6301"/>
                  </a:cubicBezTo>
                  <a:cubicBezTo>
                    <a:pt x="8621" y="7461"/>
                    <a:pt x="7680" y="8402"/>
                    <a:pt x="6536" y="8402"/>
                  </a:cubicBezTo>
                  <a:cubicBezTo>
                    <a:pt x="5596" y="8402"/>
                    <a:pt x="4812" y="7790"/>
                    <a:pt x="4530" y="6944"/>
                  </a:cubicBezTo>
                  <a:lnTo>
                    <a:pt x="596" y="7304"/>
                  </a:lnTo>
                  <a:lnTo>
                    <a:pt x="329" y="13449"/>
                  </a:lnTo>
                  <a:lnTo>
                    <a:pt x="4781" y="13370"/>
                  </a:lnTo>
                  <a:cubicBezTo>
                    <a:pt x="5047" y="12524"/>
                    <a:pt x="5298" y="11991"/>
                    <a:pt x="6223" y="11991"/>
                  </a:cubicBezTo>
                  <a:cubicBezTo>
                    <a:pt x="7383" y="11991"/>
                    <a:pt x="8621" y="12273"/>
                    <a:pt x="8621" y="13433"/>
                  </a:cubicBezTo>
                  <a:cubicBezTo>
                    <a:pt x="8621" y="14593"/>
                    <a:pt x="7680" y="15518"/>
                    <a:pt x="6536" y="15518"/>
                  </a:cubicBezTo>
                  <a:cubicBezTo>
                    <a:pt x="5596" y="15518"/>
                    <a:pt x="4812" y="14907"/>
                    <a:pt x="4530" y="14076"/>
                  </a:cubicBezTo>
                  <a:lnTo>
                    <a:pt x="596" y="14483"/>
                  </a:lnTo>
                  <a:lnTo>
                    <a:pt x="846" y="20800"/>
                  </a:lnTo>
                  <a:lnTo>
                    <a:pt x="4953" y="20628"/>
                  </a:lnTo>
                  <a:cubicBezTo>
                    <a:pt x="5220" y="19781"/>
                    <a:pt x="5815" y="19170"/>
                    <a:pt x="6740" y="19170"/>
                  </a:cubicBezTo>
                  <a:cubicBezTo>
                    <a:pt x="7900" y="19170"/>
                    <a:pt x="8621" y="19405"/>
                    <a:pt x="8621" y="20565"/>
                  </a:cubicBezTo>
                  <a:cubicBezTo>
                    <a:pt x="8621" y="21725"/>
                    <a:pt x="7696" y="22650"/>
                    <a:pt x="6536" y="22650"/>
                  </a:cubicBezTo>
                  <a:cubicBezTo>
                    <a:pt x="5596" y="22650"/>
                    <a:pt x="4812" y="22038"/>
                    <a:pt x="4530" y="21208"/>
                  </a:cubicBezTo>
                  <a:lnTo>
                    <a:pt x="846" y="21819"/>
                  </a:lnTo>
                  <a:lnTo>
                    <a:pt x="0" y="27885"/>
                  </a:lnTo>
                  <a:lnTo>
                    <a:pt x="0" y="27885"/>
                  </a:lnTo>
                  <a:lnTo>
                    <a:pt x="4687" y="27493"/>
                  </a:lnTo>
                  <a:cubicBezTo>
                    <a:pt x="4969" y="26647"/>
                    <a:pt x="5470" y="26176"/>
                    <a:pt x="6395" y="26176"/>
                  </a:cubicBezTo>
                  <a:cubicBezTo>
                    <a:pt x="7555" y="26176"/>
                    <a:pt x="8621" y="26537"/>
                    <a:pt x="8621" y="27697"/>
                  </a:cubicBezTo>
                  <a:cubicBezTo>
                    <a:pt x="8621" y="28841"/>
                    <a:pt x="7680" y="29781"/>
                    <a:pt x="6536" y="29781"/>
                  </a:cubicBezTo>
                  <a:cubicBezTo>
                    <a:pt x="5596" y="29781"/>
                    <a:pt x="4812" y="29170"/>
                    <a:pt x="4530" y="28324"/>
                  </a:cubicBezTo>
                  <a:lnTo>
                    <a:pt x="329" y="29170"/>
                  </a:lnTo>
                  <a:lnTo>
                    <a:pt x="1019" y="34641"/>
                  </a:lnTo>
                  <a:lnTo>
                    <a:pt x="4530" y="34186"/>
                  </a:lnTo>
                  <a:cubicBezTo>
                    <a:pt x="4812" y="33340"/>
                    <a:pt x="5596" y="32728"/>
                    <a:pt x="6536" y="32728"/>
                  </a:cubicBezTo>
                  <a:cubicBezTo>
                    <a:pt x="7680" y="32728"/>
                    <a:pt x="8621" y="33669"/>
                    <a:pt x="8621" y="34813"/>
                  </a:cubicBezTo>
                  <a:cubicBezTo>
                    <a:pt x="8621" y="35973"/>
                    <a:pt x="8558" y="36725"/>
                    <a:pt x="7398" y="36725"/>
                  </a:cubicBezTo>
                  <a:cubicBezTo>
                    <a:pt x="6458" y="36725"/>
                    <a:pt x="5643" y="35989"/>
                    <a:pt x="5376" y="35158"/>
                  </a:cubicBezTo>
                  <a:lnTo>
                    <a:pt x="846" y="35456"/>
                  </a:lnTo>
                  <a:lnTo>
                    <a:pt x="1709" y="42415"/>
                  </a:lnTo>
                  <a:lnTo>
                    <a:pt x="4859" y="41898"/>
                  </a:lnTo>
                  <a:cubicBezTo>
                    <a:pt x="5126" y="41051"/>
                    <a:pt x="5596" y="39860"/>
                    <a:pt x="6536" y="39860"/>
                  </a:cubicBezTo>
                  <a:cubicBezTo>
                    <a:pt x="7696" y="39860"/>
                    <a:pt x="8621" y="40801"/>
                    <a:pt x="8621" y="41945"/>
                  </a:cubicBezTo>
                  <a:cubicBezTo>
                    <a:pt x="8621" y="43105"/>
                    <a:pt x="8354" y="43935"/>
                    <a:pt x="7210" y="43935"/>
                  </a:cubicBezTo>
                  <a:cubicBezTo>
                    <a:pt x="6270" y="43935"/>
                    <a:pt x="4812" y="43434"/>
                    <a:pt x="4530" y="42587"/>
                  </a:cubicBezTo>
                  <a:lnTo>
                    <a:pt x="846" y="43089"/>
                  </a:lnTo>
                  <a:lnTo>
                    <a:pt x="846" y="48434"/>
                  </a:lnTo>
                  <a:lnTo>
                    <a:pt x="5126" y="49077"/>
                  </a:lnTo>
                  <a:cubicBezTo>
                    <a:pt x="5392" y="48230"/>
                    <a:pt x="5596" y="46992"/>
                    <a:pt x="6536" y="46992"/>
                  </a:cubicBezTo>
                  <a:cubicBezTo>
                    <a:pt x="7680" y="46992"/>
                    <a:pt x="8621" y="47917"/>
                    <a:pt x="8621" y="49077"/>
                  </a:cubicBezTo>
                  <a:cubicBezTo>
                    <a:pt x="8621" y="50236"/>
                    <a:pt x="7680" y="51177"/>
                    <a:pt x="6536" y="51177"/>
                  </a:cubicBezTo>
                  <a:cubicBezTo>
                    <a:pt x="5596" y="51177"/>
                    <a:pt x="5737" y="50346"/>
                    <a:pt x="5455" y="49500"/>
                  </a:cubicBezTo>
                  <a:lnTo>
                    <a:pt x="846" y="49719"/>
                  </a:lnTo>
                  <a:lnTo>
                    <a:pt x="1019" y="56271"/>
                  </a:lnTo>
                  <a:lnTo>
                    <a:pt x="4263" y="56271"/>
                  </a:lnTo>
                  <a:cubicBezTo>
                    <a:pt x="4530" y="55425"/>
                    <a:pt x="5596" y="54124"/>
                    <a:pt x="6536" y="54124"/>
                  </a:cubicBezTo>
                  <a:cubicBezTo>
                    <a:pt x="7680" y="54124"/>
                    <a:pt x="8621" y="55048"/>
                    <a:pt x="8621" y="56208"/>
                  </a:cubicBezTo>
                  <a:cubicBezTo>
                    <a:pt x="8621" y="57368"/>
                    <a:pt x="7680" y="58309"/>
                    <a:pt x="6536" y="58309"/>
                  </a:cubicBezTo>
                  <a:cubicBezTo>
                    <a:pt x="5596" y="58309"/>
                    <a:pt x="4812" y="57697"/>
                    <a:pt x="4530" y="56851"/>
                  </a:cubicBezTo>
                  <a:lnTo>
                    <a:pt x="846" y="57447"/>
                  </a:lnTo>
                  <a:lnTo>
                    <a:pt x="846" y="62698"/>
                  </a:lnTo>
                  <a:lnTo>
                    <a:pt x="4781" y="63089"/>
                  </a:lnTo>
                  <a:cubicBezTo>
                    <a:pt x="5047" y="62243"/>
                    <a:pt x="5596" y="61240"/>
                    <a:pt x="6536" y="61240"/>
                  </a:cubicBezTo>
                  <a:cubicBezTo>
                    <a:pt x="7696" y="61240"/>
                    <a:pt x="8621" y="62180"/>
                    <a:pt x="8621" y="63340"/>
                  </a:cubicBezTo>
                  <a:cubicBezTo>
                    <a:pt x="8621" y="64500"/>
                    <a:pt x="7680" y="65441"/>
                    <a:pt x="6536" y="65441"/>
                  </a:cubicBezTo>
                  <a:cubicBezTo>
                    <a:pt x="5596" y="65441"/>
                    <a:pt x="4812" y="64829"/>
                    <a:pt x="4530" y="63983"/>
                  </a:cubicBezTo>
                  <a:lnTo>
                    <a:pt x="815" y="64343"/>
                  </a:lnTo>
                  <a:lnTo>
                    <a:pt x="329" y="71036"/>
                  </a:lnTo>
                  <a:lnTo>
                    <a:pt x="4859" y="70096"/>
                  </a:lnTo>
                  <a:cubicBezTo>
                    <a:pt x="5126" y="69249"/>
                    <a:pt x="5596" y="68372"/>
                    <a:pt x="6536" y="68372"/>
                  </a:cubicBezTo>
                  <a:cubicBezTo>
                    <a:pt x="7696" y="68372"/>
                    <a:pt x="8621" y="69312"/>
                    <a:pt x="8621" y="70472"/>
                  </a:cubicBezTo>
                  <a:cubicBezTo>
                    <a:pt x="8621" y="71632"/>
                    <a:pt x="7696" y="72572"/>
                    <a:pt x="6536" y="72572"/>
                  </a:cubicBezTo>
                  <a:cubicBezTo>
                    <a:pt x="5596" y="72572"/>
                    <a:pt x="4812" y="71961"/>
                    <a:pt x="4530" y="71115"/>
                  </a:cubicBezTo>
                  <a:lnTo>
                    <a:pt x="846" y="71538"/>
                  </a:lnTo>
                  <a:lnTo>
                    <a:pt x="1536" y="77431"/>
                  </a:lnTo>
                  <a:lnTo>
                    <a:pt x="4953" y="77604"/>
                  </a:lnTo>
                  <a:cubicBezTo>
                    <a:pt x="5220" y="76773"/>
                    <a:pt x="5596" y="75503"/>
                    <a:pt x="6536" y="75503"/>
                  </a:cubicBezTo>
                  <a:cubicBezTo>
                    <a:pt x="7696" y="75503"/>
                    <a:pt x="8621" y="76444"/>
                    <a:pt x="8621" y="77604"/>
                  </a:cubicBezTo>
                  <a:cubicBezTo>
                    <a:pt x="8621" y="78764"/>
                    <a:pt x="7680" y="79704"/>
                    <a:pt x="6536" y="79704"/>
                  </a:cubicBezTo>
                  <a:cubicBezTo>
                    <a:pt x="5596" y="79704"/>
                    <a:pt x="4812" y="79093"/>
                    <a:pt x="4530" y="78246"/>
                  </a:cubicBezTo>
                  <a:lnTo>
                    <a:pt x="1787" y="78246"/>
                  </a:lnTo>
                  <a:lnTo>
                    <a:pt x="1191" y="84109"/>
                  </a:lnTo>
                  <a:lnTo>
                    <a:pt x="4781" y="84610"/>
                  </a:lnTo>
                  <a:cubicBezTo>
                    <a:pt x="5047" y="83764"/>
                    <a:pt x="5596" y="82635"/>
                    <a:pt x="6536" y="82635"/>
                  </a:cubicBezTo>
                  <a:cubicBezTo>
                    <a:pt x="7680" y="82635"/>
                    <a:pt x="8621" y="83576"/>
                    <a:pt x="8621" y="84736"/>
                  </a:cubicBezTo>
                  <a:cubicBezTo>
                    <a:pt x="8621" y="85896"/>
                    <a:pt x="7696" y="86836"/>
                    <a:pt x="6536" y="86836"/>
                  </a:cubicBezTo>
                  <a:cubicBezTo>
                    <a:pt x="5596" y="86836"/>
                    <a:pt x="4812" y="86225"/>
                    <a:pt x="4530" y="85378"/>
                  </a:cubicBezTo>
                  <a:lnTo>
                    <a:pt x="846" y="85378"/>
                  </a:lnTo>
                  <a:lnTo>
                    <a:pt x="1364" y="91225"/>
                  </a:lnTo>
                  <a:lnTo>
                    <a:pt x="5031" y="91366"/>
                  </a:lnTo>
                  <a:cubicBezTo>
                    <a:pt x="5298" y="90519"/>
                    <a:pt x="5596" y="89767"/>
                    <a:pt x="6536" y="89767"/>
                  </a:cubicBezTo>
                  <a:cubicBezTo>
                    <a:pt x="7696" y="89767"/>
                    <a:pt x="8621" y="90708"/>
                    <a:pt x="8621" y="91867"/>
                  </a:cubicBezTo>
                  <a:cubicBezTo>
                    <a:pt x="8621" y="93027"/>
                    <a:pt x="7680" y="93968"/>
                    <a:pt x="6536" y="93968"/>
                  </a:cubicBezTo>
                  <a:cubicBezTo>
                    <a:pt x="5596" y="93968"/>
                    <a:pt x="4812" y="93357"/>
                    <a:pt x="4530" y="92510"/>
                  </a:cubicBezTo>
                  <a:lnTo>
                    <a:pt x="2132" y="92902"/>
                  </a:lnTo>
                  <a:lnTo>
                    <a:pt x="846" y="98169"/>
                  </a:lnTo>
                  <a:lnTo>
                    <a:pt x="138984" y="98169"/>
                  </a:lnTo>
                  <a:lnTo>
                    <a:pt x="138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6"/>
            <p:cNvSpPr/>
            <p:nvPr/>
          </p:nvSpPr>
          <p:spPr>
            <a:xfrm rot="10800000">
              <a:off x="791927" y="555160"/>
              <a:ext cx="5458612" cy="4053563"/>
            </a:xfrm>
            <a:custGeom>
              <a:avLst/>
              <a:gdLst/>
              <a:ahLst/>
              <a:cxnLst/>
              <a:rect l="l" t="t" r="r" b="b"/>
              <a:pathLst>
                <a:path w="122762" h="91163" fill="none" extrusionOk="0">
                  <a:moveTo>
                    <a:pt x="0" y="91162"/>
                  </a:moveTo>
                  <a:lnTo>
                    <a:pt x="0" y="1"/>
                  </a:lnTo>
                  <a:lnTo>
                    <a:pt x="122761" y="1"/>
                  </a:lnTo>
                  <a:lnTo>
                    <a:pt x="122761" y="91162"/>
                  </a:lnTo>
                  <a:close/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6"/>
            <p:cNvSpPr/>
            <p:nvPr/>
          </p:nvSpPr>
          <p:spPr>
            <a:xfrm rot="10800000">
              <a:off x="101078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6"/>
            <p:cNvSpPr/>
            <p:nvPr/>
          </p:nvSpPr>
          <p:spPr>
            <a:xfrm rot="10800000">
              <a:off x="1228929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6"/>
            <p:cNvSpPr/>
            <p:nvPr/>
          </p:nvSpPr>
          <p:spPr>
            <a:xfrm rot="10800000">
              <a:off x="1447786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6"/>
            <p:cNvSpPr/>
            <p:nvPr/>
          </p:nvSpPr>
          <p:spPr>
            <a:xfrm rot="10800000">
              <a:off x="1665220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6"/>
            <p:cNvSpPr/>
            <p:nvPr/>
          </p:nvSpPr>
          <p:spPr>
            <a:xfrm rot="10800000">
              <a:off x="1883727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6"/>
            <p:cNvSpPr/>
            <p:nvPr/>
          </p:nvSpPr>
          <p:spPr>
            <a:xfrm rot="10800000">
              <a:off x="2102222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6"/>
            <p:cNvSpPr/>
            <p:nvPr/>
          </p:nvSpPr>
          <p:spPr>
            <a:xfrm rot="10800000">
              <a:off x="2320367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6"/>
            <p:cNvSpPr/>
            <p:nvPr/>
          </p:nvSpPr>
          <p:spPr>
            <a:xfrm rot="10800000">
              <a:off x="253922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6"/>
            <p:cNvSpPr/>
            <p:nvPr/>
          </p:nvSpPr>
          <p:spPr>
            <a:xfrm rot="10800000">
              <a:off x="2758036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6"/>
            <p:cNvSpPr/>
            <p:nvPr/>
          </p:nvSpPr>
          <p:spPr>
            <a:xfrm rot="10800000">
              <a:off x="2974803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6"/>
            <p:cNvSpPr/>
            <p:nvPr/>
          </p:nvSpPr>
          <p:spPr>
            <a:xfrm rot="10800000">
              <a:off x="3193659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6"/>
            <p:cNvSpPr/>
            <p:nvPr/>
          </p:nvSpPr>
          <p:spPr>
            <a:xfrm rot="10800000">
              <a:off x="3412516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6"/>
            <p:cNvSpPr/>
            <p:nvPr/>
          </p:nvSpPr>
          <p:spPr>
            <a:xfrm rot="10800000">
              <a:off x="3630661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6"/>
            <p:cNvSpPr/>
            <p:nvPr/>
          </p:nvSpPr>
          <p:spPr>
            <a:xfrm rot="10800000">
              <a:off x="384947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6"/>
            <p:cNvSpPr/>
            <p:nvPr/>
          </p:nvSpPr>
          <p:spPr>
            <a:xfrm rot="10800000">
              <a:off x="406766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6"/>
            <p:cNvSpPr/>
            <p:nvPr/>
          </p:nvSpPr>
          <p:spPr>
            <a:xfrm rot="10800000">
              <a:off x="4285097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6"/>
            <p:cNvSpPr/>
            <p:nvPr/>
          </p:nvSpPr>
          <p:spPr>
            <a:xfrm rot="10800000">
              <a:off x="450395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6"/>
            <p:cNvSpPr/>
            <p:nvPr/>
          </p:nvSpPr>
          <p:spPr>
            <a:xfrm rot="10800000">
              <a:off x="4722099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6"/>
            <p:cNvSpPr/>
            <p:nvPr/>
          </p:nvSpPr>
          <p:spPr>
            <a:xfrm rot="10800000">
              <a:off x="4940912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6"/>
            <p:cNvSpPr/>
            <p:nvPr/>
          </p:nvSpPr>
          <p:spPr>
            <a:xfrm rot="10800000">
              <a:off x="5159101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6"/>
            <p:cNvSpPr/>
            <p:nvPr/>
          </p:nvSpPr>
          <p:spPr>
            <a:xfrm rot="10800000">
              <a:off x="537791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6"/>
            <p:cNvSpPr/>
            <p:nvPr/>
          </p:nvSpPr>
          <p:spPr>
            <a:xfrm rot="10800000">
              <a:off x="5595392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6"/>
            <p:cNvSpPr/>
            <p:nvPr/>
          </p:nvSpPr>
          <p:spPr>
            <a:xfrm rot="10800000">
              <a:off x="5813537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6"/>
            <p:cNvSpPr/>
            <p:nvPr/>
          </p:nvSpPr>
          <p:spPr>
            <a:xfrm rot="10800000">
              <a:off x="6032350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6"/>
            <p:cNvSpPr/>
            <p:nvPr/>
          </p:nvSpPr>
          <p:spPr>
            <a:xfrm rot="10800000">
              <a:off x="791927" y="4394712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6"/>
            <p:cNvSpPr/>
            <p:nvPr/>
          </p:nvSpPr>
          <p:spPr>
            <a:xfrm rot="10800000">
              <a:off x="791927" y="4182125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6"/>
            <p:cNvSpPr/>
            <p:nvPr/>
          </p:nvSpPr>
          <p:spPr>
            <a:xfrm rot="10800000">
              <a:off x="791927" y="3968160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6"/>
            <p:cNvSpPr/>
            <p:nvPr/>
          </p:nvSpPr>
          <p:spPr>
            <a:xfrm rot="10800000">
              <a:off x="791927" y="3755617"/>
              <a:ext cx="5458612" cy="0"/>
            </a:xfrm>
            <a:custGeom>
              <a:avLst/>
              <a:gdLst/>
              <a:ahLst/>
              <a:cxnLst/>
              <a:rect l="l" t="t" r="r" b="b"/>
              <a:pathLst>
                <a:path w="122762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6"/>
            <p:cNvSpPr/>
            <p:nvPr/>
          </p:nvSpPr>
          <p:spPr>
            <a:xfrm rot="10800000">
              <a:off x="791927" y="3541607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6"/>
            <p:cNvSpPr/>
            <p:nvPr/>
          </p:nvSpPr>
          <p:spPr>
            <a:xfrm rot="10800000">
              <a:off x="791927" y="3329064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6"/>
            <p:cNvSpPr/>
            <p:nvPr/>
          </p:nvSpPr>
          <p:spPr>
            <a:xfrm rot="10800000">
              <a:off x="791927" y="3115099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6"/>
            <p:cNvSpPr/>
            <p:nvPr/>
          </p:nvSpPr>
          <p:spPr>
            <a:xfrm rot="10800000">
              <a:off x="791927" y="2901133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6"/>
            <p:cNvSpPr/>
            <p:nvPr/>
          </p:nvSpPr>
          <p:spPr>
            <a:xfrm rot="10800000">
              <a:off x="791927" y="2688546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6"/>
            <p:cNvSpPr/>
            <p:nvPr/>
          </p:nvSpPr>
          <p:spPr>
            <a:xfrm rot="10800000">
              <a:off x="791927" y="2474580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6"/>
            <p:cNvSpPr/>
            <p:nvPr/>
          </p:nvSpPr>
          <p:spPr>
            <a:xfrm rot="10800000">
              <a:off x="791927" y="2261993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6"/>
            <p:cNvSpPr/>
            <p:nvPr/>
          </p:nvSpPr>
          <p:spPr>
            <a:xfrm rot="10800000">
              <a:off x="791927" y="2048027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6"/>
            <p:cNvSpPr/>
            <p:nvPr/>
          </p:nvSpPr>
          <p:spPr>
            <a:xfrm rot="10800000">
              <a:off x="791927" y="1834773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6"/>
            <p:cNvSpPr/>
            <p:nvPr/>
          </p:nvSpPr>
          <p:spPr>
            <a:xfrm rot="10800000">
              <a:off x="791927" y="1621519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6"/>
            <p:cNvSpPr/>
            <p:nvPr/>
          </p:nvSpPr>
          <p:spPr>
            <a:xfrm rot="10800000">
              <a:off x="791927" y="1408221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6"/>
            <p:cNvSpPr/>
            <p:nvPr/>
          </p:nvSpPr>
          <p:spPr>
            <a:xfrm rot="10800000">
              <a:off x="791927" y="1194966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6"/>
            <p:cNvSpPr/>
            <p:nvPr/>
          </p:nvSpPr>
          <p:spPr>
            <a:xfrm rot="10800000">
              <a:off x="791927" y="981712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6"/>
            <p:cNvSpPr/>
            <p:nvPr/>
          </p:nvSpPr>
          <p:spPr>
            <a:xfrm rot="10800000">
              <a:off x="791927" y="768414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6" name="Google Shape;4006;p26"/>
          <p:cNvSpPr txBox="1">
            <a:spLocks noGrp="1"/>
          </p:cNvSpPr>
          <p:nvPr>
            <p:ph type="title" hasCustomPrompt="1"/>
          </p:nvPr>
        </p:nvSpPr>
        <p:spPr>
          <a:xfrm>
            <a:off x="1372175" y="958500"/>
            <a:ext cx="42930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07" name="Google Shape;4007;p26"/>
          <p:cNvSpPr txBox="1">
            <a:spLocks noGrp="1"/>
          </p:cNvSpPr>
          <p:nvPr>
            <p:ph type="subTitle" idx="1"/>
          </p:nvPr>
        </p:nvSpPr>
        <p:spPr>
          <a:xfrm>
            <a:off x="1372179" y="1595239"/>
            <a:ext cx="4293000" cy="33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08" name="Google Shape;4008;p26"/>
          <p:cNvSpPr txBox="1">
            <a:spLocks noGrp="1"/>
          </p:cNvSpPr>
          <p:nvPr>
            <p:ph type="title" idx="2" hasCustomPrompt="1"/>
          </p:nvPr>
        </p:nvSpPr>
        <p:spPr>
          <a:xfrm>
            <a:off x="1372175" y="3239686"/>
            <a:ext cx="42930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09" name="Google Shape;4009;p26"/>
          <p:cNvSpPr txBox="1">
            <a:spLocks noGrp="1"/>
          </p:cNvSpPr>
          <p:nvPr>
            <p:ph type="subTitle" idx="3"/>
          </p:nvPr>
        </p:nvSpPr>
        <p:spPr>
          <a:xfrm>
            <a:off x="1372179" y="3876425"/>
            <a:ext cx="4293000" cy="33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10" name="Google Shape;4010;p26"/>
          <p:cNvSpPr txBox="1">
            <a:spLocks noGrp="1"/>
          </p:cNvSpPr>
          <p:nvPr>
            <p:ph type="title" idx="4" hasCustomPrompt="1"/>
          </p:nvPr>
        </p:nvSpPr>
        <p:spPr>
          <a:xfrm>
            <a:off x="1372175" y="2084768"/>
            <a:ext cx="42930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11" name="Google Shape;4011;p26"/>
          <p:cNvSpPr txBox="1">
            <a:spLocks noGrp="1"/>
          </p:cNvSpPr>
          <p:nvPr>
            <p:ph type="subTitle" idx="5"/>
          </p:nvPr>
        </p:nvSpPr>
        <p:spPr>
          <a:xfrm>
            <a:off x="1372179" y="2704207"/>
            <a:ext cx="4293000" cy="33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012" name="Google Shape;4012;p26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4013" name="Google Shape;4013;p26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4017" name="Google Shape;4017;p26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6">
    <p:spTree>
      <p:nvGrpSpPr>
        <p:cNvPr id="1" name="Shape 4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Google Shape;4187;p28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28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9" name="Google Shape;4189;p28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4190" name="Google Shape;4190;p28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8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8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8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8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8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8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8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8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8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8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8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8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8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8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8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8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8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8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8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8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8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8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8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8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8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8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8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8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8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8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8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8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8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8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8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8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8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8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8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8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8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8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8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4" name="Google Shape;4234;p28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4235" name="Google Shape;4235;p28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28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7" name="Google Shape;4237;p28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8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8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8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8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8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8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8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8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8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8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8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8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8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8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8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8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8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8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8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8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8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8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8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8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8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8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8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8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8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8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8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8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8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8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8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8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8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8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8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8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3" name="Google Shape;4283;p28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4284" name="Google Shape;4284;p28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8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8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8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8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8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8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8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8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8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8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8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8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8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8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8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8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8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8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8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8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5" name="Google Shape;4305;p28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4306" name="Google Shape;4306;p28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28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28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28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28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28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28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28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28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28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28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28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28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28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28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28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2" name="Google Shape;4322;p28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4323" name="Google Shape;4323;p28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28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8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28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28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8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28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28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8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28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28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8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8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8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28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28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9" name="Google Shape;4339;p28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4340" name="Google Shape;4340;p28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8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8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8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8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8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8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8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8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8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8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8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8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8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8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8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56" name="Google Shape;4356;p28"/>
          <p:cNvSpPr txBox="1">
            <a:spLocks noGrp="1"/>
          </p:cNvSpPr>
          <p:nvPr>
            <p:ph type="title"/>
          </p:nvPr>
        </p:nvSpPr>
        <p:spPr>
          <a:xfrm>
            <a:off x="720000" y="1527225"/>
            <a:ext cx="1825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57" name="Google Shape;4357;p28"/>
          <p:cNvSpPr txBox="1">
            <a:spLocks noGrp="1"/>
          </p:cNvSpPr>
          <p:nvPr>
            <p:ph type="subTitle" idx="1"/>
          </p:nvPr>
        </p:nvSpPr>
        <p:spPr>
          <a:xfrm>
            <a:off x="720000" y="2624775"/>
            <a:ext cx="2823300" cy="99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58" name="Google Shape;4358;p28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4359" name="Google Shape;4359;p28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8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8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2" name="Google Shape;4362;p28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4363" name="Google Shape;4363;p28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8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5" name="Google Shape;4365;p28"/>
          <p:cNvGrpSpPr/>
          <p:nvPr/>
        </p:nvGrpSpPr>
        <p:grpSpPr>
          <a:xfrm rot="5400000">
            <a:off x="3525470" y="748878"/>
            <a:ext cx="4823674" cy="3705131"/>
            <a:chOff x="3872944" y="900850"/>
            <a:chExt cx="4942289" cy="3743691"/>
          </a:xfrm>
        </p:grpSpPr>
        <p:sp>
          <p:nvSpPr>
            <p:cNvPr id="4366" name="Google Shape;4366;p28"/>
            <p:cNvSpPr/>
            <p:nvPr/>
          </p:nvSpPr>
          <p:spPr>
            <a:xfrm>
              <a:off x="3872944" y="976500"/>
              <a:ext cx="4942283" cy="3668041"/>
            </a:xfrm>
            <a:custGeom>
              <a:avLst/>
              <a:gdLst/>
              <a:ahLst/>
              <a:cxnLst/>
              <a:rect l="l" t="t" r="r" b="b"/>
              <a:pathLst>
                <a:path w="89526" h="46843" extrusionOk="0">
                  <a:moveTo>
                    <a:pt x="1" y="0"/>
                  </a:moveTo>
                  <a:lnTo>
                    <a:pt x="1" y="46842"/>
                  </a:lnTo>
                  <a:lnTo>
                    <a:pt x="10978" y="46842"/>
                  </a:lnTo>
                  <a:cubicBezTo>
                    <a:pt x="10978" y="46842"/>
                    <a:pt x="15991" y="46842"/>
                    <a:pt x="18773" y="46141"/>
                  </a:cubicBezTo>
                  <a:cubicBezTo>
                    <a:pt x="21580" y="45439"/>
                    <a:pt x="21856" y="45163"/>
                    <a:pt x="25339" y="44035"/>
                  </a:cubicBezTo>
                  <a:cubicBezTo>
                    <a:pt x="26070" y="43797"/>
                    <a:pt x="26802" y="43710"/>
                    <a:pt x="27540" y="43710"/>
                  </a:cubicBezTo>
                  <a:cubicBezTo>
                    <a:pt x="29557" y="43710"/>
                    <a:pt x="31619" y="44361"/>
                    <a:pt x="33828" y="44361"/>
                  </a:cubicBezTo>
                  <a:cubicBezTo>
                    <a:pt x="34636" y="44361"/>
                    <a:pt x="35464" y="44274"/>
                    <a:pt x="36317" y="44035"/>
                  </a:cubicBezTo>
                  <a:cubicBezTo>
                    <a:pt x="40377" y="42908"/>
                    <a:pt x="46643" y="43083"/>
                    <a:pt x="48999" y="42532"/>
                  </a:cubicBezTo>
                  <a:cubicBezTo>
                    <a:pt x="49125" y="42502"/>
                    <a:pt x="49273" y="42488"/>
                    <a:pt x="49440" y="42488"/>
                  </a:cubicBezTo>
                  <a:cubicBezTo>
                    <a:pt x="52384" y="42488"/>
                    <a:pt x="61306" y="46842"/>
                    <a:pt x="64863" y="46842"/>
                  </a:cubicBezTo>
                  <a:cubicBezTo>
                    <a:pt x="68623" y="46842"/>
                    <a:pt x="72382" y="45038"/>
                    <a:pt x="77971" y="42807"/>
                  </a:cubicBezTo>
                  <a:cubicBezTo>
                    <a:pt x="83535" y="40577"/>
                    <a:pt x="81856" y="38070"/>
                    <a:pt x="84362" y="34837"/>
                  </a:cubicBezTo>
                  <a:cubicBezTo>
                    <a:pt x="86868" y="31604"/>
                    <a:pt x="85891" y="27770"/>
                    <a:pt x="85891" y="25539"/>
                  </a:cubicBezTo>
                  <a:cubicBezTo>
                    <a:pt x="85891" y="23308"/>
                    <a:pt x="85891" y="20802"/>
                    <a:pt x="87696" y="17193"/>
                  </a:cubicBezTo>
                  <a:cubicBezTo>
                    <a:pt x="89525" y="13559"/>
                    <a:pt x="88823" y="13434"/>
                    <a:pt x="86317" y="6316"/>
                  </a:cubicBezTo>
                  <a:cubicBezTo>
                    <a:pt x="85315" y="3459"/>
                    <a:pt x="85114" y="1404"/>
                    <a:pt x="85239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8"/>
            <p:cNvSpPr/>
            <p:nvPr/>
          </p:nvSpPr>
          <p:spPr>
            <a:xfrm>
              <a:off x="3872950" y="900850"/>
              <a:ext cx="4942283" cy="3668041"/>
            </a:xfrm>
            <a:custGeom>
              <a:avLst/>
              <a:gdLst/>
              <a:ahLst/>
              <a:cxnLst/>
              <a:rect l="l" t="t" r="r" b="b"/>
              <a:pathLst>
                <a:path w="89526" h="46843" extrusionOk="0">
                  <a:moveTo>
                    <a:pt x="1" y="0"/>
                  </a:moveTo>
                  <a:lnTo>
                    <a:pt x="1" y="46842"/>
                  </a:lnTo>
                  <a:lnTo>
                    <a:pt x="10978" y="46842"/>
                  </a:lnTo>
                  <a:cubicBezTo>
                    <a:pt x="10978" y="46842"/>
                    <a:pt x="15991" y="46842"/>
                    <a:pt x="18773" y="46141"/>
                  </a:cubicBezTo>
                  <a:cubicBezTo>
                    <a:pt x="21580" y="45439"/>
                    <a:pt x="21856" y="45163"/>
                    <a:pt x="25339" y="44035"/>
                  </a:cubicBezTo>
                  <a:cubicBezTo>
                    <a:pt x="26070" y="43797"/>
                    <a:pt x="26802" y="43710"/>
                    <a:pt x="27540" y="43710"/>
                  </a:cubicBezTo>
                  <a:cubicBezTo>
                    <a:pt x="29557" y="43710"/>
                    <a:pt x="31619" y="44361"/>
                    <a:pt x="33828" y="44361"/>
                  </a:cubicBezTo>
                  <a:cubicBezTo>
                    <a:pt x="34636" y="44361"/>
                    <a:pt x="35464" y="44274"/>
                    <a:pt x="36317" y="44035"/>
                  </a:cubicBezTo>
                  <a:cubicBezTo>
                    <a:pt x="40377" y="42908"/>
                    <a:pt x="46643" y="43083"/>
                    <a:pt x="48999" y="42532"/>
                  </a:cubicBezTo>
                  <a:cubicBezTo>
                    <a:pt x="49125" y="42502"/>
                    <a:pt x="49273" y="42488"/>
                    <a:pt x="49440" y="42488"/>
                  </a:cubicBezTo>
                  <a:cubicBezTo>
                    <a:pt x="52384" y="42488"/>
                    <a:pt x="61306" y="46842"/>
                    <a:pt x="64863" y="46842"/>
                  </a:cubicBezTo>
                  <a:cubicBezTo>
                    <a:pt x="68623" y="46842"/>
                    <a:pt x="72382" y="45038"/>
                    <a:pt x="77971" y="42807"/>
                  </a:cubicBezTo>
                  <a:cubicBezTo>
                    <a:pt x="83535" y="40577"/>
                    <a:pt x="81856" y="38070"/>
                    <a:pt x="84362" y="34837"/>
                  </a:cubicBezTo>
                  <a:cubicBezTo>
                    <a:pt x="86868" y="31604"/>
                    <a:pt x="85891" y="27770"/>
                    <a:pt x="85891" y="25539"/>
                  </a:cubicBezTo>
                  <a:cubicBezTo>
                    <a:pt x="85891" y="23308"/>
                    <a:pt x="85891" y="20802"/>
                    <a:pt x="87696" y="17193"/>
                  </a:cubicBezTo>
                  <a:cubicBezTo>
                    <a:pt x="89525" y="13559"/>
                    <a:pt x="88823" y="13434"/>
                    <a:pt x="86317" y="6316"/>
                  </a:cubicBezTo>
                  <a:cubicBezTo>
                    <a:pt x="85315" y="3459"/>
                    <a:pt x="85114" y="1404"/>
                    <a:pt x="85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8"/>
            <p:cNvSpPr/>
            <p:nvPr/>
          </p:nvSpPr>
          <p:spPr>
            <a:xfrm>
              <a:off x="3872950" y="4321335"/>
              <a:ext cx="1526197" cy="247522"/>
            </a:xfrm>
            <a:custGeom>
              <a:avLst/>
              <a:gdLst/>
              <a:ahLst/>
              <a:cxnLst/>
              <a:rect l="l" t="t" r="r" b="b"/>
              <a:pathLst>
                <a:path w="27646" h="3161" extrusionOk="0">
                  <a:moveTo>
                    <a:pt x="24440" y="0"/>
                  </a:moveTo>
                  <a:cubicBezTo>
                    <a:pt x="23356" y="0"/>
                    <a:pt x="22252" y="12"/>
                    <a:pt x="21580" y="53"/>
                  </a:cubicBezTo>
                  <a:cubicBezTo>
                    <a:pt x="19926" y="178"/>
                    <a:pt x="19174" y="579"/>
                    <a:pt x="17570" y="1005"/>
                  </a:cubicBezTo>
                  <a:cubicBezTo>
                    <a:pt x="15941" y="1431"/>
                    <a:pt x="15013" y="1431"/>
                    <a:pt x="13710" y="2208"/>
                  </a:cubicBezTo>
                  <a:cubicBezTo>
                    <a:pt x="13216" y="2502"/>
                    <a:pt x="12615" y="2617"/>
                    <a:pt x="11908" y="2617"/>
                  </a:cubicBezTo>
                  <a:cubicBezTo>
                    <a:pt x="10749" y="2617"/>
                    <a:pt x="9307" y="2309"/>
                    <a:pt x="7595" y="1982"/>
                  </a:cubicBezTo>
                  <a:cubicBezTo>
                    <a:pt x="7234" y="1917"/>
                    <a:pt x="6843" y="1889"/>
                    <a:pt x="6435" y="1889"/>
                  </a:cubicBezTo>
                  <a:cubicBezTo>
                    <a:pt x="3706" y="1889"/>
                    <a:pt x="241" y="3160"/>
                    <a:pt x="1" y="3160"/>
                  </a:cubicBezTo>
                  <a:cubicBezTo>
                    <a:pt x="1" y="3160"/>
                    <a:pt x="5189" y="3160"/>
                    <a:pt x="11931" y="3135"/>
                  </a:cubicBezTo>
                  <a:cubicBezTo>
                    <a:pt x="18673" y="3135"/>
                    <a:pt x="20277" y="2058"/>
                    <a:pt x="23109" y="1105"/>
                  </a:cubicBezTo>
                  <a:cubicBezTo>
                    <a:pt x="25966" y="153"/>
                    <a:pt x="27645" y="28"/>
                    <a:pt x="27645" y="28"/>
                  </a:cubicBezTo>
                  <a:cubicBezTo>
                    <a:pt x="27645" y="28"/>
                    <a:pt x="26066" y="0"/>
                    <a:pt x="2444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8"/>
            <p:cNvSpPr/>
            <p:nvPr/>
          </p:nvSpPr>
          <p:spPr>
            <a:xfrm>
              <a:off x="6367610" y="4170365"/>
              <a:ext cx="1191324" cy="397085"/>
            </a:xfrm>
            <a:custGeom>
              <a:avLst/>
              <a:gdLst/>
              <a:ahLst/>
              <a:cxnLst/>
              <a:rect l="l" t="t" r="r" b="b"/>
              <a:pathLst>
                <a:path w="21580" h="5071" extrusionOk="0">
                  <a:moveTo>
                    <a:pt x="5589" y="1"/>
                  </a:moveTo>
                  <a:cubicBezTo>
                    <a:pt x="4110" y="1"/>
                    <a:pt x="0" y="1179"/>
                    <a:pt x="0" y="1179"/>
                  </a:cubicBezTo>
                  <a:cubicBezTo>
                    <a:pt x="1253" y="1103"/>
                    <a:pt x="2456" y="853"/>
                    <a:pt x="3810" y="778"/>
                  </a:cubicBezTo>
                  <a:cubicBezTo>
                    <a:pt x="3882" y="774"/>
                    <a:pt x="3957" y="771"/>
                    <a:pt x="4036" y="771"/>
                  </a:cubicBezTo>
                  <a:cubicBezTo>
                    <a:pt x="5417" y="771"/>
                    <a:pt x="7723" y="1422"/>
                    <a:pt x="12206" y="3509"/>
                  </a:cubicBezTo>
                  <a:cubicBezTo>
                    <a:pt x="14999" y="4803"/>
                    <a:pt x="17741" y="5071"/>
                    <a:pt x="19531" y="5071"/>
                  </a:cubicBezTo>
                  <a:cubicBezTo>
                    <a:pt x="20791" y="5071"/>
                    <a:pt x="21579" y="4938"/>
                    <a:pt x="21579" y="4938"/>
                  </a:cubicBezTo>
                  <a:cubicBezTo>
                    <a:pt x="21579" y="4938"/>
                    <a:pt x="18171" y="4437"/>
                    <a:pt x="17845" y="4387"/>
                  </a:cubicBezTo>
                  <a:cubicBezTo>
                    <a:pt x="17544" y="4336"/>
                    <a:pt x="15389" y="3133"/>
                    <a:pt x="14361" y="2657"/>
                  </a:cubicBezTo>
                  <a:cubicBezTo>
                    <a:pt x="13308" y="2206"/>
                    <a:pt x="12732" y="2607"/>
                    <a:pt x="11178" y="2206"/>
                  </a:cubicBezTo>
                  <a:cubicBezTo>
                    <a:pt x="9599" y="1780"/>
                    <a:pt x="7043" y="1"/>
                    <a:pt x="5589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8"/>
            <p:cNvSpPr/>
            <p:nvPr/>
          </p:nvSpPr>
          <p:spPr>
            <a:xfrm>
              <a:off x="8553673" y="1185408"/>
              <a:ext cx="222807" cy="1254681"/>
            </a:xfrm>
            <a:custGeom>
              <a:avLst/>
              <a:gdLst/>
              <a:ahLst/>
              <a:cxnLst/>
              <a:rect l="l" t="t" r="r" b="b"/>
              <a:pathLst>
                <a:path w="4036" h="16023" extrusionOk="0">
                  <a:moveTo>
                    <a:pt x="752" y="0"/>
                  </a:moveTo>
                  <a:cubicBezTo>
                    <a:pt x="752" y="0"/>
                    <a:pt x="476" y="2005"/>
                    <a:pt x="903" y="2632"/>
                  </a:cubicBezTo>
                  <a:cubicBezTo>
                    <a:pt x="1329" y="3258"/>
                    <a:pt x="1429" y="3835"/>
                    <a:pt x="1153" y="4211"/>
                  </a:cubicBezTo>
                  <a:cubicBezTo>
                    <a:pt x="852" y="4612"/>
                    <a:pt x="0" y="5589"/>
                    <a:pt x="351" y="6040"/>
                  </a:cubicBezTo>
                  <a:cubicBezTo>
                    <a:pt x="702" y="6491"/>
                    <a:pt x="1178" y="7770"/>
                    <a:pt x="1304" y="8120"/>
                  </a:cubicBezTo>
                  <a:cubicBezTo>
                    <a:pt x="1429" y="8471"/>
                    <a:pt x="1479" y="9549"/>
                    <a:pt x="1479" y="9549"/>
                  </a:cubicBezTo>
                  <a:cubicBezTo>
                    <a:pt x="1479" y="9549"/>
                    <a:pt x="1805" y="9825"/>
                    <a:pt x="2106" y="10176"/>
                  </a:cubicBezTo>
                  <a:cubicBezTo>
                    <a:pt x="2431" y="10526"/>
                    <a:pt x="2582" y="10953"/>
                    <a:pt x="2582" y="11328"/>
                  </a:cubicBezTo>
                  <a:cubicBezTo>
                    <a:pt x="2582" y="11704"/>
                    <a:pt x="2682" y="12331"/>
                    <a:pt x="2582" y="12607"/>
                  </a:cubicBezTo>
                  <a:cubicBezTo>
                    <a:pt x="2456" y="12882"/>
                    <a:pt x="2080" y="13785"/>
                    <a:pt x="1980" y="14110"/>
                  </a:cubicBezTo>
                  <a:cubicBezTo>
                    <a:pt x="1880" y="14411"/>
                    <a:pt x="1604" y="14912"/>
                    <a:pt x="1629" y="15088"/>
                  </a:cubicBezTo>
                  <a:cubicBezTo>
                    <a:pt x="1653" y="15254"/>
                    <a:pt x="1922" y="15754"/>
                    <a:pt x="1910" y="15957"/>
                  </a:cubicBezTo>
                  <a:lnTo>
                    <a:pt x="1910" y="15957"/>
                  </a:lnTo>
                  <a:cubicBezTo>
                    <a:pt x="1968" y="15776"/>
                    <a:pt x="2149" y="15248"/>
                    <a:pt x="2331" y="14812"/>
                  </a:cubicBezTo>
                  <a:cubicBezTo>
                    <a:pt x="2582" y="14236"/>
                    <a:pt x="2657" y="14110"/>
                    <a:pt x="2908" y="13559"/>
                  </a:cubicBezTo>
                  <a:cubicBezTo>
                    <a:pt x="3183" y="13008"/>
                    <a:pt x="3183" y="13033"/>
                    <a:pt x="3309" y="12757"/>
                  </a:cubicBezTo>
                  <a:cubicBezTo>
                    <a:pt x="3434" y="12456"/>
                    <a:pt x="4035" y="11504"/>
                    <a:pt x="3935" y="10426"/>
                  </a:cubicBezTo>
                  <a:cubicBezTo>
                    <a:pt x="3810" y="9323"/>
                    <a:pt x="2406" y="5163"/>
                    <a:pt x="2231" y="4712"/>
                  </a:cubicBezTo>
                  <a:cubicBezTo>
                    <a:pt x="2055" y="4261"/>
                    <a:pt x="752" y="1"/>
                    <a:pt x="752" y="0"/>
                  </a:cubicBezTo>
                  <a:close/>
                  <a:moveTo>
                    <a:pt x="1910" y="15957"/>
                  </a:moveTo>
                  <a:cubicBezTo>
                    <a:pt x="1897" y="15999"/>
                    <a:pt x="1890" y="16022"/>
                    <a:pt x="1892" y="16022"/>
                  </a:cubicBezTo>
                  <a:cubicBezTo>
                    <a:pt x="1892" y="16022"/>
                    <a:pt x="1897" y="16012"/>
                    <a:pt x="1905" y="15990"/>
                  </a:cubicBezTo>
                  <a:cubicBezTo>
                    <a:pt x="1908" y="15980"/>
                    <a:pt x="1910" y="15969"/>
                    <a:pt x="1910" y="15957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1" name="Google Shape;4371;p28"/>
          <p:cNvGrpSpPr/>
          <p:nvPr/>
        </p:nvGrpSpPr>
        <p:grpSpPr>
          <a:xfrm>
            <a:off x="5951409" y="107746"/>
            <a:ext cx="231473" cy="231687"/>
            <a:chOff x="1149500" y="4460600"/>
            <a:chExt cx="108175" cy="108275"/>
          </a:xfrm>
        </p:grpSpPr>
        <p:sp>
          <p:nvSpPr>
            <p:cNvPr id="4372" name="Google Shape;4372;p28"/>
            <p:cNvSpPr/>
            <p:nvPr/>
          </p:nvSpPr>
          <p:spPr>
            <a:xfrm>
              <a:off x="1149500" y="4498300"/>
              <a:ext cx="64300" cy="70575"/>
            </a:xfrm>
            <a:custGeom>
              <a:avLst/>
              <a:gdLst/>
              <a:ahLst/>
              <a:cxnLst/>
              <a:rect l="l" t="t" r="r" b="b"/>
              <a:pathLst>
                <a:path w="2572" h="2823" extrusionOk="0">
                  <a:moveTo>
                    <a:pt x="2399" y="1"/>
                  </a:moveTo>
                  <a:cubicBezTo>
                    <a:pt x="2360" y="1"/>
                    <a:pt x="2320" y="17"/>
                    <a:pt x="2289" y="48"/>
                  </a:cubicBezTo>
                  <a:lnTo>
                    <a:pt x="1" y="2666"/>
                  </a:lnTo>
                  <a:lnTo>
                    <a:pt x="142" y="2822"/>
                  </a:lnTo>
                  <a:lnTo>
                    <a:pt x="2509" y="283"/>
                  </a:lnTo>
                  <a:cubicBezTo>
                    <a:pt x="2571" y="220"/>
                    <a:pt x="2571" y="111"/>
                    <a:pt x="2509" y="48"/>
                  </a:cubicBezTo>
                  <a:cubicBezTo>
                    <a:pt x="2477" y="17"/>
                    <a:pt x="2438" y="1"/>
                    <a:pt x="2399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8"/>
            <p:cNvSpPr/>
            <p:nvPr/>
          </p:nvSpPr>
          <p:spPr>
            <a:xfrm>
              <a:off x="1151850" y="4460600"/>
              <a:ext cx="105825" cy="92675"/>
            </a:xfrm>
            <a:custGeom>
              <a:avLst/>
              <a:gdLst/>
              <a:ahLst/>
              <a:cxnLst/>
              <a:rect l="l" t="t" r="r" b="b"/>
              <a:pathLst>
                <a:path w="4233" h="3707" extrusionOk="0">
                  <a:moveTo>
                    <a:pt x="2128" y="1"/>
                  </a:moveTo>
                  <a:cubicBezTo>
                    <a:pt x="1495" y="1"/>
                    <a:pt x="879" y="328"/>
                    <a:pt x="534" y="913"/>
                  </a:cubicBezTo>
                  <a:cubicBezTo>
                    <a:pt x="1" y="1791"/>
                    <a:pt x="299" y="2935"/>
                    <a:pt x="1176" y="3453"/>
                  </a:cubicBezTo>
                  <a:cubicBezTo>
                    <a:pt x="1474" y="3625"/>
                    <a:pt x="1798" y="3707"/>
                    <a:pt x="2117" y="3707"/>
                  </a:cubicBezTo>
                  <a:cubicBezTo>
                    <a:pt x="2754" y="3707"/>
                    <a:pt x="3371" y="3379"/>
                    <a:pt x="3716" y="2794"/>
                  </a:cubicBezTo>
                  <a:cubicBezTo>
                    <a:pt x="4233" y="1917"/>
                    <a:pt x="3951" y="772"/>
                    <a:pt x="3057" y="255"/>
                  </a:cubicBezTo>
                  <a:cubicBezTo>
                    <a:pt x="2765" y="83"/>
                    <a:pt x="2444" y="1"/>
                    <a:pt x="2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8"/>
            <p:cNvSpPr/>
            <p:nvPr/>
          </p:nvSpPr>
          <p:spPr>
            <a:xfrm>
              <a:off x="1151850" y="4460625"/>
              <a:ext cx="105450" cy="92650"/>
            </a:xfrm>
            <a:custGeom>
              <a:avLst/>
              <a:gdLst/>
              <a:ahLst/>
              <a:cxnLst/>
              <a:rect l="l" t="t" r="r" b="b"/>
              <a:pathLst>
                <a:path w="4218" h="3706" extrusionOk="0">
                  <a:moveTo>
                    <a:pt x="2113" y="0"/>
                  </a:moveTo>
                  <a:cubicBezTo>
                    <a:pt x="1482" y="0"/>
                    <a:pt x="872" y="324"/>
                    <a:pt x="534" y="912"/>
                  </a:cubicBezTo>
                  <a:cubicBezTo>
                    <a:pt x="1" y="1790"/>
                    <a:pt x="299" y="2934"/>
                    <a:pt x="1176" y="3452"/>
                  </a:cubicBezTo>
                  <a:cubicBezTo>
                    <a:pt x="1474" y="3624"/>
                    <a:pt x="1798" y="3706"/>
                    <a:pt x="2117" y="3706"/>
                  </a:cubicBezTo>
                  <a:cubicBezTo>
                    <a:pt x="2754" y="3706"/>
                    <a:pt x="3371" y="3378"/>
                    <a:pt x="3716" y="2793"/>
                  </a:cubicBezTo>
                  <a:cubicBezTo>
                    <a:pt x="4217" y="1947"/>
                    <a:pt x="3966" y="881"/>
                    <a:pt x="3183" y="332"/>
                  </a:cubicBezTo>
                  <a:lnTo>
                    <a:pt x="3183" y="332"/>
                  </a:lnTo>
                  <a:cubicBezTo>
                    <a:pt x="3778" y="771"/>
                    <a:pt x="3951" y="1586"/>
                    <a:pt x="3574" y="2229"/>
                  </a:cubicBezTo>
                  <a:cubicBezTo>
                    <a:pt x="3303" y="2677"/>
                    <a:pt x="2824" y="2931"/>
                    <a:pt x="2331" y="2931"/>
                  </a:cubicBezTo>
                  <a:cubicBezTo>
                    <a:pt x="2082" y="2931"/>
                    <a:pt x="1830" y="2867"/>
                    <a:pt x="1600" y="2731"/>
                  </a:cubicBezTo>
                  <a:cubicBezTo>
                    <a:pt x="910" y="2339"/>
                    <a:pt x="690" y="1445"/>
                    <a:pt x="1098" y="771"/>
                  </a:cubicBezTo>
                  <a:cubicBezTo>
                    <a:pt x="1365" y="315"/>
                    <a:pt x="1845" y="57"/>
                    <a:pt x="2336" y="57"/>
                  </a:cubicBezTo>
                  <a:cubicBezTo>
                    <a:pt x="2537" y="57"/>
                    <a:pt x="2740" y="100"/>
                    <a:pt x="2932" y="191"/>
                  </a:cubicBezTo>
                  <a:cubicBezTo>
                    <a:pt x="2669" y="62"/>
                    <a:pt x="2389" y="0"/>
                    <a:pt x="2113" y="0"/>
                  </a:cubicBezTo>
                  <a:close/>
                </a:path>
              </a:pathLst>
            </a:custGeom>
            <a:solidFill>
              <a:srgbClr val="000000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8"/>
            <p:cNvSpPr/>
            <p:nvPr/>
          </p:nvSpPr>
          <p:spPr>
            <a:xfrm>
              <a:off x="1203575" y="4472650"/>
              <a:ext cx="28625" cy="25075"/>
            </a:xfrm>
            <a:custGeom>
              <a:avLst/>
              <a:gdLst/>
              <a:ahLst/>
              <a:cxnLst/>
              <a:rect l="l" t="t" r="r" b="b"/>
              <a:pathLst>
                <a:path w="1145" h="1003" extrusionOk="0">
                  <a:moveTo>
                    <a:pt x="569" y="1"/>
                  </a:moveTo>
                  <a:cubicBezTo>
                    <a:pt x="397" y="1"/>
                    <a:pt x="235" y="88"/>
                    <a:pt x="142" y="243"/>
                  </a:cubicBezTo>
                  <a:cubicBezTo>
                    <a:pt x="1" y="478"/>
                    <a:pt x="79" y="792"/>
                    <a:pt x="314" y="933"/>
                  </a:cubicBezTo>
                  <a:cubicBezTo>
                    <a:pt x="393" y="980"/>
                    <a:pt x="480" y="1003"/>
                    <a:pt x="566" y="1003"/>
                  </a:cubicBezTo>
                  <a:cubicBezTo>
                    <a:pt x="739" y="1003"/>
                    <a:pt x="910" y="912"/>
                    <a:pt x="1004" y="745"/>
                  </a:cubicBezTo>
                  <a:cubicBezTo>
                    <a:pt x="1145" y="510"/>
                    <a:pt x="1067" y="212"/>
                    <a:pt x="831" y="71"/>
                  </a:cubicBezTo>
                  <a:cubicBezTo>
                    <a:pt x="747" y="23"/>
                    <a:pt x="657" y="1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6" name="Google Shape;4376;p28"/>
          <p:cNvGrpSpPr/>
          <p:nvPr/>
        </p:nvGrpSpPr>
        <p:grpSpPr>
          <a:xfrm>
            <a:off x="5629512" y="107739"/>
            <a:ext cx="682876" cy="261981"/>
            <a:chOff x="6445825" y="432551"/>
            <a:chExt cx="1380664" cy="529684"/>
          </a:xfrm>
        </p:grpSpPr>
        <p:sp>
          <p:nvSpPr>
            <p:cNvPr id="4377" name="Google Shape;4377;p28"/>
            <p:cNvSpPr/>
            <p:nvPr/>
          </p:nvSpPr>
          <p:spPr>
            <a:xfrm>
              <a:off x="6452300" y="467670"/>
              <a:ext cx="1374189" cy="494565"/>
            </a:xfrm>
            <a:custGeom>
              <a:avLst/>
              <a:gdLst/>
              <a:ahLst/>
              <a:cxnLst/>
              <a:rect l="l" t="t" r="r" b="b"/>
              <a:pathLst>
                <a:path w="16553" h="5957" extrusionOk="0">
                  <a:moveTo>
                    <a:pt x="14484" y="0"/>
                  </a:moveTo>
                  <a:lnTo>
                    <a:pt x="236" y="533"/>
                  </a:lnTo>
                  <a:cubicBezTo>
                    <a:pt x="957" y="925"/>
                    <a:pt x="910" y="941"/>
                    <a:pt x="1568" y="1427"/>
                  </a:cubicBezTo>
                  <a:cubicBezTo>
                    <a:pt x="941" y="1630"/>
                    <a:pt x="628" y="1850"/>
                    <a:pt x="1" y="2054"/>
                  </a:cubicBezTo>
                  <a:cubicBezTo>
                    <a:pt x="298" y="2367"/>
                    <a:pt x="769" y="2712"/>
                    <a:pt x="1192" y="2837"/>
                  </a:cubicBezTo>
                  <a:cubicBezTo>
                    <a:pt x="1036" y="2993"/>
                    <a:pt x="217" y="3647"/>
                    <a:pt x="93" y="3680"/>
                  </a:cubicBezTo>
                  <a:lnTo>
                    <a:pt x="93" y="3680"/>
                  </a:lnTo>
                  <a:cubicBezTo>
                    <a:pt x="84" y="3672"/>
                    <a:pt x="79" y="3668"/>
                    <a:pt x="79" y="3668"/>
                  </a:cubicBezTo>
                  <a:lnTo>
                    <a:pt x="79" y="3668"/>
                  </a:lnTo>
                  <a:cubicBezTo>
                    <a:pt x="76" y="3677"/>
                    <a:pt x="78" y="3682"/>
                    <a:pt x="85" y="3682"/>
                  </a:cubicBezTo>
                  <a:cubicBezTo>
                    <a:pt x="87" y="3682"/>
                    <a:pt x="90" y="3681"/>
                    <a:pt x="93" y="3680"/>
                  </a:cubicBezTo>
                  <a:lnTo>
                    <a:pt x="93" y="3680"/>
                  </a:lnTo>
                  <a:cubicBezTo>
                    <a:pt x="210" y="3782"/>
                    <a:pt x="1025" y="4488"/>
                    <a:pt x="1082" y="4531"/>
                  </a:cubicBezTo>
                  <a:lnTo>
                    <a:pt x="1082" y="4531"/>
                  </a:lnTo>
                  <a:cubicBezTo>
                    <a:pt x="1062" y="4570"/>
                    <a:pt x="466" y="5725"/>
                    <a:pt x="189" y="5957"/>
                  </a:cubicBezTo>
                  <a:cubicBezTo>
                    <a:pt x="9029" y="5502"/>
                    <a:pt x="14123" y="5533"/>
                    <a:pt x="16396" y="5251"/>
                  </a:cubicBezTo>
                  <a:cubicBezTo>
                    <a:pt x="16349" y="5251"/>
                    <a:pt x="15894" y="5016"/>
                    <a:pt x="15440" y="4781"/>
                  </a:cubicBezTo>
                  <a:cubicBezTo>
                    <a:pt x="15785" y="4624"/>
                    <a:pt x="16177" y="4530"/>
                    <a:pt x="16553" y="4515"/>
                  </a:cubicBezTo>
                  <a:cubicBezTo>
                    <a:pt x="16239" y="4295"/>
                    <a:pt x="15910" y="4076"/>
                    <a:pt x="15597" y="3856"/>
                  </a:cubicBezTo>
                  <a:cubicBezTo>
                    <a:pt x="15769" y="3605"/>
                    <a:pt x="15988" y="3386"/>
                    <a:pt x="16239" y="3198"/>
                  </a:cubicBezTo>
                  <a:cubicBezTo>
                    <a:pt x="16020" y="3026"/>
                    <a:pt x="15785" y="2837"/>
                    <a:pt x="15565" y="2665"/>
                  </a:cubicBezTo>
                  <a:cubicBezTo>
                    <a:pt x="15863" y="2540"/>
                    <a:pt x="16161" y="2352"/>
                    <a:pt x="16380" y="2116"/>
                  </a:cubicBezTo>
                  <a:lnTo>
                    <a:pt x="15409" y="1411"/>
                  </a:lnTo>
                  <a:cubicBezTo>
                    <a:pt x="15503" y="1129"/>
                    <a:pt x="15910" y="862"/>
                    <a:pt x="16004" y="565"/>
                  </a:cubicBezTo>
                  <a:cubicBezTo>
                    <a:pt x="15565" y="486"/>
                    <a:pt x="15205" y="314"/>
                    <a:pt x="14484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8"/>
            <p:cNvSpPr/>
            <p:nvPr/>
          </p:nvSpPr>
          <p:spPr>
            <a:xfrm>
              <a:off x="6445825" y="432551"/>
              <a:ext cx="1374189" cy="493237"/>
            </a:xfrm>
            <a:custGeom>
              <a:avLst/>
              <a:gdLst/>
              <a:ahLst/>
              <a:cxnLst/>
              <a:rect l="l" t="t" r="r" b="b"/>
              <a:pathLst>
                <a:path w="16553" h="5941" extrusionOk="0">
                  <a:moveTo>
                    <a:pt x="16396" y="5235"/>
                  </a:moveTo>
                  <a:cubicBezTo>
                    <a:pt x="16394" y="5236"/>
                    <a:pt x="16392" y="5236"/>
                    <a:pt x="16391" y="5236"/>
                  </a:cubicBezTo>
                  <a:lnTo>
                    <a:pt x="16391" y="5236"/>
                  </a:lnTo>
                  <a:cubicBezTo>
                    <a:pt x="16392" y="5236"/>
                    <a:pt x="16394" y="5236"/>
                    <a:pt x="16396" y="5235"/>
                  </a:cubicBezTo>
                  <a:close/>
                  <a:moveTo>
                    <a:pt x="14483" y="0"/>
                  </a:moveTo>
                  <a:lnTo>
                    <a:pt x="235" y="517"/>
                  </a:lnTo>
                  <a:cubicBezTo>
                    <a:pt x="956" y="909"/>
                    <a:pt x="909" y="925"/>
                    <a:pt x="1552" y="1427"/>
                  </a:cubicBezTo>
                  <a:cubicBezTo>
                    <a:pt x="941" y="1615"/>
                    <a:pt x="627" y="1834"/>
                    <a:pt x="0" y="2038"/>
                  </a:cubicBezTo>
                  <a:cubicBezTo>
                    <a:pt x="298" y="2367"/>
                    <a:pt x="768" y="2696"/>
                    <a:pt x="1176" y="2837"/>
                  </a:cubicBezTo>
                  <a:cubicBezTo>
                    <a:pt x="1036" y="2992"/>
                    <a:pt x="217" y="3636"/>
                    <a:pt x="92" y="3679"/>
                  </a:cubicBezTo>
                  <a:lnTo>
                    <a:pt x="92" y="3679"/>
                  </a:lnTo>
                  <a:cubicBezTo>
                    <a:pt x="83" y="3672"/>
                    <a:pt x="79" y="3668"/>
                    <a:pt x="79" y="3668"/>
                  </a:cubicBezTo>
                  <a:lnTo>
                    <a:pt x="79" y="3668"/>
                  </a:lnTo>
                  <a:cubicBezTo>
                    <a:pt x="74" y="3677"/>
                    <a:pt x="75" y="3681"/>
                    <a:pt x="81" y="3681"/>
                  </a:cubicBezTo>
                  <a:cubicBezTo>
                    <a:pt x="84" y="3681"/>
                    <a:pt x="87" y="3681"/>
                    <a:pt x="92" y="3679"/>
                  </a:cubicBezTo>
                  <a:lnTo>
                    <a:pt x="92" y="3679"/>
                  </a:lnTo>
                  <a:cubicBezTo>
                    <a:pt x="206" y="3776"/>
                    <a:pt x="1023" y="4473"/>
                    <a:pt x="1081" y="4515"/>
                  </a:cubicBezTo>
                  <a:lnTo>
                    <a:pt x="1081" y="4515"/>
                  </a:lnTo>
                  <a:cubicBezTo>
                    <a:pt x="1060" y="4556"/>
                    <a:pt x="450" y="5710"/>
                    <a:pt x="173" y="5941"/>
                  </a:cubicBezTo>
                  <a:cubicBezTo>
                    <a:pt x="9022" y="5487"/>
                    <a:pt x="14115" y="5533"/>
                    <a:pt x="16391" y="5236"/>
                  </a:cubicBezTo>
                  <a:lnTo>
                    <a:pt x="16391" y="5236"/>
                  </a:lnTo>
                  <a:cubicBezTo>
                    <a:pt x="16390" y="5236"/>
                    <a:pt x="16390" y="5236"/>
                    <a:pt x="16389" y="5236"/>
                  </a:cubicBezTo>
                  <a:cubicBezTo>
                    <a:pt x="16306" y="5236"/>
                    <a:pt x="15865" y="4993"/>
                    <a:pt x="15424" y="4765"/>
                  </a:cubicBezTo>
                  <a:cubicBezTo>
                    <a:pt x="15784" y="4608"/>
                    <a:pt x="16161" y="4514"/>
                    <a:pt x="16552" y="4514"/>
                  </a:cubicBezTo>
                  <a:cubicBezTo>
                    <a:pt x="16223" y="4295"/>
                    <a:pt x="15910" y="4075"/>
                    <a:pt x="15581" y="3856"/>
                  </a:cubicBezTo>
                  <a:cubicBezTo>
                    <a:pt x="15769" y="3605"/>
                    <a:pt x="15988" y="3370"/>
                    <a:pt x="16239" y="3182"/>
                  </a:cubicBezTo>
                  <a:cubicBezTo>
                    <a:pt x="16004" y="3010"/>
                    <a:pt x="15784" y="2837"/>
                    <a:pt x="15549" y="2649"/>
                  </a:cubicBezTo>
                  <a:cubicBezTo>
                    <a:pt x="15863" y="2539"/>
                    <a:pt x="16145" y="2351"/>
                    <a:pt x="16380" y="2101"/>
                  </a:cubicBezTo>
                  <a:cubicBezTo>
                    <a:pt x="16051" y="1865"/>
                    <a:pt x="15722" y="1630"/>
                    <a:pt x="15408" y="1395"/>
                  </a:cubicBezTo>
                  <a:cubicBezTo>
                    <a:pt x="15502" y="1113"/>
                    <a:pt x="15910" y="847"/>
                    <a:pt x="16004" y="564"/>
                  </a:cubicBezTo>
                  <a:cubicBezTo>
                    <a:pt x="15565" y="470"/>
                    <a:pt x="15204" y="298"/>
                    <a:pt x="14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"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0" name="Google Shape;4380;p29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9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2" name="Google Shape;4382;p29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4383" name="Google Shape;4383;p29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9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9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9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9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9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9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9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9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9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9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9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9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9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9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9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9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9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9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9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9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9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9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9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9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9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9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9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9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9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9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9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27" name="Google Shape;4427;p29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4428" name="Google Shape;4428;p29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9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30" name="Google Shape;4430;p29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9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9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9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9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9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9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9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9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9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9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9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9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9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9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9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9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9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9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9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9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9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9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9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9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9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9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9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9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9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9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9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9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9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9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9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9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9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9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9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9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9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9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9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9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9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6" name="Google Shape;4476;p29"/>
          <p:cNvGrpSpPr/>
          <p:nvPr/>
        </p:nvGrpSpPr>
        <p:grpSpPr>
          <a:xfrm>
            <a:off x="174459" y="111790"/>
            <a:ext cx="7393212" cy="4798655"/>
            <a:chOff x="269441" y="182520"/>
            <a:chExt cx="6724770" cy="4717514"/>
          </a:xfrm>
        </p:grpSpPr>
        <p:grpSp>
          <p:nvGrpSpPr>
            <p:cNvPr id="4477" name="Google Shape;4477;p29"/>
            <p:cNvGrpSpPr/>
            <p:nvPr/>
          </p:nvGrpSpPr>
          <p:grpSpPr>
            <a:xfrm>
              <a:off x="269441" y="182520"/>
              <a:ext cx="6724770" cy="4717514"/>
              <a:chOff x="1880275" y="1515575"/>
              <a:chExt cx="3914985" cy="2848568"/>
            </a:xfrm>
          </p:grpSpPr>
          <p:sp>
            <p:nvSpPr>
              <p:cNvPr id="4478" name="Google Shape;4478;p29"/>
              <p:cNvSpPr/>
              <p:nvPr/>
            </p:nvSpPr>
            <p:spPr>
              <a:xfrm>
                <a:off x="1880280" y="1571221"/>
                <a:ext cx="3914980" cy="2792922"/>
              </a:xfrm>
              <a:custGeom>
                <a:avLst/>
                <a:gdLst/>
                <a:ahLst/>
                <a:cxnLst/>
                <a:rect l="l" t="t" r="r" b="b"/>
                <a:pathLst>
                  <a:path w="158405" h="112777" extrusionOk="0">
                    <a:moveTo>
                      <a:pt x="1975" y="0"/>
                    </a:moveTo>
                    <a:cubicBezTo>
                      <a:pt x="894" y="0"/>
                      <a:pt x="0" y="893"/>
                      <a:pt x="0" y="1975"/>
                    </a:cubicBezTo>
                    <a:lnTo>
                      <a:pt x="0" y="110817"/>
                    </a:lnTo>
                    <a:cubicBezTo>
                      <a:pt x="0" y="111899"/>
                      <a:pt x="894" y="112777"/>
                      <a:pt x="1975" y="112777"/>
                    </a:cubicBezTo>
                    <a:lnTo>
                      <a:pt x="156446" y="112777"/>
                    </a:lnTo>
                    <a:cubicBezTo>
                      <a:pt x="157527" y="112777"/>
                      <a:pt x="158405" y="111899"/>
                      <a:pt x="158405" y="110817"/>
                    </a:cubicBezTo>
                    <a:lnTo>
                      <a:pt x="158405" y="1975"/>
                    </a:lnTo>
                    <a:cubicBezTo>
                      <a:pt x="158405" y="893"/>
                      <a:pt x="157527" y="0"/>
                      <a:pt x="156446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9"/>
              <p:cNvSpPr/>
              <p:nvPr/>
            </p:nvSpPr>
            <p:spPr>
              <a:xfrm>
                <a:off x="1880275" y="1515575"/>
                <a:ext cx="3870425" cy="2823350"/>
              </a:xfrm>
              <a:custGeom>
                <a:avLst/>
                <a:gdLst/>
                <a:ahLst/>
                <a:cxnLst/>
                <a:rect l="l" t="t" r="r" b="b"/>
                <a:pathLst>
                  <a:path w="154817" h="112934" extrusionOk="0">
                    <a:moveTo>
                      <a:pt x="1976" y="0"/>
                    </a:moveTo>
                    <a:cubicBezTo>
                      <a:pt x="879" y="0"/>
                      <a:pt x="1" y="878"/>
                      <a:pt x="1" y="1960"/>
                    </a:cubicBezTo>
                    <a:lnTo>
                      <a:pt x="1" y="110974"/>
                    </a:lnTo>
                    <a:cubicBezTo>
                      <a:pt x="1" y="112056"/>
                      <a:pt x="879" y="112934"/>
                      <a:pt x="1976" y="112934"/>
                    </a:cubicBezTo>
                    <a:lnTo>
                      <a:pt x="152841" y="112934"/>
                    </a:lnTo>
                    <a:cubicBezTo>
                      <a:pt x="153923" y="112934"/>
                      <a:pt x="154816" y="112056"/>
                      <a:pt x="154816" y="110974"/>
                    </a:cubicBezTo>
                    <a:lnTo>
                      <a:pt x="154816" y="1960"/>
                    </a:lnTo>
                    <a:cubicBezTo>
                      <a:pt x="154816" y="878"/>
                      <a:pt x="153923" y="0"/>
                      <a:pt x="152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9"/>
              <p:cNvSpPr/>
              <p:nvPr/>
            </p:nvSpPr>
            <p:spPr>
              <a:xfrm>
                <a:off x="1916725" y="1541825"/>
                <a:ext cx="3797525" cy="2770450"/>
              </a:xfrm>
              <a:custGeom>
                <a:avLst/>
                <a:gdLst/>
                <a:ahLst/>
                <a:cxnLst/>
                <a:rect l="l" t="t" r="r" b="b"/>
                <a:pathLst>
                  <a:path w="151901" h="110818" extrusionOk="0">
                    <a:moveTo>
                      <a:pt x="1960" y="0"/>
                    </a:moveTo>
                    <a:cubicBezTo>
                      <a:pt x="878" y="0"/>
                      <a:pt x="1" y="878"/>
                      <a:pt x="1" y="1975"/>
                    </a:cubicBezTo>
                    <a:lnTo>
                      <a:pt x="1" y="108859"/>
                    </a:lnTo>
                    <a:cubicBezTo>
                      <a:pt x="1" y="109940"/>
                      <a:pt x="878" y="110818"/>
                      <a:pt x="1960" y="110818"/>
                    </a:cubicBezTo>
                    <a:lnTo>
                      <a:pt x="149941" y="110818"/>
                    </a:lnTo>
                    <a:cubicBezTo>
                      <a:pt x="151023" y="110818"/>
                      <a:pt x="151900" y="109940"/>
                      <a:pt x="151900" y="108859"/>
                    </a:cubicBezTo>
                    <a:lnTo>
                      <a:pt x="151900" y="1975"/>
                    </a:lnTo>
                    <a:cubicBezTo>
                      <a:pt x="151900" y="878"/>
                      <a:pt x="151023" y="0"/>
                      <a:pt x="1499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1" name="Google Shape;4481;p29"/>
            <p:cNvSpPr/>
            <p:nvPr/>
          </p:nvSpPr>
          <p:spPr>
            <a:xfrm>
              <a:off x="294861" y="3331168"/>
              <a:ext cx="412285" cy="386666"/>
            </a:xfrm>
            <a:custGeom>
              <a:avLst/>
              <a:gdLst/>
              <a:ahLst/>
              <a:cxnLst/>
              <a:rect l="l" t="t" r="r" b="b"/>
              <a:pathLst>
                <a:path w="12102" h="11350" extrusionOk="0">
                  <a:moveTo>
                    <a:pt x="5737" y="1"/>
                  </a:moveTo>
                  <a:lnTo>
                    <a:pt x="1" y="5612"/>
                  </a:lnTo>
                  <a:lnTo>
                    <a:pt x="5612" y="11349"/>
                  </a:lnTo>
                  <a:lnTo>
                    <a:pt x="11992" y="11349"/>
                  </a:lnTo>
                  <a:lnTo>
                    <a:pt x="12007" y="5753"/>
                  </a:lnTo>
                  <a:lnTo>
                    <a:pt x="12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9"/>
            <p:cNvSpPr/>
            <p:nvPr/>
          </p:nvSpPr>
          <p:spPr>
            <a:xfrm>
              <a:off x="3564665" y="516075"/>
              <a:ext cx="88029" cy="4049633"/>
            </a:xfrm>
            <a:custGeom>
              <a:avLst/>
              <a:gdLst/>
              <a:ahLst/>
              <a:cxnLst/>
              <a:rect l="l" t="t" r="r" b="b"/>
              <a:pathLst>
                <a:path w="2039" h="99408" extrusionOk="0">
                  <a:moveTo>
                    <a:pt x="1" y="1"/>
                  </a:moveTo>
                  <a:lnTo>
                    <a:pt x="1" y="99407"/>
                  </a:lnTo>
                  <a:lnTo>
                    <a:pt x="2039" y="99407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9"/>
            <p:cNvSpPr/>
            <p:nvPr/>
          </p:nvSpPr>
          <p:spPr>
            <a:xfrm>
              <a:off x="5175229" y="193950"/>
              <a:ext cx="389323" cy="410650"/>
            </a:xfrm>
            <a:custGeom>
              <a:avLst/>
              <a:gdLst/>
              <a:ahLst/>
              <a:cxnLst/>
              <a:rect l="l" t="t" r="r" b="b"/>
              <a:pathLst>
                <a:path w="11428" h="12054" extrusionOk="0">
                  <a:moveTo>
                    <a:pt x="5690" y="0"/>
                  </a:moveTo>
                  <a:lnTo>
                    <a:pt x="0" y="5674"/>
                  </a:lnTo>
                  <a:lnTo>
                    <a:pt x="79" y="12054"/>
                  </a:lnTo>
                  <a:lnTo>
                    <a:pt x="5690" y="12007"/>
                  </a:lnTo>
                  <a:lnTo>
                    <a:pt x="11427" y="12038"/>
                  </a:lnTo>
                  <a:lnTo>
                    <a:pt x="11364" y="5674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9"/>
            <p:cNvSpPr/>
            <p:nvPr/>
          </p:nvSpPr>
          <p:spPr>
            <a:xfrm>
              <a:off x="287400" y="1523076"/>
              <a:ext cx="410650" cy="389323"/>
            </a:xfrm>
            <a:custGeom>
              <a:avLst/>
              <a:gdLst/>
              <a:ahLst/>
              <a:cxnLst/>
              <a:rect l="l" t="t" r="r" b="b"/>
              <a:pathLst>
                <a:path w="12054" h="11428" extrusionOk="0">
                  <a:moveTo>
                    <a:pt x="12038" y="1"/>
                  </a:moveTo>
                  <a:lnTo>
                    <a:pt x="5690" y="63"/>
                  </a:lnTo>
                  <a:lnTo>
                    <a:pt x="0" y="5753"/>
                  </a:lnTo>
                  <a:lnTo>
                    <a:pt x="5690" y="11427"/>
                  </a:lnTo>
                  <a:lnTo>
                    <a:pt x="12054" y="11349"/>
                  </a:lnTo>
                  <a:lnTo>
                    <a:pt x="12022" y="5753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5" name="Google Shape;4485;p29"/>
            <p:cNvGrpSpPr/>
            <p:nvPr/>
          </p:nvGrpSpPr>
          <p:grpSpPr>
            <a:xfrm>
              <a:off x="3506435" y="347565"/>
              <a:ext cx="211891" cy="228660"/>
              <a:chOff x="3749825" y="1582175"/>
              <a:chExt cx="122700" cy="140325"/>
            </a:xfrm>
          </p:grpSpPr>
          <p:sp>
            <p:nvSpPr>
              <p:cNvPr id="4486" name="Google Shape;4486;p29"/>
              <p:cNvSpPr/>
              <p:nvPr/>
            </p:nvSpPr>
            <p:spPr>
              <a:xfrm>
                <a:off x="3749825" y="1582175"/>
                <a:ext cx="122700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4892" extrusionOk="0">
                    <a:moveTo>
                      <a:pt x="2462" y="1"/>
                    </a:moveTo>
                    <a:cubicBezTo>
                      <a:pt x="1098" y="1"/>
                      <a:pt x="1" y="1098"/>
                      <a:pt x="1" y="2446"/>
                    </a:cubicBezTo>
                    <a:cubicBezTo>
                      <a:pt x="1" y="3794"/>
                      <a:pt x="1098" y="4891"/>
                      <a:pt x="2462" y="4891"/>
                    </a:cubicBezTo>
                    <a:cubicBezTo>
                      <a:pt x="3810" y="4891"/>
                      <a:pt x="4907" y="3794"/>
                      <a:pt x="4907" y="2446"/>
                    </a:cubicBezTo>
                    <a:cubicBezTo>
                      <a:pt x="4907" y="1098"/>
                      <a:pt x="3810" y="1"/>
                      <a:pt x="2462" y="1"/>
                    </a:cubicBezTo>
                    <a:close/>
                  </a:path>
                </a:pathLst>
              </a:custGeom>
              <a:solidFill>
                <a:srgbClr val="CECC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29"/>
              <p:cNvSpPr/>
              <p:nvPr/>
            </p:nvSpPr>
            <p:spPr>
              <a:xfrm>
                <a:off x="3749825" y="1599825"/>
                <a:ext cx="1227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4907" extrusionOk="0">
                    <a:moveTo>
                      <a:pt x="2462" y="0"/>
                    </a:moveTo>
                    <a:cubicBezTo>
                      <a:pt x="1098" y="0"/>
                      <a:pt x="1" y="1097"/>
                      <a:pt x="1" y="2461"/>
                    </a:cubicBezTo>
                    <a:cubicBezTo>
                      <a:pt x="1" y="3809"/>
                      <a:pt x="1098" y="4906"/>
                      <a:pt x="2462" y="4906"/>
                    </a:cubicBezTo>
                    <a:cubicBezTo>
                      <a:pt x="3810" y="4906"/>
                      <a:pt x="4907" y="3809"/>
                      <a:pt x="4907" y="2461"/>
                    </a:cubicBezTo>
                    <a:cubicBezTo>
                      <a:pt x="4907" y="1097"/>
                      <a:pt x="3810" y="0"/>
                      <a:pt x="2462" y="0"/>
                    </a:cubicBezTo>
                    <a:close/>
                  </a:path>
                </a:pathLst>
              </a:custGeom>
              <a:solidFill>
                <a:srgbClr val="E5E4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8" name="Google Shape;4488;p29"/>
            <p:cNvSpPr/>
            <p:nvPr/>
          </p:nvSpPr>
          <p:spPr>
            <a:xfrm>
              <a:off x="451797" y="431885"/>
              <a:ext cx="3252650" cy="4251306"/>
            </a:xfrm>
            <a:custGeom>
              <a:avLst/>
              <a:gdLst/>
              <a:ahLst/>
              <a:cxnLst/>
              <a:rect l="l" t="t" r="r" b="b"/>
              <a:pathLst>
                <a:path w="71664" h="101962" extrusionOk="0">
                  <a:moveTo>
                    <a:pt x="0" y="0"/>
                  </a:moveTo>
                  <a:lnTo>
                    <a:pt x="0" y="101962"/>
                  </a:lnTo>
                  <a:lnTo>
                    <a:pt x="71663" y="101962"/>
                  </a:lnTo>
                  <a:lnTo>
                    <a:pt x="71663" y="0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9"/>
            <p:cNvSpPr/>
            <p:nvPr/>
          </p:nvSpPr>
          <p:spPr>
            <a:xfrm>
              <a:off x="425102" y="415575"/>
              <a:ext cx="27314" cy="4250638"/>
            </a:xfrm>
            <a:custGeom>
              <a:avLst/>
              <a:gdLst/>
              <a:ahLst/>
              <a:cxnLst/>
              <a:rect l="l" t="t" r="r" b="b"/>
              <a:pathLst>
                <a:path w="70489" h="101946" extrusionOk="0">
                  <a:moveTo>
                    <a:pt x="1" y="0"/>
                  </a:moveTo>
                  <a:lnTo>
                    <a:pt x="1" y="101946"/>
                  </a:lnTo>
                  <a:lnTo>
                    <a:pt x="70488" y="101946"/>
                  </a:lnTo>
                  <a:lnTo>
                    <a:pt x="70488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9"/>
            <p:cNvSpPr/>
            <p:nvPr/>
          </p:nvSpPr>
          <p:spPr>
            <a:xfrm>
              <a:off x="287400" y="1009909"/>
              <a:ext cx="410650" cy="389323"/>
            </a:xfrm>
            <a:custGeom>
              <a:avLst/>
              <a:gdLst/>
              <a:ahLst/>
              <a:cxnLst/>
              <a:rect l="l" t="t" r="r" b="b"/>
              <a:pathLst>
                <a:path w="12054" h="11428" extrusionOk="0">
                  <a:moveTo>
                    <a:pt x="12038" y="1"/>
                  </a:moveTo>
                  <a:lnTo>
                    <a:pt x="5690" y="79"/>
                  </a:lnTo>
                  <a:lnTo>
                    <a:pt x="0" y="5753"/>
                  </a:lnTo>
                  <a:lnTo>
                    <a:pt x="5690" y="11427"/>
                  </a:lnTo>
                  <a:lnTo>
                    <a:pt x="12054" y="11349"/>
                  </a:lnTo>
                  <a:lnTo>
                    <a:pt x="12022" y="5753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9"/>
            <p:cNvSpPr/>
            <p:nvPr/>
          </p:nvSpPr>
          <p:spPr>
            <a:xfrm>
              <a:off x="505853" y="390023"/>
              <a:ext cx="3199274" cy="4250680"/>
            </a:xfrm>
            <a:custGeom>
              <a:avLst/>
              <a:gdLst/>
              <a:ahLst/>
              <a:cxnLst/>
              <a:rect l="l" t="t" r="r" b="b"/>
              <a:pathLst>
                <a:path w="70488" h="101947" extrusionOk="0">
                  <a:moveTo>
                    <a:pt x="0" y="1"/>
                  </a:moveTo>
                  <a:lnTo>
                    <a:pt x="0" y="101947"/>
                  </a:lnTo>
                  <a:lnTo>
                    <a:pt x="70488" y="101947"/>
                  </a:lnTo>
                  <a:lnTo>
                    <a:pt x="70488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9"/>
            <p:cNvSpPr/>
            <p:nvPr/>
          </p:nvSpPr>
          <p:spPr>
            <a:xfrm>
              <a:off x="544258" y="347569"/>
              <a:ext cx="3235093" cy="4250638"/>
            </a:xfrm>
            <a:custGeom>
              <a:avLst/>
              <a:gdLst/>
              <a:ahLst/>
              <a:cxnLst/>
              <a:rect l="l" t="t" r="r" b="b"/>
              <a:pathLst>
                <a:path w="70489" h="101946" extrusionOk="0">
                  <a:moveTo>
                    <a:pt x="1" y="0"/>
                  </a:moveTo>
                  <a:lnTo>
                    <a:pt x="1" y="101946"/>
                  </a:lnTo>
                  <a:lnTo>
                    <a:pt x="70488" y="101946"/>
                  </a:lnTo>
                  <a:lnTo>
                    <a:pt x="704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3" name="Google Shape;4493;p29"/>
            <p:cNvGrpSpPr/>
            <p:nvPr/>
          </p:nvGrpSpPr>
          <p:grpSpPr>
            <a:xfrm>
              <a:off x="3605646" y="347555"/>
              <a:ext cx="3171263" cy="4335622"/>
              <a:chOff x="3813879" y="1643320"/>
              <a:chExt cx="1829821" cy="2599605"/>
            </a:xfrm>
          </p:grpSpPr>
          <p:sp>
            <p:nvSpPr>
              <p:cNvPr id="4494" name="Google Shape;4494;p29"/>
              <p:cNvSpPr/>
              <p:nvPr/>
            </p:nvSpPr>
            <p:spPr>
              <a:xfrm>
                <a:off x="3852100" y="1693875"/>
                <a:ext cx="1791600" cy="2549050"/>
              </a:xfrm>
              <a:custGeom>
                <a:avLst/>
                <a:gdLst/>
                <a:ahLst/>
                <a:cxnLst/>
                <a:rect l="l" t="t" r="r" b="b"/>
                <a:pathLst>
                  <a:path w="71664" h="101962" extrusionOk="0">
                    <a:moveTo>
                      <a:pt x="1" y="0"/>
                    </a:moveTo>
                    <a:lnTo>
                      <a:pt x="1" y="101962"/>
                    </a:lnTo>
                    <a:lnTo>
                      <a:pt x="71664" y="101962"/>
                    </a:lnTo>
                    <a:lnTo>
                      <a:pt x="71664" y="0"/>
                    </a:ln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29"/>
              <p:cNvSpPr/>
              <p:nvPr/>
            </p:nvSpPr>
            <p:spPr>
              <a:xfrm>
                <a:off x="3851725" y="1668775"/>
                <a:ext cx="1762600" cy="2548675"/>
              </a:xfrm>
              <a:custGeom>
                <a:avLst/>
                <a:gdLst/>
                <a:ahLst/>
                <a:cxnLst/>
                <a:rect l="l" t="t" r="r" b="b"/>
                <a:pathLst>
                  <a:path w="70504" h="101947" extrusionOk="0">
                    <a:moveTo>
                      <a:pt x="0" y="1"/>
                    </a:moveTo>
                    <a:lnTo>
                      <a:pt x="0" y="101947"/>
                    </a:lnTo>
                    <a:lnTo>
                      <a:pt x="70503" y="101947"/>
                    </a:lnTo>
                    <a:lnTo>
                      <a:pt x="70503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29"/>
              <p:cNvSpPr/>
              <p:nvPr/>
            </p:nvSpPr>
            <p:spPr>
              <a:xfrm>
                <a:off x="3813879" y="1643320"/>
                <a:ext cx="1776877" cy="2548650"/>
              </a:xfrm>
              <a:custGeom>
                <a:avLst/>
                <a:gdLst/>
                <a:ahLst/>
                <a:cxnLst/>
                <a:rect l="l" t="t" r="r" b="b"/>
                <a:pathLst>
                  <a:path w="70504" h="101946" extrusionOk="0">
                    <a:moveTo>
                      <a:pt x="1" y="0"/>
                    </a:moveTo>
                    <a:lnTo>
                      <a:pt x="1" y="101946"/>
                    </a:lnTo>
                    <a:lnTo>
                      <a:pt x="70504" y="101946"/>
                    </a:lnTo>
                    <a:lnTo>
                      <a:pt x="705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7" name="Google Shape;4497;p29"/>
            <p:cNvSpPr/>
            <p:nvPr/>
          </p:nvSpPr>
          <p:spPr>
            <a:xfrm>
              <a:off x="6564675" y="347575"/>
              <a:ext cx="27314" cy="4250638"/>
            </a:xfrm>
            <a:custGeom>
              <a:avLst/>
              <a:gdLst/>
              <a:ahLst/>
              <a:cxnLst/>
              <a:rect l="l" t="t" r="r" b="b"/>
              <a:pathLst>
                <a:path w="70489" h="101946" extrusionOk="0">
                  <a:moveTo>
                    <a:pt x="1" y="0"/>
                  </a:moveTo>
                  <a:lnTo>
                    <a:pt x="1" y="101946"/>
                  </a:lnTo>
                  <a:lnTo>
                    <a:pt x="70488" y="101946"/>
                  </a:lnTo>
                  <a:lnTo>
                    <a:pt x="70488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8" name="Google Shape;4498;p29"/>
          <p:cNvSpPr txBox="1">
            <a:spLocks noGrp="1"/>
          </p:cNvSpPr>
          <p:nvPr>
            <p:ph type="title"/>
          </p:nvPr>
        </p:nvSpPr>
        <p:spPr>
          <a:xfrm>
            <a:off x="1676775" y="384225"/>
            <a:ext cx="4302000" cy="7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9" name="Google Shape;4499;p29"/>
          <p:cNvSpPr txBox="1">
            <a:spLocks noGrp="1"/>
          </p:cNvSpPr>
          <p:nvPr>
            <p:ph type="subTitle" idx="1"/>
          </p:nvPr>
        </p:nvSpPr>
        <p:spPr>
          <a:xfrm>
            <a:off x="2487225" y="2450113"/>
            <a:ext cx="2681100" cy="83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00" name="Google Shape;4500;p29"/>
          <p:cNvSpPr txBox="1">
            <a:spLocks noGrp="1"/>
          </p:cNvSpPr>
          <p:nvPr>
            <p:ph type="subTitle" idx="2"/>
          </p:nvPr>
        </p:nvSpPr>
        <p:spPr>
          <a:xfrm>
            <a:off x="2263875" y="2107350"/>
            <a:ext cx="3127800" cy="24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501" name="Google Shape;4501;p29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4502" name="Google Shape;4502;p29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9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9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5" name="Google Shape;4505;p29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4506" name="Google Shape;4506;p29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9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8" name="Google Shape;4508;p29"/>
          <p:cNvSpPr txBox="1"/>
          <p:nvPr/>
        </p:nvSpPr>
        <p:spPr>
          <a:xfrm>
            <a:off x="2113074" y="3442900"/>
            <a:ext cx="34296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chemeClr val="dk2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4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6" name="Google Shape;4666;p31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7" name="Google Shape;4667;p31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8" name="Google Shape;4668;p31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4669" name="Google Shape;4669;p31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1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1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1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1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1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1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1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1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1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1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1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1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1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1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1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1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1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1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1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1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1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1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1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1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1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1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1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1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1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1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1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1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1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1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1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1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1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1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1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1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1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1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1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3" name="Google Shape;4713;p31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4714" name="Google Shape;4714;p31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1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6" name="Google Shape;4716;p31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1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1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1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1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1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1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1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1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1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1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1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1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1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1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1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1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1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1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1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1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1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1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1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1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1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1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1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1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1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1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1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1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1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1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1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1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1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1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1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1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1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1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1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1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1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4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3" name="Google Shape;4763;p32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4" name="Google Shape;4764;p32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5" name="Google Shape;4765;p32"/>
          <p:cNvGrpSpPr/>
          <p:nvPr/>
        </p:nvGrpSpPr>
        <p:grpSpPr>
          <a:xfrm>
            <a:off x="174363" y="108400"/>
            <a:ext cx="8947962" cy="4926696"/>
            <a:chOff x="174363" y="108400"/>
            <a:chExt cx="8947962" cy="4926696"/>
          </a:xfrm>
        </p:grpSpPr>
        <p:grpSp>
          <p:nvGrpSpPr>
            <p:cNvPr id="4766" name="Google Shape;4766;p32"/>
            <p:cNvGrpSpPr/>
            <p:nvPr/>
          </p:nvGrpSpPr>
          <p:grpSpPr>
            <a:xfrm>
              <a:off x="174363" y="108400"/>
              <a:ext cx="8947962" cy="4926696"/>
              <a:chOff x="174363" y="108400"/>
              <a:chExt cx="8947962" cy="4926696"/>
            </a:xfrm>
          </p:grpSpPr>
          <p:sp>
            <p:nvSpPr>
              <p:cNvPr id="4767" name="Google Shape;4767;p32"/>
              <p:cNvSpPr/>
              <p:nvPr/>
            </p:nvSpPr>
            <p:spPr>
              <a:xfrm>
                <a:off x="4572359" y="108400"/>
                <a:ext cx="4397154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14" h="144628" extrusionOk="0">
                    <a:moveTo>
                      <a:pt x="1" y="1"/>
                    </a:moveTo>
                    <a:lnTo>
                      <a:pt x="1" y="144628"/>
                    </a:lnTo>
                    <a:lnTo>
                      <a:pt x="91695" y="144628"/>
                    </a:lnTo>
                    <a:cubicBezTo>
                      <a:pt x="93153" y="144628"/>
                      <a:pt x="94313" y="143452"/>
                      <a:pt x="94313" y="142010"/>
                    </a:cubicBezTo>
                    <a:lnTo>
                      <a:pt x="94313" y="2603"/>
                    </a:lnTo>
                    <a:cubicBezTo>
                      <a:pt x="94313" y="1161"/>
                      <a:pt x="93153" y="1"/>
                      <a:pt x="91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32"/>
              <p:cNvSpPr/>
              <p:nvPr/>
            </p:nvSpPr>
            <p:spPr>
              <a:xfrm>
                <a:off x="174363" y="108400"/>
                <a:ext cx="4397854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29" h="144628" extrusionOk="0">
                    <a:moveTo>
                      <a:pt x="2618" y="1"/>
                    </a:moveTo>
                    <a:cubicBezTo>
                      <a:pt x="1176" y="1"/>
                      <a:pt x="1" y="1161"/>
                      <a:pt x="1" y="2603"/>
                    </a:cubicBezTo>
                    <a:lnTo>
                      <a:pt x="1" y="142010"/>
                    </a:lnTo>
                    <a:cubicBezTo>
                      <a:pt x="1" y="143452"/>
                      <a:pt x="1176" y="144628"/>
                      <a:pt x="2618" y="144628"/>
                    </a:cubicBezTo>
                    <a:lnTo>
                      <a:pt x="94329" y="144628"/>
                    </a:lnTo>
                    <a:lnTo>
                      <a:pt x="943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2"/>
              <p:cNvSpPr/>
              <p:nvPr/>
            </p:nvSpPr>
            <p:spPr>
              <a:xfrm>
                <a:off x="406786" y="260748"/>
                <a:ext cx="8330135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178672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2"/>
                    </a:cubicBezTo>
                    <a:lnTo>
                      <a:pt x="0" y="135521"/>
                    </a:lnTo>
                    <a:cubicBezTo>
                      <a:pt x="0" y="135991"/>
                      <a:pt x="376" y="136352"/>
                      <a:pt x="846" y="136352"/>
                    </a:cubicBezTo>
                    <a:lnTo>
                      <a:pt x="177841" y="136352"/>
                    </a:lnTo>
                    <a:cubicBezTo>
                      <a:pt x="178295" y="136352"/>
                      <a:pt x="178672" y="135991"/>
                      <a:pt x="178672" y="135521"/>
                    </a:cubicBezTo>
                    <a:lnTo>
                      <a:pt x="178672" y="832"/>
                    </a:lnTo>
                    <a:cubicBezTo>
                      <a:pt x="178672" y="377"/>
                      <a:pt x="178295" y="1"/>
                      <a:pt x="177841" y="1"/>
                    </a:cubicBezTo>
                    <a:close/>
                  </a:path>
                </a:pathLst>
              </a:custGeom>
              <a:solidFill>
                <a:srgbClr val="CEC0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2"/>
              <p:cNvSpPr/>
              <p:nvPr/>
            </p:nvSpPr>
            <p:spPr>
              <a:xfrm>
                <a:off x="293478" y="233896"/>
                <a:ext cx="4320006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44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1"/>
                    </a:cubicBezTo>
                    <a:lnTo>
                      <a:pt x="0" y="135521"/>
                    </a:lnTo>
                    <a:cubicBezTo>
                      <a:pt x="0" y="135975"/>
                      <a:pt x="376" y="136352"/>
                      <a:pt x="846" y="136352"/>
                    </a:cubicBezTo>
                    <a:lnTo>
                      <a:pt x="89344" y="136352"/>
                    </a:lnTo>
                    <a:lnTo>
                      <a:pt x="89344" y="1"/>
                    </a:ln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71" name="Google Shape;4771;p32"/>
              <p:cNvGrpSpPr/>
              <p:nvPr/>
            </p:nvGrpSpPr>
            <p:grpSpPr>
              <a:xfrm rot="6276288">
                <a:off x="5748994" y="720796"/>
                <a:ext cx="2760498" cy="2000508"/>
                <a:chOff x="2231400" y="884675"/>
                <a:chExt cx="3069050" cy="2279075"/>
              </a:xfrm>
            </p:grpSpPr>
            <p:sp>
              <p:nvSpPr>
                <p:cNvPr id="4772" name="Google Shape;4772;p32"/>
                <p:cNvSpPr/>
                <p:nvPr/>
              </p:nvSpPr>
              <p:spPr>
                <a:xfrm>
                  <a:off x="5177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3" name="Google Shape;4773;p32"/>
                <p:cNvSpPr/>
                <p:nvPr/>
              </p:nvSpPr>
              <p:spPr>
                <a:xfrm>
                  <a:off x="5054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4" name="Google Shape;4774;p32"/>
                <p:cNvSpPr/>
                <p:nvPr/>
              </p:nvSpPr>
              <p:spPr>
                <a:xfrm>
                  <a:off x="4931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5" name="Google Shape;4775;p32"/>
                <p:cNvSpPr/>
                <p:nvPr/>
              </p:nvSpPr>
              <p:spPr>
                <a:xfrm>
                  <a:off x="4809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6" name="Google Shape;4776;p32"/>
                <p:cNvSpPr/>
                <p:nvPr/>
              </p:nvSpPr>
              <p:spPr>
                <a:xfrm>
                  <a:off x="46867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7" name="Google Shape;4777;p32"/>
                <p:cNvSpPr/>
                <p:nvPr/>
              </p:nvSpPr>
              <p:spPr>
                <a:xfrm>
                  <a:off x="4563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8" name="Google Shape;4778;p32"/>
                <p:cNvSpPr/>
                <p:nvPr/>
              </p:nvSpPr>
              <p:spPr>
                <a:xfrm>
                  <a:off x="4441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9" name="Google Shape;4779;p32"/>
                <p:cNvSpPr/>
                <p:nvPr/>
              </p:nvSpPr>
              <p:spPr>
                <a:xfrm>
                  <a:off x="4318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0" name="Google Shape;4780;p32"/>
                <p:cNvSpPr/>
                <p:nvPr/>
              </p:nvSpPr>
              <p:spPr>
                <a:xfrm>
                  <a:off x="4195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1" name="Google Shape;4781;p32"/>
                <p:cNvSpPr/>
                <p:nvPr/>
              </p:nvSpPr>
              <p:spPr>
                <a:xfrm>
                  <a:off x="40731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2" name="Google Shape;4782;p32"/>
                <p:cNvSpPr/>
                <p:nvPr/>
              </p:nvSpPr>
              <p:spPr>
                <a:xfrm>
                  <a:off x="3950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3" name="Google Shape;4783;p32"/>
                <p:cNvSpPr/>
                <p:nvPr/>
              </p:nvSpPr>
              <p:spPr>
                <a:xfrm>
                  <a:off x="3827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4" name="Google Shape;4784;p32"/>
                <p:cNvSpPr/>
                <p:nvPr/>
              </p:nvSpPr>
              <p:spPr>
                <a:xfrm>
                  <a:off x="3704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5" name="Google Shape;4785;p32"/>
                <p:cNvSpPr/>
                <p:nvPr/>
              </p:nvSpPr>
              <p:spPr>
                <a:xfrm>
                  <a:off x="35813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6" name="Google Shape;4786;p32"/>
                <p:cNvSpPr/>
                <p:nvPr/>
              </p:nvSpPr>
              <p:spPr>
                <a:xfrm>
                  <a:off x="3458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7" name="Google Shape;4787;p32"/>
                <p:cNvSpPr/>
                <p:nvPr/>
              </p:nvSpPr>
              <p:spPr>
                <a:xfrm>
                  <a:off x="3336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8" name="Google Shape;4788;p32"/>
                <p:cNvSpPr/>
                <p:nvPr/>
              </p:nvSpPr>
              <p:spPr>
                <a:xfrm>
                  <a:off x="3213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9" name="Google Shape;4789;p32"/>
                <p:cNvSpPr/>
                <p:nvPr/>
              </p:nvSpPr>
              <p:spPr>
                <a:xfrm>
                  <a:off x="3090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0" name="Google Shape;4790;p32"/>
                <p:cNvSpPr/>
                <p:nvPr/>
              </p:nvSpPr>
              <p:spPr>
                <a:xfrm>
                  <a:off x="29677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1" name="Google Shape;4791;p32"/>
                <p:cNvSpPr/>
                <p:nvPr/>
              </p:nvSpPr>
              <p:spPr>
                <a:xfrm>
                  <a:off x="2845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2" name="Google Shape;4792;p32"/>
                <p:cNvSpPr/>
                <p:nvPr/>
              </p:nvSpPr>
              <p:spPr>
                <a:xfrm>
                  <a:off x="2722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3" name="Google Shape;4793;p32"/>
                <p:cNvSpPr/>
                <p:nvPr/>
              </p:nvSpPr>
              <p:spPr>
                <a:xfrm>
                  <a:off x="2599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4" name="Google Shape;4794;p32"/>
                <p:cNvSpPr/>
                <p:nvPr/>
              </p:nvSpPr>
              <p:spPr>
                <a:xfrm>
                  <a:off x="2477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5" name="Google Shape;4795;p32"/>
                <p:cNvSpPr/>
                <p:nvPr/>
              </p:nvSpPr>
              <p:spPr>
                <a:xfrm>
                  <a:off x="23540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6" name="Google Shape;4796;p32"/>
                <p:cNvSpPr/>
                <p:nvPr/>
              </p:nvSpPr>
              <p:spPr>
                <a:xfrm>
                  <a:off x="2231400" y="10049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7" name="Google Shape;4797;p32"/>
                <p:cNvSpPr/>
                <p:nvPr/>
              </p:nvSpPr>
              <p:spPr>
                <a:xfrm>
                  <a:off x="2231400" y="11245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8" name="Google Shape;4798;p32"/>
                <p:cNvSpPr/>
                <p:nvPr/>
              </p:nvSpPr>
              <p:spPr>
                <a:xfrm>
                  <a:off x="2231400" y="12448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9" name="Google Shape;4799;p32"/>
                <p:cNvSpPr/>
                <p:nvPr/>
              </p:nvSpPr>
              <p:spPr>
                <a:xfrm>
                  <a:off x="2231400" y="1364325"/>
                  <a:ext cx="30690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0" name="Google Shape;4800;p32"/>
                <p:cNvSpPr/>
                <p:nvPr/>
              </p:nvSpPr>
              <p:spPr>
                <a:xfrm>
                  <a:off x="2231400" y="14846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1" name="Google Shape;4801;p32"/>
                <p:cNvSpPr/>
                <p:nvPr/>
              </p:nvSpPr>
              <p:spPr>
                <a:xfrm>
                  <a:off x="2231400" y="16041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2" name="Google Shape;4802;p32"/>
                <p:cNvSpPr/>
                <p:nvPr/>
              </p:nvSpPr>
              <p:spPr>
                <a:xfrm>
                  <a:off x="2231400" y="17244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3" name="Google Shape;4803;p32"/>
                <p:cNvSpPr/>
                <p:nvPr/>
              </p:nvSpPr>
              <p:spPr>
                <a:xfrm>
                  <a:off x="2231400" y="18447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4" name="Google Shape;4804;p32"/>
                <p:cNvSpPr/>
                <p:nvPr/>
              </p:nvSpPr>
              <p:spPr>
                <a:xfrm>
                  <a:off x="2231400" y="19642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5" name="Google Shape;4805;p32"/>
                <p:cNvSpPr/>
                <p:nvPr/>
              </p:nvSpPr>
              <p:spPr>
                <a:xfrm>
                  <a:off x="2231400" y="20845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6" name="Google Shape;4806;p32"/>
                <p:cNvSpPr/>
                <p:nvPr/>
              </p:nvSpPr>
              <p:spPr>
                <a:xfrm>
                  <a:off x="2231400" y="22040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7" name="Google Shape;4807;p32"/>
                <p:cNvSpPr/>
                <p:nvPr/>
              </p:nvSpPr>
              <p:spPr>
                <a:xfrm>
                  <a:off x="2231400" y="23243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8" name="Google Shape;4808;p32"/>
                <p:cNvSpPr/>
                <p:nvPr/>
              </p:nvSpPr>
              <p:spPr>
                <a:xfrm>
                  <a:off x="2231400" y="24442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9" name="Google Shape;4809;p32"/>
                <p:cNvSpPr/>
                <p:nvPr/>
              </p:nvSpPr>
              <p:spPr>
                <a:xfrm>
                  <a:off x="2231400" y="25641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0" name="Google Shape;4810;p32"/>
                <p:cNvSpPr/>
                <p:nvPr/>
              </p:nvSpPr>
              <p:spPr>
                <a:xfrm>
                  <a:off x="2231400" y="26841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11" name="Google Shape;4811;p32"/>
              <p:cNvSpPr/>
              <p:nvPr/>
            </p:nvSpPr>
            <p:spPr>
              <a:xfrm>
                <a:off x="4613294" y="233896"/>
                <a:ext cx="4237321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29" h="136352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8498" y="136352"/>
                    </a:lnTo>
                    <a:cubicBezTo>
                      <a:pt x="88952" y="136352"/>
                      <a:pt x="89329" y="135975"/>
                      <a:pt x="89329" y="135521"/>
                    </a:cubicBezTo>
                    <a:lnTo>
                      <a:pt x="89329" y="831"/>
                    </a:lnTo>
                    <a:cubicBezTo>
                      <a:pt x="89329" y="377"/>
                      <a:pt x="88952" y="1"/>
                      <a:pt x="88498" y="1"/>
                    </a:cubicBez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2"/>
              <p:cNvSpPr/>
              <p:nvPr/>
            </p:nvSpPr>
            <p:spPr>
              <a:xfrm>
                <a:off x="720000" y="4210391"/>
                <a:ext cx="297050" cy="824706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32071" extrusionOk="0">
                    <a:moveTo>
                      <a:pt x="1" y="1"/>
                    </a:moveTo>
                    <a:lnTo>
                      <a:pt x="1" y="32070"/>
                    </a:lnTo>
                    <a:lnTo>
                      <a:pt x="5941" y="26240"/>
                    </a:lnTo>
                    <a:lnTo>
                      <a:pt x="11882" y="32070"/>
                    </a:lnTo>
                    <a:lnTo>
                      <a:pt x="118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2"/>
              <p:cNvSpPr/>
              <p:nvPr/>
            </p:nvSpPr>
            <p:spPr>
              <a:xfrm>
                <a:off x="8045975" y="1930375"/>
                <a:ext cx="1040534" cy="540081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3465" extrusionOk="0">
                    <a:moveTo>
                      <a:pt x="1866" y="1"/>
                    </a:moveTo>
                    <a:lnTo>
                      <a:pt x="0" y="7211"/>
                    </a:lnTo>
                    <a:lnTo>
                      <a:pt x="24076" y="13465"/>
                    </a:lnTo>
                    <a:lnTo>
                      <a:pt x="25941" y="6255"/>
                    </a:lnTo>
                    <a:lnTo>
                      <a:pt x="18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2"/>
              <p:cNvSpPr/>
              <p:nvPr/>
            </p:nvSpPr>
            <p:spPr>
              <a:xfrm>
                <a:off x="8101285" y="2533900"/>
                <a:ext cx="1021040" cy="387342"/>
              </a:xfrm>
              <a:custGeom>
                <a:avLst/>
                <a:gdLst/>
                <a:ahLst/>
                <a:cxnLst/>
                <a:rect l="l" t="t" r="r" b="b"/>
                <a:pathLst>
                  <a:path w="25456" h="9657" extrusionOk="0">
                    <a:moveTo>
                      <a:pt x="24782" y="1"/>
                    </a:moveTo>
                    <a:lnTo>
                      <a:pt x="1" y="2227"/>
                    </a:lnTo>
                    <a:lnTo>
                      <a:pt x="675" y="9656"/>
                    </a:lnTo>
                    <a:lnTo>
                      <a:pt x="25456" y="7431"/>
                    </a:lnTo>
                    <a:lnTo>
                      <a:pt x="247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2"/>
              <p:cNvSpPr/>
              <p:nvPr/>
            </p:nvSpPr>
            <p:spPr>
              <a:xfrm>
                <a:off x="8001975" y="3060134"/>
                <a:ext cx="103736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25863" h="12227" extrusionOk="0">
                    <a:moveTo>
                      <a:pt x="1489" y="0"/>
                    </a:moveTo>
                    <a:lnTo>
                      <a:pt x="0" y="7305"/>
                    </a:lnTo>
                    <a:lnTo>
                      <a:pt x="24389" y="12226"/>
                    </a:lnTo>
                    <a:lnTo>
                      <a:pt x="25863" y="4922"/>
                    </a:lnTo>
                    <a:lnTo>
                      <a:pt x="14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16" name="Google Shape;4816;p32"/>
              <p:cNvGrpSpPr/>
              <p:nvPr/>
            </p:nvGrpSpPr>
            <p:grpSpPr>
              <a:xfrm>
                <a:off x="389641" y="210298"/>
                <a:ext cx="8365548" cy="4599194"/>
                <a:chOff x="278825" y="1433275"/>
                <a:chExt cx="6996946" cy="3489525"/>
              </a:xfrm>
            </p:grpSpPr>
            <p:sp>
              <p:nvSpPr>
                <p:cNvPr id="4817" name="Google Shape;4817;p32"/>
                <p:cNvSpPr/>
                <p:nvPr/>
              </p:nvSpPr>
              <p:spPr>
                <a:xfrm>
                  <a:off x="278825" y="1459525"/>
                  <a:ext cx="3498746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9" h="138531" extrusionOk="0">
                      <a:moveTo>
                        <a:pt x="85959" y="1"/>
                      </a:moveTo>
                      <a:lnTo>
                        <a:pt x="816" y="95"/>
                      </a:lnTo>
                      <a:cubicBezTo>
                        <a:pt x="361" y="95"/>
                        <a:pt x="1" y="471"/>
                        <a:pt x="1" y="926"/>
                      </a:cubicBezTo>
                      <a:lnTo>
                        <a:pt x="1" y="137700"/>
                      </a:lnTo>
                      <a:cubicBezTo>
                        <a:pt x="1" y="138170"/>
                        <a:pt x="361" y="138531"/>
                        <a:pt x="816" y="138531"/>
                      </a:cubicBezTo>
                      <a:lnTo>
                        <a:pt x="85959" y="136352"/>
                      </a:lnTo>
                      <a:lnTo>
                        <a:pt x="85959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8" name="Google Shape;4818;p32"/>
                <p:cNvSpPr/>
                <p:nvPr/>
              </p:nvSpPr>
              <p:spPr>
                <a:xfrm>
                  <a:off x="299869" y="1433275"/>
                  <a:ext cx="3477703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42" h="138437" extrusionOk="0">
                      <a:moveTo>
                        <a:pt x="816" y="1"/>
                      </a:moveTo>
                      <a:cubicBezTo>
                        <a:pt x="361" y="1"/>
                        <a:pt x="1" y="377"/>
                        <a:pt x="1" y="831"/>
                      </a:cubicBezTo>
                      <a:lnTo>
                        <a:pt x="1" y="137606"/>
                      </a:lnTo>
                      <a:cubicBezTo>
                        <a:pt x="1" y="138076"/>
                        <a:pt x="361" y="138436"/>
                        <a:pt x="816" y="138436"/>
                      </a:cubicBezTo>
                      <a:lnTo>
                        <a:pt x="85442" y="137402"/>
                      </a:lnTo>
                      <a:lnTo>
                        <a:pt x="85442" y="1051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9" name="Google Shape;4819;p32"/>
                <p:cNvSpPr/>
                <p:nvPr/>
              </p:nvSpPr>
              <p:spPr>
                <a:xfrm>
                  <a:off x="3777676" y="1459525"/>
                  <a:ext cx="3498095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43" h="138531" extrusionOk="0">
                      <a:moveTo>
                        <a:pt x="1" y="1"/>
                      </a:moveTo>
                      <a:lnTo>
                        <a:pt x="1" y="136352"/>
                      </a:lnTo>
                      <a:lnTo>
                        <a:pt x="85128" y="138531"/>
                      </a:lnTo>
                      <a:cubicBezTo>
                        <a:pt x="85583" y="138531"/>
                        <a:pt x="85943" y="138170"/>
                        <a:pt x="85943" y="137700"/>
                      </a:cubicBezTo>
                      <a:lnTo>
                        <a:pt x="85943" y="926"/>
                      </a:lnTo>
                      <a:cubicBezTo>
                        <a:pt x="85943" y="471"/>
                        <a:pt x="85583" y="95"/>
                        <a:pt x="85128" y="9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0" name="Google Shape;4820;p32"/>
                <p:cNvSpPr/>
                <p:nvPr/>
              </p:nvSpPr>
              <p:spPr>
                <a:xfrm>
                  <a:off x="3777676" y="1433275"/>
                  <a:ext cx="3477052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6" h="138437" extrusionOk="0">
                      <a:moveTo>
                        <a:pt x="84611" y="1"/>
                      </a:moveTo>
                      <a:lnTo>
                        <a:pt x="1" y="1051"/>
                      </a:lnTo>
                      <a:lnTo>
                        <a:pt x="1" y="137402"/>
                      </a:lnTo>
                      <a:lnTo>
                        <a:pt x="84611" y="138436"/>
                      </a:lnTo>
                      <a:cubicBezTo>
                        <a:pt x="85065" y="138436"/>
                        <a:pt x="85426" y="138076"/>
                        <a:pt x="85426" y="137606"/>
                      </a:cubicBezTo>
                      <a:lnTo>
                        <a:pt x="85426" y="831"/>
                      </a:lnTo>
                      <a:cubicBezTo>
                        <a:pt x="85426" y="377"/>
                        <a:pt x="85065" y="1"/>
                        <a:pt x="8461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821" name="Google Shape;4821;p32"/>
            <p:cNvSpPr/>
            <p:nvPr/>
          </p:nvSpPr>
          <p:spPr>
            <a:xfrm>
              <a:off x="8135373" y="4771130"/>
              <a:ext cx="281638" cy="141847"/>
            </a:xfrm>
            <a:custGeom>
              <a:avLst/>
              <a:gdLst/>
              <a:ahLst/>
              <a:cxnLst/>
              <a:rect l="l" t="t" r="r" b="b"/>
              <a:pathLst>
                <a:path w="2055" h="1035" extrusionOk="0">
                  <a:moveTo>
                    <a:pt x="1" y="0"/>
                  </a:moveTo>
                  <a:cubicBezTo>
                    <a:pt x="1" y="564"/>
                    <a:pt x="455" y="1035"/>
                    <a:pt x="1020" y="1035"/>
                  </a:cubicBezTo>
                  <a:cubicBezTo>
                    <a:pt x="1599" y="1035"/>
                    <a:pt x="2054" y="564"/>
                    <a:pt x="2054" y="0"/>
                  </a:cubicBezTo>
                  <a:lnTo>
                    <a:pt x="1819" y="0"/>
                  </a:lnTo>
                  <a:cubicBezTo>
                    <a:pt x="1819" y="439"/>
                    <a:pt x="1458" y="784"/>
                    <a:pt x="1020" y="784"/>
                  </a:cubicBezTo>
                  <a:cubicBezTo>
                    <a:pt x="596" y="784"/>
                    <a:pt x="236" y="439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4"/>
          <p:cNvGrpSpPr/>
          <p:nvPr/>
        </p:nvGrpSpPr>
        <p:grpSpPr>
          <a:xfrm>
            <a:off x="5966800" y="396488"/>
            <a:ext cx="2088550" cy="4350525"/>
            <a:chOff x="6665400" y="396488"/>
            <a:chExt cx="2088550" cy="4350525"/>
          </a:xfrm>
        </p:grpSpPr>
        <p:sp>
          <p:nvSpPr>
            <p:cNvPr id="320" name="Google Shape;320;p4"/>
            <p:cNvSpPr/>
            <p:nvPr/>
          </p:nvSpPr>
          <p:spPr>
            <a:xfrm>
              <a:off x="6926750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6926750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926750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926750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6926750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6796075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6812625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6835450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7644600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7645175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7971025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7971025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7971025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7971025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7971025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7840350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7856325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7879150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8688300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8689450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6800075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7844325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6796650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7840900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7644600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6665400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6665400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6709350" y="43986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6926750" y="831313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6926750" y="94031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6926750" y="104873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6926750" y="2092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6926750" y="220198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6926750" y="231038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6709350" y="59906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701350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6796075" y="1484113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6812625" y="1500113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6835450" y="1508088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7644600" y="57053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7644600" y="218028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7645175" y="220083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7642900" y="59166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6665400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6665400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895"/>
                    <a:pt x="40561" y="2808"/>
                  </a:cubicBezTo>
                  <a:cubicBezTo>
                    <a:pt x="39146" y="5912"/>
                    <a:pt x="37731" y="8993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29"/>
                  </a:cubicBezTo>
                  <a:cubicBezTo>
                    <a:pt x="17143" y="36178"/>
                    <a:pt x="14791" y="37799"/>
                    <a:pt x="12189" y="38940"/>
                  </a:cubicBezTo>
                  <a:cubicBezTo>
                    <a:pt x="10934" y="39488"/>
                    <a:pt x="9633" y="39944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2"/>
                    <a:pt x="5639" y="41793"/>
                  </a:cubicBezTo>
                  <a:cubicBezTo>
                    <a:pt x="4566" y="43596"/>
                    <a:pt x="4383" y="45811"/>
                    <a:pt x="3151" y="47522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7709675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7709675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895"/>
                    <a:pt x="40561" y="2808"/>
                  </a:cubicBezTo>
                  <a:cubicBezTo>
                    <a:pt x="39145" y="5912"/>
                    <a:pt x="37730" y="8993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29"/>
                  </a:cubicBezTo>
                  <a:cubicBezTo>
                    <a:pt x="17142" y="36178"/>
                    <a:pt x="14768" y="37799"/>
                    <a:pt x="12189" y="38940"/>
                  </a:cubicBezTo>
                  <a:cubicBezTo>
                    <a:pt x="10933" y="39488"/>
                    <a:pt x="9632" y="39944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2"/>
                    <a:pt x="5638" y="41793"/>
                  </a:cubicBezTo>
                  <a:cubicBezTo>
                    <a:pt x="4542" y="43596"/>
                    <a:pt x="4360" y="45811"/>
                    <a:pt x="3127" y="47522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6733875" y="488288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6709350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6926750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6709350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701350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7644600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642900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6733875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7709675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7709675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7753025" y="43986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7971025" y="831313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7971025" y="94031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7971025" y="104873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7971025" y="2092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7971025" y="220198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7971025" y="231038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7753025" y="59906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805775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7840350" y="1484113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7856325" y="1500113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7879150" y="1508088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8688300" y="57053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688300" y="218028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689450" y="220083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687150" y="59166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7778150" y="488288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7753025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7971025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7753025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805775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8688300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687150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7778150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6800075" y="1648463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7844325" y="1648463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6796650" y="159806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7840900" y="159806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7644600" y="621888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7644600" y="223221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7644600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8688875" y="621888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8688300" y="223221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688875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8688300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6926475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6926475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797073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797073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69264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69264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69264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4"/>
            <p:cNvGrpSpPr/>
            <p:nvPr/>
          </p:nvGrpSpPr>
          <p:grpSpPr>
            <a:xfrm>
              <a:off x="6796375" y="3659363"/>
              <a:ext cx="86750" cy="325875"/>
              <a:chOff x="5752400" y="3659363"/>
              <a:chExt cx="86750" cy="325875"/>
            </a:xfrm>
          </p:grpSpPr>
          <p:sp>
            <p:nvSpPr>
              <p:cNvPr id="420" name="Google Shape;420;p4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" name="Google Shape;425;p4"/>
            <p:cNvSpPr/>
            <p:nvPr/>
          </p:nvSpPr>
          <p:spPr>
            <a:xfrm>
              <a:off x="79812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79812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79812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" name="Google Shape;428;p4"/>
            <p:cNvGrpSpPr/>
            <p:nvPr/>
          </p:nvGrpSpPr>
          <p:grpSpPr>
            <a:xfrm>
              <a:off x="7851175" y="3659363"/>
              <a:ext cx="86750" cy="325875"/>
              <a:chOff x="5752400" y="3659363"/>
              <a:chExt cx="86750" cy="325875"/>
            </a:xfrm>
          </p:grpSpPr>
          <p:sp>
            <p:nvSpPr>
              <p:cNvPr id="429" name="Google Shape;429;p4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4" name="Google Shape;434;p4"/>
            <p:cNvSpPr/>
            <p:nvPr/>
          </p:nvSpPr>
          <p:spPr>
            <a:xfrm>
              <a:off x="76443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76454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76443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86894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6905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86894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"/>
          <p:cNvGrpSpPr/>
          <p:nvPr/>
        </p:nvGrpSpPr>
        <p:grpSpPr>
          <a:xfrm>
            <a:off x="174375" y="108400"/>
            <a:ext cx="8947950" cy="4926696"/>
            <a:chOff x="174375" y="108400"/>
            <a:chExt cx="8947950" cy="4926696"/>
          </a:xfrm>
        </p:grpSpPr>
        <p:grpSp>
          <p:nvGrpSpPr>
            <p:cNvPr id="441" name="Google Shape;441;p4"/>
            <p:cNvGrpSpPr/>
            <p:nvPr/>
          </p:nvGrpSpPr>
          <p:grpSpPr>
            <a:xfrm>
              <a:off x="174375" y="108400"/>
              <a:ext cx="8947950" cy="4926696"/>
              <a:chOff x="174375" y="108400"/>
              <a:chExt cx="8947950" cy="4926696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4572359" y="108400"/>
                <a:ext cx="4397154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14" h="144628" extrusionOk="0">
                    <a:moveTo>
                      <a:pt x="1" y="1"/>
                    </a:moveTo>
                    <a:lnTo>
                      <a:pt x="1" y="144628"/>
                    </a:lnTo>
                    <a:lnTo>
                      <a:pt x="91695" y="144628"/>
                    </a:lnTo>
                    <a:cubicBezTo>
                      <a:pt x="93153" y="144628"/>
                      <a:pt x="94313" y="143452"/>
                      <a:pt x="94313" y="142010"/>
                    </a:cubicBezTo>
                    <a:lnTo>
                      <a:pt x="94313" y="2603"/>
                    </a:lnTo>
                    <a:cubicBezTo>
                      <a:pt x="94313" y="1161"/>
                      <a:pt x="93153" y="1"/>
                      <a:pt x="91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74375" y="108400"/>
                <a:ext cx="4438887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29" h="144628" extrusionOk="0">
                    <a:moveTo>
                      <a:pt x="2618" y="1"/>
                    </a:moveTo>
                    <a:cubicBezTo>
                      <a:pt x="1176" y="1"/>
                      <a:pt x="1" y="1161"/>
                      <a:pt x="1" y="2603"/>
                    </a:cubicBezTo>
                    <a:lnTo>
                      <a:pt x="1" y="142010"/>
                    </a:lnTo>
                    <a:cubicBezTo>
                      <a:pt x="1" y="143452"/>
                      <a:pt x="1176" y="144628"/>
                      <a:pt x="2618" y="144628"/>
                    </a:cubicBezTo>
                    <a:lnTo>
                      <a:pt x="94329" y="144628"/>
                    </a:lnTo>
                    <a:lnTo>
                      <a:pt x="943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406786" y="260748"/>
                <a:ext cx="8330135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178672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2"/>
                    </a:cubicBezTo>
                    <a:lnTo>
                      <a:pt x="0" y="135521"/>
                    </a:lnTo>
                    <a:cubicBezTo>
                      <a:pt x="0" y="135991"/>
                      <a:pt x="376" y="136352"/>
                      <a:pt x="846" y="136352"/>
                    </a:cubicBezTo>
                    <a:lnTo>
                      <a:pt x="177841" y="136352"/>
                    </a:lnTo>
                    <a:cubicBezTo>
                      <a:pt x="178295" y="136352"/>
                      <a:pt x="178672" y="135991"/>
                      <a:pt x="178672" y="135521"/>
                    </a:cubicBezTo>
                    <a:lnTo>
                      <a:pt x="178672" y="832"/>
                    </a:lnTo>
                    <a:cubicBezTo>
                      <a:pt x="178672" y="377"/>
                      <a:pt x="178295" y="1"/>
                      <a:pt x="177841" y="1"/>
                    </a:cubicBezTo>
                    <a:close/>
                  </a:path>
                </a:pathLst>
              </a:custGeom>
              <a:solidFill>
                <a:srgbClr val="CEC0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293478" y="233896"/>
                <a:ext cx="4320006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44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1"/>
                    </a:cubicBezTo>
                    <a:lnTo>
                      <a:pt x="0" y="135521"/>
                    </a:lnTo>
                    <a:cubicBezTo>
                      <a:pt x="0" y="135975"/>
                      <a:pt x="376" y="136352"/>
                      <a:pt x="846" y="136352"/>
                    </a:cubicBezTo>
                    <a:lnTo>
                      <a:pt x="89344" y="136352"/>
                    </a:lnTo>
                    <a:lnTo>
                      <a:pt x="89344" y="1"/>
                    </a:ln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6" name="Google Shape;446;p4"/>
              <p:cNvGrpSpPr/>
              <p:nvPr/>
            </p:nvGrpSpPr>
            <p:grpSpPr>
              <a:xfrm rot="6276288">
                <a:off x="5748994" y="720796"/>
                <a:ext cx="2760498" cy="2000508"/>
                <a:chOff x="2231400" y="884675"/>
                <a:chExt cx="3069050" cy="2279075"/>
              </a:xfrm>
            </p:grpSpPr>
            <p:sp>
              <p:nvSpPr>
                <p:cNvPr id="447" name="Google Shape;447;p4"/>
                <p:cNvSpPr/>
                <p:nvPr/>
              </p:nvSpPr>
              <p:spPr>
                <a:xfrm>
                  <a:off x="5177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4"/>
                <p:cNvSpPr/>
                <p:nvPr/>
              </p:nvSpPr>
              <p:spPr>
                <a:xfrm>
                  <a:off x="5054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4"/>
                <p:cNvSpPr/>
                <p:nvPr/>
              </p:nvSpPr>
              <p:spPr>
                <a:xfrm>
                  <a:off x="4931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4"/>
                <p:cNvSpPr/>
                <p:nvPr/>
              </p:nvSpPr>
              <p:spPr>
                <a:xfrm>
                  <a:off x="4809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4"/>
                <p:cNvSpPr/>
                <p:nvPr/>
              </p:nvSpPr>
              <p:spPr>
                <a:xfrm>
                  <a:off x="46867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4"/>
                <p:cNvSpPr/>
                <p:nvPr/>
              </p:nvSpPr>
              <p:spPr>
                <a:xfrm>
                  <a:off x="4563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4"/>
                <p:cNvSpPr/>
                <p:nvPr/>
              </p:nvSpPr>
              <p:spPr>
                <a:xfrm>
                  <a:off x="4441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4"/>
                <p:cNvSpPr/>
                <p:nvPr/>
              </p:nvSpPr>
              <p:spPr>
                <a:xfrm>
                  <a:off x="4318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4"/>
                <p:cNvSpPr/>
                <p:nvPr/>
              </p:nvSpPr>
              <p:spPr>
                <a:xfrm>
                  <a:off x="4195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4"/>
                <p:cNvSpPr/>
                <p:nvPr/>
              </p:nvSpPr>
              <p:spPr>
                <a:xfrm>
                  <a:off x="40731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4"/>
                <p:cNvSpPr/>
                <p:nvPr/>
              </p:nvSpPr>
              <p:spPr>
                <a:xfrm>
                  <a:off x="3950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4"/>
                <p:cNvSpPr/>
                <p:nvPr/>
              </p:nvSpPr>
              <p:spPr>
                <a:xfrm>
                  <a:off x="3827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4"/>
                <p:cNvSpPr/>
                <p:nvPr/>
              </p:nvSpPr>
              <p:spPr>
                <a:xfrm>
                  <a:off x="3704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4"/>
                <p:cNvSpPr/>
                <p:nvPr/>
              </p:nvSpPr>
              <p:spPr>
                <a:xfrm>
                  <a:off x="35813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4"/>
                <p:cNvSpPr/>
                <p:nvPr/>
              </p:nvSpPr>
              <p:spPr>
                <a:xfrm>
                  <a:off x="3458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4"/>
                <p:cNvSpPr/>
                <p:nvPr/>
              </p:nvSpPr>
              <p:spPr>
                <a:xfrm>
                  <a:off x="3336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4"/>
                <p:cNvSpPr/>
                <p:nvPr/>
              </p:nvSpPr>
              <p:spPr>
                <a:xfrm>
                  <a:off x="3213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4"/>
                <p:cNvSpPr/>
                <p:nvPr/>
              </p:nvSpPr>
              <p:spPr>
                <a:xfrm>
                  <a:off x="3090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4"/>
                <p:cNvSpPr/>
                <p:nvPr/>
              </p:nvSpPr>
              <p:spPr>
                <a:xfrm>
                  <a:off x="29677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4"/>
                <p:cNvSpPr/>
                <p:nvPr/>
              </p:nvSpPr>
              <p:spPr>
                <a:xfrm>
                  <a:off x="2845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4"/>
                <p:cNvSpPr/>
                <p:nvPr/>
              </p:nvSpPr>
              <p:spPr>
                <a:xfrm>
                  <a:off x="2722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4"/>
                <p:cNvSpPr/>
                <p:nvPr/>
              </p:nvSpPr>
              <p:spPr>
                <a:xfrm>
                  <a:off x="2599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4"/>
                <p:cNvSpPr/>
                <p:nvPr/>
              </p:nvSpPr>
              <p:spPr>
                <a:xfrm>
                  <a:off x="2477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4"/>
                <p:cNvSpPr/>
                <p:nvPr/>
              </p:nvSpPr>
              <p:spPr>
                <a:xfrm>
                  <a:off x="23540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4"/>
                <p:cNvSpPr/>
                <p:nvPr/>
              </p:nvSpPr>
              <p:spPr>
                <a:xfrm>
                  <a:off x="2231400" y="10049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4"/>
                <p:cNvSpPr/>
                <p:nvPr/>
              </p:nvSpPr>
              <p:spPr>
                <a:xfrm>
                  <a:off x="2231400" y="11245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4"/>
                <p:cNvSpPr/>
                <p:nvPr/>
              </p:nvSpPr>
              <p:spPr>
                <a:xfrm>
                  <a:off x="2231400" y="12448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4"/>
                <p:cNvSpPr/>
                <p:nvPr/>
              </p:nvSpPr>
              <p:spPr>
                <a:xfrm>
                  <a:off x="2231400" y="1364325"/>
                  <a:ext cx="30690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4"/>
                <p:cNvSpPr/>
                <p:nvPr/>
              </p:nvSpPr>
              <p:spPr>
                <a:xfrm>
                  <a:off x="2231400" y="14846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4"/>
                <p:cNvSpPr/>
                <p:nvPr/>
              </p:nvSpPr>
              <p:spPr>
                <a:xfrm>
                  <a:off x="2231400" y="16041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4"/>
                <p:cNvSpPr/>
                <p:nvPr/>
              </p:nvSpPr>
              <p:spPr>
                <a:xfrm>
                  <a:off x="2231400" y="17244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4"/>
                <p:cNvSpPr/>
                <p:nvPr/>
              </p:nvSpPr>
              <p:spPr>
                <a:xfrm>
                  <a:off x="2231400" y="18447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4"/>
                <p:cNvSpPr/>
                <p:nvPr/>
              </p:nvSpPr>
              <p:spPr>
                <a:xfrm>
                  <a:off x="2231400" y="19642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4"/>
                <p:cNvSpPr/>
                <p:nvPr/>
              </p:nvSpPr>
              <p:spPr>
                <a:xfrm>
                  <a:off x="2231400" y="20845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4"/>
                <p:cNvSpPr/>
                <p:nvPr/>
              </p:nvSpPr>
              <p:spPr>
                <a:xfrm>
                  <a:off x="2231400" y="22040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4"/>
                <p:cNvSpPr/>
                <p:nvPr/>
              </p:nvSpPr>
              <p:spPr>
                <a:xfrm>
                  <a:off x="2231400" y="23243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4"/>
                <p:cNvSpPr/>
                <p:nvPr/>
              </p:nvSpPr>
              <p:spPr>
                <a:xfrm>
                  <a:off x="2231400" y="24442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2231400" y="25641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2231400" y="26841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6" name="Google Shape;486;p4"/>
              <p:cNvSpPr/>
              <p:nvPr/>
            </p:nvSpPr>
            <p:spPr>
              <a:xfrm>
                <a:off x="4613294" y="233896"/>
                <a:ext cx="4237321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29" h="136352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8498" y="136352"/>
                    </a:lnTo>
                    <a:cubicBezTo>
                      <a:pt x="88952" y="136352"/>
                      <a:pt x="89329" y="135975"/>
                      <a:pt x="89329" y="135521"/>
                    </a:cubicBezTo>
                    <a:lnTo>
                      <a:pt x="89329" y="831"/>
                    </a:lnTo>
                    <a:cubicBezTo>
                      <a:pt x="89329" y="377"/>
                      <a:pt x="88952" y="1"/>
                      <a:pt x="88498" y="1"/>
                    </a:cubicBez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720000" y="4210391"/>
                <a:ext cx="297050" cy="824706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32071" extrusionOk="0">
                    <a:moveTo>
                      <a:pt x="1" y="1"/>
                    </a:moveTo>
                    <a:lnTo>
                      <a:pt x="1" y="32070"/>
                    </a:lnTo>
                    <a:lnTo>
                      <a:pt x="5941" y="26240"/>
                    </a:lnTo>
                    <a:lnTo>
                      <a:pt x="11882" y="32070"/>
                    </a:lnTo>
                    <a:lnTo>
                      <a:pt x="118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8045975" y="1930375"/>
                <a:ext cx="1040534" cy="540081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3465" extrusionOk="0">
                    <a:moveTo>
                      <a:pt x="1866" y="1"/>
                    </a:moveTo>
                    <a:lnTo>
                      <a:pt x="0" y="7211"/>
                    </a:lnTo>
                    <a:lnTo>
                      <a:pt x="24076" y="13465"/>
                    </a:lnTo>
                    <a:lnTo>
                      <a:pt x="25941" y="6255"/>
                    </a:lnTo>
                    <a:lnTo>
                      <a:pt x="18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8101285" y="2533900"/>
                <a:ext cx="1021040" cy="387342"/>
              </a:xfrm>
              <a:custGeom>
                <a:avLst/>
                <a:gdLst/>
                <a:ahLst/>
                <a:cxnLst/>
                <a:rect l="l" t="t" r="r" b="b"/>
                <a:pathLst>
                  <a:path w="25456" h="9657" extrusionOk="0">
                    <a:moveTo>
                      <a:pt x="24782" y="1"/>
                    </a:moveTo>
                    <a:lnTo>
                      <a:pt x="1" y="2227"/>
                    </a:lnTo>
                    <a:lnTo>
                      <a:pt x="675" y="9656"/>
                    </a:lnTo>
                    <a:lnTo>
                      <a:pt x="25456" y="7431"/>
                    </a:lnTo>
                    <a:lnTo>
                      <a:pt x="247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8001975" y="3060134"/>
                <a:ext cx="103736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25863" h="12227" extrusionOk="0">
                    <a:moveTo>
                      <a:pt x="1489" y="0"/>
                    </a:moveTo>
                    <a:lnTo>
                      <a:pt x="0" y="7305"/>
                    </a:lnTo>
                    <a:lnTo>
                      <a:pt x="24389" y="12226"/>
                    </a:lnTo>
                    <a:lnTo>
                      <a:pt x="25863" y="4922"/>
                    </a:lnTo>
                    <a:lnTo>
                      <a:pt x="14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1" name="Google Shape;491;p4"/>
              <p:cNvGrpSpPr/>
              <p:nvPr/>
            </p:nvGrpSpPr>
            <p:grpSpPr>
              <a:xfrm>
                <a:off x="389641" y="210298"/>
                <a:ext cx="8365548" cy="4599194"/>
                <a:chOff x="278825" y="1433275"/>
                <a:chExt cx="6996946" cy="3489525"/>
              </a:xfrm>
            </p:grpSpPr>
            <p:sp>
              <p:nvSpPr>
                <p:cNvPr id="492" name="Google Shape;492;p4"/>
                <p:cNvSpPr/>
                <p:nvPr/>
              </p:nvSpPr>
              <p:spPr>
                <a:xfrm>
                  <a:off x="278825" y="1459525"/>
                  <a:ext cx="3498746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9" h="138531" extrusionOk="0">
                      <a:moveTo>
                        <a:pt x="85959" y="1"/>
                      </a:moveTo>
                      <a:lnTo>
                        <a:pt x="816" y="95"/>
                      </a:lnTo>
                      <a:cubicBezTo>
                        <a:pt x="361" y="95"/>
                        <a:pt x="1" y="471"/>
                        <a:pt x="1" y="926"/>
                      </a:cubicBezTo>
                      <a:lnTo>
                        <a:pt x="1" y="137700"/>
                      </a:lnTo>
                      <a:cubicBezTo>
                        <a:pt x="1" y="138170"/>
                        <a:pt x="361" y="138531"/>
                        <a:pt x="816" y="138531"/>
                      </a:cubicBezTo>
                      <a:lnTo>
                        <a:pt x="85959" y="136352"/>
                      </a:lnTo>
                      <a:lnTo>
                        <a:pt x="85959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299869" y="1433275"/>
                  <a:ext cx="3477703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42" h="138437" extrusionOk="0">
                      <a:moveTo>
                        <a:pt x="816" y="1"/>
                      </a:moveTo>
                      <a:cubicBezTo>
                        <a:pt x="361" y="1"/>
                        <a:pt x="1" y="377"/>
                        <a:pt x="1" y="831"/>
                      </a:cubicBezTo>
                      <a:lnTo>
                        <a:pt x="1" y="137606"/>
                      </a:lnTo>
                      <a:cubicBezTo>
                        <a:pt x="1" y="138076"/>
                        <a:pt x="361" y="138436"/>
                        <a:pt x="816" y="138436"/>
                      </a:cubicBezTo>
                      <a:lnTo>
                        <a:pt x="85442" y="137402"/>
                      </a:lnTo>
                      <a:lnTo>
                        <a:pt x="85442" y="1051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3777676" y="1459525"/>
                  <a:ext cx="3498095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43" h="138531" extrusionOk="0">
                      <a:moveTo>
                        <a:pt x="1" y="1"/>
                      </a:moveTo>
                      <a:lnTo>
                        <a:pt x="1" y="136352"/>
                      </a:lnTo>
                      <a:lnTo>
                        <a:pt x="85128" y="138531"/>
                      </a:lnTo>
                      <a:cubicBezTo>
                        <a:pt x="85583" y="138531"/>
                        <a:pt x="85943" y="138170"/>
                        <a:pt x="85943" y="137700"/>
                      </a:cubicBezTo>
                      <a:lnTo>
                        <a:pt x="85943" y="926"/>
                      </a:lnTo>
                      <a:cubicBezTo>
                        <a:pt x="85943" y="471"/>
                        <a:pt x="85583" y="95"/>
                        <a:pt x="85128" y="9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3777676" y="1433275"/>
                  <a:ext cx="3477052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6" h="138437" extrusionOk="0">
                      <a:moveTo>
                        <a:pt x="84611" y="1"/>
                      </a:moveTo>
                      <a:lnTo>
                        <a:pt x="1" y="1051"/>
                      </a:lnTo>
                      <a:lnTo>
                        <a:pt x="1" y="137402"/>
                      </a:lnTo>
                      <a:lnTo>
                        <a:pt x="84611" y="138436"/>
                      </a:lnTo>
                      <a:cubicBezTo>
                        <a:pt x="85065" y="138436"/>
                        <a:pt x="85426" y="138076"/>
                        <a:pt x="85426" y="137606"/>
                      </a:cubicBezTo>
                      <a:lnTo>
                        <a:pt x="85426" y="831"/>
                      </a:lnTo>
                      <a:cubicBezTo>
                        <a:pt x="85426" y="377"/>
                        <a:pt x="85065" y="1"/>
                        <a:pt x="8461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96" name="Google Shape;496;p4"/>
            <p:cNvSpPr/>
            <p:nvPr/>
          </p:nvSpPr>
          <p:spPr>
            <a:xfrm>
              <a:off x="8135373" y="4771130"/>
              <a:ext cx="281638" cy="141847"/>
            </a:xfrm>
            <a:custGeom>
              <a:avLst/>
              <a:gdLst/>
              <a:ahLst/>
              <a:cxnLst/>
              <a:rect l="l" t="t" r="r" b="b"/>
              <a:pathLst>
                <a:path w="2055" h="1035" extrusionOk="0">
                  <a:moveTo>
                    <a:pt x="1" y="0"/>
                  </a:moveTo>
                  <a:cubicBezTo>
                    <a:pt x="1" y="564"/>
                    <a:pt x="455" y="1035"/>
                    <a:pt x="1020" y="1035"/>
                  </a:cubicBezTo>
                  <a:cubicBezTo>
                    <a:pt x="1599" y="1035"/>
                    <a:pt x="2054" y="564"/>
                    <a:pt x="2054" y="0"/>
                  </a:cubicBezTo>
                  <a:lnTo>
                    <a:pt x="1819" y="0"/>
                  </a:lnTo>
                  <a:cubicBezTo>
                    <a:pt x="1819" y="439"/>
                    <a:pt x="1458" y="784"/>
                    <a:pt x="1020" y="784"/>
                  </a:cubicBezTo>
                  <a:cubicBezTo>
                    <a:pt x="596" y="784"/>
                    <a:pt x="236" y="439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" name="Google Shape;49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00">
                <a:latin typeface="Actor"/>
                <a:ea typeface="Actor"/>
                <a:cs typeface="Actor"/>
                <a:sym typeface="Actor"/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7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8" name="Google Shape;798;p7"/>
          <p:cNvGrpSpPr/>
          <p:nvPr/>
        </p:nvGrpSpPr>
        <p:grpSpPr>
          <a:xfrm>
            <a:off x="648893" y="675693"/>
            <a:ext cx="5359223" cy="3792000"/>
            <a:chOff x="828956" y="649420"/>
            <a:chExt cx="4839464" cy="3424237"/>
          </a:xfrm>
        </p:grpSpPr>
        <p:sp>
          <p:nvSpPr>
            <p:cNvPr id="799" name="Google Shape;799;p7"/>
            <p:cNvSpPr/>
            <p:nvPr/>
          </p:nvSpPr>
          <p:spPr>
            <a:xfrm rot="10800000" flipH="1">
              <a:off x="872190" y="685784"/>
              <a:ext cx="4796230" cy="3387873"/>
            </a:xfrm>
            <a:custGeom>
              <a:avLst/>
              <a:gdLst/>
              <a:ahLst/>
              <a:cxnLst/>
              <a:rect l="l" t="t" r="r" b="b"/>
              <a:pathLst>
                <a:path w="139001" h="98185" extrusionOk="0">
                  <a:moveTo>
                    <a:pt x="863" y="1"/>
                  </a:moveTo>
                  <a:lnTo>
                    <a:pt x="941" y="6380"/>
                  </a:lnTo>
                  <a:lnTo>
                    <a:pt x="5048" y="6380"/>
                  </a:lnTo>
                  <a:cubicBezTo>
                    <a:pt x="5315" y="5534"/>
                    <a:pt x="5910" y="4923"/>
                    <a:pt x="6835" y="4923"/>
                  </a:cubicBezTo>
                  <a:cubicBezTo>
                    <a:pt x="7995" y="4923"/>
                    <a:pt x="8638" y="5158"/>
                    <a:pt x="8638" y="6318"/>
                  </a:cubicBezTo>
                  <a:cubicBezTo>
                    <a:pt x="8638" y="7477"/>
                    <a:pt x="7697" y="8402"/>
                    <a:pt x="6537" y="8402"/>
                  </a:cubicBezTo>
                  <a:cubicBezTo>
                    <a:pt x="5612" y="8402"/>
                    <a:pt x="4813" y="7791"/>
                    <a:pt x="4547" y="6960"/>
                  </a:cubicBezTo>
                  <a:lnTo>
                    <a:pt x="597" y="7321"/>
                  </a:lnTo>
                  <a:lnTo>
                    <a:pt x="346" y="13465"/>
                  </a:lnTo>
                  <a:lnTo>
                    <a:pt x="4782" y="13387"/>
                  </a:lnTo>
                  <a:cubicBezTo>
                    <a:pt x="5064" y="12540"/>
                    <a:pt x="5315" y="12007"/>
                    <a:pt x="6239" y="12007"/>
                  </a:cubicBezTo>
                  <a:cubicBezTo>
                    <a:pt x="7399" y="12007"/>
                    <a:pt x="8638" y="12289"/>
                    <a:pt x="8638" y="13449"/>
                  </a:cubicBezTo>
                  <a:cubicBezTo>
                    <a:pt x="8638" y="14594"/>
                    <a:pt x="7697" y="15534"/>
                    <a:pt x="6537" y="15534"/>
                  </a:cubicBezTo>
                  <a:cubicBezTo>
                    <a:pt x="5612" y="15534"/>
                    <a:pt x="4813" y="14923"/>
                    <a:pt x="4547" y="14076"/>
                  </a:cubicBezTo>
                  <a:lnTo>
                    <a:pt x="597" y="14484"/>
                  </a:lnTo>
                  <a:lnTo>
                    <a:pt x="863" y="20816"/>
                  </a:lnTo>
                  <a:lnTo>
                    <a:pt x="4954" y="20644"/>
                  </a:lnTo>
                  <a:cubicBezTo>
                    <a:pt x="5236" y="19797"/>
                    <a:pt x="5816" y="19186"/>
                    <a:pt x="6757" y="19186"/>
                  </a:cubicBezTo>
                  <a:cubicBezTo>
                    <a:pt x="7917" y="19186"/>
                    <a:pt x="8638" y="19421"/>
                    <a:pt x="8638" y="20565"/>
                  </a:cubicBezTo>
                  <a:cubicBezTo>
                    <a:pt x="8638" y="21725"/>
                    <a:pt x="7697" y="22666"/>
                    <a:pt x="6537" y="22666"/>
                  </a:cubicBezTo>
                  <a:cubicBezTo>
                    <a:pt x="5612" y="22666"/>
                    <a:pt x="4813" y="22055"/>
                    <a:pt x="4547" y="21208"/>
                  </a:cubicBezTo>
                  <a:lnTo>
                    <a:pt x="863" y="21835"/>
                  </a:lnTo>
                  <a:lnTo>
                    <a:pt x="1" y="27901"/>
                  </a:lnTo>
                  <a:lnTo>
                    <a:pt x="4703" y="27509"/>
                  </a:lnTo>
                  <a:cubicBezTo>
                    <a:pt x="4970" y="26663"/>
                    <a:pt x="5471" y="26193"/>
                    <a:pt x="6412" y="26193"/>
                  </a:cubicBezTo>
                  <a:cubicBezTo>
                    <a:pt x="7572" y="26193"/>
                    <a:pt x="8638" y="26553"/>
                    <a:pt x="8638" y="27697"/>
                  </a:cubicBezTo>
                  <a:cubicBezTo>
                    <a:pt x="8638" y="28857"/>
                    <a:pt x="7697" y="29798"/>
                    <a:pt x="6537" y="29798"/>
                  </a:cubicBezTo>
                  <a:cubicBezTo>
                    <a:pt x="5612" y="29798"/>
                    <a:pt x="4813" y="29186"/>
                    <a:pt x="4547" y="28340"/>
                  </a:cubicBezTo>
                  <a:lnTo>
                    <a:pt x="346" y="29186"/>
                  </a:lnTo>
                  <a:lnTo>
                    <a:pt x="1035" y="34657"/>
                  </a:lnTo>
                  <a:lnTo>
                    <a:pt x="4547" y="34186"/>
                  </a:lnTo>
                  <a:cubicBezTo>
                    <a:pt x="4813" y="33356"/>
                    <a:pt x="5612" y="32744"/>
                    <a:pt x="6537" y="32744"/>
                  </a:cubicBezTo>
                  <a:cubicBezTo>
                    <a:pt x="7697" y="32744"/>
                    <a:pt x="8638" y="33669"/>
                    <a:pt x="8638" y="34829"/>
                  </a:cubicBezTo>
                  <a:cubicBezTo>
                    <a:pt x="8638" y="35989"/>
                    <a:pt x="8575" y="36741"/>
                    <a:pt x="7415" y="36741"/>
                  </a:cubicBezTo>
                  <a:cubicBezTo>
                    <a:pt x="6474" y="36741"/>
                    <a:pt x="5659" y="36005"/>
                    <a:pt x="5393" y="35158"/>
                  </a:cubicBezTo>
                  <a:lnTo>
                    <a:pt x="863" y="35472"/>
                  </a:lnTo>
                  <a:lnTo>
                    <a:pt x="1709" y="42431"/>
                  </a:lnTo>
                  <a:lnTo>
                    <a:pt x="4876" y="41914"/>
                  </a:lnTo>
                  <a:cubicBezTo>
                    <a:pt x="5142" y="41067"/>
                    <a:pt x="5612" y="39876"/>
                    <a:pt x="6537" y="39876"/>
                  </a:cubicBezTo>
                  <a:cubicBezTo>
                    <a:pt x="7697" y="39876"/>
                    <a:pt x="8638" y="40801"/>
                    <a:pt x="8638" y="41961"/>
                  </a:cubicBezTo>
                  <a:cubicBezTo>
                    <a:pt x="8638" y="43121"/>
                    <a:pt x="8371" y="43952"/>
                    <a:pt x="7211" y="43952"/>
                  </a:cubicBezTo>
                  <a:cubicBezTo>
                    <a:pt x="6286" y="43952"/>
                    <a:pt x="4813" y="43450"/>
                    <a:pt x="4547" y="42604"/>
                  </a:cubicBezTo>
                  <a:lnTo>
                    <a:pt x="863" y="43105"/>
                  </a:lnTo>
                  <a:lnTo>
                    <a:pt x="863" y="48450"/>
                  </a:lnTo>
                  <a:lnTo>
                    <a:pt x="5126" y="49093"/>
                  </a:lnTo>
                  <a:cubicBezTo>
                    <a:pt x="5409" y="48246"/>
                    <a:pt x="5612" y="46992"/>
                    <a:pt x="6537" y="46992"/>
                  </a:cubicBezTo>
                  <a:cubicBezTo>
                    <a:pt x="7697" y="46992"/>
                    <a:pt x="8638" y="47933"/>
                    <a:pt x="8638" y="49093"/>
                  </a:cubicBezTo>
                  <a:cubicBezTo>
                    <a:pt x="8638" y="50253"/>
                    <a:pt x="7697" y="51193"/>
                    <a:pt x="6537" y="51193"/>
                  </a:cubicBezTo>
                  <a:cubicBezTo>
                    <a:pt x="5612" y="51193"/>
                    <a:pt x="5738" y="50362"/>
                    <a:pt x="5471" y="49516"/>
                  </a:cubicBezTo>
                  <a:lnTo>
                    <a:pt x="863" y="49735"/>
                  </a:lnTo>
                  <a:lnTo>
                    <a:pt x="1035" y="56287"/>
                  </a:lnTo>
                  <a:lnTo>
                    <a:pt x="4280" y="56287"/>
                  </a:lnTo>
                  <a:cubicBezTo>
                    <a:pt x="4547" y="55441"/>
                    <a:pt x="5612" y="54124"/>
                    <a:pt x="6537" y="54124"/>
                  </a:cubicBezTo>
                  <a:cubicBezTo>
                    <a:pt x="7697" y="54124"/>
                    <a:pt x="8638" y="55065"/>
                    <a:pt x="8638" y="56225"/>
                  </a:cubicBezTo>
                  <a:cubicBezTo>
                    <a:pt x="8638" y="57384"/>
                    <a:pt x="7697" y="58325"/>
                    <a:pt x="6537" y="58325"/>
                  </a:cubicBezTo>
                  <a:cubicBezTo>
                    <a:pt x="5612" y="58325"/>
                    <a:pt x="4813" y="57714"/>
                    <a:pt x="4547" y="56867"/>
                  </a:cubicBezTo>
                  <a:lnTo>
                    <a:pt x="863" y="57463"/>
                  </a:lnTo>
                  <a:lnTo>
                    <a:pt x="863" y="62714"/>
                  </a:lnTo>
                  <a:lnTo>
                    <a:pt x="4782" y="63106"/>
                  </a:lnTo>
                  <a:cubicBezTo>
                    <a:pt x="5064" y="62259"/>
                    <a:pt x="5612" y="61256"/>
                    <a:pt x="6537" y="61256"/>
                  </a:cubicBezTo>
                  <a:cubicBezTo>
                    <a:pt x="7697" y="61256"/>
                    <a:pt x="8638" y="62196"/>
                    <a:pt x="8638" y="63356"/>
                  </a:cubicBezTo>
                  <a:cubicBezTo>
                    <a:pt x="8638" y="64516"/>
                    <a:pt x="7697" y="65457"/>
                    <a:pt x="6537" y="65457"/>
                  </a:cubicBezTo>
                  <a:cubicBezTo>
                    <a:pt x="5612" y="65457"/>
                    <a:pt x="4813" y="64845"/>
                    <a:pt x="4547" y="63999"/>
                  </a:cubicBezTo>
                  <a:lnTo>
                    <a:pt x="832" y="64360"/>
                  </a:lnTo>
                  <a:lnTo>
                    <a:pt x="346" y="71052"/>
                  </a:lnTo>
                  <a:lnTo>
                    <a:pt x="4876" y="70112"/>
                  </a:lnTo>
                  <a:cubicBezTo>
                    <a:pt x="5142" y="69266"/>
                    <a:pt x="5612" y="68388"/>
                    <a:pt x="6537" y="68388"/>
                  </a:cubicBezTo>
                  <a:cubicBezTo>
                    <a:pt x="7697" y="68388"/>
                    <a:pt x="8638" y="69328"/>
                    <a:pt x="8638" y="70488"/>
                  </a:cubicBezTo>
                  <a:cubicBezTo>
                    <a:pt x="8638" y="71648"/>
                    <a:pt x="7697" y="72589"/>
                    <a:pt x="6537" y="72589"/>
                  </a:cubicBezTo>
                  <a:cubicBezTo>
                    <a:pt x="5612" y="72589"/>
                    <a:pt x="4813" y="71977"/>
                    <a:pt x="4547" y="71131"/>
                  </a:cubicBezTo>
                  <a:lnTo>
                    <a:pt x="863" y="71554"/>
                  </a:lnTo>
                  <a:lnTo>
                    <a:pt x="1537" y="77448"/>
                  </a:lnTo>
                  <a:lnTo>
                    <a:pt x="4954" y="77620"/>
                  </a:lnTo>
                  <a:cubicBezTo>
                    <a:pt x="5236" y="76774"/>
                    <a:pt x="5612" y="75520"/>
                    <a:pt x="6537" y="75520"/>
                  </a:cubicBezTo>
                  <a:cubicBezTo>
                    <a:pt x="7697" y="75520"/>
                    <a:pt x="8638" y="76460"/>
                    <a:pt x="8638" y="77620"/>
                  </a:cubicBezTo>
                  <a:cubicBezTo>
                    <a:pt x="8638" y="78780"/>
                    <a:pt x="7697" y="79720"/>
                    <a:pt x="6537" y="79720"/>
                  </a:cubicBezTo>
                  <a:cubicBezTo>
                    <a:pt x="5612" y="79720"/>
                    <a:pt x="4813" y="79109"/>
                    <a:pt x="4547" y="78263"/>
                  </a:cubicBezTo>
                  <a:lnTo>
                    <a:pt x="1804" y="78263"/>
                  </a:lnTo>
                  <a:lnTo>
                    <a:pt x="1208" y="84109"/>
                  </a:lnTo>
                  <a:lnTo>
                    <a:pt x="4782" y="84626"/>
                  </a:lnTo>
                  <a:cubicBezTo>
                    <a:pt x="5064" y="83780"/>
                    <a:pt x="5612" y="82651"/>
                    <a:pt x="6537" y="82651"/>
                  </a:cubicBezTo>
                  <a:cubicBezTo>
                    <a:pt x="7697" y="82651"/>
                    <a:pt x="8638" y="83592"/>
                    <a:pt x="8638" y="84752"/>
                  </a:cubicBezTo>
                  <a:cubicBezTo>
                    <a:pt x="8638" y="85912"/>
                    <a:pt x="7697" y="86837"/>
                    <a:pt x="6537" y="86837"/>
                  </a:cubicBezTo>
                  <a:cubicBezTo>
                    <a:pt x="5612" y="86837"/>
                    <a:pt x="4813" y="86225"/>
                    <a:pt x="4547" y="85394"/>
                  </a:cubicBezTo>
                  <a:lnTo>
                    <a:pt x="863" y="85394"/>
                  </a:lnTo>
                  <a:lnTo>
                    <a:pt x="1365" y="91241"/>
                  </a:lnTo>
                  <a:lnTo>
                    <a:pt x="5048" y="91382"/>
                  </a:lnTo>
                  <a:cubicBezTo>
                    <a:pt x="5315" y="90536"/>
                    <a:pt x="5612" y="89783"/>
                    <a:pt x="6537" y="89783"/>
                  </a:cubicBezTo>
                  <a:cubicBezTo>
                    <a:pt x="7697" y="89783"/>
                    <a:pt x="8638" y="90724"/>
                    <a:pt x="8638" y="91884"/>
                  </a:cubicBezTo>
                  <a:cubicBezTo>
                    <a:pt x="8638" y="93028"/>
                    <a:pt x="7697" y="93968"/>
                    <a:pt x="6537" y="93968"/>
                  </a:cubicBezTo>
                  <a:cubicBezTo>
                    <a:pt x="5612" y="93968"/>
                    <a:pt x="4813" y="93357"/>
                    <a:pt x="4547" y="92526"/>
                  </a:cubicBezTo>
                  <a:lnTo>
                    <a:pt x="2148" y="92918"/>
                  </a:lnTo>
                  <a:lnTo>
                    <a:pt x="863" y="98185"/>
                  </a:lnTo>
                  <a:lnTo>
                    <a:pt x="139001" y="98185"/>
                  </a:lnTo>
                  <a:lnTo>
                    <a:pt x="139001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 rot="10800000" flipH="1">
              <a:off x="828956" y="649420"/>
              <a:ext cx="4795677" cy="3387321"/>
            </a:xfrm>
            <a:custGeom>
              <a:avLst/>
              <a:gdLst/>
              <a:ahLst/>
              <a:cxnLst/>
              <a:rect l="l" t="t" r="r" b="b"/>
              <a:pathLst>
                <a:path w="138985" h="98169" extrusionOk="0">
                  <a:moveTo>
                    <a:pt x="846" y="0"/>
                  </a:moveTo>
                  <a:lnTo>
                    <a:pt x="925" y="6364"/>
                  </a:lnTo>
                  <a:lnTo>
                    <a:pt x="5031" y="6364"/>
                  </a:lnTo>
                  <a:cubicBezTo>
                    <a:pt x="5298" y="5518"/>
                    <a:pt x="5894" y="4906"/>
                    <a:pt x="6834" y="4906"/>
                  </a:cubicBezTo>
                  <a:cubicBezTo>
                    <a:pt x="7978" y="4906"/>
                    <a:pt x="8621" y="5141"/>
                    <a:pt x="8621" y="6301"/>
                  </a:cubicBezTo>
                  <a:cubicBezTo>
                    <a:pt x="8621" y="7461"/>
                    <a:pt x="7680" y="8402"/>
                    <a:pt x="6536" y="8402"/>
                  </a:cubicBezTo>
                  <a:cubicBezTo>
                    <a:pt x="5596" y="8402"/>
                    <a:pt x="4812" y="7790"/>
                    <a:pt x="4530" y="6944"/>
                  </a:cubicBezTo>
                  <a:lnTo>
                    <a:pt x="596" y="7304"/>
                  </a:lnTo>
                  <a:lnTo>
                    <a:pt x="329" y="13449"/>
                  </a:lnTo>
                  <a:lnTo>
                    <a:pt x="4781" y="13370"/>
                  </a:lnTo>
                  <a:cubicBezTo>
                    <a:pt x="5047" y="12524"/>
                    <a:pt x="5298" y="11991"/>
                    <a:pt x="6223" y="11991"/>
                  </a:cubicBezTo>
                  <a:cubicBezTo>
                    <a:pt x="7383" y="11991"/>
                    <a:pt x="8621" y="12273"/>
                    <a:pt x="8621" y="13433"/>
                  </a:cubicBezTo>
                  <a:cubicBezTo>
                    <a:pt x="8621" y="14593"/>
                    <a:pt x="7680" y="15518"/>
                    <a:pt x="6536" y="15518"/>
                  </a:cubicBezTo>
                  <a:cubicBezTo>
                    <a:pt x="5596" y="15518"/>
                    <a:pt x="4812" y="14907"/>
                    <a:pt x="4530" y="14076"/>
                  </a:cubicBezTo>
                  <a:lnTo>
                    <a:pt x="596" y="14483"/>
                  </a:lnTo>
                  <a:lnTo>
                    <a:pt x="846" y="20800"/>
                  </a:lnTo>
                  <a:lnTo>
                    <a:pt x="4953" y="20628"/>
                  </a:lnTo>
                  <a:cubicBezTo>
                    <a:pt x="5220" y="19781"/>
                    <a:pt x="5815" y="19170"/>
                    <a:pt x="6740" y="19170"/>
                  </a:cubicBezTo>
                  <a:cubicBezTo>
                    <a:pt x="7900" y="19170"/>
                    <a:pt x="8621" y="19405"/>
                    <a:pt x="8621" y="20565"/>
                  </a:cubicBezTo>
                  <a:cubicBezTo>
                    <a:pt x="8621" y="21725"/>
                    <a:pt x="7696" y="22650"/>
                    <a:pt x="6536" y="22650"/>
                  </a:cubicBezTo>
                  <a:cubicBezTo>
                    <a:pt x="5596" y="22650"/>
                    <a:pt x="4812" y="22038"/>
                    <a:pt x="4530" y="21208"/>
                  </a:cubicBezTo>
                  <a:lnTo>
                    <a:pt x="846" y="21819"/>
                  </a:lnTo>
                  <a:lnTo>
                    <a:pt x="0" y="27885"/>
                  </a:lnTo>
                  <a:lnTo>
                    <a:pt x="0" y="27885"/>
                  </a:lnTo>
                  <a:lnTo>
                    <a:pt x="4687" y="27493"/>
                  </a:lnTo>
                  <a:cubicBezTo>
                    <a:pt x="4969" y="26647"/>
                    <a:pt x="5470" y="26176"/>
                    <a:pt x="6395" y="26176"/>
                  </a:cubicBezTo>
                  <a:cubicBezTo>
                    <a:pt x="7555" y="26176"/>
                    <a:pt x="8621" y="26537"/>
                    <a:pt x="8621" y="27697"/>
                  </a:cubicBezTo>
                  <a:cubicBezTo>
                    <a:pt x="8621" y="28841"/>
                    <a:pt x="7680" y="29781"/>
                    <a:pt x="6536" y="29781"/>
                  </a:cubicBezTo>
                  <a:cubicBezTo>
                    <a:pt x="5596" y="29781"/>
                    <a:pt x="4812" y="29170"/>
                    <a:pt x="4530" y="28324"/>
                  </a:cubicBezTo>
                  <a:lnTo>
                    <a:pt x="329" y="29170"/>
                  </a:lnTo>
                  <a:lnTo>
                    <a:pt x="1019" y="34641"/>
                  </a:lnTo>
                  <a:lnTo>
                    <a:pt x="4530" y="34186"/>
                  </a:lnTo>
                  <a:cubicBezTo>
                    <a:pt x="4812" y="33340"/>
                    <a:pt x="5596" y="32728"/>
                    <a:pt x="6536" y="32728"/>
                  </a:cubicBezTo>
                  <a:cubicBezTo>
                    <a:pt x="7680" y="32728"/>
                    <a:pt x="8621" y="33669"/>
                    <a:pt x="8621" y="34813"/>
                  </a:cubicBezTo>
                  <a:cubicBezTo>
                    <a:pt x="8621" y="35973"/>
                    <a:pt x="8558" y="36725"/>
                    <a:pt x="7398" y="36725"/>
                  </a:cubicBezTo>
                  <a:cubicBezTo>
                    <a:pt x="6458" y="36725"/>
                    <a:pt x="5643" y="35989"/>
                    <a:pt x="5376" y="35158"/>
                  </a:cubicBezTo>
                  <a:lnTo>
                    <a:pt x="846" y="35456"/>
                  </a:lnTo>
                  <a:lnTo>
                    <a:pt x="1709" y="42415"/>
                  </a:lnTo>
                  <a:lnTo>
                    <a:pt x="4859" y="41898"/>
                  </a:lnTo>
                  <a:cubicBezTo>
                    <a:pt x="5126" y="41051"/>
                    <a:pt x="5596" y="39860"/>
                    <a:pt x="6536" y="39860"/>
                  </a:cubicBezTo>
                  <a:cubicBezTo>
                    <a:pt x="7696" y="39860"/>
                    <a:pt x="8621" y="40801"/>
                    <a:pt x="8621" y="41945"/>
                  </a:cubicBezTo>
                  <a:cubicBezTo>
                    <a:pt x="8621" y="43105"/>
                    <a:pt x="8354" y="43935"/>
                    <a:pt x="7210" y="43935"/>
                  </a:cubicBezTo>
                  <a:cubicBezTo>
                    <a:pt x="6270" y="43935"/>
                    <a:pt x="4812" y="43434"/>
                    <a:pt x="4530" y="42587"/>
                  </a:cubicBezTo>
                  <a:lnTo>
                    <a:pt x="846" y="43089"/>
                  </a:lnTo>
                  <a:lnTo>
                    <a:pt x="846" y="48434"/>
                  </a:lnTo>
                  <a:lnTo>
                    <a:pt x="5126" y="49077"/>
                  </a:lnTo>
                  <a:cubicBezTo>
                    <a:pt x="5392" y="48230"/>
                    <a:pt x="5596" y="46992"/>
                    <a:pt x="6536" y="46992"/>
                  </a:cubicBezTo>
                  <a:cubicBezTo>
                    <a:pt x="7680" y="46992"/>
                    <a:pt x="8621" y="47917"/>
                    <a:pt x="8621" y="49077"/>
                  </a:cubicBezTo>
                  <a:cubicBezTo>
                    <a:pt x="8621" y="50236"/>
                    <a:pt x="7680" y="51177"/>
                    <a:pt x="6536" y="51177"/>
                  </a:cubicBezTo>
                  <a:cubicBezTo>
                    <a:pt x="5596" y="51177"/>
                    <a:pt x="5737" y="50346"/>
                    <a:pt x="5455" y="49500"/>
                  </a:cubicBezTo>
                  <a:lnTo>
                    <a:pt x="846" y="49719"/>
                  </a:lnTo>
                  <a:lnTo>
                    <a:pt x="1019" y="56271"/>
                  </a:lnTo>
                  <a:lnTo>
                    <a:pt x="4263" y="56271"/>
                  </a:lnTo>
                  <a:cubicBezTo>
                    <a:pt x="4530" y="55425"/>
                    <a:pt x="5596" y="54124"/>
                    <a:pt x="6536" y="54124"/>
                  </a:cubicBezTo>
                  <a:cubicBezTo>
                    <a:pt x="7680" y="54124"/>
                    <a:pt x="8621" y="55048"/>
                    <a:pt x="8621" y="56208"/>
                  </a:cubicBezTo>
                  <a:cubicBezTo>
                    <a:pt x="8621" y="57368"/>
                    <a:pt x="7680" y="58309"/>
                    <a:pt x="6536" y="58309"/>
                  </a:cubicBezTo>
                  <a:cubicBezTo>
                    <a:pt x="5596" y="58309"/>
                    <a:pt x="4812" y="57697"/>
                    <a:pt x="4530" y="56851"/>
                  </a:cubicBezTo>
                  <a:lnTo>
                    <a:pt x="846" y="57447"/>
                  </a:lnTo>
                  <a:lnTo>
                    <a:pt x="846" y="62698"/>
                  </a:lnTo>
                  <a:lnTo>
                    <a:pt x="4781" y="63089"/>
                  </a:lnTo>
                  <a:cubicBezTo>
                    <a:pt x="5047" y="62243"/>
                    <a:pt x="5596" y="61240"/>
                    <a:pt x="6536" y="61240"/>
                  </a:cubicBezTo>
                  <a:cubicBezTo>
                    <a:pt x="7696" y="61240"/>
                    <a:pt x="8621" y="62180"/>
                    <a:pt x="8621" y="63340"/>
                  </a:cubicBezTo>
                  <a:cubicBezTo>
                    <a:pt x="8621" y="64500"/>
                    <a:pt x="7680" y="65441"/>
                    <a:pt x="6536" y="65441"/>
                  </a:cubicBezTo>
                  <a:cubicBezTo>
                    <a:pt x="5596" y="65441"/>
                    <a:pt x="4812" y="64829"/>
                    <a:pt x="4530" y="63983"/>
                  </a:cubicBezTo>
                  <a:lnTo>
                    <a:pt x="815" y="64343"/>
                  </a:lnTo>
                  <a:lnTo>
                    <a:pt x="329" y="71036"/>
                  </a:lnTo>
                  <a:lnTo>
                    <a:pt x="4859" y="70096"/>
                  </a:lnTo>
                  <a:cubicBezTo>
                    <a:pt x="5126" y="69249"/>
                    <a:pt x="5596" y="68372"/>
                    <a:pt x="6536" y="68372"/>
                  </a:cubicBezTo>
                  <a:cubicBezTo>
                    <a:pt x="7696" y="68372"/>
                    <a:pt x="8621" y="69312"/>
                    <a:pt x="8621" y="70472"/>
                  </a:cubicBezTo>
                  <a:cubicBezTo>
                    <a:pt x="8621" y="71632"/>
                    <a:pt x="7696" y="72572"/>
                    <a:pt x="6536" y="72572"/>
                  </a:cubicBezTo>
                  <a:cubicBezTo>
                    <a:pt x="5596" y="72572"/>
                    <a:pt x="4812" y="71961"/>
                    <a:pt x="4530" y="71115"/>
                  </a:cubicBezTo>
                  <a:lnTo>
                    <a:pt x="846" y="71538"/>
                  </a:lnTo>
                  <a:lnTo>
                    <a:pt x="1536" y="77431"/>
                  </a:lnTo>
                  <a:lnTo>
                    <a:pt x="4953" y="77604"/>
                  </a:lnTo>
                  <a:cubicBezTo>
                    <a:pt x="5220" y="76773"/>
                    <a:pt x="5596" y="75503"/>
                    <a:pt x="6536" y="75503"/>
                  </a:cubicBezTo>
                  <a:cubicBezTo>
                    <a:pt x="7696" y="75503"/>
                    <a:pt x="8621" y="76444"/>
                    <a:pt x="8621" y="77604"/>
                  </a:cubicBezTo>
                  <a:cubicBezTo>
                    <a:pt x="8621" y="78764"/>
                    <a:pt x="7680" y="79704"/>
                    <a:pt x="6536" y="79704"/>
                  </a:cubicBezTo>
                  <a:cubicBezTo>
                    <a:pt x="5596" y="79704"/>
                    <a:pt x="4812" y="79093"/>
                    <a:pt x="4530" y="78246"/>
                  </a:cubicBezTo>
                  <a:lnTo>
                    <a:pt x="1787" y="78246"/>
                  </a:lnTo>
                  <a:lnTo>
                    <a:pt x="1191" y="84109"/>
                  </a:lnTo>
                  <a:lnTo>
                    <a:pt x="4781" y="84610"/>
                  </a:lnTo>
                  <a:cubicBezTo>
                    <a:pt x="5047" y="83764"/>
                    <a:pt x="5596" y="82635"/>
                    <a:pt x="6536" y="82635"/>
                  </a:cubicBezTo>
                  <a:cubicBezTo>
                    <a:pt x="7680" y="82635"/>
                    <a:pt x="8621" y="83576"/>
                    <a:pt x="8621" y="84736"/>
                  </a:cubicBezTo>
                  <a:cubicBezTo>
                    <a:pt x="8621" y="85896"/>
                    <a:pt x="7696" y="86836"/>
                    <a:pt x="6536" y="86836"/>
                  </a:cubicBezTo>
                  <a:cubicBezTo>
                    <a:pt x="5596" y="86836"/>
                    <a:pt x="4812" y="86225"/>
                    <a:pt x="4530" y="85378"/>
                  </a:cubicBezTo>
                  <a:lnTo>
                    <a:pt x="846" y="85378"/>
                  </a:lnTo>
                  <a:lnTo>
                    <a:pt x="1364" y="91225"/>
                  </a:lnTo>
                  <a:lnTo>
                    <a:pt x="5031" y="91366"/>
                  </a:lnTo>
                  <a:cubicBezTo>
                    <a:pt x="5298" y="90519"/>
                    <a:pt x="5596" y="89767"/>
                    <a:pt x="6536" y="89767"/>
                  </a:cubicBezTo>
                  <a:cubicBezTo>
                    <a:pt x="7696" y="89767"/>
                    <a:pt x="8621" y="90708"/>
                    <a:pt x="8621" y="91867"/>
                  </a:cubicBezTo>
                  <a:cubicBezTo>
                    <a:pt x="8621" y="93027"/>
                    <a:pt x="7680" y="93968"/>
                    <a:pt x="6536" y="93968"/>
                  </a:cubicBezTo>
                  <a:cubicBezTo>
                    <a:pt x="5596" y="93968"/>
                    <a:pt x="4812" y="93357"/>
                    <a:pt x="4530" y="92510"/>
                  </a:cubicBezTo>
                  <a:lnTo>
                    <a:pt x="2132" y="92902"/>
                  </a:lnTo>
                  <a:lnTo>
                    <a:pt x="846" y="98169"/>
                  </a:lnTo>
                  <a:lnTo>
                    <a:pt x="138984" y="98169"/>
                  </a:lnTo>
                  <a:lnTo>
                    <a:pt x="138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 rot="10800000" flipH="1">
              <a:off x="1274070" y="770567"/>
              <a:ext cx="4235903" cy="3145579"/>
            </a:xfrm>
            <a:custGeom>
              <a:avLst/>
              <a:gdLst/>
              <a:ahLst/>
              <a:cxnLst/>
              <a:rect l="l" t="t" r="r" b="b"/>
              <a:pathLst>
                <a:path w="122762" h="91163" fill="none" extrusionOk="0">
                  <a:moveTo>
                    <a:pt x="0" y="91162"/>
                  </a:moveTo>
                  <a:lnTo>
                    <a:pt x="0" y="1"/>
                  </a:lnTo>
                  <a:lnTo>
                    <a:pt x="122761" y="1"/>
                  </a:lnTo>
                  <a:lnTo>
                    <a:pt x="122761" y="91162"/>
                  </a:lnTo>
                  <a:close/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 rot="10800000" flipH="1">
              <a:off x="5340105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 rot="10800000" flipH="1">
              <a:off x="5170823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 rot="10800000" flipH="1">
              <a:off x="5000990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 rot="10800000" flipH="1">
              <a:off x="4832260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 rot="10800000" flipH="1">
              <a:off x="4662979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 rot="10800000" flipH="1">
              <a:off x="4493145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 rot="10800000" flipH="1">
              <a:off x="4323863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 rot="10800000" flipH="1">
              <a:off x="4154030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 rot="10800000" flipH="1">
              <a:off x="3984231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 rot="10800000" flipH="1">
              <a:off x="3816019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 rot="10800000" flipH="1">
              <a:off x="3646185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 rot="10800000" flipH="1">
              <a:off x="3476352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 rot="10800000" flipH="1">
              <a:off x="3307070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 rot="10800000" flipH="1">
              <a:off x="3137271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 rot="10800000" flipH="1">
              <a:off x="2967955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 rot="10800000" flipH="1">
              <a:off x="2799226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 rot="10800000" flipH="1">
              <a:off x="2629392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 rot="10800000" flipH="1">
              <a:off x="2460110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 rot="10800000" flipH="1">
              <a:off x="2290311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 rot="10800000" flipH="1">
              <a:off x="2120995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 rot="10800000" flipH="1">
              <a:off x="1951196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 rot="10800000" flipH="1">
              <a:off x="1782432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 rot="10800000" flipH="1">
              <a:off x="1613151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 rot="10800000" flipH="1">
              <a:off x="1443352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 rot="10800000" flipH="1">
              <a:off x="1274070" y="3750074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 rot="10800000" flipH="1">
              <a:off x="1274070" y="3585105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 rot="10800000" flipH="1">
              <a:off x="1274070" y="3419067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 rot="10800000" flipH="1">
              <a:off x="1274070" y="3254133"/>
              <a:ext cx="4235903" cy="0"/>
            </a:xfrm>
            <a:custGeom>
              <a:avLst/>
              <a:gdLst/>
              <a:ahLst/>
              <a:cxnLst/>
              <a:rect l="l" t="t" r="r" b="b"/>
              <a:pathLst>
                <a:path w="122762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 rot="10800000" flipH="1">
              <a:off x="1274070" y="3088061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 rot="10800000" flipH="1">
              <a:off x="1274070" y="2923127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 rot="10800000" flipH="1">
              <a:off x="1274070" y="2757089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 rot="10800000" flipH="1">
              <a:off x="1274070" y="2591051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 rot="10800000" flipH="1">
              <a:off x="1274070" y="2426082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 rot="10800000" flipH="1">
              <a:off x="1274070" y="2260044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 rot="10800000" flipH="1">
              <a:off x="1274070" y="2095076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 rot="10800000" flipH="1">
              <a:off x="1274070" y="1929038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 rot="10800000" flipH="1">
              <a:off x="1274070" y="1763552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 rot="10800000" flipH="1">
              <a:off x="1274070" y="1598066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 rot="10800000" flipH="1">
              <a:off x="1274070" y="1432546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 rot="10800000" flipH="1">
              <a:off x="1274070" y="1267060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 rot="10800000" flipH="1">
              <a:off x="1274070" y="1101574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 rot="10800000" flipH="1">
              <a:off x="1274070" y="936053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7"/>
          <p:cNvSpPr txBox="1">
            <a:spLocks noGrp="1"/>
          </p:cNvSpPr>
          <p:nvPr>
            <p:ph type="title"/>
          </p:nvPr>
        </p:nvSpPr>
        <p:spPr>
          <a:xfrm>
            <a:off x="1765075" y="1657713"/>
            <a:ext cx="32469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6200" b="1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5" name="Google Shape;845;p7"/>
          <p:cNvSpPr txBox="1">
            <a:spLocks noGrp="1"/>
          </p:cNvSpPr>
          <p:nvPr>
            <p:ph type="subTitle" idx="1"/>
          </p:nvPr>
        </p:nvSpPr>
        <p:spPr>
          <a:xfrm>
            <a:off x="1765075" y="2693188"/>
            <a:ext cx="32469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46" name="Google Shape;846;p7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847" name="Google Shape;847;p7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7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851" name="Google Shape;851;p7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7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854" name="Google Shape;854;p7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8" name="Google Shape;898;p7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899" name="Google Shape;899;p7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1" name="Google Shape;901;p7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8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8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8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951" name="Google Shape;951;p8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5" name="Google Shape;995;p8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996" name="Google Shape;996;p8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8" name="Google Shape;998;p8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8"/>
          <p:cNvGrpSpPr/>
          <p:nvPr/>
        </p:nvGrpSpPr>
        <p:grpSpPr>
          <a:xfrm>
            <a:off x="524672" y="1030007"/>
            <a:ext cx="7790003" cy="3149044"/>
            <a:chOff x="685125" y="1017450"/>
            <a:chExt cx="7852034" cy="3174119"/>
          </a:xfrm>
        </p:grpSpPr>
        <p:sp>
          <p:nvSpPr>
            <p:cNvPr id="1045" name="Google Shape;1045;p8"/>
            <p:cNvSpPr/>
            <p:nvPr/>
          </p:nvSpPr>
          <p:spPr>
            <a:xfrm>
              <a:off x="763425" y="1082975"/>
              <a:ext cx="7773734" cy="3108594"/>
            </a:xfrm>
            <a:custGeom>
              <a:avLst/>
              <a:gdLst/>
              <a:ahLst/>
              <a:cxnLst/>
              <a:rect l="l" t="t" r="r" b="b"/>
              <a:pathLst>
                <a:path w="82984" h="33184" extrusionOk="0">
                  <a:moveTo>
                    <a:pt x="2882" y="4010"/>
                  </a:moveTo>
                  <a:cubicBezTo>
                    <a:pt x="3785" y="4010"/>
                    <a:pt x="4512" y="4762"/>
                    <a:pt x="4512" y="5664"/>
                  </a:cubicBezTo>
                  <a:cubicBezTo>
                    <a:pt x="4512" y="6567"/>
                    <a:pt x="3785" y="7293"/>
                    <a:pt x="2882" y="7293"/>
                  </a:cubicBezTo>
                  <a:cubicBezTo>
                    <a:pt x="1980" y="7293"/>
                    <a:pt x="1253" y="6567"/>
                    <a:pt x="1253" y="5664"/>
                  </a:cubicBezTo>
                  <a:cubicBezTo>
                    <a:pt x="1253" y="4762"/>
                    <a:pt x="1980" y="4010"/>
                    <a:pt x="2882" y="4010"/>
                  </a:cubicBezTo>
                  <a:close/>
                  <a:moveTo>
                    <a:pt x="2882" y="8998"/>
                  </a:moveTo>
                  <a:cubicBezTo>
                    <a:pt x="3785" y="8998"/>
                    <a:pt x="4512" y="9725"/>
                    <a:pt x="4512" y="10627"/>
                  </a:cubicBezTo>
                  <a:cubicBezTo>
                    <a:pt x="4512" y="11554"/>
                    <a:pt x="3785" y="12281"/>
                    <a:pt x="2882" y="12281"/>
                  </a:cubicBezTo>
                  <a:cubicBezTo>
                    <a:pt x="1980" y="12281"/>
                    <a:pt x="1253" y="11554"/>
                    <a:pt x="1253" y="10627"/>
                  </a:cubicBezTo>
                  <a:cubicBezTo>
                    <a:pt x="1253" y="9725"/>
                    <a:pt x="1980" y="8998"/>
                    <a:pt x="2882" y="8998"/>
                  </a:cubicBezTo>
                  <a:close/>
                  <a:moveTo>
                    <a:pt x="2882" y="13985"/>
                  </a:moveTo>
                  <a:cubicBezTo>
                    <a:pt x="3785" y="13985"/>
                    <a:pt x="4512" y="14712"/>
                    <a:pt x="4512" y="15614"/>
                  </a:cubicBezTo>
                  <a:cubicBezTo>
                    <a:pt x="4512" y="16517"/>
                    <a:pt x="3785" y="17268"/>
                    <a:pt x="2882" y="17268"/>
                  </a:cubicBezTo>
                  <a:cubicBezTo>
                    <a:pt x="1980" y="17268"/>
                    <a:pt x="1253" y="16517"/>
                    <a:pt x="1253" y="15614"/>
                  </a:cubicBezTo>
                  <a:cubicBezTo>
                    <a:pt x="1253" y="14712"/>
                    <a:pt x="1980" y="13985"/>
                    <a:pt x="2882" y="13985"/>
                  </a:cubicBezTo>
                  <a:close/>
                  <a:moveTo>
                    <a:pt x="2882" y="18973"/>
                  </a:moveTo>
                  <a:cubicBezTo>
                    <a:pt x="3785" y="18973"/>
                    <a:pt x="4512" y="19700"/>
                    <a:pt x="4512" y="20602"/>
                  </a:cubicBezTo>
                  <a:cubicBezTo>
                    <a:pt x="4512" y="21504"/>
                    <a:pt x="3785" y="22256"/>
                    <a:pt x="2882" y="22256"/>
                  </a:cubicBezTo>
                  <a:cubicBezTo>
                    <a:pt x="1980" y="22256"/>
                    <a:pt x="1253" y="21504"/>
                    <a:pt x="1253" y="20602"/>
                  </a:cubicBezTo>
                  <a:cubicBezTo>
                    <a:pt x="1253" y="19700"/>
                    <a:pt x="1980" y="18973"/>
                    <a:pt x="2882" y="18973"/>
                  </a:cubicBezTo>
                  <a:close/>
                  <a:moveTo>
                    <a:pt x="2882" y="23960"/>
                  </a:moveTo>
                  <a:cubicBezTo>
                    <a:pt x="3785" y="23960"/>
                    <a:pt x="4512" y="24687"/>
                    <a:pt x="4512" y="25589"/>
                  </a:cubicBezTo>
                  <a:cubicBezTo>
                    <a:pt x="4512" y="26492"/>
                    <a:pt x="3785" y="27218"/>
                    <a:pt x="2882" y="27218"/>
                  </a:cubicBezTo>
                  <a:cubicBezTo>
                    <a:pt x="1980" y="27218"/>
                    <a:pt x="1253" y="26492"/>
                    <a:pt x="1253" y="25589"/>
                  </a:cubicBezTo>
                  <a:cubicBezTo>
                    <a:pt x="1253" y="24687"/>
                    <a:pt x="1980" y="23960"/>
                    <a:pt x="2882" y="23960"/>
                  </a:cubicBezTo>
                  <a:close/>
                  <a:moveTo>
                    <a:pt x="2882" y="28948"/>
                  </a:moveTo>
                  <a:cubicBezTo>
                    <a:pt x="3785" y="28948"/>
                    <a:pt x="4512" y="29675"/>
                    <a:pt x="4512" y="30577"/>
                  </a:cubicBezTo>
                  <a:cubicBezTo>
                    <a:pt x="4512" y="31479"/>
                    <a:pt x="3785" y="32206"/>
                    <a:pt x="2882" y="32206"/>
                  </a:cubicBezTo>
                  <a:cubicBezTo>
                    <a:pt x="1980" y="32206"/>
                    <a:pt x="1253" y="31479"/>
                    <a:pt x="1253" y="30577"/>
                  </a:cubicBezTo>
                  <a:cubicBezTo>
                    <a:pt x="1253" y="29675"/>
                    <a:pt x="1980" y="28948"/>
                    <a:pt x="2882" y="28948"/>
                  </a:cubicBezTo>
                  <a:close/>
                  <a:moveTo>
                    <a:pt x="0" y="0"/>
                  </a:moveTo>
                  <a:lnTo>
                    <a:pt x="0" y="33183"/>
                  </a:lnTo>
                  <a:lnTo>
                    <a:pt x="65113" y="33183"/>
                  </a:lnTo>
                  <a:lnTo>
                    <a:pt x="82983" y="27870"/>
                  </a:lnTo>
                  <a:lnTo>
                    <a:pt x="82983" y="0"/>
                  </a:lnTo>
                  <a:lnTo>
                    <a:pt x="4386" y="0"/>
                  </a:lnTo>
                  <a:cubicBezTo>
                    <a:pt x="4461" y="201"/>
                    <a:pt x="4512" y="426"/>
                    <a:pt x="4512" y="677"/>
                  </a:cubicBezTo>
                  <a:cubicBezTo>
                    <a:pt x="4512" y="1579"/>
                    <a:pt x="3785" y="2306"/>
                    <a:pt x="2882" y="2306"/>
                  </a:cubicBezTo>
                  <a:cubicBezTo>
                    <a:pt x="1980" y="2306"/>
                    <a:pt x="1253" y="1579"/>
                    <a:pt x="1253" y="677"/>
                  </a:cubicBezTo>
                  <a:cubicBezTo>
                    <a:pt x="1253" y="426"/>
                    <a:pt x="1303" y="201"/>
                    <a:pt x="1404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6" name="Google Shape;1046;p8"/>
            <p:cNvGrpSpPr/>
            <p:nvPr/>
          </p:nvGrpSpPr>
          <p:grpSpPr>
            <a:xfrm>
              <a:off x="685125" y="1017450"/>
              <a:ext cx="7773734" cy="3108599"/>
              <a:chOff x="720000" y="929650"/>
              <a:chExt cx="7773734" cy="3108599"/>
            </a:xfrm>
          </p:grpSpPr>
          <p:sp>
            <p:nvSpPr>
              <p:cNvPr id="1047" name="Google Shape;1047;p8"/>
              <p:cNvSpPr/>
              <p:nvPr/>
            </p:nvSpPr>
            <p:spPr>
              <a:xfrm>
                <a:off x="720000" y="929650"/>
                <a:ext cx="7773734" cy="3108594"/>
              </a:xfrm>
              <a:custGeom>
                <a:avLst/>
                <a:gdLst/>
                <a:ahLst/>
                <a:cxnLst/>
                <a:rect l="l" t="t" r="r" b="b"/>
                <a:pathLst>
                  <a:path w="82984" h="33184" extrusionOk="0">
                    <a:moveTo>
                      <a:pt x="2882" y="4010"/>
                    </a:moveTo>
                    <a:cubicBezTo>
                      <a:pt x="3785" y="4010"/>
                      <a:pt x="4512" y="4762"/>
                      <a:pt x="4512" y="5664"/>
                    </a:cubicBezTo>
                    <a:cubicBezTo>
                      <a:pt x="4512" y="6567"/>
                      <a:pt x="3785" y="7293"/>
                      <a:pt x="2882" y="7293"/>
                    </a:cubicBezTo>
                    <a:cubicBezTo>
                      <a:pt x="1980" y="7293"/>
                      <a:pt x="1253" y="6567"/>
                      <a:pt x="1253" y="5664"/>
                    </a:cubicBezTo>
                    <a:cubicBezTo>
                      <a:pt x="1253" y="4762"/>
                      <a:pt x="1980" y="4010"/>
                      <a:pt x="2882" y="4010"/>
                    </a:cubicBezTo>
                    <a:close/>
                    <a:moveTo>
                      <a:pt x="2882" y="8998"/>
                    </a:moveTo>
                    <a:cubicBezTo>
                      <a:pt x="3785" y="8998"/>
                      <a:pt x="4512" y="9725"/>
                      <a:pt x="4512" y="10627"/>
                    </a:cubicBezTo>
                    <a:cubicBezTo>
                      <a:pt x="4512" y="11554"/>
                      <a:pt x="3785" y="12281"/>
                      <a:pt x="2882" y="12281"/>
                    </a:cubicBezTo>
                    <a:cubicBezTo>
                      <a:pt x="1980" y="12281"/>
                      <a:pt x="1253" y="11554"/>
                      <a:pt x="1253" y="10627"/>
                    </a:cubicBezTo>
                    <a:cubicBezTo>
                      <a:pt x="1253" y="9725"/>
                      <a:pt x="1980" y="8998"/>
                      <a:pt x="2882" y="8998"/>
                    </a:cubicBezTo>
                    <a:close/>
                    <a:moveTo>
                      <a:pt x="2882" y="13985"/>
                    </a:moveTo>
                    <a:cubicBezTo>
                      <a:pt x="3785" y="13985"/>
                      <a:pt x="4512" y="14712"/>
                      <a:pt x="4512" y="15614"/>
                    </a:cubicBezTo>
                    <a:cubicBezTo>
                      <a:pt x="4512" y="16517"/>
                      <a:pt x="3785" y="17268"/>
                      <a:pt x="2882" y="17268"/>
                    </a:cubicBezTo>
                    <a:cubicBezTo>
                      <a:pt x="1980" y="17268"/>
                      <a:pt x="1253" y="16517"/>
                      <a:pt x="1253" y="15614"/>
                    </a:cubicBezTo>
                    <a:cubicBezTo>
                      <a:pt x="1253" y="14712"/>
                      <a:pt x="1980" y="13985"/>
                      <a:pt x="2882" y="13985"/>
                    </a:cubicBezTo>
                    <a:close/>
                    <a:moveTo>
                      <a:pt x="2882" y="18973"/>
                    </a:moveTo>
                    <a:cubicBezTo>
                      <a:pt x="3785" y="18973"/>
                      <a:pt x="4512" y="19700"/>
                      <a:pt x="4512" y="20602"/>
                    </a:cubicBezTo>
                    <a:cubicBezTo>
                      <a:pt x="4512" y="21504"/>
                      <a:pt x="3785" y="22256"/>
                      <a:pt x="2882" y="22256"/>
                    </a:cubicBezTo>
                    <a:cubicBezTo>
                      <a:pt x="1980" y="22256"/>
                      <a:pt x="1253" y="21504"/>
                      <a:pt x="1253" y="20602"/>
                    </a:cubicBezTo>
                    <a:cubicBezTo>
                      <a:pt x="1253" y="19700"/>
                      <a:pt x="1980" y="18973"/>
                      <a:pt x="2882" y="18973"/>
                    </a:cubicBezTo>
                    <a:close/>
                    <a:moveTo>
                      <a:pt x="2882" y="23960"/>
                    </a:moveTo>
                    <a:cubicBezTo>
                      <a:pt x="3785" y="23960"/>
                      <a:pt x="4512" y="24687"/>
                      <a:pt x="4512" y="25589"/>
                    </a:cubicBezTo>
                    <a:cubicBezTo>
                      <a:pt x="4512" y="26492"/>
                      <a:pt x="3785" y="27218"/>
                      <a:pt x="2882" y="27218"/>
                    </a:cubicBezTo>
                    <a:cubicBezTo>
                      <a:pt x="1980" y="27218"/>
                      <a:pt x="1253" y="26492"/>
                      <a:pt x="1253" y="25589"/>
                    </a:cubicBezTo>
                    <a:cubicBezTo>
                      <a:pt x="1253" y="24687"/>
                      <a:pt x="1980" y="23960"/>
                      <a:pt x="2882" y="23960"/>
                    </a:cubicBezTo>
                    <a:close/>
                    <a:moveTo>
                      <a:pt x="2882" y="28948"/>
                    </a:moveTo>
                    <a:cubicBezTo>
                      <a:pt x="3785" y="28948"/>
                      <a:pt x="4512" y="29675"/>
                      <a:pt x="4512" y="30577"/>
                    </a:cubicBezTo>
                    <a:cubicBezTo>
                      <a:pt x="4512" y="31479"/>
                      <a:pt x="3785" y="32206"/>
                      <a:pt x="2882" y="32206"/>
                    </a:cubicBezTo>
                    <a:cubicBezTo>
                      <a:pt x="1980" y="32206"/>
                      <a:pt x="1253" y="31479"/>
                      <a:pt x="1253" y="30577"/>
                    </a:cubicBezTo>
                    <a:cubicBezTo>
                      <a:pt x="1253" y="29675"/>
                      <a:pt x="1980" y="28948"/>
                      <a:pt x="2882" y="28948"/>
                    </a:cubicBezTo>
                    <a:close/>
                    <a:moveTo>
                      <a:pt x="0" y="0"/>
                    </a:moveTo>
                    <a:lnTo>
                      <a:pt x="0" y="33183"/>
                    </a:lnTo>
                    <a:lnTo>
                      <a:pt x="65113" y="33183"/>
                    </a:lnTo>
                    <a:lnTo>
                      <a:pt x="82983" y="27870"/>
                    </a:lnTo>
                    <a:lnTo>
                      <a:pt x="82983" y="0"/>
                    </a:lnTo>
                    <a:lnTo>
                      <a:pt x="4386" y="0"/>
                    </a:lnTo>
                    <a:cubicBezTo>
                      <a:pt x="4461" y="201"/>
                      <a:pt x="4512" y="426"/>
                      <a:pt x="4512" y="677"/>
                    </a:cubicBezTo>
                    <a:cubicBezTo>
                      <a:pt x="4512" y="1579"/>
                      <a:pt x="3785" y="2306"/>
                      <a:pt x="2882" y="2306"/>
                    </a:cubicBezTo>
                    <a:cubicBezTo>
                      <a:pt x="1980" y="2306"/>
                      <a:pt x="1253" y="1579"/>
                      <a:pt x="1253" y="677"/>
                    </a:cubicBezTo>
                    <a:cubicBezTo>
                      <a:pt x="1253" y="426"/>
                      <a:pt x="1303" y="201"/>
                      <a:pt x="14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1264650" y="1460250"/>
                <a:ext cx="6869895" cy="18829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1" extrusionOk="0">
                    <a:moveTo>
                      <a:pt x="1" y="0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1264642" y="929650"/>
                <a:ext cx="21265" cy="310859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3184" extrusionOk="0">
                    <a:moveTo>
                      <a:pt x="1" y="0"/>
                    </a:moveTo>
                    <a:lnTo>
                      <a:pt x="1" y="33183"/>
                    </a:lnTo>
                    <a:lnTo>
                      <a:pt x="226" y="33183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1264650" y="1887510"/>
                <a:ext cx="6869895" cy="18923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2" extrusionOk="0">
                    <a:moveTo>
                      <a:pt x="1" y="1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1264650" y="2314864"/>
                <a:ext cx="6869895" cy="18829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1" extrusionOk="0">
                    <a:moveTo>
                      <a:pt x="1" y="0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1264650" y="2739782"/>
                <a:ext cx="6869895" cy="18923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2" extrusionOk="0">
                    <a:moveTo>
                      <a:pt x="1" y="1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1264650" y="3167136"/>
                <a:ext cx="6869895" cy="18829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1" extrusionOk="0">
                    <a:moveTo>
                      <a:pt x="1" y="0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1264650" y="3594396"/>
                <a:ext cx="6869895" cy="18829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1" extrusionOk="0">
                    <a:moveTo>
                      <a:pt x="1" y="0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6821978" y="3253980"/>
                <a:ext cx="1669427" cy="784268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8372" extrusionOk="0">
                    <a:moveTo>
                      <a:pt x="14762" y="0"/>
                    </a:moveTo>
                    <a:lnTo>
                      <a:pt x="0" y="8371"/>
                    </a:lnTo>
                    <a:lnTo>
                      <a:pt x="0" y="8371"/>
                    </a:lnTo>
                    <a:lnTo>
                      <a:pt x="17820" y="3058"/>
                    </a:lnTo>
                    <a:lnTo>
                      <a:pt x="14762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821978" y="3312623"/>
                <a:ext cx="1669427" cy="725626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7746" extrusionOk="0">
                    <a:moveTo>
                      <a:pt x="15163" y="1"/>
                    </a:moveTo>
                    <a:lnTo>
                      <a:pt x="0" y="7745"/>
                    </a:lnTo>
                    <a:lnTo>
                      <a:pt x="17820" y="2432"/>
                    </a:lnTo>
                    <a:lnTo>
                      <a:pt x="151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7" name="Google Shape;1057;p8"/>
          <p:cNvSpPr txBox="1">
            <a:spLocks noGrp="1"/>
          </p:cNvSpPr>
          <p:nvPr>
            <p:ph type="title"/>
          </p:nvPr>
        </p:nvSpPr>
        <p:spPr>
          <a:xfrm>
            <a:off x="1422000" y="1820108"/>
            <a:ext cx="6300000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7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8"/>
          <p:cNvSpPr txBox="1">
            <a:spLocks noGrp="1"/>
          </p:cNvSpPr>
          <p:nvPr>
            <p:ph type="subTitle" idx="1"/>
          </p:nvPr>
        </p:nvSpPr>
        <p:spPr>
          <a:xfrm>
            <a:off x="1422000" y="2916588"/>
            <a:ext cx="6300000" cy="40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9" name="Google Shape;1059;p8"/>
          <p:cNvSpPr/>
          <p:nvPr/>
        </p:nvSpPr>
        <p:spPr>
          <a:xfrm flipH="1">
            <a:off x="6983724" y="911074"/>
            <a:ext cx="1440276" cy="810011"/>
          </a:xfrm>
          <a:custGeom>
            <a:avLst/>
            <a:gdLst/>
            <a:ahLst/>
            <a:cxnLst/>
            <a:rect l="l" t="t" r="r" b="b"/>
            <a:pathLst>
              <a:path w="16835" h="9468" extrusionOk="0">
                <a:moveTo>
                  <a:pt x="674" y="7289"/>
                </a:moveTo>
                <a:lnTo>
                  <a:pt x="674" y="7289"/>
                </a:lnTo>
                <a:cubicBezTo>
                  <a:pt x="673" y="7298"/>
                  <a:pt x="675" y="7302"/>
                  <a:pt x="680" y="7302"/>
                </a:cubicBezTo>
                <a:cubicBezTo>
                  <a:pt x="683" y="7302"/>
                  <a:pt x="687" y="7300"/>
                  <a:pt x="692" y="7297"/>
                </a:cubicBezTo>
                <a:lnTo>
                  <a:pt x="692" y="7297"/>
                </a:lnTo>
                <a:cubicBezTo>
                  <a:pt x="680" y="7292"/>
                  <a:pt x="674" y="7289"/>
                  <a:pt x="674" y="7289"/>
                </a:cubicBezTo>
                <a:close/>
                <a:moveTo>
                  <a:pt x="13621" y="0"/>
                </a:moveTo>
                <a:lnTo>
                  <a:pt x="0" y="4217"/>
                </a:lnTo>
                <a:cubicBezTo>
                  <a:pt x="799" y="4405"/>
                  <a:pt x="768" y="4436"/>
                  <a:pt x="1520" y="4749"/>
                </a:cubicBezTo>
                <a:cubicBezTo>
                  <a:pt x="972" y="5094"/>
                  <a:pt x="721" y="5392"/>
                  <a:pt x="172" y="5753"/>
                </a:cubicBezTo>
                <a:cubicBezTo>
                  <a:pt x="549" y="5988"/>
                  <a:pt x="1082" y="6176"/>
                  <a:pt x="1520" y="6207"/>
                </a:cubicBezTo>
                <a:cubicBezTo>
                  <a:pt x="1422" y="6390"/>
                  <a:pt x="807" y="7228"/>
                  <a:pt x="692" y="7297"/>
                </a:cubicBezTo>
                <a:lnTo>
                  <a:pt x="692" y="7297"/>
                </a:lnTo>
                <a:cubicBezTo>
                  <a:pt x="843" y="7370"/>
                  <a:pt x="1880" y="7870"/>
                  <a:pt x="1869" y="7870"/>
                </a:cubicBezTo>
                <a:cubicBezTo>
                  <a:pt x="1868" y="7870"/>
                  <a:pt x="1867" y="7869"/>
                  <a:pt x="1865" y="7869"/>
                </a:cubicBezTo>
                <a:cubicBezTo>
                  <a:pt x="1865" y="7869"/>
                  <a:pt x="1583" y="9170"/>
                  <a:pt x="1364" y="9467"/>
                </a:cubicBezTo>
                <a:cubicBezTo>
                  <a:pt x="9796" y="6724"/>
                  <a:pt x="14718" y="5439"/>
                  <a:pt x="16834" y="4561"/>
                </a:cubicBezTo>
                <a:lnTo>
                  <a:pt x="16834" y="4561"/>
                </a:lnTo>
                <a:cubicBezTo>
                  <a:pt x="16831" y="4562"/>
                  <a:pt x="16826" y="4563"/>
                  <a:pt x="16820" y="4563"/>
                </a:cubicBezTo>
                <a:cubicBezTo>
                  <a:pt x="16722" y="4563"/>
                  <a:pt x="16253" y="4460"/>
                  <a:pt x="15784" y="4358"/>
                </a:cubicBezTo>
                <a:cubicBezTo>
                  <a:pt x="16082" y="4122"/>
                  <a:pt x="16427" y="3934"/>
                  <a:pt x="16803" y="3825"/>
                </a:cubicBezTo>
                <a:cubicBezTo>
                  <a:pt x="16427" y="3684"/>
                  <a:pt x="16066" y="3558"/>
                  <a:pt x="15690" y="3433"/>
                </a:cubicBezTo>
                <a:cubicBezTo>
                  <a:pt x="15800" y="3151"/>
                  <a:pt x="15956" y="2869"/>
                  <a:pt x="16145" y="2633"/>
                </a:cubicBezTo>
                <a:cubicBezTo>
                  <a:pt x="15878" y="2508"/>
                  <a:pt x="15612" y="2398"/>
                  <a:pt x="15345" y="2289"/>
                </a:cubicBezTo>
                <a:cubicBezTo>
                  <a:pt x="15627" y="2085"/>
                  <a:pt x="15847" y="1834"/>
                  <a:pt x="16004" y="1536"/>
                </a:cubicBezTo>
                <a:cubicBezTo>
                  <a:pt x="15627" y="1395"/>
                  <a:pt x="15251" y="1254"/>
                  <a:pt x="14875" y="1113"/>
                </a:cubicBezTo>
                <a:cubicBezTo>
                  <a:pt x="14906" y="815"/>
                  <a:pt x="15220" y="455"/>
                  <a:pt x="15235" y="157"/>
                </a:cubicBezTo>
                <a:lnTo>
                  <a:pt x="15235" y="157"/>
                </a:lnTo>
                <a:cubicBezTo>
                  <a:pt x="15198" y="158"/>
                  <a:pt x="15160" y="159"/>
                  <a:pt x="15122" y="159"/>
                </a:cubicBezTo>
                <a:cubicBezTo>
                  <a:pt x="14726" y="159"/>
                  <a:pt x="14337" y="86"/>
                  <a:pt x="136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0" name="Google Shape;1060;p8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061" name="Google Shape;1061;p8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8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065" name="Google Shape;1065;p8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9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9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0" name="Google Shape;1070;p9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1071" name="Google Shape;1071;p9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9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1093" name="Google Shape;1093;p9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9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9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9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1110" name="Google Shape;1110;p9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9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9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9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9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9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9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9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9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1127" name="Google Shape;1127;p9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9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9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9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9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9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9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9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9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9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9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9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9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9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9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9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3" name="Google Shape;1143;p9"/>
          <p:cNvSpPr txBox="1">
            <a:spLocks noGrp="1"/>
          </p:cNvSpPr>
          <p:nvPr>
            <p:ph type="title"/>
          </p:nvPr>
        </p:nvSpPr>
        <p:spPr>
          <a:xfrm>
            <a:off x="976688" y="2432138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4" name="Google Shape;1144;p9"/>
          <p:cNvSpPr txBox="1">
            <a:spLocks noGrp="1"/>
          </p:cNvSpPr>
          <p:nvPr>
            <p:ph type="subTitle" idx="1"/>
          </p:nvPr>
        </p:nvSpPr>
        <p:spPr>
          <a:xfrm>
            <a:off x="1641475" y="3292825"/>
            <a:ext cx="25326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5" name="Google Shape;1145;p9"/>
          <p:cNvSpPr txBox="1">
            <a:spLocks noGrp="1"/>
          </p:cNvSpPr>
          <p:nvPr>
            <p:ph type="title" idx="2" hasCustomPrompt="1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146" name="Google Shape;1146;p9"/>
          <p:cNvGrpSpPr/>
          <p:nvPr/>
        </p:nvGrpSpPr>
        <p:grpSpPr>
          <a:xfrm>
            <a:off x="174428" y="853845"/>
            <a:ext cx="275155" cy="3215368"/>
            <a:chOff x="174428" y="853845"/>
            <a:chExt cx="275155" cy="3215368"/>
          </a:xfrm>
        </p:grpSpPr>
        <p:grpSp>
          <p:nvGrpSpPr>
            <p:cNvPr id="1147" name="Google Shape;1147;p9"/>
            <p:cNvGrpSpPr/>
            <p:nvPr/>
          </p:nvGrpSpPr>
          <p:grpSpPr>
            <a:xfrm>
              <a:off x="174428" y="853845"/>
              <a:ext cx="275155" cy="704070"/>
              <a:chOff x="-175772" y="1576607"/>
              <a:chExt cx="275155" cy="704070"/>
            </a:xfrm>
          </p:grpSpPr>
          <p:sp>
            <p:nvSpPr>
              <p:cNvPr id="1148" name="Google Shape;1148;p9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9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9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1" name="Google Shape;1151;p9"/>
            <p:cNvGrpSpPr/>
            <p:nvPr/>
          </p:nvGrpSpPr>
          <p:grpSpPr>
            <a:xfrm>
              <a:off x="174428" y="1691145"/>
              <a:ext cx="275155" cy="2378068"/>
              <a:chOff x="-175772" y="1576607"/>
              <a:chExt cx="275155" cy="2378068"/>
            </a:xfrm>
          </p:grpSpPr>
          <p:sp>
            <p:nvSpPr>
              <p:cNvPr id="1152" name="Google Shape;1152;p9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9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9"/>
              <p:cNvSpPr/>
              <p:nvPr/>
            </p:nvSpPr>
            <p:spPr>
              <a:xfrm flipH="1">
                <a:off x="-171553" y="2414168"/>
                <a:ext cx="262070" cy="70294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9985" extrusionOk="0">
                    <a:moveTo>
                      <a:pt x="1" y="0"/>
                    </a:moveTo>
                    <a:lnTo>
                      <a:pt x="1" y="9985"/>
                    </a:lnTo>
                    <a:lnTo>
                      <a:pt x="1835" y="9985"/>
                    </a:lnTo>
                    <a:cubicBezTo>
                      <a:pt x="2665" y="9985"/>
                      <a:pt x="3355" y="9311"/>
                      <a:pt x="3355" y="8464"/>
                    </a:cubicBezTo>
                    <a:lnTo>
                      <a:pt x="3355" y="1520"/>
                    </a:lnTo>
                    <a:cubicBezTo>
                      <a:pt x="3355" y="674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9"/>
              <p:cNvSpPr/>
              <p:nvPr/>
            </p:nvSpPr>
            <p:spPr>
              <a:xfrm flipH="1">
                <a:off x="-132298" y="2503823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9"/>
              <p:cNvSpPr/>
              <p:nvPr/>
            </p:nvSpPr>
            <p:spPr>
              <a:xfrm flipH="1">
                <a:off x="-171553" y="3250605"/>
                <a:ext cx="262070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9"/>
              <p:cNvSpPr/>
              <p:nvPr/>
            </p:nvSpPr>
            <p:spPr>
              <a:xfrm flipH="1">
                <a:off x="-132298" y="3365087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9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9"/>
              <p:cNvSpPr/>
              <p:nvPr/>
            </p:nvSpPr>
            <p:spPr>
              <a:xfrm flipH="1">
                <a:off x="63220" y="2413890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9"/>
              <p:cNvSpPr/>
              <p:nvPr/>
            </p:nvSpPr>
            <p:spPr>
              <a:xfrm flipH="1">
                <a:off x="63220" y="3250603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1" name="Google Shape;1161;p9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162" name="Google Shape;1162;p9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9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166" name="Google Shape;1166;p9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9"/>
          <p:cNvGrpSpPr/>
          <p:nvPr/>
        </p:nvGrpSpPr>
        <p:grpSpPr>
          <a:xfrm>
            <a:off x="6633450" y="404467"/>
            <a:ext cx="3254337" cy="4765783"/>
            <a:chOff x="6633450" y="404467"/>
            <a:chExt cx="3254337" cy="4765783"/>
          </a:xfrm>
        </p:grpSpPr>
        <p:sp>
          <p:nvSpPr>
            <p:cNvPr id="1169" name="Google Shape;1169;p9"/>
            <p:cNvSpPr/>
            <p:nvPr/>
          </p:nvSpPr>
          <p:spPr>
            <a:xfrm>
              <a:off x="689480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689480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6894808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6894808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894808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6764133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6780683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6803508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7604679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7605254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7931104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7931104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7931104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7931104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7931104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7800429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7816404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7839229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8648379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8649529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6768133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7804404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6764708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7800979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7604679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6633458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00000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9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9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6633458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7669754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6677408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6894808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6981558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6701933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7713104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7931104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8017829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7738229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9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9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8648379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6894533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6894533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7930817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7930817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6894533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6894533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6894533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6677408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9" name="Google Shape;1259;p9"/>
            <p:cNvGrpSpPr/>
            <p:nvPr/>
          </p:nvGrpSpPr>
          <p:grpSpPr>
            <a:xfrm>
              <a:off x="6764433" y="3659363"/>
              <a:ext cx="86750" cy="325875"/>
              <a:chOff x="5752400" y="3659363"/>
              <a:chExt cx="86750" cy="325875"/>
            </a:xfrm>
          </p:grpSpPr>
          <p:sp>
            <p:nvSpPr>
              <p:cNvPr id="1260" name="Google Shape;1260;p9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5" name="Google Shape;1265;p9"/>
            <p:cNvSpPr/>
            <p:nvPr/>
          </p:nvSpPr>
          <p:spPr>
            <a:xfrm>
              <a:off x="7941354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9"/>
            <p:cNvSpPr/>
            <p:nvPr/>
          </p:nvSpPr>
          <p:spPr>
            <a:xfrm>
              <a:off x="7941354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7941354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7713104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9"/>
            <p:cNvGrpSpPr/>
            <p:nvPr/>
          </p:nvGrpSpPr>
          <p:grpSpPr>
            <a:xfrm>
              <a:off x="7811254" y="3659363"/>
              <a:ext cx="86750" cy="325875"/>
              <a:chOff x="5752400" y="3659363"/>
              <a:chExt cx="86750" cy="325875"/>
            </a:xfrm>
          </p:grpSpPr>
          <p:sp>
            <p:nvSpPr>
              <p:cNvPr id="1270" name="Google Shape;1270;p9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9"/>
            <p:cNvSpPr/>
            <p:nvPr/>
          </p:nvSpPr>
          <p:spPr>
            <a:xfrm>
              <a:off x="76044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76055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76044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86495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7604679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7602979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7604679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86506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86495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8648379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8647229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8648954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7" name="Google Shape;1287;p9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1288" name="Google Shape;1288;p9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0" name="Google Shape;1290;p9"/>
            <p:cNvGrpSpPr/>
            <p:nvPr/>
          </p:nvGrpSpPr>
          <p:grpSpPr>
            <a:xfrm>
              <a:off x="7746175" y="539650"/>
              <a:ext cx="714450" cy="1909450"/>
              <a:chOff x="7077300" y="531650"/>
              <a:chExt cx="714450" cy="1909450"/>
            </a:xfrm>
          </p:grpSpPr>
          <p:sp>
            <p:nvSpPr>
              <p:cNvPr id="1291" name="Google Shape;1291;p9"/>
              <p:cNvSpPr/>
              <p:nvPr/>
            </p:nvSpPr>
            <p:spPr>
              <a:xfrm>
                <a:off x="7269600" y="874675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5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7269600" y="983675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01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1"/>
                    </a:lnTo>
                    <a:cubicBezTo>
                      <a:pt x="1" y="1530"/>
                      <a:pt x="1530" y="0"/>
                      <a:pt x="3425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7269600" y="1092100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29"/>
                      <a:pt x="20886" y="3424"/>
                    </a:cubicBezTo>
                    <a:lnTo>
                      <a:pt x="20886" y="3492"/>
                    </a:lnTo>
                    <a:lnTo>
                      <a:pt x="1" y="3492"/>
                    </a:lnTo>
                    <a:lnTo>
                      <a:pt x="1" y="3424"/>
                    </a:lnTo>
                    <a:cubicBezTo>
                      <a:pt x="1" y="1529"/>
                      <a:pt x="1530" y="0"/>
                      <a:pt x="3425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7269600" y="2136350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5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7269600" y="2245325"/>
                <a:ext cx="5221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1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02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2"/>
                    </a:lnTo>
                    <a:cubicBezTo>
                      <a:pt x="1" y="1530"/>
                      <a:pt x="1530" y="1"/>
                      <a:pt x="3425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7269600" y="2353750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5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7356350" y="592225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97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97" y="3470"/>
                    </a:cubicBezTo>
                    <a:lnTo>
                      <a:pt x="13650" y="3470"/>
                    </a:lnTo>
                    <a:cubicBezTo>
                      <a:pt x="13810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810" y="0"/>
                      <a:pt x="1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7138925" y="1527475"/>
                <a:ext cx="873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3035" extrusionOk="0">
                    <a:moveTo>
                      <a:pt x="343" y="1"/>
                    </a:moveTo>
                    <a:cubicBezTo>
                      <a:pt x="161" y="1"/>
                      <a:pt x="1" y="138"/>
                      <a:pt x="24" y="343"/>
                    </a:cubicBezTo>
                    <a:lnTo>
                      <a:pt x="206" y="12714"/>
                    </a:lnTo>
                    <a:cubicBezTo>
                      <a:pt x="206" y="12897"/>
                      <a:pt x="366" y="13034"/>
                      <a:pt x="549" y="13034"/>
                    </a:cubicBezTo>
                    <a:lnTo>
                      <a:pt x="2945" y="13034"/>
                    </a:lnTo>
                    <a:cubicBezTo>
                      <a:pt x="3128" y="13034"/>
                      <a:pt x="3288" y="12897"/>
                      <a:pt x="3288" y="12714"/>
                    </a:cubicBezTo>
                    <a:lnTo>
                      <a:pt x="3493" y="343"/>
                    </a:lnTo>
                    <a:cubicBezTo>
                      <a:pt x="3493" y="138"/>
                      <a:pt x="3333" y="1"/>
                      <a:pt x="3151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7142925" y="1691825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40" y="1073"/>
                      <a:pt x="2352" y="2260"/>
                      <a:pt x="1507" y="3105"/>
                    </a:cubicBezTo>
                    <a:cubicBezTo>
                      <a:pt x="1186" y="3426"/>
                      <a:pt x="824" y="3604"/>
                      <a:pt x="483" y="3604"/>
                    </a:cubicBezTo>
                    <a:cubicBezTo>
                      <a:pt x="314" y="3604"/>
                      <a:pt x="151" y="3560"/>
                      <a:pt x="1" y="3470"/>
                    </a:cubicBezTo>
                    <a:lnTo>
                      <a:pt x="1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9" y="6460"/>
                    </a:cubicBezTo>
                    <a:lnTo>
                      <a:pt x="2785" y="6460"/>
                    </a:lnTo>
                    <a:cubicBezTo>
                      <a:pt x="2968" y="6460"/>
                      <a:pt x="3128" y="6323"/>
                      <a:pt x="3128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7155475" y="1543450"/>
                <a:ext cx="5425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70" extrusionOk="0">
                    <a:moveTo>
                      <a:pt x="1074" y="1"/>
                    </a:moveTo>
                    <a:cubicBezTo>
                      <a:pt x="480" y="1"/>
                      <a:pt x="1" y="480"/>
                      <a:pt x="1" y="1097"/>
                    </a:cubicBezTo>
                    <a:cubicBezTo>
                      <a:pt x="1" y="1690"/>
                      <a:pt x="480" y="2169"/>
                      <a:pt x="1074" y="2169"/>
                    </a:cubicBezTo>
                    <a:cubicBezTo>
                      <a:pt x="1690" y="2169"/>
                      <a:pt x="2169" y="1690"/>
                      <a:pt x="2169" y="1097"/>
                    </a:cubicBezTo>
                    <a:cubicBezTo>
                      <a:pt x="2169" y="480"/>
                      <a:pt x="1690" y="1"/>
                      <a:pt x="1074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7178300" y="1550875"/>
                <a:ext cx="860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576" extrusionOk="0">
                    <a:moveTo>
                      <a:pt x="138" y="1"/>
                    </a:moveTo>
                    <a:cubicBezTo>
                      <a:pt x="69" y="1"/>
                      <a:pt x="1" y="69"/>
                      <a:pt x="1" y="160"/>
                    </a:cubicBezTo>
                    <a:lnTo>
                      <a:pt x="1" y="1439"/>
                    </a:lnTo>
                    <a:cubicBezTo>
                      <a:pt x="1" y="1507"/>
                      <a:pt x="69" y="1576"/>
                      <a:pt x="138" y="1576"/>
                    </a:cubicBezTo>
                    <a:lnTo>
                      <a:pt x="206" y="1576"/>
                    </a:lnTo>
                    <a:cubicBezTo>
                      <a:pt x="275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5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7139500" y="1641425"/>
                <a:ext cx="597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4270" extrusionOk="0">
                    <a:moveTo>
                      <a:pt x="1178" y="1"/>
                    </a:moveTo>
                    <a:cubicBezTo>
                      <a:pt x="707" y="1"/>
                      <a:pt x="248" y="252"/>
                      <a:pt x="138" y="807"/>
                    </a:cubicBezTo>
                    <a:cubicBezTo>
                      <a:pt x="1" y="1446"/>
                      <a:pt x="138" y="2085"/>
                      <a:pt x="183" y="2724"/>
                    </a:cubicBezTo>
                    <a:cubicBezTo>
                      <a:pt x="229" y="3272"/>
                      <a:pt x="206" y="3774"/>
                      <a:pt x="640" y="4162"/>
                    </a:cubicBezTo>
                    <a:cubicBezTo>
                      <a:pt x="711" y="4233"/>
                      <a:pt x="800" y="4269"/>
                      <a:pt x="891" y="4269"/>
                    </a:cubicBezTo>
                    <a:cubicBezTo>
                      <a:pt x="945" y="4269"/>
                      <a:pt x="999" y="4256"/>
                      <a:pt x="1051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55" y="2336"/>
                      <a:pt x="2329" y="1743"/>
                      <a:pt x="2352" y="1103"/>
                    </a:cubicBezTo>
                    <a:cubicBezTo>
                      <a:pt x="2390" y="403"/>
                      <a:pt x="1774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7077300" y="531650"/>
                <a:ext cx="696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2518" extrusionOk="0">
                    <a:moveTo>
                      <a:pt x="1532" y="1"/>
                    </a:moveTo>
                    <a:cubicBezTo>
                      <a:pt x="903" y="1"/>
                      <a:pt x="263" y="395"/>
                      <a:pt x="252" y="1191"/>
                    </a:cubicBezTo>
                    <a:cubicBezTo>
                      <a:pt x="252" y="3245"/>
                      <a:pt x="229" y="5276"/>
                      <a:pt x="206" y="7331"/>
                    </a:cubicBezTo>
                    <a:cubicBezTo>
                      <a:pt x="206" y="8997"/>
                      <a:pt x="1" y="10709"/>
                      <a:pt x="708" y="12261"/>
                    </a:cubicBezTo>
                    <a:cubicBezTo>
                      <a:pt x="785" y="12437"/>
                      <a:pt x="959" y="12518"/>
                      <a:pt x="1138" y="12518"/>
                    </a:cubicBezTo>
                    <a:cubicBezTo>
                      <a:pt x="1329" y="12518"/>
                      <a:pt x="1527" y="12426"/>
                      <a:pt x="1621" y="12261"/>
                    </a:cubicBezTo>
                    <a:cubicBezTo>
                      <a:pt x="2420" y="10777"/>
                      <a:pt x="2306" y="8997"/>
                      <a:pt x="2397" y="7331"/>
                    </a:cubicBezTo>
                    <a:cubicBezTo>
                      <a:pt x="2511" y="5276"/>
                      <a:pt x="2626" y="3245"/>
                      <a:pt x="2740" y="1191"/>
                    </a:cubicBezTo>
                    <a:cubicBezTo>
                      <a:pt x="2786" y="400"/>
                      <a:pt x="2165" y="1"/>
                      <a:pt x="1532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9"/>
            <p:cNvSpPr/>
            <p:nvPr/>
          </p:nvSpPr>
          <p:spPr>
            <a:xfrm>
              <a:off x="6633450" y="404475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6672825" y="447850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37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37" y="83518"/>
                    <a:pt x="274" y="83518"/>
                  </a:cubicBezTo>
                  <a:lnTo>
                    <a:pt x="38004" y="83518"/>
                  </a:lnTo>
                  <a:cubicBezTo>
                    <a:pt x="38164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64" y="1"/>
                    <a:pt x="38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6" name="Google Shape;1306;p9"/>
            <p:cNvGrpSpPr/>
            <p:nvPr/>
          </p:nvGrpSpPr>
          <p:grpSpPr>
            <a:xfrm>
              <a:off x="7106500" y="730900"/>
              <a:ext cx="330425" cy="739550"/>
              <a:chOff x="7623400" y="722900"/>
              <a:chExt cx="330425" cy="739550"/>
            </a:xfrm>
          </p:grpSpPr>
          <p:sp>
            <p:nvSpPr>
              <p:cNvPr id="1307" name="Google Shape;1307;p9"/>
              <p:cNvSpPr/>
              <p:nvPr/>
            </p:nvSpPr>
            <p:spPr>
              <a:xfrm>
                <a:off x="7648500" y="722900"/>
                <a:ext cx="89625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4474" extrusionOk="0">
                    <a:moveTo>
                      <a:pt x="0" y="0"/>
                    </a:moveTo>
                    <a:lnTo>
                      <a:pt x="1781" y="4474"/>
                    </a:lnTo>
                    <a:lnTo>
                      <a:pt x="3584" y="4474"/>
                    </a:lnTo>
                    <a:lnTo>
                      <a:pt x="17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7639950" y="902075"/>
                <a:ext cx="313875" cy="560375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22415" extrusionOk="0">
                    <a:moveTo>
                      <a:pt x="1735" y="0"/>
                    </a:moveTo>
                    <a:lnTo>
                      <a:pt x="1119" y="685"/>
                    </a:lnTo>
                    <a:cubicBezTo>
                      <a:pt x="411" y="1507"/>
                      <a:pt x="0" y="2579"/>
                      <a:pt x="0" y="3652"/>
                    </a:cubicBezTo>
                    <a:lnTo>
                      <a:pt x="0" y="19698"/>
                    </a:lnTo>
                    <a:cubicBezTo>
                      <a:pt x="0" y="20725"/>
                      <a:pt x="708" y="21616"/>
                      <a:pt x="1712" y="21867"/>
                    </a:cubicBezTo>
                    <a:cubicBezTo>
                      <a:pt x="2785" y="22141"/>
                      <a:pt x="4314" y="22415"/>
                      <a:pt x="6277" y="22415"/>
                    </a:cubicBezTo>
                    <a:cubicBezTo>
                      <a:pt x="8240" y="22415"/>
                      <a:pt x="9792" y="22141"/>
                      <a:pt x="10865" y="21867"/>
                    </a:cubicBezTo>
                    <a:cubicBezTo>
                      <a:pt x="11846" y="21616"/>
                      <a:pt x="12554" y="20725"/>
                      <a:pt x="12554" y="19698"/>
                    </a:cubicBezTo>
                    <a:lnTo>
                      <a:pt x="12554" y="3652"/>
                    </a:lnTo>
                    <a:cubicBezTo>
                      <a:pt x="12554" y="2579"/>
                      <a:pt x="12166" y="1507"/>
                      <a:pt x="11458" y="685"/>
                    </a:cubicBezTo>
                    <a:lnTo>
                      <a:pt x="108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7652500" y="1099500"/>
                <a:ext cx="289325" cy="350400"/>
              </a:xfrm>
              <a:custGeom>
                <a:avLst/>
                <a:gdLst/>
                <a:ahLst/>
                <a:cxnLst/>
                <a:rect l="l" t="t" r="r" b="b"/>
                <a:pathLst>
                  <a:path w="11573" h="14016" extrusionOk="0">
                    <a:moveTo>
                      <a:pt x="11573" y="1"/>
                    </a:moveTo>
                    <a:cubicBezTo>
                      <a:pt x="10774" y="92"/>
                      <a:pt x="9998" y="183"/>
                      <a:pt x="9222" y="275"/>
                    </a:cubicBezTo>
                    <a:cubicBezTo>
                      <a:pt x="7749" y="429"/>
                      <a:pt x="6290" y="429"/>
                      <a:pt x="4824" y="429"/>
                    </a:cubicBezTo>
                    <a:lnTo>
                      <a:pt x="4824" y="429"/>
                    </a:lnTo>
                    <a:cubicBezTo>
                      <a:pt x="4336" y="429"/>
                      <a:pt x="3846" y="429"/>
                      <a:pt x="3356" y="434"/>
                    </a:cubicBezTo>
                    <a:cubicBezTo>
                      <a:pt x="2328" y="434"/>
                      <a:pt x="1301" y="457"/>
                      <a:pt x="274" y="617"/>
                    </a:cubicBezTo>
                    <a:cubicBezTo>
                      <a:pt x="183" y="617"/>
                      <a:pt x="92" y="640"/>
                      <a:pt x="0" y="663"/>
                    </a:cubicBezTo>
                    <a:lnTo>
                      <a:pt x="0" y="11801"/>
                    </a:lnTo>
                    <a:cubicBezTo>
                      <a:pt x="0" y="12600"/>
                      <a:pt x="548" y="13308"/>
                      <a:pt x="1324" y="13490"/>
                    </a:cubicBezTo>
                    <a:cubicBezTo>
                      <a:pt x="2260" y="13741"/>
                      <a:pt x="3812" y="14015"/>
                      <a:pt x="5775" y="14015"/>
                    </a:cubicBezTo>
                    <a:cubicBezTo>
                      <a:pt x="7761" y="14015"/>
                      <a:pt x="9290" y="13741"/>
                      <a:pt x="10226" y="13490"/>
                    </a:cubicBezTo>
                    <a:cubicBezTo>
                      <a:pt x="11025" y="13308"/>
                      <a:pt x="11573" y="12600"/>
                      <a:pt x="11573" y="11801"/>
                    </a:cubicBezTo>
                    <a:lnTo>
                      <a:pt x="1157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7640500" y="769050"/>
                <a:ext cx="31322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12529" h="5322" extrusionOk="0">
                    <a:moveTo>
                      <a:pt x="12201" y="1"/>
                    </a:moveTo>
                    <a:cubicBezTo>
                      <a:pt x="12190" y="1"/>
                      <a:pt x="12179" y="2"/>
                      <a:pt x="12167" y="3"/>
                    </a:cubicBezTo>
                    <a:lnTo>
                      <a:pt x="298" y="1669"/>
                    </a:lnTo>
                    <a:cubicBezTo>
                      <a:pt x="115" y="1692"/>
                      <a:pt x="1" y="1897"/>
                      <a:pt x="92" y="2080"/>
                    </a:cubicBezTo>
                    <a:lnTo>
                      <a:pt x="1713" y="5321"/>
                    </a:lnTo>
                    <a:lnTo>
                      <a:pt x="10820" y="5321"/>
                    </a:lnTo>
                    <a:lnTo>
                      <a:pt x="12464" y="368"/>
                    </a:lnTo>
                    <a:cubicBezTo>
                      <a:pt x="12528" y="174"/>
                      <a:pt x="12390" y="1"/>
                      <a:pt x="12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7680450" y="769050"/>
                <a:ext cx="2732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5322" extrusionOk="0">
                    <a:moveTo>
                      <a:pt x="10603" y="1"/>
                    </a:moveTo>
                    <a:cubicBezTo>
                      <a:pt x="10592" y="1"/>
                      <a:pt x="10581" y="2"/>
                      <a:pt x="10569" y="3"/>
                    </a:cubicBezTo>
                    <a:lnTo>
                      <a:pt x="8674" y="277"/>
                    </a:lnTo>
                    <a:cubicBezTo>
                      <a:pt x="8218" y="916"/>
                      <a:pt x="7716" y="1532"/>
                      <a:pt x="7122" y="2080"/>
                    </a:cubicBezTo>
                    <a:cubicBezTo>
                      <a:pt x="6027" y="3084"/>
                      <a:pt x="4680" y="3860"/>
                      <a:pt x="3265" y="4317"/>
                    </a:cubicBezTo>
                    <a:cubicBezTo>
                      <a:pt x="2215" y="4682"/>
                      <a:pt x="1096" y="4865"/>
                      <a:pt x="1" y="5093"/>
                    </a:cubicBezTo>
                    <a:lnTo>
                      <a:pt x="115" y="5321"/>
                    </a:lnTo>
                    <a:lnTo>
                      <a:pt x="9222" y="5321"/>
                    </a:lnTo>
                    <a:lnTo>
                      <a:pt x="10866" y="368"/>
                    </a:lnTo>
                    <a:cubicBezTo>
                      <a:pt x="10930" y="174"/>
                      <a:pt x="10792" y="1"/>
                      <a:pt x="10603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7639950" y="930025"/>
                <a:ext cx="313875" cy="532425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21297" extrusionOk="0">
                    <a:moveTo>
                      <a:pt x="11778" y="1"/>
                    </a:moveTo>
                    <a:lnTo>
                      <a:pt x="11778" y="1"/>
                    </a:lnTo>
                    <a:cubicBezTo>
                      <a:pt x="12280" y="2580"/>
                      <a:pt x="11892" y="5387"/>
                      <a:pt x="11367" y="7898"/>
                    </a:cubicBezTo>
                    <a:cubicBezTo>
                      <a:pt x="10723" y="10956"/>
                      <a:pt x="9175" y="17330"/>
                      <a:pt x="5301" y="17330"/>
                    </a:cubicBezTo>
                    <a:cubicBezTo>
                      <a:pt x="4779" y="17330"/>
                      <a:pt x="4216" y="17214"/>
                      <a:pt x="3607" y="16960"/>
                    </a:cubicBezTo>
                    <a:cubicBezTo>
                      <a:pt x="1940" y="16275"/>
                      <a:pt x="776" y="14769"/>
                      <a:pt x="0" y="13148"/>
                    </a:cubicBezTo>
                    <a:lnTo>
                      <a:pt x="0" y="18580"/>
                    </a:lnTo>
                    <a:cubicBezTo>
                      <a:pt x="0" y="19607"/>
                      <a:pt x="708" y="20498"/>
                      <a:pt x="1712" y="20749"/>
                    </a:cubicBezTo>
                    <a:cubicBezTo>
                      <a:pt x="2785" y="21023"/>
                      <a:pt x="4314" y="21297"/>
                      <a:pt x="6277" y="21297"/>
                    </a:cubicBezTo>
                    <a:cubicBezTo>
                      <a:pt x="8240" y="21297"/>
                      <a:pt x="9792" y="21023"/>
                      <a:pt x="10865" y="20749"/>
                    </a:cubicBezTo>
                    <a:cubicBezTo>
                      <a:pt x="11846" y="20498"/>
                      <a:pt x="12554" y="19607"/>
                      <a:pt x="12554" y="18580"/>
                    </a:cubicBezTo>
                    <a:lnTo>
                      <a:pt x="12554" y="2534"/>
                    </a:lnTo>
                    <a:cubicBezTo>
                      <a:pt x="12554" y="1621"/>
                      <a:pt x="12280" y="754"/>
                      <a:pt x="11778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7623400" y="922300"/>
                <a:ext cx="125400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6981" extrusionOk="0">
                    <a:moveTo>
                      <a:pt x="3288" y="1"/>
                    </a:moveTo>
                    <a:cubicBezTo>
                      <a:pt x="3176" y="1"/>
                      <a:pt x="3061" y="19"/>
                      <a:pt x="2945" y="59"/>
                    </a:cubicBezTo>
                    <a:cubicBezTo>
                      <a:pt x="480" y="903"/>
                      <a:pt x="0" y="5012"/>
                      <a:pt x="1644" y="6792"/>
                    </a:cubicBezTo>
                    <a:cubicBezTo>
                      <a:pt x="1758" y="6923"/>
                      <a:pt x="1908" y="6980"/>
                      <a:pt x="2059" y="6980"/>
                    </a:cubicBezTo>
                    <a:cubicBezTo>
                      <a:pt x="2330" y="6980"/>
                      <a:pt x="2606" y="6796"/>
                      <a:pt x="2694" y="6518"/>
                    </a:cubicBezTo>
                    <a:cubicBezTo>
                      <a:pt x="3127" y="4966"/>
                      <a:pt x="2785" y="3277"/>
                      <a:pt x="4154" y="2136"/>
                    </a:cubicBezTo>
                    <a:cubicBezTo>
                      <a:pt x="5015" y="1418"/>
                      <a:pt x="4274" y="1"/>
                      <a:pt x="3288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7682175" y="808825"/>
                <a:ext cx="78200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1911" extrusionOk="0">
                    <a:moveTo>
                      <a:pt x="1948" y="1"/>
                    </a:moveTo>
                    <a:cubicBezTo>
                      <a:pt x="1620" y="1"/>
                      <a:pt x="1294" y="162"/>
                      <a:pt x="982" y="284"/>
                    </a:cubicBezTo>
                    <a:cubicBezTo>
                      <a:pt x="594" y="443"/>
                      <a:pt x="274" y="603"/>
                      <a:pt x="114" y="991"/>
                    </a:cubicBezTo>
                    <a:cubicBezTo>
                      <a:pt x="0" y="1242"/>
                      <a:pt x="0" y="1630"/>
                      <a:pt x="320" y="1744"/>
                    </a:cubicBezTo>
                    <a:cubicBezTo>
                      <a:pt x="457" y="1813"/>
                      <a:pt x="616" y="1881"/>
                      <a:pt x="776" y="1904"/>
                    </a:cubicBezTo>
                    <a:cubicBezTo>
                      <a:pt x="811" y="1908"/>
                      <a:pt x="845" y="1910"/>
                      <a:pt x="879" y="1910"/>
                    </a:cubicBezTo>
                    <a:cubicBezTo>
                      <a:pt x="1021" y="1910"/>
                      <a:pt x="1153" y="1877"/>
                      <a:pt x="1301" y="1858"/>
                    </a:cubicBezTo>
                    <a:cubicBezTo>
                      <a:pt x="1689" y="1813"/>
                      <a:pt x="2123" y="1881"/>
                      <a:pt x="2465" y="1653"/>
                    </a:cubicBezTo>
                    <a:cubicBezTo>
                      <a:pt x="3127" y="1219"/>
                      <a:pt x="2967" y="329"/>
                      <a:pt x="2260" y="55"/>
                    </a:cubicBezTo>
                    <a:cubicBezTo>
                      <a:pt x="2156" y="17"/>
                      <a:pt x="2052" y="1"/>
                      <a:pt x="1948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5" name="Google Shape;1315;p9"/>
            <p:cNvSpPr/>
            <p:nvPr/>
          </p:nvSpPr>
          <p:spPr>
            <a:xfrm>
              <a:off x="6672825" y="1470425"/>
              <a:ext cx="956975" cy="43400"/>
            </a:xfrm>
            <a:custGeom>
              <a:avLst/>
              <a:gdLst/>
              <a:ahLst/>
              <a:cxnLst/>
              <a:rect l="l" t="t" r="r" b="b"/>
              <a:pathLst>
                <a:path w="38279" h="1736" extrusionOk="0">
                  <a:moveTo>
                    <a:pt x="0" y="1"/>
                  </a:moveTo>
                  <a:lnTo>
                    <a:pt x="0" y="1735"/>
                  </a:lnTo>
                  <a:lnTo>
                    <a:pt x="38278" y="1735"/>
                  </a:lnTo>
                  <a:lnTo>
                    <a:pt x="382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6" name="Google Shape;1316;p9"/>
            <p:cNvGrpSpPr/>
            <p:nvPr/>
          </p:nvGrpSpPr>
          <p:grpSpPr>
            <a:xfrm>
              <a:off x="7684363" y="445813"/>
              <a:ext cx="964400" cy="2179350"/>
              <a:chOff x="7683613" y="445813"/>
              <a:chExt cx="964400" cy="2179350"/>
            </a:xfrm>
          </p:grpSpPr>
          <p:grpSp>
            <p:nvGrpSpPr>
              <p:cNvPr id="1317" name="Google Shape;1317;p9"/>
              <p:cNvGrpSpPr/>
              <p:nvPr/>
            </p:nvGrpSpPr>
            <p:grpSpPr>
              <a:xfrm>
                <a:off x="7683613" y="445813"/>
                <a:ext cx="964400" cy="2179350"/>
                <a:chOff x="7687950" y="428425"/>
                <a:chExt cx="964400" cy="2179350"/>
              </a:xfrm>
            </p:grpSpPr>
            <p:sp>
              <p:nvSpPr>
                <p:cNvPr id="1318" name="Google Shape;1318;p9"/>
                <p:cNvSpPr/>
                <p:nvPr/>
              </p:nvSpPr>
              <p:spPr>
                <a:xfrm>
                  <a:off x="7687950" y="428425"/>
                  <a:ext cx="964400" cy="216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76" h="86692" extrusionOk="0">
                      <a:moveTo>
                        <a:pt x="781" y="0"/>
                      </a:moveTo>
                      <a:cubicBezTo>
                        <a:pt x="597" y="0"/>
                        <a:pt x="0" y="303"/>
                        <a:pt x="0" y="458"/>
                      </a:cubicBezTo>
                      <a:lnTo>
                        <a:pt x="0" y="83245"/>
                      </a:lnTo>
                      <a:cubicBezTo>
                        <a:pt x="0" y="83382"/>
                        <a:pt x="617" y="83496"/>
                        <a:pt x="754" y="83519"/>
                      </a:cubicBezTo>
                      <a:lnTo>
                        <a:pt x="38278" y="86692"/>
                      </a:lnTo>
                      <a:cubicBezTo>
                        <a:pt x="38438" y="86692"/>
                        <a:pt x="38575" y="86577"/>
                        <a:pt x="38575" y="86418"/>
                      </a:cubicBezTo>
                      <a:lnTo>
                        <a:pt x="38575" y="3448"/>
                      </a:lnTo>
                      <a:cubicBezTo>
                        <a:pt x="38575" y="3288"/>
                        <a:pt x="38461" y="3174"/>
                        <a:pt x="38324" y="3151"/>
                      </a:cubicBezTo>
                      <a:lnTo>
                        <a:pt x="799" y="1"/>
                      </a:lnTo>
                      <a:cubicBezTo>
                        <a:pt x="794" y="0"/>
                        <a:pt x="788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9"/>
                <p:cNvSpPr/>
                <p:nvPr/>
              </p:nvSpPr>
              <p:spPr>
                <a:xfrm>
                  <a:off x="7687950" y="440425"/>
                  <a:ext cx="952400" cy="21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6" h="86694" extrusionOk="0">
                      <a:moveTo>
                        <a:pt x="320" y="1"/>
                      </a:moveTo>
                      <a:cubicBezTo>
                        <a:pt x="160" y="1"/>
                        <a:pt x="0" y="115"/>
                        <a:pt x="0" y="274"/>
                      </a:cubicBezTo>
                      <a:lnTo>
                        <a:pt x="0" y="83244"/>
                      </a:lnTo>
                      <a:cubicBezTo>
                        <a:pt x="0" y="83404"/>
                        <a:pt x="115" y="83518"/>
                        <a:pt x="274" y="83518"/>
                      </a:cubicBezTo>
                      <a:lnTo>
                        <a:pt x="37776" y="86691"/>
                      </a:lnTo>
                      <a:cubicBezTo>
                        <a:pt x="37790" y="86693"/>
                        <a:pt x="37803" y="86693"/>
                        <a:pt x="37816" y="86693"/>
                      </a:cubicBezTo>
                      <a:cubicBezTo>
                        <a:pt x="37978" y="86693"/>
                        <a:pt x="38096" y="86565"/>
                        <a:pt x="38096" y="86417"/>
                      </a:cubicBezTo>
                      <a:lnTo>
                        <a:pt x="38096" y="3447"/>
                      </a:lnTo>
                      <a:cubicBezTo>
                        <a:pt x="38096" y="3310"/>
                        <a:pt x="37982" y="3196"/>
                        <a:pt x="37845" y="3173"/>
                      </a:cubicBezTo>
                      <a:lnTo>
                        <a:pt x="32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9"/>
                <p:cNvSpPr/>
                <p:nvPr/>
              </p:nvSpPr>
              <p:spPr>
                <a:xfrm>
                  <a:off x="8466850" y="1549725"/>
                  <a:ext cx="86775" cy="33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" h="13354" extrusionOk="0">
                      <a:moveTo>
                        <a:pt x="1" y="1"/>
                      </a:moveTo>
                      <a:lnTo>
                        <a:pt x="1" y="13057"/>
                      </a:lnTo>
                      <a:lnTo>
                        <a:pt x="3470" y="13354"/>
                      </a:lnTo>
                      <a:lnTo>
                        <a:pt x="3470" y="29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1" name="Google Shape;1321;p9"/>
              <p:cNvGrpSpPr/>
              <p:nvPr/>
            </p:nvGrpSpPr>
            <p:grpSpPr>
              <a:xfrm>
                <a:off x="7786234" y="774240"/>
                <a:ext cx="630238" cy="777688"/>
                <a:chOff x="7063546" y="766240"/>
                <a:chExt cx="630238" cy="777688"/>
              </a:xfrm>
            </p:grpSpPr>
            <p:grpSp>
              <p:nvGrpSpPr>
                <p:cNvPr id="1322" name="Google Shape;1322;p9"/>
                <p:cNvGrpSpPr/>
                <p:nvPr/>
              </p:nvGrpSpPr>
              <p:grpSpPr>
                <a:xfrm>
                  <a:off x="7122945" y="766249"/>
                  <a:ext cx="520859" cy="777680"/>
                  <a:chOff x="4705675" y="1079600"/>
                  <a:chExt cx="1224975" cy="1828975"/>
                </a:xfrm>
              </p:grpSpPr>
              <p:sp>
                <p:nvSpPr>
                  <p:cNvPr id="1323" name="Google Shape;1323;p9"/>
                  <p:cNvSpPr/>
                  <p:nvPr/>
                </p:nvSpPr>
                <p:spPr>
                  <a:xfrm>
                    <a:off x="4717575" y="1095875"/>
                    <a:ext cx="1213075" cy="181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3" h="72508" extrusionOk="0">
                        <a:moveTo>
                          <a:pt x="0" y="1"/>
                        </a:moveTo>
                        <a:lnTo>
                          <a:pt x="0" y="68272"/>
                        </a:lnTo>
                        <a:lnTo>
                          <a:pt x="48522" y="72508"/>
                        </a:lnTo>
                        <a:lnTo>
                          <a:pt x="48522" y="4262"/>
                        </a:lnTo>
                        <a:lnTo>
                          <a:pt x="45364" y="4011"/>
                        </a:lnTo>
                        <a:lnTo>
                          <a:pt x="45364" y="6041"/>
                        </a:lnTo>
                        <a:cubicBezTo>
                          <a:pt x="45790" y="6217"/>
                          <a:pt x="46091" y="6542"/>
                          <a:pt x="46091" y="6993"/>
                        </a:cubicBezTo>
                        <a:cubicBezTo>
                          <a:pt x="46091" y="7528"/>
                          <a:pt x="45983" y="7826"/>
                          <a:pt x="45527" y="7826"/>
                        </a:cubicBezTo>
                        <a:cubicBezTo>
                          <a:pt x="45491" y="7826"/>
                          <a:pt x="45454" y="7824"/>
                          <a:pt x="45414" y="7821"/>
                        </a:cubicBezTo>
                        <a:cubicBezTo>
                          <a:pt x="44838" y="7770"/>
                          <a:pt x="44362" y="7269"/>
                          <a:pt x="44362" y="6693"/>
                        </a:cubicBezTo>
                        <a:cubicBezTo>
                          <a:pt x="44362" y="6242"/>
                          <a:pt x="44662" y="5866"/>
                          <a:pt x="45088" y="5765"/>
                        </a:cubicBezTo>
                        <a:lnTo>
                          <a:pt x="44913" y="3811"/>
                        </a:lnTo>
                        <a:lnTo>
                          <a:pt x="41880" y="3410"/>
                        </a:lnTo>
                        <a:lnTo>
                          <a:pt x="41905" y="5615"/>
                        </a:lnTo>
                        <a:cubicBezTo>
                          <a:pt x="42332" y="5790"/>
                          <a:pt x="42582" y="5916"/>
                          <a:pt x="42582" y="6392"/>
                        </a:cubicBezTo>
                        <a:cubicBezTo>
                          <a:pt x="42582" y="6946"/>
                          <a:pt x="42466" y="7523"/>
                          <a:pt x="41946" y="7523"/>
                        </a:cubicBezTo>
                        <a:cubicBezTo>
                          <a:pt x="41925" y="7523"/>
                          <a:pt x="41903" y="7522"/>
                          <a:pt x="41880" y="7520"/>
                        </a:cubicBezTo>
                        <a:cubicBezTo>
                          <a:pt x="41304" y="7470"/>
                          <a:pt x="40853" y="6968"/>
                          <a:pt x="40853" y="6392"/>
                        </a:cubicBezTo>
                        <a:cubicBezTo>
                          <a:pt x="40853" y="5916"/>
                          <a:pt x="41154" y="5565"/>
                          <a:pt x="41555" y="5465"/>
                        </a:cubicBezTo>
                        <a:lnTo>
                          <a:pt x="41354" y="3485"/>
                        </a:lnTo>
                        <a:lnTo>
                          <a:pt x="38246" y="3359"/>
                        </a:lnTo>
                        <a:lnTo>
                          <a:pt x="38321" y="5389"/>
                        </a:lnTo>
                        <a:cubicBezTo>
                          <a:pt x="38748" y="5565"/>
                          <a:pt x="39048" y="5866"/>
                          <a:pt x="39048" y="6342"/>
                        </a:cubicBezTo>
                        <a:cubicBezTo>
                          <a:pt x="39048" y="6858"/>
                          <a:pt x="38938" y="7199"/>
                          <a:pt x="38451" y="7199"/>
                        </a:cubicBezTo>
                        <a:cubicBezTo>
                          <a:pt x="38418" y="7199"/>
                          <a:pt x="38383" y="7197"/>
                          <a:pt x="38347" y="7194"/>
                        </a:cubicBezTo>
                        <a:cubicBezTo>
                          <a:pt x="37795" y="7144"/>
                          <a:pt x="37319" y="6643"/>
                          <a:pt x="37319" y="6066"/>
                        </a:cubicBezTo>
                        <a:cubicBezTo>
                          <a:pt x="37319" y="5615"/>
                          <a:pt x="37620" y="5264"/>
                          <a:pt x="38046" y="5164"/>
                        </a:cubicBezTo>
                        <a:lnTo>
                          <a:pt x="37745" y="3309"/>
                        </a:lnTo>
                        <a:lnTo>
                          <a:pt x="34737" y="2633"/>
                        </a:lnTo>
                        <a:lnTo>
                          <a:pt x="34737" y="2633"/>
                        </a:lnTo>
                        <a:lnTo>
                          <a:pt x="34938" y="4963"/>
                        </a:lnTo>
                        <a:cubicBezTo>
                          <a:pt x="35339" y="5139"/>
                          <a:pt x="35590" y="5389"/>
                          <a:pt x="35590" y="5866"/>
                        </a:cubicBezTo>
                        <a:cubicBezTo>
                          <a:pt x="35590" y="6415"/>
                          <a:pt x="35430" y="6897"/>
                          <a:pt x="34915" y="6897"/>
                        </a:cubicBezTo>
                        <a:cubicBezTo>
                          <a:pt x="34890" y="6897"/>
                          <a:pt x="34864" y="6896"/>
                          <a:pt x="34838" y="6893"/>
                        </a:cubicBezTo>
                        <a:cubicBezTo>
                          <a:pt x="34261" y="6843"/>
                          <a:pt x="33810" y="6342"/>
                          <a:pt x="33810" y="5765"/>
                        </a:cubicBezTo>
                        <a:cubicBezTo>
                          <a:pt x="33810" y="5314"/>
                          <a:pt x="34111" y="4938"/>
                          <a:pt x="34512" y="4838"/>
                        </a:cubicBezTo>
                        <a:lnTo>
                          <a:pt x="34111" y="2733"/>
                        </a:lnTo>
                        <a:lnTo>
                          <a:pt x="31404" y="2833"/>
                        </a:lnTo>
                        <a:lnTo>
                          <a:pt x="31630" y="4587"/>
                        </a:lnTo>
                        <a:cubicBezTo>
                          <a:pt x="32056" y="4763"/>
                          <a:pt x="32357" y="5189"/>
                          <a:pt x="32357" y="5640"/>
                        </a:cubicBezTo>
                        <a:cubicBezTo>
                          <a:pt x="32357" y="6186"/>
                          <a:pt x="31930" y="6596"/>
                          <a:pt x="31396" y="6596"/>
                        </a:cubicBezTo>
                        <a:cubicBezTo>
                          <a:pt x="31365" y="6596"/>
                          <a:pt x="31335" y="6595"/>
                          <a:pt x="31304" y="6592"/>
                        </a:cubicBezTo>
                        <a:cubicBezTo>
                          <a:pt x="30727" y="6542"/>
                          <a:pt x="30377" y="6467"/>
                          <a:pt x="30377" y="5891"/>
                        </a:cubicBezTo>
                        <a:cubicBezTo>
                          <a:pt x="30377" y="5440"/>
                          <a:pt x="30727" y="5064"/>
                          <a:pt x="31154" y="4963"/>
                        </a:cubicBezTo>
                        <a:lnTo>
                          <a:pt x="31003" y="2708"/>
                        </a:lnTo>
                        <a:lnTo>
                          <a:pt x="27570" y="2833"/>
                        </a:lnTo>
                        <a:lnTo>
                          <a:pt x="27820" y="4412"/>
                        </a:lnTo>
                        <a:cubicBezTo>
                          <a:pt x="28246" y="4587"/>
                          <a:pt x="28823" y="4863"/>
                          <a:pt x="28823" y="5339"/>
                        </a:cubicBezTo>
                        <a:cubicBezTo>
                          <a:pt x="28823" y="5885"/>
                          <a:pt x="28419" y="6296"/>
                          <a:pt x="27887" y="6296"/>
                        </a:cubicBezTo>
                        <a:cubicBezTo>
                          <a:pt x="27857" y="6296"/>
                          <a:pt x="27826" y="6294"/>
                          <a:pt x="27795" y="6292"/>
                        </a:cubicBezTo>
                        <a:cubicBezTo>
                          <a:pt x="27219" y="6242"/>
                          <a:pt x="26818" y="6066"/>
                          <a:pt x="26818" y="5490"/>
                        </a:cubicBezTo>
                        <a:cubicBezTo>
                          <a:pt x="26818" y="5039"/>
                          <a:pt x="27043" y="4337"/>
                          <a:pt x="27469" y="4237"/>
                        </a:cubicBezTo>
                        <a:lnTo>
                          <a:pt x="27219" y="2382"/>
                        </a:lnTo>
                        <a:lnTo>
                          <a:pt x="24587" y="2156"/>
                        </a:lnTo>
                        <a:lnTo>
                          <a:pt x="24261" y="4237"/>
                        </a:lnTo>
                        <a:cubicBezTo>
                          <a:pt x="24687" y="4412"/>
                          <a:pt x="25289" y="4562"/>
                          <a:pt x="25289" y="5039"/>
                        </a:cubicBezTo>
                        <a:cubicBezTo>
                          <a:pt x="25289" y="5560"/>
                          <a:pt x="24885" y="5970"/>
                          <a:pt x="24353" y="5970"/>
                        </a:cubicBezTo>
                        <a:cubicBezTo>
                          <a:pt x="24323" y="5970"/>
                          <a:pt x="24292" y="5969"/>
                          <a:pt x="24261" y="5966"/>
                        </a:cubicBezTo>
                        <a:cubicBezTo>
                          <a:pt x="23685" y="5916"/>
                          <a:pt x="23234" y="5415"/>
                          <a:pt x="23234" y="4838"/>
                        </a:cubicBezTo>
                        <a:cubicBezTo>
                          <a:pt x="23234" y="4387"/>
                          <a:pt x="23635" y="4487"/>
                          <a:pt x="24061" y="4387"/>
                        </a:cubicBezTo>
                        <a:lnTo>
                          <a:pt x="23960" y="2106"/>
                        </a:lnTo>
                        <a:lnTo>
                          <a:pt x="20702" y="1906"/>
                        </a:lnTo>
                        <a:lnTo>
                          <a:pt x="20702" y="3510"/>
                        </a:lnTo>
                        <a:cubicBezTo>
                          <a:pt x="21128" y="3685"/>
                          <a:pt x="21780" y="4262"/>
                          <a:pt x="21780" y="4713"/>
                        </a:cubicBezTo>
                        <a:cubicBezTo>
                          <a:pt x="21780" y="5258"/>
                          <a:pt x="21354" y="5669"/>
                          <a:pt x="20840" y="5669"/>
                        </a:cubicBezTo>
                        <a:cubicBezTo>
                          <a:pt x="20811" y="5669"/>
                          <a:pt x="20782" y="5668"/>
                          <a:pt x="20752" y="5665"/>
                        </a:cubicBezTo>
                        <a:cubicBezTo>
                          <a:pt x="20176" y="5615"/>
                          <a:pt x="19700" y="5114"/>
                          <a:pt x="19700" y="4537"/>
                        </a:cubicBezTo>
                        <a:cubicBezTo>
                          <a:pt x="19700" y="4086"/>
                          <a:pt x="20001" y="3710"/>
                          <a:pt x="20427" y="3610"/>
                        </a:cubicBezTo>
                        <a:lnTo>
                          <a:pt x="20126" y="1755"/>
                        </a:lnTo>
                        <a:lnTo>
                          <a:pt x="17544" y="1530"/>
                        </a:lnTo>
                        <a:lnTo>
                          <a:pt x="17344" y="3460"/>
                        </a:lnTo>
                        <a:cubicBezTo>
                          <a:pt x="17770" y="3635"/>
                          <a:pt x="18246" y="3936"/>
                          <a:pt x="18246" y="4412"/>
                        </a:cubicBezTo>
                        <a:cubicBezTo>
                          <a:pt x="18246" y="4958"/>
                          <a:pt x="17842" y="5368"/>
                          <a:pt x="17310" y="5368"/>
                        </a:cubicBezTo>
                        <a:cubicBezTo>
                          <a:pt x="17280" y="5368"/>
                          <a:pt x="17250" y="5367"/>
                          <a:pt x="17219" y="5364"/>
                        </a:cubicBezTo>
                        <a:cubicBezTo>
                          <a:pt x="16642" y="5314"/>
                          <a:pt x="16191" y="4788"/>
                          <a:pt x="16191" y="4237"/>
                        </a:cubicBezTo>
                        <a:cubicBezTo>
                          <a:pt x="16191" y="3760"/>
                          <a:pt x="16492" y="3410"/>
                          <a:pt x="16893" y="3309"/>
                        </a:cubicBezTo>
                        <a:lnTo>
                          <a:pt x="16717" y="1455"/>
                        </a:lnTo>
                        <a:lnTo>
                          <a:pt x="13409" y="928"/>
                        </a:lnTo>
                        <a:lnTo>
                          <a:pt x="13885" y="3209"/>
                        </a:lnTo>
                        <a:cubicBezTo>
                          <a:pt x="14311" y="3384"/>
                          <a:pt x="14737" y="3635"/>
                          <a:pt x="14737" y="4111"/>
                        </a:cubicBezTo>
                        <a:cubicBezTo>
                          <a:pt x="14737" y="4633"/>
                          <a:pt x="14311" y="5043"/>
                          <a:pt x="13777" y="5043"/>
                        </a:cubicBezTo>
                        <a:cubicBezTo>
                          <a:pt x="13746" y="5043"/>
                          <a:pt x="13716" y="5041"/>
                          <a:pt x="13685" y="5039"/>
                        </a:cubicBezTo>
                        <a:cubicBezTo>
                          <a:pt x="13133" y="4988"/>
                          <a:pt x="12657" y="4487"/>
                          <a:pt x="12657" y="3911"/>
                        </a:cubicBezTo>
                        <a:cubicBezTo>
                          <a:pt x="12657" y="3460"/>
                          <a:pt x="12958" y="3084"/>
                          <a:pt x="13384" y="3008"/>
                        </a:cubicBezTo>
                        <a:lnTo>
                          <a:pt x="13158" y="1154"/>
                        </a:lnTo>
                        <a:lnTo>
                          <a:pt x="10251" y="1229"/>
                        </a:lnTo>
                        <a:lnTo>
                          <a:pt x="10176" y="2908"/>
                        </a:lnTo>
                        <a:cubicBezTo>
                          <a:pt x="10577" y="3084"/>
                          <a:pt x="11204" y="3334"/>
                          <a:pt x="11204" y="3785"/>
                        </a:cubicBezTo>
                        <a:cubicBezTo>
                          <a:pt x="11204" y="4331"/>
                          <a:pt x="10799" y="4742"/>
                          <a:pt x="10268" y="4742"/>
                        </a:cubicBezTo>
                        <a:cubicBezTo>
                          <a:pt x="10237" y="4742"/>
                          <a:pt x="10207" y="4741"/>
                          <a:pt x="10176" y="4738"/>
                        </a:cubicBezTo>
                        <a:cubicBezTo>
                          <a:pt x="9600" y="4688"/>
                          <a:pt x="9148" y="4186"/>
                          <a:pt x="9148" y="3610"/>
                        </a:cubicBezTo>
                        <a:cubicBezTo>
                          <a:pt x="9148" y="3159"/>
                          <a:pt x="9449" y="2783"/>
                          <a:pt x="9850" y="2683"/>
                        </a:cubicBezTo>
                        <a:lnTo>
                          <a:pt x="9850" y="1329"/>
                        </a:lnTo>
                        <a:lnTo>
                          <a:pt x="6968" y="778"/>
                        </a:lnTo>
                        <a:lnTo>
                          <a:pt x="6717" y="2532"/>
                        </a:lnTo>
                        <a:cubicBezTo>
                          <a:pt x="7118" y="2708"/>
                          <a:pt x="7695" y="3034"/>
                          <a:pt x="7695" y="3485"/>
                        </a:cubicBezTo>
                        <a:cubicBezTo>
                          <a:pt x="7695" y="4030"/>
                          <a:pt x="7268" y="4441"/>
                          <a:pt x="6734" y="4441"/>
                        </a:cubicBezTo>
                        <a:cubicBezTo>
                          <a:pt x="6704" y="4441"/>
                          <a:pt x="6673" y="4440"/>
                          <a:pt x="6642" y="4437"/>
                        </a:cubicBezTo>
                        <a:cubicBezTo>
                          <a:pt x="6066" y="4387"/>
                          <a:pt x="5615" y="3886"/>
                          <a:pt x="5615" y="3309"/>
                        </a:cubicBezTo>
                        <a:cubicBezTo>
                          <a:pt x="5615" y="2833"/>
                          <a:pt x="5915" y="2482"/>
                          <a:pt x="6341" y="2382"/>
                        </a:cubicBezTo>
                        <a:lnTo>
                          <a:pt x="6341" y="552"/>
                        </a:lnTo>
                        <a:lnTo>
                          <a:pt x="3434" y="552"/>
                        </a:lnTo>
                        <a:lnTo>
                          <a:pt x="3384" y="2357"/>
                        </a:lnTo>
                        <a:cubicBezTo>
                          <a:pt x="3785" y="2532"/>
                          <a:pt x="4161" y="2708"/>
                          <a:pt x="4161" y="3184"/>
                        </a:cubicBezTo>
                        <a:cubicBezTo>
                          <a:pt x="4161" y="3728"/>
                          <a:pt x="3759" y="4115"/>
                          <a:pt x="3230" y="4115"/>
                        </a:cubicBezTo>
                        <a:cubicBezTo>
                          <a:pt x="3198" y="4115"/>
                          <a:pt x="3166" y="4114"/>
                          <a:pt x="3133" y="4111"/>
                        </a:cubicBezTo>
                        <a:cubicBezTo>
                          <a:pt x="2557" y="4061"/>
                          <a:pt x="2081" y="3560"/>
                          <a:pt x="2081" y="2983"/>
                        </a:cubicBezTo>
                        <a:cubicBezTo>
                          <a:pt x="2081" y="2532"/>
                          <a:pt x="2381" y="2181"/>
                          <a:pt x="2807" y="2081"/>
                        </a:cubicBezTo>
                        <a:lnTo>
                          <a:pt x="2607" y="87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5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4" name="Google Shape;1324;p9"/>
                  <p:cNvSpPr/>
                  <p:nvPr/>
                </p:nvSpPr>
                <p:spPr>
                  <a:xfrm>
                    <a:off x="4705675" y="1079600"/>
                    <a:ext cx="1213050" cy="181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2" h="72482" extrusionOk="0">
                        <a:moveTo>
                          <a:pt x="0" y="0"/>
                        </a:moveTo>
                        <a:lnTo>
                          <a:pt x="0" y="68246"/>
                        </a:lnTo>
                        <a:lnTo>
                          <a:pt x="48522" y="72482"/>
                        </a:lnTo>
                        <a:lnTo>
                          <a:pt x="48522" y="4236"/>
                        </a:lnTo>
                        <a:lnTo>
                          <a:pt x="45364" y="4010"/>
                        </a:lnTo>
                        <a:lnTo>
                          <a:pt x="45364" y="6015"/>
                        </a:lnTo>
                        <a:cubicBezTo>
                          <a:pt x="45790" y="6191"/>
                          <a:pt x="46091" y="6517"/>
                          <a:pt x="46091" y="6968"/>
                        </a:cubicBezTo>
                        <a:cubicBezTo>
                          <a:pt x="46091" y="7503"/>
                          <a:pt x="45983" y="7800"/>
                          <a:pt x="45507" y="7800"/>
                        </a:cubicBezTo>
                        <a:cubicBezTo>
                          <a:pt x="45470" y="7800"/>
                          <a:pt x="45430" y="7798"/>
                          <a:pt x="45389" y="7795"/>
                        </a:cubicBezTo>
                        <a:cubicBezTo>
                          <a:pt x="44838" y="7745"/>
                          <a:pt x="44361" y="7243"/>
                          <a:pt x="44361" y="6667"/>
                        </a:cubicBezTo>
                        <a:cubicBezTo>
                          <a:pt x="44361" y="6216"/>
                          <a:pt x="44662" y="5865"/>
                          <a:pt x="45088" y="5765"/>
                        </a:cubicBezTo>
                        <a:lnTo>
                          <a:pt x="44913" y="3785"/>
                        </a:lnTo>
                        <a:lnTo>
                          <a:pt x="41855" y="3409"/>
                        </a:lnTo>
                        <a:lnTo>
                          <a:pt x="41855" y="3409"/>
                        </a:lnTo>
                        <a:lnTo>
                          <a:pt x="41905" y="5589"/>
                        </a:lnTo>
                        <a:cubicBezTo>
                          <a:pt x="42331" y="5765"/>
                          <a:pt x="42582" y="5915"/>
                          <a:pt x="42582" y="6366"/>
                        </a:cubicBezTo>
                        <a:cubicBezTo>
                          <a:pt x="42582" y="6920"/>
                          <a:pt x="42466" y="7497"/>
                          <a:pt x="41946" y="7497"/>
                        </a:cubicBezTo>
                        <a:cubicBezTo>
                          <a:pt x="41925" y="7497"/>
                          <a:pt x="41903" y="7496"/>
                          <a:pt x="41880" y="7494"/>
                        </a:cubicBezTo>
                        <a:cubicBezTo>
                          <a:pt x="41304" y="7444"/>
                          <a:pt x="40828" y="6943"/>
                          <a:pt x="40828" y="6366"/>
                        </a:cubicBezTo>
                        <a:cubicBezTo>
                          <a:pt x="40828" y="5915"/>
                          <a:pt x="41153" y="5539"/>
                          <a:pt x="41554" y="5439"/>
                        </a:cubicBezTo>
                        <a:lnTo>
                          <a:pt x="41354" y="3484"/>
                        </a:lnTo>
                        <a:lnTo>
                          <a:pt x="38246" y="3334"/>
                        </a:lnTo>
                        <a:lnTo>
                          <a:pt x="38321" y="5364"/>
                        </a:lnTo>
                        <a:cubicBezTo>
                          <a:pt x="38747" y="5539"/>
                          <a:pt x="39048" y="5865"/>
                          <a:pt x="39048" y="6316"/>
                        </a:cubicBezTo>
                        <a:cubicBezTo>
                          <a:pt x="39048" y="6856"/>
                          <a:pt x="38938" y="7198"/>
                          <a:pt x="38451" y="7198"/>
                        </a:cubicBezTo>
                        <a:cubicBezTo>
                          <a:pt x="38418" y="7198"/>
                          <a:pt x="38383" y="7197"/>
                          <a:pt x="38346" y="7193"/>
                        </a:cubicBezTo>
                        <a:cubicBezTo>
                          <a:pt x="37770" y="7143"/>
                          <a:pt x="37319" y="6642"/>
                          <a:pt x="37319" y="6066"/>
                        </a:cubicBezTo>
                        <a:cubicBezTo>
                          <a:pt x="37319" y="5589"/>
                          <a:pt x="37620" y="5238"/>
                          <a:pt x="38046" y="5138"/>
                        </a:cubicBezTo>
                        <a:lnTo>
                          <a:pt x="37720" y="3284"/>
                        </a:lnTo>
                        <a:lnTo>
                          <a:pt x="34737" y="2607"/>
                        </a:lnTo>
                        <a:lnTo>
                          <a:pt x="34938" y="4938"/>
                        </a:lnTo>
                        <a:cubicBezTo>
                          <a:pt x="35339" y="5113"/>
                          <a:pt x="35564" y="5389"/>
                          <a:pt x="35564" y="5840"/>
                        </a:cubicBezTo>
                        <a:cubicBezTo>
                          <a:pt x="35564" y="6390"/>
                          <a:pt x="35405" y="6871"/>
                          <a:pt x="34912" y="6871"/>
                        </a:cubicBezTo>
                        <a:cubicBezTo>
                          <a:pt x="34888" y="6871"/>
                          <a:pt x="34863" y="6870"/>
                          <a:pt x="34838" y="6868"/>
                        </a:cubicBezTo>
                        <a:cubicBezTo>
                          <a:pt x="34261" y="6817"/>
                          <a:pt x="33785" y="6316"/>
                          <a:pt x="33785" y="5765"/>
                        </a:cubicBezTo>
                        <a:cubicBezTo>
                          <a:pt x="33785" y="5289"/>
                          <a:pt x="34086" y="4938"/>
                          <a:pt x="34512" y="4837"/>
                        </a:cubicBezTo>
                        <a:lnTo>
                          <a:pt x="34086" y="2707"/>
                        </a:lnTo>
                        <a:lnTo>
                          <a:pt x="31404" y="2807"/>
                        </a:lnTo>
                        <a:lnTo>
                          <a:pt x="31630" y="4587"/>
                        </a:lnTo>
                        <a:cubicBezTo>
                          <a:pt x="32031" y="4737"/>
                          <a:pt x="32331" y="5163"/>
                          <a:pt x="32331" y="5614"/>
                        </a:cubicBezTo>
                        <a:cubicBezTo>
                          <a:pt x="32331" y="6160"/>
                          <a:pt x="31927" y="6571"/>
                          <a:pt x="31395" y="6571"/>
                        </a:cubicBezTo>
                        <a:cubicBezTo>
                          <a:pt x="31365" y="6571"/>
                          <a:pt x="31335" y="6569"/>
                          <a:pt x="31304" y="6567"/>
                        </a:cubicBezTo>
                        <a:cubicBezTo>
                          <a:pt x="30727" y="6517"/>
                          <a:pt x="30376" y="6467"/>
                          <a:pt x="30376" y="5890"/>
                        </a:cubicBezTo>
                        <a:cubicBezTo>
                          <a:pt x="30376" y="5414"/>
                          <a:pt x="30727" y="5038"/>
                          <a:pt x="31153" y="4938"/>
                        </a:cubicBezTo>
                        <a:lnTo>
                          <a:pt x="30978" y="2707"/>
                        </a:lnTo>
                        <a:lnTo>
                          <a:pt x="27544" y="2832"/>
                        </a:lnTo>
                        <a:lnTo>
                          <a:pt x="27820" y="4411"/>
                        </a:lnTo>
                        <a:cubicBezTo>
                          <a:pt x="28221" y="4587"/>
                          <a:pt x="28822" y="4863"/>
                          <a:pt x="28822" y="5314"/>
                        </a:cubicBezTo>
                        <a:cubicBezTo>
                          <a:pt x="28822" y="5859"/>
                          <a:pt x="28396" y="6270"/>
                          <a:pt x="27883" y="6270"/>
                        </a:cubicBezTo>
                        <a:cubicBezTo>
                          <a:pt x="27854" y="6270"/>
                          <a:pt x="27824" y="6269"/>
                          <a:pt x="27795" y="6266"/>
                        </a:cubicBezTo>
                        <a:cubicBezTo>
                          <a:pt x="27218" y="6216"/>
                          <a:pt x="26792" y="6040"/>
                          <a:pt x="26792" y="5464"/>
                        </a:cubicBezTo>
                        <a:cubicBezTo>
                          <a:pt x="26792" y="5013"/>
                          <a:pt x="27043" y="4311"/>
                          <a:pt x="27469" y="4211"/>
                        </a:cubicBezTo>
                        <a:lnTo>
                          <a:pt x="27218" y="2381"/>
                        </a:lnTo>
                        <a:lnTo>
                          <a:pt x="24587" y="2131"/>
                        </a:lnTo>
                        <a:lnTo>
                          <a:pt x="24261" y="4211"/>
                        </a:lnTo>
                        <a:cubicBezTo>
                          <a:pt x="24687" y="4386"/>
                          <a:pt x="25289" y="4537"/>
                          <a:pt x="25289" y="5013"/>
                        </a:cubicBezTo>
                        <a:cubicBezTo>
                          <a:pt x="25289" y="5558"/>
                          <a:pt x="24885" y="5969"/>
                          <a:pt x="24353" y="5969"/>
                        </a:cubicBezTo>
                        <a:cubicBezTo>
                          <a:pt x="24323" y="5969"/>
                          <a:pt x="24292" y="5968"/>
                          <a:pt x="24261" y="5965"/>
                        </a:cubicBezTo>
                        <a:cubicBezTo>
                          <a:pt x="23685" y="5915"/>
                          <a:pt x="23233" y="5389"/>
                          <a:pt x="23233" y="4837"/>
                        </a:cubicBezTo>
                        <a:cubicBezTo>
                          <a:pt x="23233" y="4361"/>
                          <a:pt x="23634" y="4462"/>
                          <a:pt x="24061" y="4361"/>
                        </a:cubicBezTo>
                        <a:lnTo>
                          <a:pt x="23935" y="2081"/>
                        </a:lnTo>
                        <a:lnTo>
                          <a:pt x="20702" y="1880"/>
                        </a:lnTo>
                        <a:lnTo>
                          <a:pt x="20702" y="3484"/>
                        </a:lnTo>
                        <a:cubicBezTo>
                          <a:pt x="21128" y="3659"/>
                          <a:pt x="21780" y="4236"/>
                          <a:pt x="21780" y="4712"/>
                        </a:cubicBezTo>
                        <a:cubicBezTo>
                          <a:pt x="21780" y="5234"/>
                          <a:pt x="21353" y="5643"/>
                          <a:pt x="20819" y="5643"/>
                        </a:cubicBezTo>
                        <a:cubicBezTo>
                          <a:pt x="20789" y="5643"/>
                          <a:pt x="20758" y="5642"/>
                          <a:pt x="20727" y="5639"/>
                        </a:cubicBezTo>
                        <a:cubicBezTo>
                          <a:pt x="20176" y="5589"/>
                          <a:pt x="19700" y="5088"/>
                          <a:pt x="19700" y="4512"/>
                        </a:cubicBezTo>
                        <a:cubicBezTo>
                          <a:pt x="19700" y="4061"/>
                          <a:pt x="20000" y="3685"/>
                          <a:pt x="20426" y="3609"/>
                        </a:cubicBezTo>
                        <a:lnTo>
                          <a:pt x="20126" y="1755"/>
                        </a:lnTo>
                        <a:lnTo>
                          <a:pt x="17519" y="1529"/>
                        </a:lnTo>
                        <a:lnTo>
                          <a:pt x="17344" y="3459"/>
                        </a:lnTo>
                        <a:cubicBezTo>
                          <a:pt x="17745" y="3609"/>
                          <a:pt x="18246" y="3935"/>
                          <a:pt x="18246" y="4386"/>
                        </a:cubicBezTo>
                        <a:cubicBezTo>
                          <a:pt x="18246" y="4932"/>
                          <a:pt x="17842" y="5343"/>
                          <a:pt x="17310" y="5343"/>
                        </a:cubicBezTo>
                        <a:cubicBezTo>
                          <a:pt x="17280" y="5343"/>
                          <a:pt x="17249" y="5341"/>
                          <a:pt x="17218" y="5339"/>
                        </a:cubicBezTo>
                        <a:cubicBezTo>
                          <a:pt x="16642" y="5289"/>
                          <a:pt x="16166" y="4787"/>
                          <a:pt x="16166" y="4211"/>
                        </a:cubicBezTo>
                        <a:cubicBezTo>
                          <a:pt x="16166" y="3760"/>
                          <a:pt x="16492" y="3384"/>
                          <a:pt x="16893" y="3284"/>
                        </a:cubicBezTo>
                        <a:lnTo>
                          <a:pt x="16717" y="1429"/>
                        </a:lnTo>
                        <a:lnTo>
                          <a:pt x="13409" y="903"/>
                        </a:lnTo>
                        <a:lnTo>
                          <a:pt x="13409" y="903"/>
                        </a:lnTo>
                        <a:lnTo>
                          <a:pt x="13885" y="3183"/>
                        </a:lnTo>
                        <a:cubicBezTo>
                          <a:pt x="14286" y="3359"/>
                          <a:pt x="14737" y="3634"/>
                          <a:pt x="14737" y="4086"/>
                        </a:cubicBezTo>
                        <a:cubicBezTo>
                          <a:pt x="14737" y="4631"/>
                          <a:pt x="14311" y="5042"/>
                          <a:pt x="13776" y="5042"/>
                        </a:cubicBezTo>
                        <a:cubicBezTo>
                          <a:pt x="13746" y="5042"/>
                          <a:pt x="13715" y="5041"/>
                          <a:pt x="13685" y="5038"/>
                        </a:cubicBezTo>
                        <a:cubicBezTo>
                          <a:pt x="13108" y="4988"/>
                          <a:pt x="12657" y="4487"/>
                          <a:pt x="12657" y="3910"/>
                        </a:cubicBezTo>
                        <a:cubicBezTo>
                          <a:pt x="12657" y="3434"/>
                          <a:pt x="12958" y="3083"/>
                          <a:pt x="13384" y="2983"/>
                        </a:cubicBezTo>
                        <a:lnTo>
                          <a:pt x="13158" y="1128"/>
                        </a:lnTo>
                        <a:lnTo>
                          <a:pt x="10251" y="1228"/>
                        </a:lnTo>
                        <a:lnTo>
                          <a:pt x="10176" y="2908"/>
                        </a:lnTo>
                        <a:cubicBezTo>
                          <a:pt x="10577" y="3083"/>
                          <a:pt x="11203" y="3309"/>
                          <a:pt x="11203" y="3785"/>
                        </a:cubicBezTo>
                        <a:cubicBezTo>
                          <a:pt x="11203" y="4329"/>
                          <a:pt x="10779" y="4716"/>
                          <a:pt x="10268" y="4716"/>
                        </a:cubicBezTo>
                        <a:cubicBezTo>
                          <a:pt x="10238" y="4716"/>
                          <a:pt x="10207" y="4715"/>
                          <a:pt x="10176" y="4712"/>
                        </a:cubicBezTo>
                        <a:cubicBezTo>
                          <a:pt x="9599" y="4662"/>
                          <a:pt x="9123" y="4161"/>
                          <a:pt x="9123" y="3584"/>
                        </a:cubicBezTo>
                        <a:cubicBezTo>
                          <a:pt x="9123" y="3133"/>
                          <a:pt x="9424" y="2782"/>
                          <a:pt x="9850" y="2682"/>
                        </a:cubicBezTo>
                        <a:lnTo>
                          <a:pt x="9850" y="1304"/>
                        </a:lnTo>
                        <a:lnTo>
                          <a:pt x="6968" y="777"/>
                        </a:lnTo>
                        <a:lnTo>
                          <a:pt x="6692" y="2507"/>
                        </a:lnTo>
                        <a:cubicBezTo>
                          <a:pt x="7118" y="2682"/>
                          <a:pt x="7669" y="3008"/>
                          <a:pt x="7669" y="3459"/>
                        </a:cubicBezTo>
                        <a:cubicBezTo>
                          <a:pt x="7669" y="4005"/>
                          <a:pt x="7265" y="4415"/>
                          <a:pt x="6733" y="4415"/>
                        </a:cubicBezTo>
                        <a:cubicBezTo>
                          <a:pt x="6703" y="4415"/>
                          <a:pt x="6673" y="4414"/>
                          <a:pt x="6642" y="4411"/>
                        </a:cubicBezTo>
                        <a:cubicBezTo>
                          <a:pt x="6065" y="4361"/>
                          <a:pt x="5614" y="3860"/>
                          <a:pt x="5614" y="3284"/>
                        </a:cubicBezTo>
                        <a:cubicBezTo>
                          <a:pt x="5614" y="2832"/>
                          <a:pt x="5915" y="2456"/>
                          <a:pt x="6316" y="2356"/>
                        </a:cubicBezTo>
                        <a:lnTo>
                          <a:pt x="6316" y="552"/>
                        </a:lnTo>
                        <a:lnTo>
                          <a:pt x="3434" y="552"/>
                        </a:lnTo>
                        <a:lnTo>
                          <a:pt x="3359" y="2356"/>
                        </a:lnTo>
                        <a:cubicBezTo>
                          <a:pt x="3785" y="2532"/>
                          <a:pt x="4161" y="2707"/>
                          <a:pt x="4161" y="3158"/>
                        </a:cubicBezTo>
                        <a:cubicBezTo>
                          <a:pt x="4161" y="3704"/>
                          <a:pt x="3734" y="4115"/>
                          <a:pt x="3200" y="4115"/>
                        </a:cubicBezTo>
                        <a:cubicBezTo>
                          <a:pt x="3170" y="4115"/>
                          <a:pt x="3139" y="4113"/>
                          <a:pt x="3108" y="4111"/>
                        </a:cubicBezTo>
                        <a:cubicBezTo>
                          <a:pt x="2557" y="4061"/>
                          <a:pt x="2080" y="3559"/>
                          <a:pt x="2080" y="2983"/>
                        </a:cubicBezTo>
                        <a:cubicBezTo>
                          <a:pt x="2080" y="2507"/>
                          <a:pt x="2381" y="2156"/>
                          <a:pt x="2807" y="2055"/>
                        </a:cubicBezTo>
                        <a:lnTo>
                          <a:pt x="2607" y="8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E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5" name="Google Shape;1325;p9"/>
                  <p:cNvSpPr/>
                  <p:nvPr/>
                </p:nvSpPr>
                <p:spPr>
                  <a:xfrm>
                    <a:off x="4748900" y="1231850"/>
                    <a:ext cx="1126600" cy="161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64613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  <a:lnTo>
                          <a:pt x="45064" y="64612"/>
                        </a:lnTo>
                        <a:lnTo>
                          <a:pt x="1" y="60653"/>
                        </a:lnTo>
                        <a:close/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6" name="Google Shape;1326;p9"/>
                  <p:cNvSpPr/>
                  <p:nvPr/>
                </p:nvSpPr>
                <p:spPr>
                  <a:xfrm>
                    <a:off x="4748900" y="268737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7" name="Google Shape;1327;p9"/>
                  <p:cNvSpPr/>
                  <p:nvPr/>
                </p:nvSpPr>
                <p:spPr>
                  <a:xfrm>
                    <a:off x="4748900" y="26266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8" name="Google Shape;1328;p9"/>
                  <p:cNvSpPr/>
                  <p:nvPr/>
                </p:nvSpPr>
                <p:spPr>
                  <a:xfrm>
                    <a:off x="4748900" y="2566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9" name="Google Shape;1329;p9"/>
                  <p:cNvSpPr/>
                  <p:nvPr/>
                </p:nvSpPr>
                <p:spPr>
                  <a:xfrm>
                    <a:off x="4748900" y="2505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0" name="Google Shape;1330;p9"/>
                  <p:cNvSpPr/>
                  <p:nvPr/>
                </p:nvSpPr>
                <p:spPr>
                  <a:xfrm>
                    <a:off x="4748900" y="24449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1" name="Google Shape;1331;p9"/>
                  <p:cNvSpPr/>
                  <p:nvPr/>
                </p:nvSpPr>
                <p:spPr>
                  <a:xfrm>
                    <a:off x="4748900" y="2384125"/>
                    <a:ext cx="1126600" cy="99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0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2" name="Google Shape;1332;p9"/>
                  <p:cNvSpPr/>
                  <p:nvPr/>
                </p:nvSpPr>
                <p:spPr>
                  <a:xfrm>
                    <a:off x="4748900" y="2323975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3" name="Google Shape;1333;p9"/>
                  <p:cNvSpPr/>
                  <p:nvPr/>
                </p:nvSpPr>
                <p:spPr>
                  <a:xfrm>
                    <a:off x="4748900" y="2263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4" name="Google Shape;1334;p9"/>
                  <p:cNvSpPr/>
                  <p:nvPr/>
                </p:nvSpPr>
                <p:spPr>
                  <a:xfrm>
                    <a:off x="4748900" y="2202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5" name="Google Shape;1335;p9"/>
                  <p:cNvSpPr/>
                  <p:nvPr/>
                </p:nvSpPr>
                <p:spPr>
                  <a:xfrm>
                    <a:off x="4748900" y="214162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1"/>
                        </a:moveTo>
                        <a:lnTo>
                          <a:pt x="45064" y="3961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6" name="Google Shape;1336;p9"/>
                  <p:cNvSpPr/>
                  <p:nvPr/>
                </p:nvSpPr>
                <p:spPr>
                  <a:xfrm>
                    <a:off x="4748900" y="20814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7" name="Google Shape;1337;p9"/>
                  <p:cNvSpPr/>
                  <p:nvPr/>
                </p:nvSpPr>
                <p:spPr>
                  <a:xfrm>
                    <a:off x="4748900" y="20207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8" name="Google Shape;1338;p9"/>
                  <p:cNvSpPr/>
                  <p:nvPr/>
                </p:nvSpPr>
                <p:spPr>
                  <a:xfrm>
                    <a:off x="4748900" y="19599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9" name="Google Shape;1339;p9"/>
                  <p:cNvSpPr/>
                  <p:nvPr/>
                </p:nvSpPr>
                <p:spPr>
                  <a:xfrm>
                    <a:off x="4748900" y="18991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0" name="Google Shape;1340;p9"/>
                  <p:cNvSpPr/>
                  <p:nvPr/>
                </p:nvSpPr>
                <p:spPr>
                  <a:xfrm>
                    <a:off x="4748900" y="18383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1" name="Google Shape;1341;p9"/>
                  <p:cNvSpPr/>
                  <p:nvPr/>
                </p:nvSpPr>
                <p:spPr>
                  <a:xfrm>
                    <a:off x="4748900" y="17782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2" name="Google Shape;1342;p9"/>
                  <p:cNvSpPr/>
                  <p:nvPr/>
                </p:nvSpPr>
                <p:spPr>
                  <a:xfrm>
                    <a:off x="4748900" y="1717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3" name="Google Shape;1343;p9"/>
                  <p:cNvSpPr/>
                  <p:nvPr/>
                </p:nvSpPr>
                <p:spPr>
                  <a:xfrm>
                    <a:off x="4748900" y="1656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4" name="Google Shape;1344;p9"/>
                  <p:cNvSpPr/>
                  <p:nvPr/>
                </p:nvSpPr>
                <p:spPr>
                  <a:xfrm>
                    <a:off x="4748900" y="1595900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5" name="Google Shape;1345;p9"/>
                  <p:cNvSpPr/>
                  <p:nvPr/>
                </p:nvSpPr>
                <p:spPr>
                  <a:xfrm>
                    <a:off x="4748900" y="15351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6" name="Google Shape;1346;p9"/>
                  <p:cNvSpPr/>
                  <p:nvPr/>
                </p:nvSpPr>
                <p:spPr>
                  <a:xfrm>
                    <a:off x="4748900" y="14743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7" name="Google Shape;1347;p9"/>
                  <p:cNvSpPr/>
                  <p:nvPr/>
                </p:nvSpPr>
                <p:spPr>
                  <a:xfrm>
                    <a:off x="4748900" y="1414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8" name="Google Shape;1348;p9"/>
                  <p:cNvSpPr/>
                  <p:nvPr/>
                </p:nvSpPr>
                <p:spPr>
                  <a:xfrm>
                    <a:off x="4748900" y="1353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9" name="Google Shape;1349;p9"/>
                  <p:cNvSpPr/>
                  <p:nvPr/>
                </p:nvSpPr>
                <p:spPr>
                  <a:xfrm>
                    <a:off x="4748900" y="12926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0" name="Google Shape;1350;p9"/>
                  <p:cNvSpPr/>
                  <p:nvPr/>
                </p:nvSpPr>
                <p:spPr>
                  <a:xfrm>
                    <a:off x="5815950" y="1325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1" name="Google Shape;1351;p9"/>
                  <p:cNvSpPr/>
                  <p:nvPr/>
                </p:nvSpPr>
                <p:spPr>
                  <a:xfrm>
                    <a:off x="5756425" y="1320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2" name="Google Shape;1352;p9"/>
                  <p:cNvSpPr/>
                  <p:nvPr/>
                </p:nvSpPr>
                <p:spPr>
                  <a:xfrm>
                    <a:off x="5697525" y="1314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3" name="Google Shape;1353;p9"/>
                  <p:cNvSpPr/>
                  <p:nvPr/>
                </p:nvSpPr>
                <p:spPr>
                  <a:xfrm>
                    <a:off x="5638000" y="13095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4" name="Google Shape;1354;p9"/>
                  <p:cNvSpPr/>
                  <p:nvPr/>
                </p:nvSpPr>
                <p:spPr>
                  <a:xfrm>
                    <a:off x="5579100" y="1304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5" name="Google Shape;1355;p9"/>
                  <p:cNvSpPr/>
                  <p:nvPr/>
                </p:nvSpPr>
                <p:spPr>
                  <a:xfrm>
                    <a:off x="5519575" y="1299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6" name="Google Shape;1356;p9"/>
                  <p:cNvSpPr/>
                  <p:nvPr/>
                </p:nvSpPr>
                <p:spPr>
                  <a:xfrm>
                    <a:off x="5460050" y="1293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7" name="Google Shape;1357;p9"/>
                  <p:cNvSpPr/>
                  <p:nvPr/>
                </p:nvSpPr>
                <p:spPr>
                  <a:xfrm>
                    <a:off x="5401150" y="12888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8" name="Google Shape;1358;p9"/>
                  <p:cNvSpPr/>
                  <p:nvPr/>
                </p:nvSpPr>
                <p:spPr>
                  <a:xfrm>
                    <a:off x="5341650" y="1283850"/>
                    <a:ext cx="0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9" name="Google Shape;1359;p9"/>
                  <p:cNvSpPr/>
                  <p:nvPr/>
                </p:nvSpPr>
                <p:spPr>
                  <a:xfrm>
                    <a:off x="5282750" y="12788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0" name="Google Shape;1360;p9"/>
                  <p:cNvSpPr/>
                  <p:nvPr/>
                </p:nvSpPr>
                <p:spPr>
                  <a:xfrm>
                    <a:off x="5223225" y="1273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1" name="Google Shape;1361;p9"/>
                  <p:cNvSpPr/>
                  <p:nvPr/>
                </p:nvSpPr>
                <p:spPr>
                  <a:xfrm>
                    <a:off x="5163700" y="1268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2" name="Google Shape;1362;p9"/>
                  <p:cNvSpPr/>
                  <p:nvPr/>
                </p:nvSpPr>
                <p:spPr>
                  <a:xfrm>
                    <a:off x="5104800" y="12631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3" name="Google Shape;1363;p9"/>
                  <p:cNvSpPr/>
                  <p:nvPr/>
                </p:nvSpPr>
                <p:spPr>
                  <a:xfrm>
                    <a:off x="5045275" y="1257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0" y="0"/>
                        </a:moveTo>
                        <a:lnTo>
                          <a:pt x="0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4" name="Google Shape;1364;p9"/>
                  <p:cNvSpPr/>
                  <p:nvPr/>
                </p:nvSpPr>
                <p:spPr>
                  <a:xfrm>
                    <a:off x="4986375" y="1252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5" name="Google Shape;1365;p9"/>
                  <p:cNvSpPr/>
                  <p:nvPr/>
                </p:nvSpPr>
                <p:spPr>
                  <a:xfrm>
                    <a:off x="4926850" y="1247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6" name="Google Shape;1366;p9"/>
                  <p:cNvSpPr/>
                  <p:nvPr/>
                </p:nvSpPr>
                <p:spPr>
                  <a:xfrm>
                    <a:off x="4867325" y="12425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7" name="Google Shape;1367;p9"/>
                  <p:cNvSpPr/>
                  <p:nvPr/>
                </p:nvSpPr>
                <p:spPr>
                  <a:xfrm>
                    <a:off x="4808425" y="1236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0"/>
                        </a:moveTo>
                        <a:lnTo>
                          <a:pt x="1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68" name="Google Shape;1368;p9"/>
                <p:cNvSpPr/>
                <p:nvPr/>
              </p:nvSpPr>
              <p:spPr>
                <a:xfrm rot="1596001" flipH="1">
                  <a:off x="7528279" y="796182"/>
                  <a:ext cx="154247" cy="8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5" h="9468" extrusionOk="0">
                      <a:moveTo>
                        <a:pt x="674" y="7289"/>
                      </a:moveTo>
                      <a:lnTo>
                        <a:pt x="674" y="7289"/>
                      </a:lnTo>
                      <a:cubicBezTo>
                        <a:pt x="673" y="7298"/>
                        <a:pt x="675" y="7302"/>
                        <a:pt x="680" y="7302"/>
                      </a:cubicBezTo>
                      <a:cubicBezTo>
                        <a:pt x="683" y="7302"/>
                        <a:pt x="687" y="7300"/>
                        <a:pt x="692" y="7297"/>
                      </a:cubicBezTo>
                      <a:lnTo>
                        <a:pt x="692" y="7297"/>
                      </a:lnTo>
                      <a:cubicBezTo>
                        <a:pt x="680" y="7292"/>
                        <a:pt x="674" y="7289"/>
                        <a:pt x="674" y="7289"/>
                      </a:cubicBezTo>
                      <a:close/>
                      <a:moveTo>
                        <a:pt x="13621" y="0"/>
                      </a:moveTo>
                      <a:lnTo>
                        <a:pt x="0" y="4217"/>
                      </a:lnTo>
                      <a:cubicBezTo>
                        <a:pt x="799" y="4405"/>
                        <a:pt x="768" y="4436"/>
                        <a:pt x="1520" y="4749"/>
                      </a:cubicBezTo>
                      <a:cubicBezTo>
                        <a:pt x="972" y="5094"/>
                        <a:pt x="721" y="5392"/>
                        <a:pt x="172" y="5753"/>
                      </a:cubicBezTo>
                      <a:cubicBezTo>
                        <a:pt x="549" y="5988"/>
                        <a:pt x="1082" y="6176"/>
                        <a:pt x="1520" y="6207"/>
                      </a:cubicBezTo>
                      <a:cubicBezTo>
                        <a:pt x="1422" y="6390"/>
                        <a:pt x="807" y="7228"/>
                        <a:pt x="692" y="7297"/>
                      </a:cubicBezTo>
                      <a:lnTo>
                        <a:pt x="692" y="7297"/>
                      </a:lnTo>
                      <a:cubicBezTo>
                        <a:pt x="843" y="7370"/>
                        <a:pt x="1880" y="7870"/>
                        <a:pt x="1869" y="7870"/>
                      </a:cubicBezTo>
                      <a:cubicBezTo>
                        <a:pt x="1868" y="7870"/>
                        <a:pt x="1867" y="7869"/>
                        <a:pt x="1865" y="7869"/>
                      </a:cubicBezTo>
                      <a:cubicBezTo>
                        <a:pt x="1865" y="7869"/>
                        <a:pt x="1583" y="9170"/>
                        <a:pt x="1364" y="9467"/>
                      </a:cubicBezTo>
                      <a:cubicBezTo>
                        <a:pt x="9796" y="6724"/>
                        <a:pt x="14718" y="5439"/>
                        <a:pt x="16834" y="4561"/>
                      </a:cubicBezTo>
                      <a:lnTo>
                        <a:pt x="16834" y="4561"/>
                      </a:lnTo>
                      <a:cubicBezTo>
                        <a:pt x="16831" y="4562"/>
                        <a:pt x="16826" y="4563"/>
                        <a:pt x="16820" y="4563"/>
                      </a:cubicBezTo>
                      <a:cubicBezTo>
                        <a:pt x="16722" y="4563"/>
                        <a:pt x="16253" y="4460"/>
                        <a:pt x="15784" y="4358"/>
                      </a:cubicBezTo>
                      <a:cubicBezTo>
                        <a:pt x="16082" y="4122"/>
                        <a:pt x="16427" y="3934"/>
                        <a:pt x="16803" y="3825"/>
                      </a:cubicBezTo>
                      <a:cubicBezTo>
                        <a:pt x="16427" y="3684"/>
                        <a:pt x="16066" y="3558"/>
                        <a:pt x="15690" y="3433"/>
                      </a:cubicBezTo>
                      <a:cubicBezTo>
                        <a:pt x="15800" y="3151"/>
                        <a:pt x="15956" y="2869"/>
                        <a:pt x="16145" y="2633"/>
                      </a:cubicBezTo>
                      <a:cubicBezTo>
                        <a:pt x="15878" y="2508"/>
                        <a:pt x="15612" y="2398"/>
                        <a:pt x="15345" y="2289"/>
                      </a:cubicBezTo>
                      <a:cubicBezTo>
                        <a:pt x="15627" y="2085"/>
                        <a:pt x="15847" y="1834"/>
                        <a:pt x="16004" y="1536"/>
                      </a:cubicBezTo>
                      <a:cubicBezTo>
                        <a:pt x="15627" y="1395"/>
                        <a:pt x="15251" y="1254"/>
                        <a:pt x="14875" y="1113"/>
                      </a:cubicBezTo>
                      <a:cubicBezTo>
                        <a:pt x="14906" y="815"/>
                        <a:pt x="15220" y="455"/>
                        <a:pt x="15235" y="157"/>
                      </a:cubicBezTo>
                      <a:lnTo>
                        <a:pt x="15235" y="157"/>
                      </a:lnTo>
                      <a:cubicBezTo>
                        <a:pt x="15198" y="158"/>
                        <a:pt x="15160" y="159"/>
                        <a:pt x="15122" y="159"/>
                      </a:cubicBezTo>
                      <a:cubicBezTo>
                        <a:pt x="14726" y="159"/>
                        <a:pt x="14337" y="86"/>
                        <a:pt x="13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9"/>
                <p:cNvSpPr/>
                <p:nvPr/>
              </p:nvSpPr>
              <p:spPr>
                <a:xfrm rot="1596001" flipH="1">
                  <a:off x="7074804" y="1404157"/>
                  <a:ext cx="154247" cy="8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5" h="9468" extrusionOk="0">
                      <a:moveTo>
                        <a:pt x="674" y="7289"/>
                      </a:moveTo>
                      <a:lnTo>
                        <a:pt x="674" y="7289"/>
                      </a:lnTo>
                      <a:cubicBezTo>
                        <a:pt x="673" y="7298"/>
                        <a:pt x="675" y="7302"/>
                        <a:pt x="680" y="7302"/>
                      </a:cubicBezTo>
                      <a:cubicBezTo>
                        <a:pt x="683" y="7302"/>
                        <a:pt x="687" y="7300"/>
                        <a:pt x="692" y="7297"/>
                      </a:cubicBezTo>
                      <a:lnTo>
                        <a:pt x="692" y="7297"/>
                      </a:lnTo>
                      <a:cubicBezTo>
                        <a:pt x="680" y="7292"/>
                        <a:pt x="674" y="7289"/>
                        <a:pt x="674" y="7289"/>
                      </a:cubicBezTo>
                      <a:close/>
                      <a:moveTo>
                        <a:pt x="13621" y="0"/>
                      </a:moveTo>
                      <a:lnTo>
                        <a:pt x="0" y="4217"/>
                      </a:lnTo>
                      <a:cubicBezTo>
                        <a:pt x="799" y="4405"/>
                        <a:pt x="768" y="4436"/>
                        <a:pt x="1520" y="4749"/>
                      </a:cubicBezTo>
                      <a:cubicBezTo>
                        <a:pt x="972" y="5094"/>
                        <a:pt x="721" y="5392"/>
                        <a:pt x="172" y="5753"/>
                      </a:cubicBezTo>
                      <a:cubicBezTo>
                        <a:pt x="549" y="5988"/>
                        <a:pt x="1082" y="6176"/>
                        <a:pt x="1520" y="6207"/>
                      </a:cubicBezTo>
                      <a:cubicBezTo>
                        <a:pt x="1422" y="6390"/>
                        <a:pt x="807" y="7228"/>
                        <a:pt x="692" y="7297"/>
                      </a:cubicBezTo>
                      <a:lnTo>
                        <a:pt x="692" y="7297"/>
                      </a:lnTo>
                      <a:cubicBezTo>
                        <a:pt x="843" y="7370"/>
                        <a:pt x="1880" y="7870"/>
                        <a:pt x="1869" y="7870"/>
                      </a:cubicBezTo>
                      <a:cubicBezTo>
                        <a:pt x="1868" y="7870"/>
                        <a:pt x="1867" y="7869"/>
                        <a:pt x="1865" y="7869"/>
                      </a:cubicBezTo>
                      <a:cubicBezTo>
                        <a:pt x="1865" y="7869"/>
                        <a:pt x="1583" y="9170"/>
                        <a:pt x="1364" y="9467"/>
                      </a:cubicBezTo>
                      <a:cubicBezTo>
                        <a:pt x="9796" y="6724"/>
                        <a:pt x="14718" y="5439"/>
                        <a:pt x="16834" y="4561"/>
                      </a:cubicBezTo>
                      <a:lnTo>
                        <a:pt x="16834" y="4561"/>
                      </a:lnTo>
                      <a:cubicBezTo>
                        <a:pt x="16831" y="4562"/>
                        <a:pt x="16826" y="4563"/>
                        <a:pt x="16820" y="4563"/>
                      </a:cubicBezTo>
                      <a:cubicBezTo>
                        <a:pt x="16722" y="4563"/>
                        <a:pt x="16253" y="4460"/>
                        <a:pt x="15784" y="4358"/>
                      </a:cubicBezTo>
                      <a:cubicBezTo>
                        <a:pt x="16082" y="4122"/>
                        <a:pt x="16427" y="3934"/>
                        <a:pt x="16803" y="3825"/>
                      </a:cubicBezTo>
                      <a:cubicBezTo>
                        <a:pt x="16427" y="3684"/>
                        <a:pt x="16066" y="3558"/>
                        <a:pt x="15690" y="3433"/>
                      </a:cubicBezTo>
                      <a:cubicBezTo>
                        <a:pt x="15800" y="3151"/>
                        <a:pt x="15956" y="2869"/>
                        <a:pt x="16145" y="2633"/>
                      </a:cubicBezTo>
                      <a:cubicBezTo>
                        <a:pt x="15878" y="2508"/>
                        <a:pt x="15612" y="2398"/>
                        <a:pt x="15345" y="2289"/>
                      </a:cubicBezTo>
                      <a:cubicBezTo>
                        <a:pt x="15627" y="2085"/>
                        <a:pt x="15847" y="1834"/>
                        <a:pt x="16004" y="1536"/>
                      </a:cubicBezTo>
                      <a:cubicBezTo>
                        <a:pt x="15627" y="1395"/>
                        <a:pt x="15251" y="1254"/>
                        <a:pt x="14875" y="1113"/>
                      </a:cubicBezTo>
                      <a:cubicBezTo>
                        <a:pt x="14906" y="815"/>
                        <a:pt x="15220" y="455"/>
                        <a:pt x="15235" y="157"/>
                      </a:cubicBezTo>
                      <a:lnTo>
                        <a:pt x="15235" y="157"/>
                      </a:lnTo>
                      <a:cubicBezTo>
                        <a:pt x="15198" y="158"/>
                        <a:pt x="15160" y="159"/>
                        <a:pt x="15122" y="159"/>
                      </a:cubicBezTo>
                      <a:cubicBezTo>
                        <a:pt x="14726" y="159"/>
                        <a:pt x="14337" y="86"/>
                        <a:pt x="13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70" name="Google Shape;1370;p9"/>
            <p:cNvSpPr/>
            <p:nvPr/>
          </p:nvSpPr>
          <p:spPr>
            <a:xfrm>
              <a:off x="7015225" y="1666150"/>
              <a:ext cx="109025" cy="869675"/>
            </a:xfrm>
            <a:custGeom>
              <a:avLst/>
              <a:gdLst/>
              <a:ahLst/>
              <a:cxnLst/>
              <a:rect l="l" t="t" r="r" b="b"/>
              <a:pathLst>
                <a:path w="4361" h="34787" extrusionOk="0">
                  <a:moveTo>
                    <a:pt x="343" y="1"/>
                  </a:moveTo>
                  <a:cubicBezTo>
                    <a:pt x="161" y="1"/>
                    <a:pt x="1" y="138"/>
                    <a:pt x="1" y="343"/>
                  </a:cubicBezTo>
                  <a:lnTo>
                    <a:pt x="1" y="34444"/>
                  </a:lnTo>
                  <a:cubicBezTo>
                    <a:pt x="1" y="34649"/>
                    <a:pt x="161" y="34786"/>
                    <a:pt x="343" y="34786"/>
                  </a:cubicBezTo>
                  <a:lnTo>
                    <a:pt x="4018" y="34786"/>
                  </a:lnTo>
                  <a:cubicBezTo>
                    <a:pt x="4201" y="34786"/>
                    <a:pt x="4360" y="34649"/>
                    <a:pt x="4360" y="34444"/>
                  </a:cubicBezTo>
                  <a:lnTo>
                    <a:pt x="4360" y="343"/>
                  </a:lnTo>
                  <a:cubicBezTo>
                    <a:pt x="4360" y="138"/>
                    <a:pt x="4201" y="1"/>
                    <a:pt x="4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7015225" y="2066175"/>
              <a:ext cx="109025" cy="469650"/>
            </a:xfrm>
            <a:custGeom>
              <a:avLst/>
              <a:gdLst/>
              <a:ahLst/>
              <a:cxnLst/>
              <a:rect l="l" t="t" r="r" b="b"/>
              <a:pathLst>
                <a:path w="4361" h="18786" extrusionOk="0">
                  <a:moveTo>
                    <a:pt x="4360" y="0"/>
                  </a:moveTo>
                  <a:cubicBezTo>
                    <a:pt x="3835" y="2716"/>
                    <a:pt x="3082" y="5433"/>
                    <a:pt x="1416" y="7601"/>
                  </a:cubicBezTo>
                  <a:cubicBezTo>
                    <a:pt x="1397" y="7638"/>
                    <a:pt x="1348" y="7675"/>
                    <a:pt x="1306" y="7675"/>
                  </a:cubicBezTo>
                  <a:cubicBezTo>
                    <a:pt x="1296" y="7675"/>
                    <a:pt x="1287" y="7674"/>
                    <a:pt x="1279" y="7669"/>
                  </a:cubicBezTo>
                  <a:cubicBezTo>
                    <a:pt x="731" y="7441"/>
                    <a:pt x="320" y="7030"/>
                    <a:pt x="1" y="6505"/>
                  </a:cubicBezTo>
                  <a:lnTo>
                    <a:pt x="1" y="18443"/>
                  </a:lnTo>
                  <a:cubicBezTo>
                    <a:pt x="1" y="18648"/>
                    <a:pt x="161" y="18785"/>
                    <a:pt x="343" y="18785"/>
                  </a:cubicBezTo>
                  <a:lnTo>
                    <a:pt x="4018" y="18785"/>
                  </a:lnTo>
                  <a:cubicBezTo>
                    <a:pt x="4201" y="18785"/>
                    <a:pt x="4360" y="18648"/>
                    <a:pt x="4360" y="18443"/>
                  </a:cubicBezTo>
                  <a:lnTo>
                    <a:pt x="4360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6676825" y="1564900"/>
              <a:ext cx="338400" cy="963425"/>
            </a:xfrm>
            <a:custGeom>
              <a:avLst/>
              <a:gdLst/>
              <a:ahLst/>
              <a:cxnLst/>
              <a:rect l="l" t="t" r="r" b="b"/>
              <a:pathLst>
                <a:path w="13536" h="38537" extrusionOk="0">
                  <a:moveTo>
                    <a:pt x="3058" y="0"/>
                  </a:moveTo>
                  <a:cubicBezTo>
                    <a:pt x="3029" y="0"/>
                    <a:pt x="2998" y="4"/>
                    <a:pt x="2968" y="11"/>
                  </a:cubicBezTo>
                  <a:lnTo>
                    <a:pt x="297" y="741"/>
                  </a:lnTo>
                  <a:cubicBezTo>
                    <a:pt x="115" y="787"/>
                    <a:pt x="0" y="992"/>
                    <a:pt x="46" y="1175"/>
                  </a:cubicBezTo>
                  <a:lnTo>
                    <a:pt x="10135" y="38289"/>
                  </a:lnTo>
                  <a:cubicBezTo>
                    <a:pt x="10171" y="38435"/>
                    <a:pt x="10310" y="38537"/>
                    <a:pt x="10458" y="38537"/>
                  </a:cubicBezTo>
                  <a:cubicBezTo>
                    <a:pt x="10495" y="38537"/>
                    <a:pt x="10532" y="38530"/>
                    <a:pt x="10569" y="38517"/>
                  </a:cubicBezTo>
                  <a:lnTo>
                    <a:pt x="13239" y="37786"/>
                  </a:lnTo>
                  <a:cubicBezTo>
                    <a:pt x="13445" y="37741"/>
                    <a:pt x="13536" y="37558"/>
                    <a:pt x="13490" y="37376"/>
                  </a:cubicBezTo>
                  <a:lnTo>
                    <a:pt x="3401" y="262"/>
                  </a:lnTo>
                  <a:cubicBezTo>
                    <a:pt x="3363" y="106"/>
                    <a:pt x="3225" y="0"/>
                    <a:pt x="3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6727600" y="1775725"/>
              <a:ext cx="287625" cy="752600"/>
            </a:xfrm>
            <a:custGeom>
              <a:avLst/>
              <a:gdLst/>
              <a:ahLst/>
              <a:cxnLst/>
              <a:rect l="l" t="t" r="r" b="b"/>
              <a:pathLst>
                <a:path w="11505" h="30104" extrusionOk="0">
                  <a:moveTo>
                    <a:pt x="1" y="0"/>
                  </a:moveTo>
                  <a:lnTo>
                    <a:pt x="8104" y="29856"/>
                  </a:lnTo>
                  <a:cubicBezTo>
                    <a:pt x="8140" y="30002"/>
                    <a:pt x="8279" y="30104"/>
                    <a:pt x="8427" y="30104"/>
                  </a:cubicBezTo>
                  <a:cubicBezTo>
                    <a:pt x="8464" y="30104"/>
                    <a:pt x="8501" y="30097"/>
                    <a:pt x="8538" y="30084"/>
                  </a:cubicBezTo>
                  <a:lnTo>
                    <a:pt x="11208" y="29353"/>
                  </a:lnTo>
                  <a:cubicBezTo>
                    <a:pt x="11414" y="29308"/>
                    <a:pt x="11505" y="29125"/>
                    <a:pt x="11459" y="28943"/>
                  </a:cubicBezTo>
                  <a:lnTo>
                    <a:pt x="6917" y="12212"/>
                  </a:lnTo>
                  <a:cubicBezTo>
                    <a:pt x="6712" y="11961"/>
                    <a:pt x="6483" y="11732"/>
                    <a:pt x="6278" y="11481"/>
                  </a:cubicBezTo>
                  <a:cubicBezTo>
                    <a:pt x="3539" y="8103"/>
                    <a:pt x="1507" y="413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9"/>
            <p:cNvGrpSpPr/>
            <p:nvPr/>
          </p:nvGrpSpPr>
          <p:grpSpPr>
            <a:xfrm>
              <a:off x="7636454" y="578517"/>
              <a:ext cx="43950" cy="1827200"/>
              <a:chOff x="8648379" y="578517"/>
              <a:chExt cx="43950" cy="1827200"/>
            </a:xfrm>
          </p:grpSpPr>
          <p:sp>
            <p:nvSpPr>
              <p:cNvPr id="1375" name="Google Shape;1375;p9"/>
              <p:cNvSpPr/>
              <p:nvPr/>
            </p:nvSpPr>
            <p:spPr>
              <a:xfrm>
                <a:off x="8648379" y="57851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8648379" y="218826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1"/>
                      <a:pt x="0" y="389"/>
                    </a:cubicBezTo>
                    <a:lnTo>
                      <a:pt x="0" y="8286"/>
                    </a:lnTo>
                    <a:cubicBezTo>
                      <a:pt x="0" y="8515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5"/>
                      <a:pt x="1758" y="8286"/>
                    </a:cubicBezTo>
                    <a:lnTo>
                      <a:pt x="1758" y="389"/>
                    </a:lnTo>
                    <a:cubicBezTo>
                      <a:pt x="1758" y="161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8648954" y="629867"/>
                <a:ext cx="433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4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53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8648379" y="2240192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39"/>
                      <a:pt x="0" y="2078"/>
                    </a:cubicBezTo>
                    <a:lnTo>
                      <a:pt x="0" y="6209"/>
                    </a:lnTo>
                    <a:cubicBezTo>
                      <a:pt x="0" y="6438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8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0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0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2" name="Google Shape;1382;p10"/>
          <p:cNvGrpSpPr/>
          <p:nvPr/>
        </p:nvGrpSpPr>
        <p:grpSpPr>
          <a:xfrm>
            <a:off x="5966800" y="396488"/>
            <a:ext cx="2088550" cy="4350525"/>
            <a:chOff x="6665400" y="396488"/>
            <a:chExt cx="2088550" cy="4350525"/>
          </a:xfrm>
        </p:grpSpPr>
        <p:sp>
          <p:nvSpPr>
            <p:cNvPr id="1383" name="Google Shape;1383;p10"/>
            <p:cNvSpPr/>
            <p:nvPr/>
          </p:nvSpPr>
          <p:spPr>
            <a:xfrm>
              <a:off x="6926750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0"/>
            <p:cNvSpPr/>
            <p:nvPr/>
          </p:nvSpPr>
          <p:spPr>
            <a:xfrm>
              <a:off x="6926750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0"/>
            <p:cNvSpPr/>
            <p:nvPr/>
          </p:nvSpPr>
          <p:spPr>
            <a:xfrm>
              <a:off x="6926750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0"/>
            <p:cNvSpPr/>
            <p:nvPr/>
          </p:nvSpPr>
          <p:spPr>
            <a:xfrm>
              <a:off x="6926750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0"/>
            <p:cNvSpPr/>
            <p:nvPr/>
          </p:nvSpPr>
          <p:spPr>
            <a:xfrm>
              <a:off x="6926750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0"/>
            <p:cNvSpPr/>
            <p:nvPr/>
          </p:nvSpPr>
          <p:spPr>
            <a:xfrm>
              <a:off x="6796075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0"/>
            <p:cNvSpPr/>
            <p:nvPr/>
          </p:nvSpPr>
          <p:spPr>
            <a:xfrm>
              <a:off x="6812625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0"/>
            <p:cNvSpPr/>
            <p:nvPr/>
          </p:nvSpPr>
          <p:spPr>
            <a:xfrm>
              <a:off x="6835450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0"/>
            <p:cNvSpPr/>
            <p:nvPr/>
          </p:nvSpPr>
          <p:spPr>
            <a:xfrm>
              <a:off x="7644600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0"/>
            <p:cNvSpPr/>
            <p:nvPr/>
          </p:nvSpPr>
          <p:spPr>
            <a:xfrm>
              <a:off x="7645175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0"/>
            <p:cNvSpPr/>
            <p:nvPr/>
          </p:nvSpPr>
          <p:spPr>
            <a:xfrm>
              <a:off x="7971025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0"/>
            <p:cNvSpPr/>
            <p:nvPr/>
          </p:nvSpPr>
          <p:spPr>
            <a:xfrm>
              <a:off x="7971025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0"/>
            <p:cNvSpPr/>
            <p:nvPr/>
          </p:nvSpPr>
          <p:spPr>
            <a:xfrm>
              <a:off x="7971025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0"/>
            <p:cNvSpPr/>
            <p:nvPr/>
          </p:nvSpPr>
          <p:spPr>
            <a:xfrm>
              <a:off x="7971025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0"/>
            <p:cNvSpPr/>
            <p:nvPr/>
          </p:nvSpPr>
          <p:spPr>
            <a:xfrm>
              <a:off x="7971025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0"/>
            <p:cNvSpPr/>
            <p:nvPr/>
          </p:nvSpPr>
          <p:spPr>
            <a:xfrm>
              <a:off x="7840350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0"/>
            <p:cNvSpPr/>
            <p:nvPr/>
          </p:nvSpPr>
          <p:spPr>
            <a:xfrm>
              <a:off x="7856325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0"/>
            <p:cNvSpPr/>
            <p:nvPr/>
          </p:nvSpPr>
          <p:spPr>
            <a:xfrm>
              <a:off x="7879150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0"/>
            <p:cNvSpPr/>
            <p:nvPr/>
          </p:nvSpPr>
          <p:spPr>
            <a:xfrm>
              <a:off x="8688300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0"/>
            <p:cNvSpPr/>
            <p:nvPr/>
          </p:nvSpPr>
          <p:spPr>
            <a:xfrm>
              <a:off x="8689450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0"/>
            <p:cNvSpPr/>
            <p:nvPr/>
          </p:nvSpPr>
          <p:spPr>
            <a:xfrm>
              <a:off x="6800075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0"/>
            <p:cNvSpPr/>
            <p:nvPr/>
          </p:nvSpPr>
          <p:spPr>
            <a:xfrm>
              <a:off x="7844325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0"/>
            <p:cNvSpPr/>
            <p:nvPr/>
          </p:nvSpPr>
          <p:spPr>
            <a:xfrm>
              <a:off x="6796650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0"/>
            <p:cNvSpPr/>
            <p:nvPr/>
          </p:nvSpPr>
          <p:spPr>
            <a:xfrm>
              <a:off x="7840900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0"/>
            <p:cNvSpPr/>
            <p:nvPr/>
          </p:nvSpPr>
          <p:spPr>
            <a:xfrm>
              <a:off x="7644600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0"/>
            <p:cNvSpPr/>
            <p:nvPr/>
          </p:nvSpPr>
          <p:spPr>
            <a:xfrm>
              <a:off x="6665400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0"/>
            <p:cNvSpPr/>
            <p:nvPr/>
          </p:nvSpPr>
          <p:spPr>
            <a:xfrm>
              <a:off x="6665400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0"/>
            <p:cNvSpPr/>
            <p:nvPr/>
          </p:nvSpPr>
          <p:spPr>
            <a:xfrm>
              <a:off x="6709350" y="43986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0"/>
            <p:cNvSpPr/>
            <p:nvPr/>
          </p:nvSpPr>
          <p:spPr>
            <a:xfrm>
              <a:off x="6926750" y="831313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0"/>
            <p:cNvSpPr/>
            <p:nvPr/>
          </p:nvSpPr>
          <p:spPr>
            <a:xfrm>
              <a:off x="6926750" y="94031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0"/>
            <p:cNvSpPr/>
            <p:nvPr/>
          </p:nvSpPr>
          <p:spPr>
            <a:xfrm>
              <a:off x="6926750" y="104873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0"/>
            <p:cNvSpPr/>
            <p:nvPr/>
          </p:nvSpPr>
          <p:spPr>
            <a:xfrm>
              <a:off x="6926750" y="2092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0"/>
            <p:cNvSpPr/>
            <p:nvPr/>
          </p:nvSpPr>
          <p:spPr>
            <a:xfrm>
              <a:off x="6926750" y="220198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0"/>
            <p:cNvSpPr/>
            <p:nvPr/>
          </p:nvSpPr>
          <p:spPr>
            <a:xfrm>
              <a:off x="6926750" y="231038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0"/>
            <p:cNvSpPr/>
            <p:nvPr/>
          </p:nvSpPr>
          <p:spPr>
            <a:xfrm>
              <a:off x="6709350" y="59906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0"/>
            <p:cNvSpPr/>
            <p:nvPr/>
          </p:nvSpPr>
          <p:spPr>
            <a:xfrm>
              <a:off x="701350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0"/>
            <p:cNvSpPr/>
            <p:nvPr/>
          </p:nvSpPr>
          <p:spPr>
            <a:xfrm>
              <a:off x="6796075" y="1484113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0"/>
            <p:cNvSpPr/>
            <p:nvPr/>
          </p:nvSpPr>
          <p:spPr>
            <a:xfrm>
              <a:off x="6812625" y="1500113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0"/>
            <p:cNvSpPr/>
            <p:nvPr/>
          </p:nvSpPr>
          <p:spPr>
            <a:xfrm>
              <a:off x="6835450" y="1508088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0"/>
            <p:cNvSpPr/>
            <p:nvPr/>
          </p:nvSpPr>
          <p:spPr>
            <a:xfrm>
              <a:off x="7644600" y="57053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0"/>
            <p:cNvSpPr/>
            <p:nvPr/>
          </p:nvSpPr>
          <p:spPr>
            <a:xfrm>
              <a:off x="7644600" y="218028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0"/>
            <p:cNvSpPr/>
            <p:nvPr/>
          </p:nvSpPr>
          <p:spPr>
            <a:xfrm>
              <a:off x="7645175" y="220083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0"/>
            <p:cNvSpPr/>
            <p:nvPr/>
          </p:nvSpPr>
          <p:spPr>
            <a:xfrm>
              <a:off x="7642900" y="59166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0"/>
            <p:cNvSpPr/>
            <p:nvPr/>
          </p:nvSpPr>
          <p:spPr>
            <a:xfrm>
              <a:off x="6665400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0"/>
            <p:cNvSpPr/>
            <p:nvPr/>
          </p:nvSpPr>
          <p:spPr>
            <a:xfrm>
              <a:off x="6665400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895"/>
                    <a:pt x="40561" y="2808"/>
                  </a:cubicBezTo>
                  <a:cubicBezTo>
                    <a:pt x="39146" y="5912"/>
                    <a:pt x="37731" y="8993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29"/>
                  </a:cubicBezTo>
                  <a:cubicBezTo>
                    <a:pt x="17143" y="36178"/>
                    <a:pt x="14791" y="37799"/>
                    <a:pt x="12189" y="38940"/>
                  </a:cubicBezTo>
                  <a:cubicBezTo>
                    <a:pt x="10934" y="39488"/>
                    <a:pt x="9633" y="39944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2"/>
                    <a:pt x="5639" y="41793"/>
                  </a:cubicBezTo>
                  <a:cubicBezTo>
                    <a:pt x="4566" y="43596"/>
                    <a:pt x="4383" y="45811"/>
                    <a:pt x="3151" y="47522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0"/>
            <p:cNvSpPr/>
            <p:nvPr/>
          </p:nvSpPr>
          <p:spPr>
            <a:xfrm>
              <a:off x="7709675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0"/>
            <p:cNvSpPr/>
            <p:nvPr/>
          </p:nvSpPr>
          <p:spPr>
            <a:xfrm>
              <a:off x="7709675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895"/>
                    <a:pt x="40561" y="2808"/>
                  </a:cubicBezTo>
                  <a:cubicBezTo>
                    <a:pt x="39145" y="5912"/>
                    <a:pt x="37730" y="8993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29"/>
                  </a:cubicBezTo>
                  <a:cubicBezTo>
                    <a:pt x="17142" y="36178"/>
                    <a:pt x="14768" y="37799"/>
                    <a:pt x="12189" y="38940"/>
                  </a:cubicBezTo>
                  <a:cubicBezTo>
                    <a:pt x="10933" y="39488"/>
                    <a:pt x="9632" y="39944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2"/>
                    <a:pt x="5638" y="41793"/>
                  </a:cubicBezTo>
                  <a:cubicBezTo>
                    <a:pt x="4542" y="43596"/>
                    <a:pt x="4360" y="45811"/>
                    <a:pt x="3127" y="47522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0"/>
            <p:cNvSpPr/>
            <p:nvPr/>
          </p:nvSpPr>
          <p:spPr>
            <a:xfrm>
              <a:off x="6733875" y="488288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0"/>
            <p:cNvSpPr/>
            <p:nvPr/>
          </p:nvSpPr>
          <p:spPr>
            <a:xfrm>
              <a:off x="6709350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0"/>
            <p:cNvSpPr/>
            <p:nvPr/>
          </p:nvSpPr>
          <p:spPr>
            <a:xfrm>
              <a:off x="6926750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0"/>
            <p:cNvSpPr/>
            <p:nvPr/>
          </p:nvSpPr>
          <p:spPr>
            <a:xfrm>
              <a:off x="6709350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0"/>
            <p:cNvSpPr/>
            <p:nvPr/>
          </p:nvSpPr>
          <p:spPr>
            <a:xfrm>
              <a:off x="701350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0"/>
            <p:cNvSpPr/>
            <p:nvPr/>
          </p:nvSpPr>
          <p:spPr>
            <a:xfrm>
              <a:off x="7644600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0"/>
            <p:cNvSpPr/>
            <p:nvPr/>
          </p:nvSpPr>
          <p:spPr>
            <a:xfrm>
              <a:off x="7642900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0"/>
            <p:cNvSpPr/>
            <p:nvPr/>
          </p:nvSpPr>
          <p:spPr>
            <a:xfrm>
              <a:off x="6733875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0"/>
            <p:cNvSpPr/>
            <p:nvPr/>
          </p:nvSpPr>
          <p:spPr>
            <a:xfrm>
              <a:off x="7709675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0"/>
            <p:cNvSpPr/>
            <p:nvPr/>
          </p:nvSpPr>
          <p:spPr>
            <a:xfrm>
              <a:off x="7709675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0"/>
            <p:cNvSpPr/>
            <p:nvPr/>
          </p:nvSpPr>
          <p:spPr>
            <a:xfrm>
              <a:off x="7753025" y="43986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0"/>
            <p:cNvSpPr/>
            <p:nvPr/>
          </p:nvSpPr>
          <p:spPr>
            <a:xfrm>
              <a:off x="7971025" y="831313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0"/>
            <p:cNvSpPr/>
            <p:nvPr/>
          </p:nvSpPr>
          <p:spPr>
            <a:xfrm>
              <a:off x="7971025" y="94031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0"/>
            <p:cNvSpPr/>
            <p:nvPr/>
          </p:nvSpPr>
          <p:spPr>
            <a:xfrm>
              <a:off x="7971025" y="104873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0"/>
            <p:cNvSpPr/>
            <p:nvPr/>
          </p:nvSpPr>
          <p:spPr>
            <a:xfrm>
              <a:off x="7971025" y="2092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0"/>
            <p:cNvSpPr/>
            <p:nvPr/>
          </p:nvSpPr>
          <p:spPr>
            <a:xfrm>
              <a:off x="7971025" y="220198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0"/>
            <p:cNvSpPr/>
            <p:nvPr/>
          </p:nvSpPr>
          <p:spPr>
            <a:xfrm>
              <a:off x="7971025" y="231038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0"/>
            <p:cNvSpPr/>
            <p:nvPr/>
          </p:nvSpPr>
          <p:spPr>
            <a:xfrm>
              <a:off x="7753025" y="59906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0"/>
            <p:cNvSpPr/>
            <p:nvPr/>
          </p:nvSpPr>
          <p:spPr>
            <a:xfrm>
              <a:off x="805775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0"/>
            <p:cNvSpPr/>
            <p:nvPr/>
          </p:nvSpPr>
          <p:spPr>
            <a:xfrm>
              <a:off x="7840350" y="1484113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0"/>
            <p:cNvSpPr/>
            <p:nvPr/>
          </p:nvSpPr>
          <p:spPr>
            <a:xfrm>
              <a:off x="7856325" y="1500113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0"/>
            <p:cNvSpPr/>
            <p:nvPr/>
          </p:nvSpPr>
          <p:spPr>
            <a:xfrm>
              <a:off x="7879150" y="1508088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0"/>
            <p:cNvSpPr/>
            <p:nvPr/>
          </p:nvSpPr>
          <p:spPr>
            <a:xfrm>
              <a:off x="8688300" y="57053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0"/>
            <p:cNvSpPr/>
            <p:nvPr/>
          </p:nvSpPr>
          <p:spPr>
            <a:xfrm>
              <a:off x="8688300" y="218028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0"/>
            <p:cNvSpPr/>
            <p:nvPr/>
          </p:nvSpPr>
          <p:spPr>
            <a:xfrm>
              <a:off x="8689450" y="220083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0"/>
            <p:cNvSpPr/>
            <p:nvPr/>
          </p:nvSpPr>
          <p:spPr>
            <a:xfrm>
              <a:off x="8687150" y="59166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0"/>
            <p:cNvSpPr/>
            <p:nvPr/>
          </p:nvSpPr>
          <p:spPr>
            <a:xfrm>
              <a:off x="7778150" y="488288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0"/>
            <p:cNvSpPr/>
            <p:nvPr/>
          </p:nvSpPr>
          <p:spPr>
            <a:xfrm>
              <a:off x="7753025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0"/>
            <p:cNvSpPr/>
            <p:nvPr/>
          </p:nvSpPr>
          <p:spPr>
            <a:xfrm>
              <a:off x="7971025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0"/>
            <p:cNvSpPr/>
            <p:nvPr/>
          </p:nvSpPr>
          <p:spPr>
            <a:xfrm>
              <a:off x="7753025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0"/>
            <p:cNvSpPr/>
            <p:nvPr/>
          </p:nvSpPr>
          <p:spPr>
            <a:xfrm>
              <a:off x="805775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0"/>
            <p:cNvSpPr/>
            <p:nvPr/>
          </p:nvSpPr>
          <p:spPr>
            <a:xfrm>
              <a:off x="8688300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0"/>
            <p:cNvSpPr/>
            <p:nvPr/>
          </p:nvSpPr>
          <p:spPr>
            <a:xfrm>
              <a:off x="8687150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0"/>
            <p:cNvSpPr/>
            <p:nvPr/>
          </p:nvSpPr>
          <p:spPr>
            <a:xfrm>
              <a:off x="7778150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0"/>
            <p:cNvSpPr/>
            <p:nvPr/>
          </p:nvSpPr>
          <p:spPr>
            <a:xfrm>
              <a:off x="6800075" y="1648463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0"/>
            <p:cNvSpPr/>
            <p:nvPr/>
          </p:nvSpPr>
          <p:spPr>
            <a:xfrm>
              <a:off x="7844325" y="1648463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0"/>
            <p:cNvSpPr/>
            <p:nvPr/>
          </p:nvSpPr>
          <p:spPr>
            <a:xfrm>
              <a:off x="6796650" y="159806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0"/>
            <p:cNvSpPr/>
            <p:nvPr/>
          </p:nvSpPr>
          <p:spPr>
            <a:xfrm>
              <a:off x="7840900" y="159806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0"/>
            <p:cNvSpPr/>
            <p:nvPr/>
          </p:nvSpPr>
          <p:spPr>
            <a:xfrm>
              <a:off x="7644600" y="621888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0"/>
            <p:cNvSpPr/>
            <p:nvPr/>
          </p:nvSpPr>
          <p:spPr>
            <a:xfrm>
              <a:off x="7644600" y="223221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0"/>
            <p:cNvSpPr/>
            <p:nvPr/>
          </p:nvSpPr>
          <p:spPr>
            <a:xfrm>
              <a:off x="7644600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0"/>
            <p:cNvSpPr/>
            <p:nvPr/>
          </p:nvSpPr>
          <p:spPr>
            <a:xfrm>
              <a:off x="8688875" y="621888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0"/>
            <p:cNvSpPr/>
            <p:nvPr/>
          </p:nvSpPr>
          <p:spPr>
            <a:xfrm>
              <a:off x="8688300" y="223221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0"/>
            <p:cNvSpPr/>
            <p:nvPr/>
          </p:nvSpPr>
          <p:spPr>
            <a:xfrm>
              <a:off x="8688875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0"/>
            <p:cNvSpPr/>
            <p:nvPr/>
          </p:nvSpPr>
          <p:spPr>
            <a:xfrm>
              <a:off x="8688300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0"/>
            <p:cNvSpPr/>
            <p:nvPr/>
          </p:nvSpPr>
          <p:spPr>
            <a:xfrm>
              <a:off x="6926475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0"/>
            <p:cNvSpPr/>
            <p:nvPr/>
          </p:nvSpPr>
          <p:spPr>
            <a:xfrm>
              <a:off x="6926475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0"/>
            <p:cNvSpPr/>
            <p:nvPr/>
          </p:nvSpPr>
          <p:spPr>
            <a:xfrm>
              <a:off x="797073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0"/>
            <p:cNvSpPr/>
            <p:nvPr/>
          </p:nvSpPr>
          <p:spPr>
            <a:xfrm>
              <a:off x="797073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0"/>
            <p:cNvSpPr/>
            <p:nvPr/>
          </p:nvSpPr>
          <p:spPr>
            <a:xfrm>
              <a:off x="69264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0"/>
            <p:cNvSpPr/>
            <p:nvPr/>
          </p:nvSpPr>
          <p:spPr>
            <a:xfrm>
              <a:off x="69264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0"/>
            <p:cNvSpPr/>
            <p:nvPr/>
          </p:nvSpPr>
          <p:spPr>
            <a:xfrm>
              <a:off x="69264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10"/>
            <p:cNvGrpSpPr/>
            <p:nvPr/>
          </p:nvGrpSpPr>
          <p:grpSpPr>
            <a:xfrm>
              <a:off x="6796375" y="3659363"/>
              <a:ext cx="86750" cy="325875"/>
              <a:chOff x="5752400" y="3659363"/>
              <a:chExt cx="86750" cy="325875"/>
            </a:xfrm>
          </p:grpSpPr>
          <p:sp>
            <p:nvSpPr>
              <p:cNvPr id="1483" name="Google Shape;1483;p10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0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0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0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0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8" name="Google Shape;1488;p10"/>
            <p:cNvSpPr/>
            <p:nvPr/>
          </p:nvSpPr>
          <p:spPr>
            <a:xfrm>
              <a:off x="79812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0"/>
            <p:cNvSpPr/>
            <p:nvPr/>
          </p:nvSpPr>
          <p:spPr>
            <a:xfrm>
              <a:off x="79812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0"/>
            <p:cNvSpPr/>
            <p:nvPr/>
          </p:nvSpPr>
          <p:spPr>
            <a:xfrm>
              <a:off x="79812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10"/>
            <p:cNvGrpSpPr/>
            <p:nvPr/>
          </p:nvGrpSpPr>
          <p:grpSpPr>
            <a:xfrm>
              <a:off x="7851175" y="3659363"/>
              <a:ext cx="86750" cy="325875"/>
              <a:chOff x="5752400" y="3659363"/>
              <a:chExt cx="86750" cy="325875"/>
            </a:xfrm>
          </p:grpSpPr>
          <p:sp>
            <p:nvSpPr>
              <p:cNvPr id="1492" name="Google Shape;1492;p10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0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0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0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0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7" name="Google Shape;1497;p10"/>
            <p:cNvSpPr/>
            <p:nvPr/>
          </p:nvSpPr>
          <p:spPr>
            <a:xfrm>
              <a:off x="76443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76454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76443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86894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86905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86894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3" name="Google Shape;1503;p10"/>
          <p:cNvGrpSpPr/>
          <p:nvPr/>
        </p:nvGrpSpPr>
        <p:grpSpPr>
          <a:xfrm>
            <a:off x="25" y="108400"/>
            <a:ext cx="8969489" cy="4926696"/>
            <a:chOff x="25" y="108400"/>
            <a:chExt cx="8969489" cy="4926696"/>
          </a:xfrm>
        </p:grpSpPr>
        <p:sp>
          <p:nvSpPr>
            <p:cNvPr id="1504" name="Google Shape;1504;p10"/>
            <p:cNvSpPr/>
            <p:nvPr/>
          </p:nvSpPr>
          <p:spPr>
            <a:xfrm>
              <a:off x="406786" y="260748"/>
              <a:ext cx="8330135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4572359" y="108400"/>
              <a:ext cx="4397154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74375" y="108400"/>
              <a:ext cx="4439123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720000" y="4210391"/>
              <a:ext cx="297050" cy="824706"/>
            </a:xfrm>
            <a:custGeom>
              <a:avLst/>
              <a:gdLst/>
              <a:ahLst/>
              <a:cxnLst/>
              <a:rect l="l" t="t" r="r" b="b"/>
              <a:pathLst>
                <a:path w="11882" h="32071" extrusionOk="0">
                  <a:moveTo>
                    <a:pt x="1" y="1"/>
                  </a:moveTo>
                  <a:lnTo>
                    <a:pt x="1" y="32070"/>
                  </a:lnTo>
                  <a:lnTo>
                    <a:pt x="5941" y="26240"/>
                  </a:lnTo>
                  <a:lnTo>
                    <a:pt x="11882" y="32070"/>
                  </a:lnTo>
                  <a:lnTo>
                    <a:pt x="11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"/>
            <p:cNvSpPr/>
            <p:nvPr/>
          </p:nvSpPr>
          <p:spPr>
            <a:xfrm flipH="1">
              <a:off x="25" y="1930375"/>
              <a:ext cx="1040534" cy="540081"/>
            </a:xfrm>
            <a:custGeom>
              <a:avLst/>
              <a:gdLst/>
              <a:ahLst/>
              <a:cxnLst/>
              <a:rect l="l" t="t" r="r" b="b"/>
              <a:pathLst>
                <a:path w="25942" h="13465" extrusionOk="0">
                  <a:moveTo>
                    <a:pt x="1866" y="1"/>
                  </a:moveTo>
                  <a:lnTo>
                    <a:pt x="0" y="7211"/>
                  </a:lnTo>
                  <a:lnTo>
                    <a:pt x="24076" y="13465"/>
                  </a:lnTo>
                  <a:lnTo>
                    <a:pt x="25941" y="6255"/>
                  </a:lnTo>
                  <a:lnTo>
                    <a:pt x="18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93478" y="233896"/>
              <a:ext cx="4320006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4613294" y="233896"/>
              <a:ext cx="4237321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1" name="Google Shape;1511;p10"/>
            <p:cNvGrpSpPr/>
            <p:nvPr/>
          </p:nvGrpSpPr>
          <p:grpSpPr>
            <a:xfrm>
              <a:off x="418990" y="297292"/>
              <a:ext cx="1016917" cy="968564"/>
              <a:chOff x="2196125" y="2117850"/>
              <a:chExt cx="569000" cy="541975"/>
            </a:xfrm>
          </p:grpSpPr>
          <p:sp>
            <p:nvSpPr>
              <p:cNvPr id="1512" name="Google Shape;1512;p10"/>
              <p:cNvSpPr/>
              <p:nvPr/>
            </p:nvSpPr>
            <p:spPr>
              <a:xfrm>
                <a:off x="2196125" y="2117850"/>
                <a:ext cx="569000" cy="541975"/>
              </a:xfrm>
              <a:custGeom>
                <a:avLst/>
                <a:gdLst/>
                <a:ahLst/>
                <a:cxnLst/>
                <a:rect l="l" t="t" r="r" b="b"/>
                <a:pathLst>
                  <a:path w="22760" h="21679" extrusionOk="0">
                    <a:moveTo>
                      <a:pt x="4906" y="1"/>
                    </a:moveTo>
                    <a:lnTo>
                      <a:pt x="0" y="17854"/>
                    </a:lnTo>
                    <a:lnTo>
                      <a:pt x="13903" y="21678"/>
                    </a:lnTo>
                    <a:lnTo>
                      <a:pt x="18825" y="19249"/>
                    </a:lnTo>
                    <a:lnTo>
                      <a:pt x="22759" y="4907"/>
                    </a:lnTo>
                    <a:lnTo>
                      <a:pt x="49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2543700" y="2571625"/>
                <a:ext cx="123075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3528" extrusionOk="0">
                    <a:moveTo>
                      <a:pt x="972" y="1"/>
                    </a:moveTo>
                    <a:lnTo>
                      <a:pt x="0" y="3527"/>
                    </a:lnTo>
                    <a:lnTo>
                      <a:pt x="4922" y="109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0"/>
              <p:cNvSpPr/>
              <p:nvPr/>
            </p:nvSpPr>
            <p:spPr>
              <a:xfrm>
                <a:off x="2298775" y="2117850"/>
                <a:ext cx="466350" cy="195950"/>
              </a:xfrm>
              <a:custGeom>
                <a:avLst/>
                <a:gdLst/>
                <a:ahLst/>
                <a:cxnLst/>
                <a:rect l="l" t="t" r="r" b="b"/>
                <a:pathLst>
                  <a:path w="18654" h="7838" extrusionOk="0">
                    <a:moveTo>
                      <a:pt x="800" y="1"/>
                    </a:moveTo>
                    <a:lnTo>
                      <a:pt x="1" y="2932"/>
                    </a:lnTo>
                    <a:lnTo>
                      <a:pt x="17854" y="7838"/>
                    </a:lnTo>
                    <a:lnTo>
                      <a:pt x="18653" y="4907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5" name="Google Shape;1515;p10"/>
            <p:cNvSpPr/>
            <p:nvPr/>
          </p:nvSpPr>
          <p:spPr>
            <a:xfrm flipH="1">
              <a:off x="35" y="2533900"/>
              <a:ext cx="1021040" cy="387342"/>
            </a:xfrm>
            <a:custGeom>
              <a:avLst/>
              <a:gdLst/>
              <a:ahLst/>
              <a:cxnLst/>
              <a:rect l="l" t="t" r="r" b="b"/>
              <a:pathLst>
                <a:path w="25456" h="9657" extrusionOk="0">
                  <a:moveTo>
                    <a:pt x="24782" y="1"/>
                  </a:moveTo>
                  <a:lnTo>
                    <a:pt x="1" y="2227"/>
                  </a:lnTo>
                  <a:lnTo>
                    <a:pt x="675" y="9656"/>
                  </a:lnTo>
                  <a:lnTo>
                    <a:pt x="25456" y="7431"/>
                  </a:lnTo>
                  <a:lnTo>
                    <a:pt x="247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6" name="Google Shape;1516;p10"/>
            <p:cNvGrpSpPr/>
            <p:nvPr/>
          </p:nvGrpSpPr>
          <p:grpSpPr>
            <a:xfrm>
              <a:off x="389641" y="210298"/>
              <a:ext cx="8365548" cy="4599194"/>
              <a:chOff x="278825" y="1433275"/>
              <a:chExt cx="6996946" cy="3489525"/>
            </a:xfrm>
          </p:grpSpPr>
          <p:sp>
            <p:nvSpPr>
              <p:cNvPr id="1517" name="Google Shape;1517;p10"/>
              <p:cNvSpPr/>
              <p:nvPr/>
            </p:nvSpPr>
            <p:spPr>
              <a:xfrm>
                <a:off x="278825" y="1459525"/>
                <a:ext cx="3498746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0"/>
              <p:cNvSpPr/>
              <p:nvPr/>
            </p:nvSpPr>
            <p:spPr>
              <a:xfrm>
                <a:off x="299869" y="1433275"/>
                <a:ext cx="3477703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0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0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1" name="Google Shape;1521;p10"/>
          <p:cNvSpPr txBox="1">
            <a:spLocks noGrp="1"/>
          </p:cNvSpPr>
          <p:nvPr>
            <p:ph type="title"/>
          </p:nvPr>
        </p:nvSpPr>
        <p:spPr>
          <a:xfrm>
            <a:off x="1557150" y="445025"/>
            <a:ext cx="6029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22" name="Google Shape;1522;p10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523" name="Google Shape;1523;p10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10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527" name="Google Shape;1527;p10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1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1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11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1533" name="Google Shape;1533;p11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7" name="Google Shape;1577;p11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1578" name="Google Shape;1578;p11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0" name="Google Shape;1580;p11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6" name="Google Shape;1626;p11"/>
          <p:cNvGrpSpPr/>
          <p:nvPr/>
        </p:nvGrpSpPr>
        <p:grpSpPr>
          <a:xfrm>
            <a:off x="902350" y="1079075"/>
            <a:ext cx="7339279" cy="2985348"/>
            <a:chOff x="1506550" y="1349187"/>
            <a:chExt cx="6130882" cy="2493817"/>
          </a:xfrm>
        </p:grpSpPr>
        <p:sp>
          <p:nvSpPr>
            <p:cNvPr id="1627" name="Google Shape;1627;p11"/>
            <p:cNvSpPr/>
            <p:nvPr/>
          </p:nvSpPr>
          <p:spPr>
            <a:xfrm>
              <a:off x="1513913" y="1401312"/>
              <a:ext cx="6116177" cy="2441692"/>
            </a:xfrm>
            <a:custGeom>
              <a:avLst/>
              <a:gdLst/>
              <a:ahLst/>
              <a:cxnLst/>
              <a:rect l="l" t="t" r="r" b="b"/>
              <a:pathLst>
                <a:path w="83185" h="33209" extrusionOk="0">
                  <a:moveTo>
                    <a:pt x="2883" y="4036"/>
                  </a:moveTo>
                  <a:cubicBezTo>
                    <a:pt x="3785" y="4036"/>
                    <a:pt x="4512" y="4763"/>
                    <a:pt x="4512" y="5665"/>
                  </a:cubicBezTo>
                  <a:cubicBezTo>
                    <a:pt x="4512" y="6567"/>
                    <a:pt x="3785" y="7294"/>
                    <a:pt x="2883" y="7294"/>
                  </a:cubicBezTo>
                  <a:cubicBezTo>
                    <a:pt x="1981" y="7294"/>
                    <a:pt x="1254" y="6567"/>
                    <a:pt x="1254" y="5665"/>
                  </a:cubicBezTo>
                  <a:cubicBezTo>
                    <a:pt x="1254" y="4763"/>
                    <a:pt x="1981" y="4036"/>
                    <a:pt x="2883" y="4036"/>
                  </a:cubicBezTo>
                  <a:close/>
                  <a:moveTo>
                    <a:pt x="2883" y="9023"/>
                  </a:moveTo>
                  <a:cubicBezTo>
                    <a:pt x="3785" y="9023"/>
                    <a:pt x="4512" y="9750"/>
                    <a:pt x="4512" y="10652"/>
                  </a:cubicBezTo>
                  <a:cubicBezTo>
                    <a:pt x="4512" y="11555"/>
                    <a:pt x="3785" y="12281"/>
                    <a:pt x="2883" y="12281"/>
                  </a:cubicBezTo>
                  <a:cubicBezTo>
                    <a:pt x="1981" y="12281"/>
                    <a:pt x="1254" y="11555"/>
                    <a:pt x="1254" y="10652"/>
                  </a:cubicBezTo>
                  <a:cubicBezTo>
                    <a:pt x="1254" y="9750"/>
                    <a:pt x="1981" y="9023"/>
                    <a:pt x="2883" y="9023"/>
                  </a:cubicBezTo>
                  <a:close/>
                  <a:moveTo>
                    <a:pt x="2883" y="14011"/>
                  </a:moveTo>
                  <a:cubicBezTo>
                    <a:pt x="3785" y="14011"/>
                    <a:pt x="4512" y="14738"/>
                    <a:pt x="4512" y="15640"/>
                  </a:cubicBezTo>
                  <a:cubicBezTo>
                    <a:pt x="4512" y="16542"/>
                    <a:pt x="3785" y="17269"/>
                    <a:pt x="2883" y="17269"/>
                  </a:cubicBezTo>
                  <a:cubicBezTo>
                    <a:pt x="1981" y="17269"/>
                    <a:pt x="1254" y="16542"/>
                    <a:pt x="1254" y="15640"/>
                  </a:cubicBezTo>
                  <a:cubicBezTo>
                    <a:pt x="1254" y="14738"/>
                    <a:pt x="1981" y="14011"/>
                    <a:pt x="2883" y="14011"/>
                  </a:cubicBezTo>
                  <a:close/>
                  <a:moveTo>
                    <a:pt x="2883" y="18973"/>
                  </a:moveTo>
                  <a:cubicBezTo>
                    <a:pt x="3785" y="18973"/>
                    <a:pt x="4512" y="19725"/>
                    <a:pt x="4512" y="20627"/>
                  </a:cubicBezTo>
                  <a:cubicBezTo>
                    <a:pt x="4512" y="21530"/>
                    <a:pt x="3785" y="22256"/>
                    <a:pt x="2883" y="22256"/>
                  </a:cubicBezTo>
                  <a:cubicBezTo>
                    <a:pt x="1981" y="22256"/>
                    <a:pt x="1254" y="21530"/>
                    <a:pt x="1254" y="20627"/>
                  </a:cubicBezTo>
                  <a:cubicBezTo>
                    <a:pt x="1254" y="19725"/>
                    <a:pt x="1981" y="18973"/>
                    <a:pt x="2883" y="18973"/>
                  </a:cubicBezTo>
                  <a:close/>
                  <a:moveTo>
                    <a:pt x="2883" y="23961"/>
                  </a:moveTo>
                  <a:cubicBezTo>
                    <a:pt x="3785" y="23961"/>
                    <a:pt x="4512" y="24713"/>
                    <a:pt x="4512" y="25615"/>
                  </a:cubicBezTo>
                  <a:cubicBezTo>
                    <a:pt x="4512" y="26517"/>
                    <a:pt x="3785" y="27244"/>
                    <a:pt x="2883" y="27244"/>
                  </a:cubicBezTo>
                  <a:cubicBezTo>
                    <a:pt x="1981" y="27244"/>
                    <a:pt x="1254" y="26517"/>
                    <a:pt x="1254" y="25615"/>
                  </a:cubicBezTo>
                  <a:cubicBezTo>
                    <a:pt x="1254" y="24713"/>
                    <a:pt x="1981" y="23961"/>
                    <a:pt x="2883" y="23961"/>
                  </a:cubicBezTo>
                  <a:close/>
                  <a:moveTo>
                    <a:pt x="2883" y="28948"/>
                  </a:moveTo>
                  <a:cubicBezTo>
                    <a:pt x="3785" y="28948"/>
                    <a:pt x="4512" y="29675"/>
                    <a:pt x="4512" y="30602"/>
                  </a:cubicBezTo>
                  <a:cubicBezTo>
                    <a:pt x="4512" y="31505"/>
                    <a:pt x="3785" y="32231"/>
                    <a:pt x="2883" y="32231"/>
                  </a:cubicBezTo>
                  <a:cubicBezTo>
                    <a:pt x="1981" y="32231"/>
                    <a:pt x="1254" y="31505"/>
                    <a:pt x="1254" y="30602"/>
                  </a:cubicBezTo>
                  <a:cubicBezTo>
                    <a:pt x="1254" y="29675"/>
                    <a:pt x="1981" y="28948"/>
                    <a:pt x="2883" y="28948"/>
                  </a:cubicBezTo>
                  <a:close/>
                  <a:moveTo>
                    <a:pt x="1" y="1"/>
                  </a:moveTo>
                  <a:lnTo>
                    <a:pt x="1" y="33209"/>
                  </a:lnTo>
                  <a:lnTo>
                    <a:pt x="35440" y="33209"/>
                  </a:lnTo>
                  <a:cubicBezTo>
                    <a:pt x="35974" y="32674"/>
                    <a:pt x="36331" y="32663"/>
                    <a:pt x="36702" y="32663"/>
                  </a:cubicBezTo>
                  <a:cubicBezTo>
                    <a:pt x="36718" y="32663"/>
                    <a:pt x="36735" y="32663"/>
                    <a:pt x="36751" y="32663"/>
                  </a:cubicBezTo>
                  <a:cubicBezTo>
                    <a:pt x="36921" y="32663"/>
                    <a:pt x="37096" y="32661"/>
                    <a:pt x="37294" y="32607"/>
                  </a:cubicBezTo>
                  <a:cubicBezTo>
                    <a:pt x="38823" y="32181"/>
                    <a:pt x="43360" y="30803"/>
                    <a:pt x="47244" y="30602"/>
                  </a:cubicBezTo>
                  <a:cubicBezTo>
                    <a:pt x="47394" y="30594"/>
                    <a:pt x="47549" y="30589"/>
                    <a:pt x="47709" y="30589"/>
                  </a:cubicBezTo>
                  <a:cubicBezTo>
                    <a:pt x="51722" y="30589"/>
                    <a:pt x="58758" y="33209"/>
                    <a:pt x="60904" y="33209"/>
                  </a:cubicBezTo>
                  <a:cubicBezTo>
                    <a:pt x="63134" y="33209"/>
                    <a:pt x="64237" y="31906"/>
                    <a:pt x="66543" y="30602"/>
                  </a:cubicBezTo>
                  <a:cubicBezTo>
                    <a:pt x="68823" y="29274"/>
                    <a:pt x="71054" y="28723"/>
                    <a:pt x="73560" y="28672"/>
                  </a:cubicBezTo>
                  <a:cubicBezTo>
                    <a:pt x="76067" y="28622"/>
                    <a:pt x="78999" y="28171"/>
                    <a:pt x="78999" y="28171"/>
                  </a:cubicBezTo>
                  <a:cubicBezTo>
                    <a:pt x="80929" y="26692"/>
                    <a:pt x="81656" y="26066"/>
                    <a:pt x="82407" y="23134"/>
                  </a:cubicBezTo>
                  <a:cubicBezTo>
                    <a:pt x="83184" y="20226"/>
                    <a:pt x="82332" y="13810"/>
                    <a:pt x="82407" y="12281"/>
                  </a:cubicBezTo>
                  <a:cubicBezTo>
                    <a:pt x="82483" y="10753"/>
                    <a:pt x="80528" y="3083"/>
                    <a:pt x="80528" y="3083"/>
                  </a:cubicBezTo>
                  <a:cubicBezTo>
                    <a:pt x="80528" y="2106"/>
                    <a:pt x="81004" y="1028"/>
                    <a:pt x="81605" y="1"/>
                  </a:cubicBezTo>
                  <a:lnTo>
                    <a:pt x="4362" y="1"/>
                  </a:lnTo>
                  <a:cubicBezTo>
                    <a:pt x="4462" y="226"/>
                    <a:pt x="4512" y="452"/>
                    <a:pt x="4512" y="677"/>
                  </a:cubicBezTo>
                  <a:cubicBezTo>
                    <a:pt x="4512" y="1580"/>
                    <a:pt x="3785" y="2306"/>
                    <a:pt x="2883" y="2306"/>
                  </a:cubicBezTo>
                  <a:cubicBezTo>
                    <a:pt x="1981" y="2306"/>
                    <a:pt x="1254" y="1580"/>
                    <a:pt x="1254" y="677"/>
                  </a:cubicBezTo>
                  <a:cubicBezTo>
                    <a:pt x="1254" y="452"/>
                    <a:pt x="1304" y="226"/>
                    <a:pt x="1379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8" name="Google Shape;1628;p11"/>
            <p:cNvGrpSpPr/>
            <p:nvPr/>
          </p:nvGrpSpPr>
          <p:grpSpPr>
            <a:xfrm>
              <a:off x="1506550" y="1349187"/>
              <a:ext cx="6130882" cy="2445147"/>
              <a:chOff x="3944375" y="4185500"/>
              <a:chExt cx="2084625" cy="831400"/>
            </a:xfrm>
          </p:grpSpPr>
          <p:sp>
            <p:nvSpPr>
              <p:cNvPr id="1629" name="Google Shape;1629;p11"/>
              <p:cNvSpPr/>
              <p:nvPr/>
            </p:nvSpPr>
            <p:spPr>
              <a:xfrm>
                <a:off x="5250150" y="4809450"/>
                <a:ext cx="82750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492" extrusionOk="0">
                    <a:moveTo>
                      <a:pt x="1505" y="481"/>
                    </a:moveTo>
                    <a:cubicBezTo>
                      <a:pt x="1805" y="481"/>
                      <a:pt x="2031" y="531"/>
                      <a:pt x="2181" y="632"/>
                    </a:cubicBezTo>
                    <a:cubicBezTo>
                      <a:pt x="2332" y="732"/>
                      <a:pt x="2407" y="882"/>
                      <a:pt x="2407" y="1108"/>
                    </a:cubicBezTo>
                    <a:cubicBezTo>
                      <a:pt x="2432" y="1333"/>
                      <a:pt x="2357" y="1509"/>
                      <a:pt x="2231" y="1634"/>
                    </a:cubicBezTo>
                    <a:cubicBezTo>
                      <a:pt x="2081" y="1734"/>
                      <a:pt x="1881" y="1810"/>
                      <a:pt x="1580" y="1835"/>
                    </a:cubicBezTo>
                    <a:lnTo>
                      <a:pt x="703" y="1860"/>
                    </a:lnTo>
                    <a:lnTo>
                      <a:pt x="627" y="531"/>
                    </a:lnTo>
                    <a:lnTo>
                      <a:pt x="1505" y="481"/>
                    </a:lnTo>
                    <a:close/>
                    <a:moveTo>
                      <a:pt x="1835" y="2305"/>
                    </a:moveTo>
                    <a:cubicBezTo>
                      <a:pt x="2080" y="2305"/>
                      <a:pt x="2261" y="2357"/>
                      <a:pt x="2407" y="2461"/>
                    </a:cubicBezTo>
                    <a:cubicBezTo>
                      <a:pt x="2557" y="2587"/>
                      <a:pt x="2657" y="2787"/>
                      <a:pt x="2657" y="3063"/>
                    </a:cubicBezTo>
                    <a:cubicBezTo>
                      <a:pt x="2683" y="3338"/>
                      <a:pt x="2607" y="3564"/>
                      <a:pt x="2457" y="3689"/>
                    </a:cubicBezTo>
                    <a:cubicBezTo>
                      <a:pt x="2307" y="3840"/>
                      <a:pt x="2081" y="3915"/>
                      <a:pt x="1755" y="3915"/>
                    </a:cubicBezTo>
                    <a:lnTo>
                      <a:pt x="803" y="3965"/>
                    </a:lnTo>
                    <a:lnTo>
                      <a:pt x="728" y="2361"/>
                    </a:lnTo>
                    <a:lnTo>
                      <a:pt x="1680" y="2311"/>
                    </a:lnTo>
                    <a:cubicBezTo>
                      <a:pt x="1734" y="2307"/>
                      <a:pt x="1786" y="2305"/>
                      <a:pt x="1835" y="2305"/>
                    </a:cubicBezTo>
                    <a:close/>
                    <a:moveTo>
                      <a:pt x="1695" y="0"/>
                    </a:moveTo>
                    <a:cubicBezTo>
                      <a:pt x="1641" y="0"/>
                      <a:pt x="1586" y="2"/>
                      <a:pt x="1530" y="5"/>
                    </a:cubicBezTo>
                    <a:lnTo>
                      <a:pt x="1" y="80"/>
                    </a:lnTo>
                    <a:lnTo>
                      <a:pt x="226" y="4491"/>
                    </a:lnTo>
                    <a:lnTo>
                      <a:pt x="1805" y="4416"/>
                    </a:lnTo>
                    <a:cubicBezTo>
                      <a:pt x="2307" y="4391"/>
                      <a:pt x="2683" y="4266"/>
                      <a:pt x="2933" y="4040"/>
                    </a:cubicBezTo>
                    <a:cubicBezTo>
                      <a:pt x="3184" y="3815"/>
                      <a:pt x="3309" y="3489"/>
                      <a:pt x="3284" y="3113"/>
                    </a:cubicBezTo>
                    <a:cubicBezTo>
                      <a:pt x="3284" y="2812"/>
                      <a:pt x="3184" y="2562"/>
                      <a:pt x="3008" y="2361"/>
                    </a:cubicBezTo>
                    <a:cubicBezTo>
                      <a:pt x="2833" y="2186"/>
                      <a:pt x="2607" y="2060"/>
                      <a:pt x="2307" y="2010"/>
                    </a:cubicBezTo>
                    <a:cubicBezTo>
                      <a:pt x="2557" y="1960"/>
                      <a:pt x="2733" y="1835"/>
                      <a:pt x="2858" y="1684"/>
                    </a:cubicBezTo>
                    <a:cubicBezTo>
                      <a:pt x="2983" y="1509"/>
                      <a:pt x="3033" y="1283"/>
                      <a:pt x="3008" y="1033"/>
                    </a:cubicBezTo>
                    <a:cubicBezTo>
                      <a:pt x="2983" y="682"/>
                      <a:pt x="2858" y="406"/>
                      <a:pt x="2607" y="231"/>
                    </a:cubicBezTo>
                    <a:cubicBezTo>
                      <a:pt x="2388" y="77"/>
                      <a:pt x="2073" y="0"/>
                      <a:pt x="1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1"/>
              <p:cNvSpPr/>
              <p:nvPr/>
            </p:nvSpPr>
            <p:spPr>
              <a:xfrm>
                <a:off x="5332875" y="4830875"/>
                <a:ext cx="4890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3484" extrusionOk="0">
                    <a:moveTo>
                      <a:pt x="1654" y="0"/>
                    </a:moveTo>
                    <a:cubicBezTo>
                      <a:pt x="1404" y="25"/>
                      <a:pt x="1178" y="75"/>
                      <a:pt x="1003" y="176"/>
                    </a:cubicBezTo>
                    <a:cubicBezTo>
                      <a:pt x="802" y="301"/>
                      <a:pt x="677" y="451"/>
                      <a:pt x="577" y="652"/>
                    </a:cubicBezTo>
                    <a:lnTo>
                      <a:pt x="552" y="126"/>
                    </a:lnTo>
                    <a:lnTo>
                      <a:pt x="0" y="151"/>
                    </a:lnTo>
                    <a:lnTo>
                      <a:pt x="150" y="3484"/>
                    </a:lnTo>
                    <a:lnTo>
                      <a:pt x="702" y="3459"/>
                    </a:lnTo>
                    <a:lnTo>
                      <a:pt x="627" y="1705"/>
                    </a:lnTo>
                    <a:cubicBezTo>
                      <a:pt x="602" y="1329"/>
                      <a:pt x="677" y="1028"/>
                      <a:pt x="827" y="827"/>
                    </a:cubicBezTo>
                    <a:cubicBezTo>
                      <a:pt x="978" y="627"/>
                      <a:pt x="1203" y="502"/>
                      <a:pt x="1529" y="502"/>
                    </a:cubicBezTo>
                    <a:lnTo>
                      <a:pt x="1755" y="502"/>
                    </a:lnTo>
                    <a:cubicBezTo>
                      <a:pt x="1830" y="527"/>
                      <a:pt x="1905" y="552"/>
                      <a:pt x="1955" y="577"/>
                    </a:cubicBezTo>
                    <a:lnTo>
                      <a:pt x="1930" y="25"/>
                    </a:lnTo>
                    <a:cubicBezTo>
                      <a:pt x="1880" y="0"/>
                      <a:pt x="1830" y="0"/>
                      <a:pt x="1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5376725" y="4829000"/>
                <a:ext cx="8085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4712" extrusionOk="0">
                    <a:moveTo>
                      <a:pt x="3234" y="0"/>
                    </a:moveTo>
                    <a:lnTo>
                      <a:pt x="2657" y="25"/>
                    </a:lnTo>
                    <a:lnTo>
                      <a:pt x="1755" y="2657"/>
                    </a:lnTo>
                    <a:lnTo>
                      <a:pt x="577" y="125"/>
                    </a:lnTo>
                    <a:lnTo>
                      <a:pt x="1" y="150"/>
                    </a:lnTo>
                    <a:lnTo>
                      <a:pt x="1504" y="3358"/>
                    </a:lnTo>
                    <a:lnTo>
                      <a:pt x="1429" y="3609"/>
                    </a:lnTo>
                    <a:cubicBezTo>
                      <a:pt x="1329" y="3885"/>
                      <a:pt x="1254" y="4035"/>
                      <a:pt x="1178" y="4110"/>
                    </a:cubicBezTo>
                    <a:cubicBezTo>
                      <a:pt x="1078" y="4186"/>
                      <a:pt x="978" y="4236"/>
                      <a:pt x="828" y="4236"/>
                    </a:cubicBezTo>
                    <a:lnTo>
                      <a:pt x="502" y="4261"/>
                    </a:lnTo>
                    <a:lnTo>
                      <a:pt x="527" y="4712"/>
                    </a:lnTo>
                    <a:lnTo>
                      <a:pt x="953" y="4687"/>
                    </a:lnTo>
                    <a:cubicBezTo>
                      <a:pt x="1204" y="4687"/>
                      <a:pt x="1404" y="4612"/>
                      <a:pt x="1529" y="4486"/>
                    </a:cubicBezTo>
                    <a:cubicBezTo>
                      <a:pt x="1680" y="4361"/>
                      <a:pt x="1805" y="4085"/>
                      <a:pt x="1955" y="3684"/>
                    </a:cubicBezTo>
                    <a:lnTo>
                      <a:pt x="3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5454425" y="4825225"/>
                <a:ext cx="720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514" extrusionOk="0">
                    <a:moveTo>
                      <a:pt x="2256" y="1705"/>
                    </a:moveTo>
                    <a:lnTo>
                      <a:pt x="2256" y="1830"/>
                    </a:lnTo>
                    <a:cubicBezTo>
                      <a:pt x="2281" y="2181"/>
                      <a:pt x="2206" y="2457"/>
                      <a:pt x="2030" y="2682"/>
                    </a:cubicBezTo>
                    <a:cubicBezTo>
                      <a:pt x="1855" y="2908"/>
                      <a:pt x="1604" y="3033"/>
                      <a:pt x="1304" y="3033"/>
                    </a:cubicBezTo>
                    <a:cubicBezTo>
                      <a:pt x="1269" y="3038"/>
                      <a:pt x="1235" y="3040"/>
                      <a:pt x="1201" y="3040"/>
                    </a:cubicBezTo>
                    <a:cubicBezTo>
                      <a:pt x="1036" y="3040"/>
                      <a:pt x="881" y="2991"/>
                      <a:pt x="777" y="2908"/>
                    </a:cubicBezTo>
                    <a:cubicBezTo>
                      <a:pt x="652" y="2783"/>
                      <a:pt x="577" y="2632"/>
                      <a:pt x="577" y="2457"/>
                    </a:cubicBezTo>
                    <a:cubicBezTo>
                      <a:pt x="552" y="2206"/>
                      <a:pt x="627" y="2031"/>
                      <a:pt x="802" y="1931"/>
                    </a:cubicBezTo>
                    <a:cubicBezTo>
                      <a:pt x="953" y="1805"/>
                      <a:pt x="1279" y="1755"/>
                      <a:pt x="1705" y="1730"/>
                    </a:cubicBezTo>
                    <a:lnTo>
                      <a:pt x="2256" y="1705"/>
                    </a:lnTo>
                    <a:close/>
                    <a:moveTo>
                      <a:pt x="1279" y="1"/>
                    </a:moveTo>
                    <a:cubicBezTo>
                      <a:pt x="1103" y="26"/>
                      <a:pt x="928" y="51"/>
                      <a:pt x="727" y="101"/>
                    </a:cubicBezTo>
                    <a:cubicBezTo>
                      <a:pt x="552" y="151"/>
                      <a:pt x="351" y="201"/>
                      <a:pt x="151" y="301"/>
                    </a:cubicBezTo>
                    <a:lnTo>
                      <a:pt x="176" y="803"/>
                    </a:lnTo>
                    <a:cubicBezTo>
                      <a:pt x="351" y="702"/>
                      <a:pt x="527" y="627"/>
                      <a:pt x="702" y="577"/>
                    </a:cubicBezTo>
                    <a:cubicBezTo>
                      <a:pt x="878" y="527"/>
                      <a:pt x="1053" y="477"/>
                      <a:pt x="1253" y="477"/>
                    </a:cubicBezTo>
                    <a:cubicBezTo>
                      <a:pt x="1292" y="474"/>
                      <a:pt x="1330" y="472"/>
                      <a:pt x="1366" y="472"/>
                    </a:cubicBezTo>
                    <a:cubicBezTo>
                      <a:pt x="1612" y="472"/>
                      <a:pt x="1802" y="543"/>
                      <a:pt x="1955" y="652"/>
                    </a:cubicBezTo>
                    <a:cubicBezTo>
                      <a:pt x="2131" y="778"/>
                      <a:pt x="2206" y="978"/>
                      <a:pt x="2231" y="1229"/>
                    </a:cubicBezTo>
                    <a:lnTo>
                      <a:pt x="2231" y="1279"/>
                    </a:lnTo>
                    <a:lnTo>
                      <a:pt x="1454" y="1304"/>
                    </a:lnTo>
                    <a:cubicBezTo>
                      <a:pt x="978" y="1329"/>
                      <a:pt x="602" y="1454"/>
                      <a:pt x="351" y="1655"/>
                    </a:cubicBezTo>
                    <a:cubicBezTo>
                      <a:pt x="126" y="1855"/>
                      <a:pt x="0" y="2131"/>
                      <a:pt x="25" y="2507"/>
                    </a:cubicBezTo>
                    <a:cubicBezTo>
                      <a:pt x="50" y="2833"/>
                      <a:pt x="151" y="3083"/>
                      <a:pt x="351" y="3259"/>
                    </a:cubicBezTo>
                    <a:cubicBezTo>
                      <a:pt x="554" y="3416"/>
                      <a:pt x="797" y="3513"/>
                      <a:pt x="1080" y="3513"/>
                    </a:cubicBezTo>
                    <a:cubicBezTo>
                      <a:pt x="1112" y="3513"/>
                      <a:pt x="1145" y="3512"/>
                      <a:pt x="1178" y="3509"/>
                    </a:cubicBezTo>
                    <a:cubicBezTo>
                      <a:pt x="1454" y="3484"/>
                      <a:pt x="1680" y="3434"/>
                      <a:pt x="1855" y="3334"/>
                    </a:cubicBezTo>
                    <a:cubicBezTo>
                      <a:pt x="2030" y="3234"/>
                      <a:pt x="2181" y="3058"/>
                      <a:pt x="2306" y="2858"/>
                    </a:cubicBezTo>
                    <a:lnTo>
                      <a:pt x="2331" y="3359"/>
                    </a:lnTo>
                    <a:lnTo>
                      <a:pt x="2883" y="3334"/>
                    </a:lnTo>
                    <a:lnTo>
                      <a:pt x="2782" y="1454"/>
                    </a:lnTo>
                    <a:cubicBezTo>
                      <a:pt x="2757" y="953"/>
                      <a:pt x="2632" y="577"/>
                      <a:pt x="2381" y="327"/>
                    </a:cubicBezTo>
                    <a:cubicBezTo>
                      <a:pt x="2131" y="101"/>
                      <a:pt x="1755" y="1"/>
                      <a:pt x="12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5530225" y="4821375"/>
                <a:ext cx="73350" cy="87225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3489" extrusionOk="0">
                    <a:moveTo>
                      <a:pt x="1715" y="1"/>
                    </a:moveTo>
                    <a:cubicBezTo>
                      <a:pt x="1679" y="1"/>
                      <a:pt x="1643" y="2"/>
                      <a:pt x="1605" y="4"/>
                    </a:cubicBezTo>
                    <a:cubicBezTo>
                      <a:pt x="1379" y="4"/>
                      <a:pt x="1179" y="80"/>
                      <a:pt x="1003" y="180"/>
                    </a:cubicBezTo>
                    <a:cubicBezTo>
                      <a:pt x="828" y="280"/>
                      <a:pt x="678" y="455"/>
                      <a:pt x="552" y="656"/>
                    </a:cubicBezTo>
                    <a:lnTo>
                      <a:pt x="527" y="130"/>
                    </a:lnTo>
                    <a:lnTo>
                      <a:pt x="1" y="155"/>
                    </a:lnTo>
                    <a:lnTo>
                      <a:pt x="151" y="3488"/>
                    </a:lnTo>
                    <a:lnTo>
                      <a:pt x="703" y="3463"/>
                    </a:lnTo>
                    <a:lnTo>
                      <a:pt x="602" y="1583"/>
                    </a:lnTo>
                    <a:cubicBezTo>
                      <a:pt x="602" y="1257"/>
                      <a:pt x="653" y="982"/>
                      <a:pt x="828" y="806"/>
                    </a:cubicBezTo>
                    <a:cubicBezTo>
                      <a:pt x="978" y="606"/>
                      <a:pt x="1204" y="506"/>
                      <a:pt x="1505" y="481"/>
                    </a:cubicBezTo>
                    <a:cubicBezTo>
                      <a:pt x="1755" y="481"/>
                      <a:pt x="1931" y="531"/>
                      <a:pt x="2081" y="681"/>
                    </a:cubicBezTo>
                    <a:cubicBezTo>
                      <a:pt x="2206" y="831"/>
                      <a:pt x="2282" y="1082"/>
                      <a:pt x="2282" y="1383"/>
                    </a:cubicBezTo>
                    <a:lnTo>
                      <a:pt x="2382" y="3363"/>
                    </a:lnTo>
                    <a:lnTo>
                      <a:pt x="2933" y="3338"/>
                    </a:lnTo>
                    <a:lnTo>
                      <a:pt x="2833" y="1333"/>
                    </a:lnTo>
                    <a:cubicBezTo>
                      <a:pt x="2808" y="882"/>
                      <a:pt x="2683" y="531"/>
                      <a:pt x="2482" y="305"/>
                    </a:cubicBezTo>
                    <a:cubicBezTo>
                      <a:pt x="2302" y="102"/>
                      <a:pt x="2040" y="1"/>
                      <a:pt x="17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1"/>
              <p:cNvSpPr/>
              <p:nvPr/>
            </p:nvSpPr>
            <p:spPr>
              <a:xfrm>
                <a:off x="5642400" y="4788250"/>
                <a:ext cx="80850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4613" extrusionOk="0">
                    <a:moveTo>
                      <a:pt x="1504" y="1"/>
                    </a:moveTo>
                    <a:cubicBezTo>
                      <a:pt x="1003" y="26"/>
                      <a:pt x="652" y="176"/>
                      <a:pt x="376" y="402"/>
                    </a:cubicBezTo>
                    <a:cubicBezTo>
                      <a:pt x="100" y="653"/>
                      <a:pt x="0" y="953"/>
                      <a:pt x="0" y="1354"/>
                    </a:cubicBezTo>
                    <a:cubicBezTo>
                      <a:pt x="25" y="1680"/>
                      <a:pt x="125" y="1931"/>
                      <a:pt x="351" y="2131"/>
                    </a:cubicBezTo>
                    <a:cubicBezTo>
                      <a:pt x="552" y="2307"/>
                      <a:pt x="877" y="2432"/>
                      <a:pt x="1328" y="2482"/>
                    </a:cubicBezTo>
                    <a:lnTo>
                      <a:pt x="1704" y="2557"/>
                    </a:lnTo>
                    <a:cubicBezTo>
                      <a:pt x="2005" y="2582"/>
                      <a:pt x="2231" y="2683"/>
                      <a:pt x="2381" y="2783"/>
                    </a:cubicBezTo>
                    <a:cubicBezTo>
                      <a:pt x="2506" y="2908"/>
                      <a:pt x="2582" y="3084"/>
                      <a:pt x="2607" y="3284"/>
                    </a:cubicBezTo>
                    <a:cubicBezTo>
                      <a:pt x="2607" y="3535"/>
                      <a:pt x="2531" y="3735"/>
                      <a:pt x="2356" y="3886"/>
                    </a:cubicBezTo>
                    <a:cubicBezTo>
                      <a:pt x="2156" y="4011"/>
                      <a:pt x="1905" y="4111"/>
                      <a:pt x="1554" y="4111"/>
                    </a:cubicBezTo>
                    <a:cubicBezTo>
                      <a:pt x="1498" y="4118"/>
                      <a:pt x="1441" y="4121"/>
                      <a:pt x="1385" y="4121"/>
                    </a:cubicBezTo>
                    <a:cubicBezTo>
                      <a:pt x="1216" y="4121"/>
                      <a:pt x="1047" y="4093"/>
                      <a:pt x="877" y="4036"/>
                    </a:cubicBezTo>
                    <a:cubicBezTo>
                      <a:pt x="627" y="3986"/>
                      <a:pt x="401" y="3911"/>
                      <a:pt x="151" y="3785"/>
                    </a:cubicBezTo>
                    <a:lnTo>
                      <a:pt x="151" y="3785"/>
                    </a:lnTo>
                    <a:lnTo>
                      <a:pt x="176" y="4387"/>
                    </a:lnTo>
                    <a:cubicBezTo>
                      <a:pt x="426" y="4462"/>
                      <a:pt x="677" y="4537"/>
                      <a:pt x="902" y="4562"/>
                    </a:cubicBezTo>
                    <a:cubicBezTo>
                      <a:pt x="1153" y="4613"/>
                      <a:pt x="1379" y="4613"/>
                      <a:pt x="1579" y="4613"/>
                    </a:cubicBezTo>
                    <a:cubicBezTo>
                      <a:pt x="2130" y="4587"/>
                      <a:pt x="2557" y="4437"/>
                      <a:pt x="2832" y="4212"/>
                    </a:cubicBezTo>
                    <a:cubicBezTo>
                      <a:pt x="3108" y="3986"/>
                      <a:pt x="3233" y="3635"/>
                      <a:pt x="3208" y="3209"/>
                    </a:cubicBezTo>
                    <a:cubicBezTo>
                      <a:pt x="3208" y="2858"/>
                      <a:pt x="3083" y="2582"/>
                      <a:pt x="2857" y="2382"/>
                    </a:cubicBezTo>
                    <a:cubicBezTo>
                      <a:pt x="2632" y="2156"/>
                      <a:pt x="2306" y="2031"/>
                      <a:pt x="1855" y="1981"/>
                    </a:cubicBezTo>
                    <a:lnTo>
                      <a:pt x="1479" y="1906"/>
                    </a:lnTo>
                    <a:cubicBezTo>
                      <a:pt x="1153" y="1856"/>
                      <a:pt x="927" y="1806"/>
                      <a:pt x="802" y="1705"/>
                    </a:cubicBezTo>
                    <a:cubicBezTo>
                      <a:pt x="677" y="1605"/>
                      <a:pt x="627" y="1455"/>
                      <a:pt x="602" y="1279"/>
                    </a:cubicBezTo>
                    <a:cubicBezTo>
                      <a:pt x="602" y="1029"/>
                      <a:pt x="677" y="853"/>
                      <a:pt x="852" y="728"/>
                    </a:cubicBezTo>
                    <a:cubicBezTo>
                      <a:pt x="1028" y="577"/>
                      <a:pt x="1253" y="502"/>
                      <a:pt x="1579" y="502"/>
                    </a:cubicBezTo>
                    <a:cubicBezTo>
                      <a:pt x="1633" y="496"/>
                      <a:pt x="1687" y="492"/>
                      <a:pt x="1740" y="492"/>
                    </a:cubicBezTo>
                    <a:cubicBezTo>
                      <a:pt x="1887" y="492"/>
                      <a:pt x="2034" y="516"/>
                      <a:pt x="2181" y="552"/>
                    </a:cubicBezTo>
                    <a:cubicBezTo>
                      <a:pt x="2381" y="577"/>
                      <a:pt x="2607" y="653"/>
                      <a:pt x="2832" y="753"/>
                    </a:cubicBezTo>
                    <a:lnTo>
                      <a:pt x="2807" y="176"/>
                    </a:lnTo>
                    <a:cubicBezTo>
                      <a:pt x="2582" y="101"/>
                      <a:pt x="2356" y="51"/>
                      <a:pt x="2130" y="26"/>
                    </a:cubicBezTo>
                    <a:cubicBezTo>
                      <a:pt x="1930" y="1"/>
                      <a:pt x="1704" y="1"/>
                      <a:pt x="15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1"/>
              <p:cNvSpPr/>
              <p:nvPr/>
            </p:nvSpPr>
            <p:spPr>
              <a:xfrm>
                <a:off x="5718200" y="4812075"/>
                <a:ext cx="6770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3510" extrusionOk="0">
                    <a:moveTo>
                      <a:pt x="1605" y="0"/>
                    </a:moveTo>
                    <a:cubicBezTo>
                      <a:pt x="1078" y="25"/>
                      <a:pt x="677" y="201"/>
                      <a:pt x="402" y="527"/>
                    </a:cubicBezTo>
                    <a:cubicBezTo>
                      <a:pt x="126" y="853"/>
                      <a:pt x="1" y="1304"/>
                      <a:pt x="26" y="1830"/>
                    </a:cubicBezTo>
                    <a:cubicBezTo>
                      <a:pt x="51" y="2356"/>
                      <a:pt x="201" y="2782"/>
                      <a:pt x="527" y="3083"/>
                    </a:cubicBezTo>
                    <a:cubicBezTo>
                      <a:pt x="828" y="3384"/>
                      <a:pt x="1229" y="3509"/>
                      <a:pt x="1730" y="3509"/>
                    </a:cubicBezTo>
                    <a:cubicBezTo>
                      <a:pt x="1906" y="3484"/>
                      <a:pt x="2081" y="3459"/>
                      <a:pt x="2256" y="3409"/>
                    </a:cubicBezTo>
                    <a:cubicBezTo>
                      <a:pt x="2407" y="3384"/>
                      <a:pt x="2557" y="3309"/>
                      <a:pt x="2708" y="3233"/>
                    </a:cubicBezTo>
                    <a:lnTo>
                      <a:pt x="2682" y="2732"/>
                    </a:lnTo>
                    <a:cubicBezTo>
                      <a:pt x="2532" y="2832"/>
                      <a:pt x="2382" y="2908"/>
                      <a:pt x="2231" y="2958"/>
                    </a:cubicBezTo>
                    <a:cubicBezTo>
                      <a:pt x="2081" y="3008"/>
                      <a:pt x="1931" y="3033"/>
                      <a:pt x="1755" y="3033"/>
                    </a:cubicBezTo>
                    <a:cubicBezTo>
                      <a:pt x="1720" y="3035"/>
                      <a:pt x="1686" y="3037"/>
                      <a:pt x="1652" y="3037"/>
                    </a:cubicBezTo>
                    <a:cubicBezTo>
                      <a:pt x="1350" y="3037"/>
                      <a:pt x="1109" y="2935"/>
                      <a:pt x="928" y="2732"/>
                    </a:cubicBezTo>
                    <a:cubicBezTo>
                      <a:pt x="728" y="2532"/>
                      <a:pt x="602" y="2206"/>
                      <a:pt x="577" y="1805"/>
                    </a:cubicBezTo>
                    <a:cubicBezTo>
                      <a:pt x="577" y="1404"/>
                      <a:pt x="652" y="1078"/>
                      <a:pt x="828" y="853"/>
                    </a:cubicBezTo>
                    <a:cubicBezTo>
                      <a:pt x="1028" y="627"/>
                      <a:pt x="1279" y="502"/>
                      <a:pt x="1655" y="477"/>
                    </a:cubicBezTo>
                    <a:cubicBezTo>
                      <a:pt x="1805" y="477"/>
                      <a:pt x="1956" y="477"/>
                      <a:pt x="2106" y="527"/>
                    </a:cubicBezTo>
                    <a:cubicBezTo>
                      <a:pt x="2281" y="552"/>
                      <a:pt x="2432" y="602"/>
                      <a:pt x="2582" y="677"/>
                    </a:cubicBezTo>
                    <a:lnTo>
                      <a:pt x="2557" y="176"/>
                    </a:lnTo>
                    <a:cubicBezTo>
                      <a:pt x="2407" y="101"/>
                      <a:pt x="2256" y="76"/>
                      <a:pt x="2081" y="51"/>
                    </a:cubicBezTo>
                    <a:cubicBezTo>
                      <a:pt x="1931" y="25"/>
                      <a:pt x="1755" y="0"/>
                      <a:pt x="16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5784625" y="4809500"/>
                <a:ext cx="77725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487" extrusionOk="0">
                    <a:moveTo>
                      <a:pt x="1574" y="451"/>
                    </a:moveTo>
                    <a:cubicBezTo>
                      <a:pt x="1822" y="451"/>
                      <a:pt x="2045" y="574"/>
                      <a:pt x="2206" y="780"/>
                    </a:cubicBezTo>
                    <a:cubicBezTo>
                      <a:pt x="2381" y="981"/>
                      <a:pt x="2482" y="1306"/>
                      <a:pt x="2507" y="1682"/>
                    </a:cubicBezTo>
                    <a:cubicBezTo>
                      <a:pt x="2532" y="2083"/>
                      <a:pt x="2457" y="2409"/>
                      <a:pt x="2306" y="2635"/>
                    </a:cubicBezTo>
                    <a:cubicBezTo>
                      <a:pt x="2131" y="2885"/>
                      <a:pt x="1905" y="3011"/>
                      <a:pt x="1629" y="3011"/>
                    </a:cubicBezTo>
                    <a:cubicBezTo>
                      <a:pt x="1599" y="3013"/>
                      <a:pt x="1570" y="3014"/>
                      <a:pt x="1541" y="3014"/>
                    </a:cubicBezTo>
                    <a:cubicBezTo>
                      <a:pt x="1279" y="3014"/>
                      <a:pt x="1061" y="2913"/>
                      <a:pt x="903" y="2710"/>
                    </a:cubicBezTo>
                    <a:cubicBezTo>
                      <a:pt x="727" y="2484"/>
                      <a:pt x="627" y="2184"/>
                      <a:pt x="602" y="1783"/>
                    </a:cubicBezTo>
                    <a:cubicBezTo>
                      <a:pt x="602" y="1382"/>
                      <a:pt x="652" y="1056"/>
                      <a:pt x="827" y="830"/>
                    </a:cubicBezTo>
                    <a:cubicBezTo>
                      <a:pt x="978" y="605"/>
                      <a:pt x="1203" y="479"/>
                      <a:pt x="1504" y="454"/>
                    </a:cubicBezTo>
                    <a:cubicBezTo>
                      <a:pt x="1527" y="452"/>
                      <a:pt x="1551" y="451"/>
                      <a:pt x="1574" y="451"/>
                    </a:cubicBezTo>
                    <a:close/>
                    <a:moveTo>
                      <a:pt x="1595" y="0"/>
                    </a:moveTo>
                    <a:cubicBezTo>
                      <a:pt x="1557" y="0"/>
                      <a:pt x="1519" y="1"/>
                      <a:pt x="1479" y="3"/>
                    </a:cubicBezTo>
                    <a:cubicBezTo>
                      <a:pt x="1003" y="28"/>
                      <a:pt x="627" y="179"/>
                      <a:pt x="376" y="504"/>
                    </a:cubicBezTo>
                    <a:cubicBezTo>
                      <a:pt x="126" y="830"/>
                      <a:pt x="0" y="1256"/>
                      <a:pt x="25" y="1808"/>
                    </a:cubicBezTo>
                    <a:cubicBezTo>
                      <a:pt x="76" y="2359"/>
                      <a:pt x="226" y="2760"/>
                      <a:pt x="502" y="3061"/>
                    </a:cubicBezTo>
                    <a:cubicBezTo>
                      <a:pt x="777" y="3362"/>
                      <a:pt x="1178" y="3487"/>
                      <a:pt x="1655" y="3487"/>
                    </a:cubicBezTo>
                    <a:cubicBezTo>
                      <a:pt x="2106" y="3462"/>
                      <a:pt x="2482" y="3286"/>
                      <a:pt x="2732" y="2961"/>
                    </a:cubicBezTo>
                    <a:cubicBezTo>
                      <a:pt x="2983" y="2635"/>
                      <a:pt x="3108" y="2209"/>
                      <a:pt x="3083" y="1657"/>
                    </a:cubicBezTo>
                    <a:cubicBezTo>
                      <a:pt x="3058" y="1106"/>
                      <a:pt x="2908" y="705"/>
                      <a:pt x="2607" y="404"/>
                    </a:cubicBezTo>
                    <a:cubicBezTo>
                      <a:pt x="2354" y="128"/>
                      <a:pt x="2017" y="0"/>
                      <a:pt x="1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5862325" y="4784500"/>
                <a:ext cx="55775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4241" extrusionOk="0">
                    <a:moveTo>
                      <a:pt x="902" y="1"/>
                    </a:moveTo>
                    <a:lnTo>
                      <a:pt x="351" y="26"/>
                    </a:lnTo>
                    <a:lnTo>
                      <a:pt x="401" y="978"/>
                    </a:lnTo>
                    <a:lnTo>
                      <a:pt x="0" y="1003"/>
                    </a:lnTo>
                    <a:lnTo>
                      <a:pt x="25" y="1429"/>
                    </a:lnTo>
                    <a:lnTo>
                      <a:pt x="426" y="1404"/>
                    </a:lnTo>
                    <a:lnTo>
                      <a:pt x="527" y="3209"/>
                    </a:lnTo>
                    <a:cubicBezTo>
                      <a:pt x="527" y="3610"/>
                      <a:pt x="627" y="3885"/>
                      <a:pt x="802" y="4036"/>
                    </a:cubicBezTo>
                    <a:cubicBezTo>
                      <a:pt x="933" y="4167"/>
                      <a:pt x="1179" y="4241"/>
                      <a:pt x="1523" y="4241"/>
                    </a:cubicBezTo>
                    <a:cubicBezTo>
                      <a:pt x="1573" y="4241"/>
                      <a:pt x="1625" y="4239"/>
                      <a:pt x="1679" y="4236"/>
                    </a:cubicBezTo>
                    <a:lnTo>
                      <a:pt x="2231" y="4211"/>
                    </a:lnTo>
                    <a:lnTo>
                      <a:pt x="2206" y="3760"/>
                    </a:lnTo>
                    <a:lnTo>
                      <a:pt x="1654" y="3785"/>
                    </a:lnTo>
                    <a:cubicBezTo>
                      <a:pt x="1429" y="3785"/>
                      <a:pt x="1278" y="3760"/>
                      <a:pt x="1203" y="3685"/>
                    </a:cubicBezTo>
                    <a:cubicBezTo>
                      <a:pt x="1128" y="3610"/>
                      <a:pt x="1078" y="3434"/>
                      <a:pt x="1053" y="3184"/>
                    </a:cubicBezTo>
                    <a:lnTo>
                      <a:pt x="978" y="1379"/>
                    </a:lnTo>
                    <a:lnTo>
                      <a:pt x="2105" y="1329"/>
                    </a:lnTo>
                    <a:lnTo>
                      <a:pt x="2080" y="903"/>
                    </a:lnTo>
                    <a:lnTo>
                      <a:pt x="953" y="953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3944375" y="4185500"/>
                <a:ext cx="2079625" cy="83022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33209" extrusionOk="0">
                    <a:moveTo>
                      <a:pt x="2883" y="4036"/>
                    </a:moveTo>
                    <a:cubicBezTo>
                      <a:pt x="3785" y="4036"/>
                      <a:pt x="4512" y="4763"/>
                      <a:pt x="4512" y="5665"/>
                    </a:cubicBezTo>
                    <a:cubicBezTo>
                      <a:pt x="4512" y="6567"/>
                      <a:pt x="3785" y="7294"/>
                      <a:pt x="2883" y="7294"/>
                    </a:cubicBezTo>
                    <a:cubicBezTo>
                      <a:pt x="1981" y="7294"/>
                      <a:pt x="1254" y="6567"/>
                      <a:pt x="1254" y="5665"/>
                    </a:cubicBezTo>
                    <a:cubicBezTo>
                      <a:pt x="1254" y="4763"/>
                      <a:pt x="1981" y="4036"/>
                      <a:pt x="2883" y="4036"/>
                    </a:cubicBezTo>
                    <a:close/>
                    <a:moveTo>
                      <a:pt x="2883" y="9023"/>
                    </a:moveTo>
                    <a:cubicBezTo>
                      <a:pt x="3785" y="9023"/>
                      <a:pt x="4512" y="9750"/>
                      <a:pt x="4512" y="10652"/>
                    </a:cubicBezTo>
                    <a:cubicBezTo>
                      <a:pt x="4512" y="11555"/>
                      <a:pt x="3785" y="12281"/>
                      <a:pt x="2883" y="12281"/>
                    </a:cubicBezTo>
                    <a:cubicBezTo>
                      <a:pt x="1981" y="12281"/>
                      <a:pt x="1254" y="11555"/>
                      <a:pt x="1254" y="10652"/>
                    </a:cubicBezTo>
                    <a:cubicBezTo>
                      <a:pt x="1254" y="9750"/>
                      <a:pt x="1981" y="9023"/>
                      <a:pt x="2883" y="9023"/>
                    </a:cubicBezTo>
                    <a:close/>
                    <a:moveTo>
                      <a:pt x="2883" y="14011"/>
                    </a:moveTo>
                    <a:cubicBezTo>
                      <a:pt x="3785" y="14011"/>
                      <a:pt x="4512" y="14738"/>
                      <a:pt x="4512" y="15640"/>
                    </a:cubicBezTo>
                    <a:cubicBezTo>
                      <a:pt x="4512" y="16542"/>
                      <a:pt x="3785" y="17269"/>
                      <a:pt x="2883" y="17269"/>
                    </a:cubicBezTo>
                    <a:cubicBezTo>
                      <a:pt x="1981" y="17269"/>
                      <a:pt x="1254" y="16542"/>
                      <a:pt x="1254" y="15640"/>
                    </a:cubicBezTo>
                    <a:cubicBezTo>
                      <a:pt x="1254" y="14738"/>
                      <a:pt x="1981" y="14011"/>
                      <a:pt x="2883" y="14011"/>
                    </a:cubicBezTo>
                    <a:close/>
                    <a:moveTo>
                      <a:pt x="2883" y="18973"/>
                    </a:moveTo>
                    <a:cubicBezTo>
                      <a:pt x="3785" y="18973"/>
                      <a:pt x="4512" y="19725"/>
                      <a:pt x="4512" y="20627"/>
                    </a:cubicBezTo>
                    <a:cubicBezTo>
                      <a:pt x="4512" y="21530"/>
                      <a:pt x="3785" y="22256"/>
                      <a:pt x="2883" y="22256"/>
                    </a:cubicBezTo>
                    <a:cubicBezTo>
                      <a:pt x="1981" y="22256"/>
                      <a:pt x="1254" y="21530"/>
                      <a:pt x="1254" y="20627"/>
                    </a:cubicBezTo>
                    <a:cubicBezTo>
                      <a:pt x="1254" y="19725"/>
                      <a:pt x="1981" y="18973"/>
                      <a:pt x="2883" y="18973"/>
                    </a:cubicBezTo>
                    <a:close/>
                    <a:moveTo>
                      <a:pt x="2883" y="23961"/>
                    </a:moveTo>
                    <a:cubicBezTo>
                      <a:pt x="3785" y="23961"/>
                      <a:pt x="4512" y="24713"/>
                      <a:pt x="4512" y="25615"/>
                    </a:cubicBezTo>
                    <a:cubicBezTo>
                      <a:pt x="4512" y="26517"/>
                      <a:pt x="3785" y="27244"/>
                      <a:pt x="2883" y="27244"/>
                    </a:cubicBezTo>
                    <a:cubicBezTo>
                      <a:pt x="1981" y="27244"/>
                      <a:pt x="1254" y="26517"/>
                      <a:pt x="1254" y="25615"/>
                    </a:cubicBezTo>
                    <a:cubicBezTo>
                      <a:pt x="1254" y="24713"/>
                      <a:pt x="1981" y="23961"/>
                      <a:pt x="2883" y="23961"/>
                    </a:cubicBezTo>
                    <a:close/>
                    <a:moveTo>
                      <a:pt x="2883" y="28948"/>
                    </a:moveTo>
                    <a:cubicBezTo>
                      <a:pt x="3785" y="28948"/>
                      <a:pt x="4512" y="29675"/>
                      <a:pt x="4512" y="30602"/>
                    </a:cubicBezTo>
                    <a:cubicBezTo>
                      <a:pt x="4512" y="31505"/>
                      <a:pt x="3785" y="32231"/>
                      <a:pt x="2883" y="32231"/>
                    </a:cubicBezTo>
                    <a:cubicBezTo>
                      <a:pt x="1981" y="32231"/>
                      <a:pt x="1254" y="31505"/>
                      <a:pt x="1254" y="30602"/>
                    </a:cubicBezTo>
                    <a:cubicBezTo>
                      <a:pt x="1254" y="29675"/>
                      <a:pt x="1981" y="28948"/>
                      <a:pt x="2883" y="28948"/>
                    </a:cubicBezTo>
                    <a:close/>
                    <a:moveTo>
                      <a:pt x="1" y="1"/>
                    </a:moveTo>
                    <a:lnTo>
                      <a:pt x="1" y="33209"/>
                    </a:lnTo>
                    <a:lnTo>
                      <a:pt x="35440" y="33209"/>
                    </a:lnTo>
                    <a:cubicBezTo>
                      <a:pt x="35974" y="32674"/>
                      <a:pt x="36331" y="32663"/>
                      <a:pt x="36702" y="32663"/>
                    </a:cubicBezTo>
                    <a:cubicBezTo>
                      <a:pt x="36718" y="32663"/>
                      <a:pt x="36735" y="32663"/>
                      <a:pt x="36751" y="32663"/>
                    </a:cubicBezTo>
                    <a:cubicBezTo>
                      <a:pt x="36921" y="32663"/>
                      <a:pt x="37096" y="32661"/>
                      <a:pt x="37294" y="32607"/>
                    </a:cubicBezTo>
                    <a:cubicBezTo>
                      <a:pt x="38823" y="32181"/>
                      <a:pt x="43360" y="30803"/>
                      <a:pt x="47244" y="30602"/>
                    </a:cubicBezTo>
                    <a:cubicBezTo>
                      <a:pt x="47394" y="30594"/>
                      <a:pt x="47549" y="30589"/>
                      <a:pt x="47709" y="30589"/>
                    </a:cubicBezTo>
                    <a:cubicBezTo>
                      <a:pt x="51722" y="30589"/>
                      <a:pt x="58758" y="33209"/>
                      <a:pt x="60904" y="33209"/>
                    </a:cubicBezTo>
                    <a:cubicBezTo>
                      <a:pt x="63134" y="33209"/>
                      <a:pt x="64237" y="31906"/>
                      <a:pt x="66543" y="30602"/>
                    </a:cubicBezTo>
                    <a:cubicBezTo>
                      <a:pt x="68823" y="29274"/>
                      <a:pt x="71054" y="28723"/>
                      <a:pt x="73560" y="28672"/>
                    </a:cubicBezTo>
                    <a:cubicBezTo>
                      <a:pt x="76067" y="28622"/>
                      <a:pt x="78999" y="28171"/>
                      <a:pt x="78999" y="28171"/>
                    </a:cubicBezTo>
                    <a:cubicBezTo>
                      <a:pt x="80929" y="26692"/>
                      <a:pt x="81656" y="26066"/>
                      <a:pt x="82407" y="23134"/>
                    </a:cubicBezTo>
                    <a:cubicBezTo>
                      <a:pt x="83184" y="20226"/>
                      <a:pt x="82332" y="13810"/>
                      <a:pt x="82407" y="12281"/>
                    </a:cubicBezTo>
                    <a:cubicBezTo>
                      <a:pt x="82483" y="10753"/>
                      <a:pt x="80528" y="3083"/>
                      <a:pt x="80528" y="3083"/>
                    </a:cubicBezTo>
                    <a:cubicBezTo>
                      <a:pt x="80528" y="2106"/>
                      <a:pt x="81004" y="1028"/>
                      <a:pt x="81605" y="1"/>
                    </a:cubicBezTo>
                    <a:lnTo>
                      <a:pt x="4362" y="1"/>
                    </a:lnTo>
                    <a:cubicBezTo>
                      <a:pt x="4462" y="226"/>
                      <a:pt x="4512" y="452"/>
                      <a:pt x="4512" y="677"/>
                    </a:cubicBezTo>
                    <a:cubicBezTo>
                      <a:pt x="4512" y="1580"/>
                      <a:pt x="3785" y="2306"/>
                      <a:pt x="2883" y="2306"/>
                    </a:cubicBezTo>
                    <a:cubicBezTo>
                      <a:pt x="1981" y="2306"/>
                      <a:pt x="1254" y="1580"/>
                      <a:pt x="1254" y="677"/>
                    </a:cubicBezTo>
                    <a:cubicBezTo>
                      <a:pt x="1254" y="452"/>
                      <a:pt x="1304" y="226"/>
                      <a:pt x="13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1"/>
              <p:cNvSpPr/>
              <p:nvPr/>
            </p:nvSpPr>
            <p:spPr>
              <a:xfrm>
                <a:off x="5923725" y="4185500"/>
                <a:ext cx="60800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693" extrusionOk="0">
                    <a:moveTo>
                      <a:pt x="2431" y="1"/>
                    </a:moveTo>
                    <a:cubicBezTo>
                      <a:pt x="2431" y="1"/>
                      <a:pt x="0" y="1605"/>
                      <a:pt x="251" y="2607"/>
                    </a:cubicBezTo>
                    <a:cubicBezTo>
                      <a:pt x="492" y="3463"/>
                      <a:pt x="1521" y="4607"/>
                      <a:pt x="1993" y="5837"/>
                    </a:cubicBezTo>
                    <a:lnTo>
                      <a:pt x="1993" y="5837"/>
                    </a:lnTo>
                    <a:cubicBezTo>
                      <a:pt x="1791" y="4905"/>
                      <a:pt x="1552" y="3430"/>
                      <a:pt x="1730" y="2557"/>
                    </a:cubicBezTo>
                    <a:cubicBezTo>
                      <a:pt x="2030" y="928"/>
                      <a:pt x="2431" y="1"/>
                      <a:pt x="2431" y="1"/>
                    </a:cubicBezTo>
                    <a:close/>
                    <a:moveTo>
                      <a:pt x="1993" y="5837"/>
                    </a:moveTo>
                    <a:cubicBezTo>
                      <a:pt x="2102" y="6346"/>
                      <a:pt x="2201" y="6693"/>
                      <a:pt x="2216" y="6693"/>
                    </a:cubicBezTo>
                    <a:cubicBezTo>
                      <a:pt x="2224" y="6693"/>
                      <a:pt x="2207" y="6593"/>
                      <a:pt x="2156" y="6367"/>
                    </a:cubicBezTo>
                    <a:cubicBezTo>
                      <a:pt x="2115" y="6189"/>
                      <a:pt x="2059" y="6012"/>
                      <a:pt x="1993" y="5837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1"/>
              <p:cNvSpPr/>
              <p:nvPr/>
            </p:nvSpPr>
            <p:spPr>
              <a:xfrm>
                <a:off x="5949400" y="4476225"/>
                <a:ext cx="79600" cy="38912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5565" extrusionOk="0">
                    <a:moveTo>
                      <a:pt x="2181" y="1"/>
                    </a:moveTo>
                    <a:cubicBezTo>
                      <a:pt x="2181" y="1"/>
                      <a:pt x="1379" y="2908"/>
                      <a:pt x="1780" y="4988"/>
                    </a:cubicBezTo>
                    <a:cubicBezTo>
                      <a:pt x="2206" y="7068"/>
                      <a:pt x="2482" y="8723"/>
                      <a:pt x="2181" y="9575"/>
                    </a:cubicBezTo>
                    <a:cubicBezTo>
                      <a:pt x="1856" y="10402"/>
                      <a:pt x="1730" y="11104"/>
                      <a:pt x="1104" y="12708"/>
                    </a:cubicBezTo>
                    <a:cubicBezTo>
                      <a:pt x="477" y="14287"/>
                      <a:pt x="1" y="15565"/>
                      <a:pt x="1" y="15565"/>
                    </a:cubicBezTo>
                    <a:cubicBezTo>
                      <a:pt x="1" y="15565"/>
                      <a:pt x="1881" y="13033"/>
                      <a:pt x="2532" y="10677"/>
                    </a:cubicBezTo>
                    <a:cubicBezTo>
                      <a:pt x="3184" y="8322"/>
                      <a:pt x="2507" y="5239"/>
                      <a:pt x="2532" y="4687"/>
                    </a:cubicBezTo>
                    <a:cubicBezTo>
                      <a:pt x="2557" y="4136"/>
                      <a:pt x="2181" y="1"/>
                      <a:pt x="2181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1"/>
              <p:cNvSpPr/>
              <p:nvPr/>
            </p:nvSpPr>
            <p:spPr>
              <a:xfrm>
                <a:off x="4816575" y="4922250"/>
                <a:ext cx="69560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27824" h="3786" extrusionOk="0">
                    <a:moveTo>
                      <a:pt x="11608" y="1"/>
                    </a:moveTo>
                    <a:cubicBezTo>
                      <a:pt x="10379" y="1"/>
                      <a:pt x="8897" y="1071"/>
                      <a:pt x="6592" y="1483"/>
                    </a:cubicBezTo>
                    <a:cubicBezTo>
                      <a:pt x="4236" y="1909"/>
                      <a:pt x="0" y="3739"/>
                      <a:pt x="0" y="3739"/>
                    </a:cubicBezTo>
                    <a:cubicBezTo>
                      <a:pt x="0" y="3739"/>
                      <a:pt x="580" y="3783"/>
                      <a:pt x="1107" y="3783"/>
                    </a:cubicBezTo>
                    <a:cubicBezTo>
                      <a:pt x="1370" y="3783"/>
                      <a:pt x="1621" y="3772"/>
                      <a:pt x="1780" y="3739"/>
                    </a:cubicBezTo>
                    <a:cubicBezTo>
                      <a:pt x="2281" y="3639"/>
                      <a:pt x="4787" y="2436"/>
                      <a:pt x="5414" y="2436"/>
                    </a:cubicBezTo>
                    <a:cubicBezTo>
                      <a:pt x="6041" y="2436"/>
                      <a:pt x="9800" y="1533"/>
                      <a:pt x="12707" y="1333"/>
                    </a:cubicBezTo>
                    <a:cubicBezTo>
                      <a:pt x="12827" y="1325"/>
                      <a:pt x="12954" y="1321"/>
                      <a:pt x="13088" y="1321"/>
                    </a:cubicBezTo>
                    <a:cubicBezTo>
                      <a:pt x="16242" y="1321"/>
                      <a:pt x="23224" y="3498"/>
                      <a:pt x="24762" y="3739"/>
                    </a:cubicBezTo>
                    <a:cubicBezTo>
                      <a:pt x="24973" y="3772"/>
                      <a:pt x="25192" y="3786"/>
                      <a:pt x="25411" y="3786"/>
                    </a:cubicBezTo>
                    <a:cubicBezTo>
                      <a:pt x="26202" y="3786"/>
                      <a:pt x="26998" y="3605"/>
                      <a:pt x="27446" y="3487"/>
                    </a:cubicBezTo>
                    <a:lnTo>
                      <a:pt x="27446" y="3487"/>
                    </a:lnTo>
                    <a:cubicBezTo>
                      <a:pt x="27456" y="3487"/>
                      <a:pt x="27466" y="3487"/>
                      <a:pt x="27476" y="3487"/>
                    </a:cubicBezTo>
                    <a:cubicBezTo>
                      <a:pt x="27550" y="3487"/>
                      <a:pt x="27607" y="3479"/>
                      <a:pt x="27645" y="3463"/>
                    </a:cubicBezTo>
                    <a:cubicBezTo>
                      <a:pt x="27772" y="3410"/>
                      <a:pt x="27824" y="3388"/>
                      <a:pt x="27813" y="3388"/>
                    </a:cubicBezTo>
                    <a:cubicBezTo>
                      <a:pt x="27798" y="3388"/>
                      <a:pt x="27662" y="3430"/>
                      <a:pt x="27446" y="3487"/>
                    </a:cubicBezTo>
                    <a:lnTo>
                      <a:pt x="27446" y="3487"/>
                    </a:lnTo>
                    <a:cubicBezTo>
                      <a:pt x="25969" y="3448"/>
                      <a:pt x="18479" y="698"/>
                      <a:pt x="16943" y="556"/>
                    </a:cubicBezTo>
                    <a:cubicBezTo>
                      <a:pt x="15314" y="431"/>
                      <a:pt x="12983" y="80"/>
                      <a:pt x="11730" y="4"/>
                    </a:cubicBezTo>
                    <a:cubicBezTo>
                      <a:pt x="11690" y="2"/>
                      <a:pt x="11649" y="1"/>
                      <a:pt x="11608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2" name="Google Shape;1642;p11"/>
          <p:cNvGrpSpPr/>
          <p:nvPr/>
        </p:nvGrpSpPr>
        <p:grpSpPr>
          <a:xfrm>
            <a:off x="1616043" y="1051244"/>
            <a:ext cx="5911898" cy="291116"/>
            <a:chOff x="882646" y="767786"/>
            <a:chExt cx="4162722" cy="204997"/>
          </a:xfrm>
        </p:grpSpPr>
        <p:grpSp>
          <p:nvGrpSpPr>
            <p:cNvPr id="1643" name="Google Shape;1643;p11"/>
            <p:cNvGrpSpPr/>
            <p:nvPr/>
          </p:nvGrpSpPr>
          <p:grpSpPr>
            <a:xfrm>
              <a:off x="4840560" y="767786"/>
              <a:ext cx="204808" cy="204997"/>
              <a:chOff x="1149500" y="4460600"/>
              <a:chExt cx="108175" cy="108275"/>
            </a:xfrm>
          </p:grpSpPr>
          <p:sp>
            <p:nvSpPr>
              <p:cNvPr id="1644" name="Google Shape;1644;p11"/>
              <p:cNvSpPr/>
              <p:nvPr/>
            </p:nvSpPr>
            <p:spPr>
              <a:xfrm>
                <a:off x="1149500" y="4498300"/>
                <a:ext cx="643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823" extrusionOk="0">
                    <a:moveTo>
                      <a:pt x="2399" y="1"/>
                    </a:moveTo>
                    <a:cubicBezTo>
                      <a:pt x="2360" y="1"/>
                      <a:pt x="2320" y="17"/>
                      <a:pt x="2289" y="48"/>
                    </a:cubicBezTo>
                    <a:lnTo>
                      <a:pt x="1" y="2666"/>
                    </a:lnTo>
                    <a:lnTo>
                      <a:pt x="142" y="2822"/>
                    </a:lnTo>
                    <a:lnTo>
                      <a:pt x="2509" y="283"/>
                    </a:lnTo>
                    <a:cubicBezTo>
                      <a:pt x="2571" y="220"/>
                      <a:pt x="2571" y="111"/>
                      <a:pt x="2509" y="48"/>
                    </a:cubicBezTo>
                    <a:cubicBezTo>
                      <a:pt x="2477" y="17"/>
                      <a:pt x="2438" y="1"/>
                      <a:pt x="2399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1151850" y="4460600"/>
                <a:ext cx="10582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3707" extrusionOk="0">
                    <a:moveTo>
                      <a:pt x="2128" y="1"/>
                    </a:moveTo>
                    <a:cubicBezTo>
                      <a:pt x="1495" y="1"/>
                      <a:pt x="879" y="328"/>
                      <a:pt x="534" y="913"/>
                    </a:cubicBezTo>
                    <a:cubicBezTo>
                      <a:pt x="1" y="1791"/>
                      <a:pt x="299" y="2935"/>
                      <a:pt x="1176" y="3453"/>
                    </a:cubicBezTo>
                    <a:cubicBezTo>
                      <a:pt x="1474" y="3625"/>
                      <a:pt x="1798" y="3707"/>
                      <a:pt x="2117" y="3707"/>
                    </a:cubicBezTo>
                    <a:cubicBezTo>
                      <a:pt x="2754" y="3707"/>
                      <a:pt x="3371" y="3379"/>
                      <a:pt x="3716" y="2794"/>
                    </a:cubicBezTo>
                    <a:cubicBezTo>
                      <a:pt x="4233" y="1917"/>
                      <a:pt x="3951" y="772"/>
                      <a:pt x="3057" y="255"/>
                    </a:cubicBezTo>
                    <a:cubicBezTo>
                      <a:pt x="2765" y="83"/>
                      <a:pt x="2444" y="1"/>
                      <a:pt x="2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1151850" y="4460625"/>
                <a:ext cx="1054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3706" extrusionOk="0">
                    <a:moveTo>
                      <a:pt x="2113" y="0"/>
                    </a:moveTo>
                    <a:cubicBezTo>
                      <a:pt x="1482" y="0"/>
                      <a:pt x="872" y="324"/>
                      <a:pt x="534" y="912"/>
                    </a:cubicBezTo>
                    <a:cubicBezTo>
                      <a:pt x="1" y="1790"/>
                      <a:pt x="299" y="2934"/>
                      <a:pt x="1176" y="3452"/>
                    </a:cubicBezTo>
                    <a:cubicBezTo>
                      <a:pt x="1474" y="3624"/>
                      <a:pt x="1798" y="3706"/>
                      <a:pt x="2117" y="3706"/>
                    </a:cubicBezTo>
                    <a:cubicBezTo>
                      <a:pt x="2754" y="3706"/>
                      <a:pt x="3371" y="3378"/>
                      <a:pt x="3716" y="2793"/>
                    </a:cubicBezTo>
                    <a:cubicBezTo>
                      <a:pt x="4217" y="1947"/>
                      <a:pt x="3966" y="881"/>
                      <a:pt x="3183" y="332"/>
                    </a:cubicBezTo>
                    <a:lnTo>
                      <a:pt x="3183" y="332"/>
                    </a:lnTo>
                    <a:cubicBezTo>
                      <a:pt x="3778" y="771"/>
                      <a:pt x="3951" y="1586"/>
                      <a:pt x="3574" y="2229"/>
                    </a:cubicBezTo>
                    <a:cubicBezTo>
                      <a:pt x="3303" y="2677"/>
                      <a:pt x="2824" y="2931"/>
                      <a:pt x="2331" y="2931"/>
                    </a:cubicBezTo>
                    <a:cubicBezTo>
                      <a:pt x="2082" y="2931"/>
                      <a:pt x="1830" y="2867"/>
                      <a:pt x="1600" y="2731"/>
                    </a:cubicBezTo>
                    <a:cubicBezTo>
                      <a:pt x="910" y="2339"/>
                      <a:pt x="690" y="1445"/>
                      <a:pt x="1098" y="771"/>
                    </a:cubicBezTo>
                    <a:cubicBezTo>
                      <a:pt x="1365" y="315"/>
                      <a:pt x="1845" y="57"/>
                      <a:pt x="2336" y="57"/>
                    </a:cubicBezTo>
                    <a:cubicBezTo>
                      <a:pt x="2537" y="57"/>
                      <a:pt x="2740" y="100"/>
                      <a:pt x="2932" y="191"/>
                    </a:cubicBezTo>
                    <a:cubicBezTo>
                      <a:pt x="2669" y="62"/>
                      <a:pt x="2389" y="0"/>
                      <a:pt x="2113" y="0"/>
                    </a:cubicBezTo>
                    <a:close/>
                  </a:path>
                </a:pathLst>
              </a:custGeom>
              <a:solidFill>
                <a:srgbClr val="000000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1203575" y="4472650"/>
                <a:ext cx="28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3" extrusionOk="0">
                    <a:moveTo>
                      <a:pt x="569" y="1"/>
                    </a:moveTo>
                    <a:cubicBezTo>
                      <a:pt x="397" y="1"/>
                      <a:pt x="235" y="88"/>
                      <a:pt x="142" y="243"/>
                    </a:cubicBezTo>
                    <a:cubicBezTo>
                      <a:pt x="1" y="478"/>
                      <a:pt x="79" y="792"/>
                      <a:pt x="314" y="933"/>
                    </a:cubicBezTo>
                    <a:cubicBezTo>
                      <a:pt x="393" y="980"/>
                      <a:pt x="480" y="1003"/>
                      <a:pt x="566" y="1003"/>
                    </a:cubicBezTo>
                    <a:cubicBezTo>
                      <a:pt x="739" y="1003"/>
                      <a:pt x="910" y="912"/>
                      <a:pt x="1004" y="745"/>
                    </a:cubicBezTo>
                    <a:cubicBezTo>
                      <a:pt x="1145" y="510"/>
                      <a:pt x="1067" y="212"/>
                      <a:pt x="831" y="71"/>
                    </a:cubicBezTo>
                    <a:cubicBezTo>
                      <a:pt x="747" y="23"/>
                      <a:pt x="657" y="1"/>
                      <a:pt x="569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8" name="Google Shape;1648;p11"/>
            <p:cNvGrpSpPr/>
            <p:nvPr/>
          </p:nvGrpSpPr>
          <p:grpSpPr>
            <a:xfrm>
              <a:off x="882646" y="767786"/>
              <a:ext cx="204808" cy="204997"/>
              <a:chOff x="1149500" y="4460600"/>
              <a:chExt cx="108175" cy="108275"/>
            </a:xfrm>
          </p:grpSpPr>
          <p:sp>
            <p:nvSpPr>
              <p:cNvPr id="1649" name="Google Shape;1649;p11"/>
              <p:cNvSpPr/>
              <p:nvPr/>
            </p:nvSpPr>
            <p:spPr>
              <a:xfrm>
                <a:off x="1149500" y="4498300"/>
                <a:ext cx="643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823" extrusionOk="0">
                    <a:moveTo>
                      <a:pt x="2399" y="1"/>
                    </a:moveTo>
                    <a:cubicBezTo>
                      <a:pt x="2360" y="1"/>
                      <a:pt x="2320" y="17"/>
                      <a:pt x="2289" y="48"/>
                    </a:cubicBezTo>
                    <a:lnTo>
                      <a:pt x="1" y="2666"/>
                    </a:lnTo>
                    <a:lnTo>
                      <a:pt x="142" y="2822"/>
                    </a:lnTo>
                    <a:lnTo>
                      <a:pt x="2509" y="283"/>
                    </a:lnTo>
                    <a:cubicBezTo>
                      <a:pt x="2571" y="220"/>
                      <a:pt x="2571" y="111"/>
                      <a:pt x="2509" y="48"/>
                    </a:cubicBezTo>
                    <a:cubicBezTo>
                      <a:pt x="2477" y="17"/>
                      <a:pt x="2438" y="1"/>
                      <a:pt x="2399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151850" y="4460600"/>
                <a:ext cx="10582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3707" extrusionOk="0">
                    <a:moveTo>
                      <a:pt x="2128" y="1"/>
                    </a:moveTo>
                    <a:cubicBezTo>
                      <a:pt x="1495" y="1"/>
                      <a:pt x="879" y="328"/>
                      <a:pt x="534" y="913"/>
                    </a:cubicBezTo>
                    <a:cubicBezTo>
                      <a:pt x="1" y="1791"/>
                      <a:pt x="299" y="2935"/>
                      <a:pt x="1176" y="3453"/>
                    </a:cubicBezTo>
                    <a:cubicBezTo>
                      <a:pt x="1474" y="3625"/>
                      <a:pt x="1798" y="3707"/>
                      <a:pt x="2117" y="3707"/>
                    </a:cubicBezTo>
                    <a:cubicBezTo>
                      <a:pt x="2754" y="3707"/>
                      <a:pt x="3371" y="3379"/>
                      <a:pt x="3716" y="2794"/>
                    </a:cubicBezTo>
                    <a:cubicBezTo>
                      <a:pt x="4233" y="1917"/>
                      <a:pt x="3951" y="772"/>
                      <a:pt x="3057" y="255"/>
                    </a:cubicBezTo>
                    <a:cubicBezTo>
                      <a:pt x="2765" y="83"/>
                      <a:pt x="2444" y="1"/>
                      <a:pt x="2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151850" y="4460625"/>
                <a:ext cx="1054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3706" extrusionOk="0">
                    <a:moveTo>
                      <a:pt x="2113" y="0"/>
                    </a:moveTo>
                    <a:cubicBezTo>
                      <a:pt x="1482" y="0"/>
                      <a:pt x="872" y="324"/>
                      <a:pt x="534" y="912"/>
                    </a:cubicBezTo>
                    <a:cubicBezTo>
                      <a:pt x="1" y="1790"/>
                      <a:pt x="299" y="2934"/>
                      <a:pt x="1176" y="3452"/>
                    </a:cubicBezTo>
                    <a:cubicBezTo>
                      <a:pt x="1474" y="3624"/>
                      <a:pt x="1798" y="3706"/>
                      <a:pt x="2117" y="3706"/>
                    </a:cubicBezTo>
                    <a:cubicBezTo>
                      <a:pt x="2754" y="3706"/>
                      <a:pt x="3371" y="3378"/>
                      <a:pt x="3716" y="2793"/>
                    </a:cubicBezTo>
                    <a:cubicBezTo>
                      <a:pt x="4217" y="1947"/>
                      <a:pt x="3966" y="881"/>
                      <a:pt x="3183" y="332"/>
                    </a:cubicBezTo>
                    <a:lnTo>
                      <a:pt x="3183" y="332"/>
                    </a:lnTo>
                    <a:cubicBezTo>
                      <a:pt x="3778" y="771"/>
                      <a:pt x="3951" y="1586"/>
                      <a:pt x="3574" y="2229"/>
                    </a:cubicBezTo>
                    <a:cubicBezTo>
                      <a:pt x="3303" y="2677"/>
                      <a:pt x="2824" y="2931"/>
                      <a:pt x="2331" y="2931"/>
                    </a:cubicBezTo>
                    <a:cubicBezTo>
                      <a:pt x="2082" y="2931"/>
                      <a:pt x="1830" y="2867"/>
                      <a:pt x="1600" y="2731"/>
                    </a:cubicBezTo>
                    <a:cubicBezTo>
                      <a:pt x="910" y="2339"/>
                      <a:pt x="690" y="1445"/>
                      <a:pt x="1098" y="771"/>
                    </a:cubicBezTo>
                    <a:cubicBezTo>
                      <a:pt x="1365" y="315"/>
                      <a:pt x="1845" y="57"/>
                      <a:pt x="2336" y="57"/>
                    </a:cubicBezTo>
                    <a:cubicBezTo>
                      <a:pt x="2537" y="57"/>
                      <a:pt x="2740" y="100"/>
                      <a:pt x="2932" y="191"/>
                    </a:cubicBezTo>
                    <a:cubicBezTo>
                      <a:pt x="2669" y="62"/>
                      <a:pt x="2389" y="0"/>
                      <a:pt x="2113" y="0"/>
                    </a:cubicBezTo>
                    <a:close/>
                  </a:path>
                </a:pathLst>
              </a:custGeom>
              <a:solidFill>
                <a:srgbClr val="000000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203575" y="4472650"/>
                <a:ext cx="28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3" extrusionOk="0">
                    <a:moveTo>
                      <a:pt x="569" y="1"/>
                    </a:moveTo>
                    <a:cubicBezTo>
                      <a:pt x="397" y="1"/>
                      <a:pt x="235" y="88"/>
                      <a:pt x="142" y="243"/>
                    </a:cubicBezTo>
                    <a:cubicBezTo>
                      <a:pt x="1" y="478"/>
                      <a:pt x="79" y="792"/>
                      <a:pt x="314" y="933"/>
                    </a:cubicBezTo>
                    <a:cubicBezTo>
                      <a:pt x="393" y="980"/>
                      <a:pt x="480" y="1003"/>
                      <a:pt x="566" y="1003"/>
                    </a:cubicBezTo>
                    <a:cubicBezTo>
                      <a:pt x="739" y="1003"/>
                      <a:pt x="910" y="912"/>
                      <a:pt x="1004" y="745"/>
                    </a:cubicBezTo>
                    <a:cubicBezTo>
                      <a:pt x="1145" y="510"/>
                      <a:pt x="1067" y="212"/>
                      <a:pt x="831" y="71"/>
                    </a:cubicBezTo>
                    <a:cubicBezTo>
                      <a:pt x="747" y="23"/>
                      <a:pt x="657" y="1"/>
                      <a:pt x="569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3" name="Google Shape;1653;p11"/>
          <p:cNvSpPr txBox="1">
            <a:spLocks noGrp="1"/>
          </p:cNvSpPr>
          <p:nvPr>
            <p:ph type="title" hasCustomPrompt="1"/>
          </p:nvPr>
        </p:nvSpPr>
        <p:spPr>
          <a:xfrm>
            <a:off x="1928250" y="1868474"/>
            <a:ext cx="5287500" cy="93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4" name="Google Shape;1654;p11"/>
          <p:cNvSpPr txBox="1">
            <a:spLocks noGrp="1"/>
          </p:cNvSpPr>
          <p:nvPr>
            <p:ph type="subTitle" idx="1"/>
          </p:nvPr>
        </p:nvSpPr>
        <p:spPr>
          <a:xfrm>
            <a:off x="1928255" y="2946638"/>
            <a:ext cx="5287500" cy="33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55" name="Google Shape;1655;p11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656" name="Google Shape;1656;p11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9" name="Google Shape;1659;p11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660" name="Google Shape;1660;p11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13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3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6" name="Google Shape;1666;p13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1667" name="Google Shape;1667;p13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1" name="Google Shape;1711;p13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1712" name="Google Shape;1712;p13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4" name="Google Shape;1714;p13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13"/>
          <p:cNvGrpSpPr/>
          <p:nvPr/>
        </p:nvGrpSpPr>
        <p:grpSpPr>
          <a:xfrm>
            <a:off x="171075" y="109625"/>
            <a:ext cx="7358007" cy="4765493"/>
            <a:chOff x="-286062" y="184600"/>
            <a:chExt cx="7358007" cy="4765493"/>
          </a:xfrm>
        </p:grpSpPr>
        <p:sp>
          <p:nvSpPr>
            <p:cNvPr id="1761" name="Google Shape;1761;p13"/>
            <p:cNvSpPr/>
            <p:nvPr/>
          </p:nvSpPr>
          <p:spPr>
            <a:xfrm>
              <a:off x="3366275" y="184600"/>
              <a:ext cx="3661269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286062" y="184600"/>
              <a:ext cx="3661380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454785" y="336941"/>
              <a:ext cx="6394224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193838" y="310099"/>
              <a:ext cx="3877530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5" name="Google Shape;1765;p13"/>
            <p:cNvGrpSpPr/>
            <p:nvPr/>
          </p:nvGrpSpPr>
          <p:grpSpPr>
            <a:xfrm rot="6078292">
              <a:off x="4253082" y="1010706"/>
              <a:ext cx="2724155" cy="1573072"/>
              <a:chOff x="2231400" y="884675"/>
              <a:chExt cx="3069050" cy="2279075"/>
            </a:xfrm>
          </p:grpSpPr>
          <p:sp>
            <p:nvSpPr>
              <p:cNvPr id="1766" name="Google Shape;1766;p13"/>
              <p:cNvSpPr/>
              <p:nvPr/>
            </p:nvSpPr>
            <p:spPr>
              <a:xfrm>
                <a:off x="5177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3"/>
              <p:cNvSpPr/>
              <p:nvPr/>
            </p:nvSpPr>
            <p:spPr>
              <a:xfrm>
                <a:off x="5054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3"/>
              <p:cNvSpPr/>
              <p:nvPr/>
            </p:nvSpPr>
            <p:spPr>
              <a:xfrm>
                <a:off x="4931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3"/>
              <p:cNvSpPr/>
              <p:nvPr/>
            </p:nvSpPr>
            <p:spPr>
              <a:xfrm>
                <a:off x="4809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3"/>
              <p:cNvSpPr/>
              <p:nvPr/>
            </p:nvSpPr>
            <p:spPr>
              <a:xfrm>
                <a:off x="46867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3"/>
              <p:cNvSpPr/>
              <p:nvPr/>
            </p:nvSpPr>
            <p:spPr>
              <a:xfrm>
                <a:off x="4563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3"/>
              <p:cNvSpPr/>
              <p:nvPr/>
            </p:nvSpPr>
            <p:spPr>
              <a:xfrm>
                <a:off x="4441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3"/>
              <p:cNvSpPr/>
              <p:nvPr/>
            </p:nvSpPr>
            <p:spPr>
              <a:xfrm>
                <a:off x="4318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3"/>
              <p:cNvSpPr/>
              <p:nvPr/>
            </p:nvSpPr>
            <p:spPr>
              <a:xfrm>
                <a:off x="4195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3"/>
              <p:cNvSpPr/>
              <p:nvPr/>
            </p:nvSpPr>
            <p:spPr>
              <a:xfrm>
                <a:off x="40731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3"/>
              <p:cNvSpPr/>
              <p:nvPr/>
            </p:nvSpPr>
            <p:spPr>
              <a:xfrm>
                <a:off x="3950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3"/>
              <p:cNvSpPr/>
              <p:nvPr/>
            </p:nvSpPr>
            <p:spPr>
              <a:xfrm>
                <a:off x="3827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3"/>
              <p:cNvSpPr/>
              <p:nvPr/>
            </p:nvSpPr>
            <p:spPr>
              <a:xfrm>
                <a:off x="3704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3"/>
              <p:cNvSpPr/>
              <p:nvPr/>
            </p:nvSpPr>
            <p:spPr>
              <a:xfrm>
                <a:off x="35813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3"/>
              <p:cNvSpPr/>
              <p:nvPr/>
            </p:nvSpPr>
            <p:spPr>
              <a:xfrm>
                <a:off x="3458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3"/>
              <p:cNvSpPr/>
              <p:nvPr/>
            </p:nvSpPr>
            <p:spPr>
              <a:xfrm>
                <a:off x="3336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3"/>
              <p:cNvSpPr/>
              <p:nvPr/>
            </p:nvSpPr>
            <p:spPr>
              <a:xfrm>
                <a:off x="3213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3"/>
              <p:cNvSpPr/>
              <p:nvPr/>
            </p:nvSpPr>
            <p:spPr>
              <a:xfrm>
                <a:off x="3090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3"/>
              <p:cNvSpPr/>
              <p:nvPr/>
            </p:nvSpPr>
            <p:spPr>
              <a:xfrm>
                <a:off x="29677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3"/>
              <p:cNvSpPr/>
              <p:nvPr/>
            </p:nvSpPr>
            <p:spPr>
              <a:xfrm>
                <a:off x="2845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3"/>
              <p:cNvSpPr/>
              <p:nvPr/>
            </p:nvSpPr>
            <p:spPr>
              <a:xfrm>
                <a:off x="2722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3"/>
              <p:cNvSpPr/>
              <p:nvPr/>
            </p:nvSpPr>
            <p:spPr>
              <a:xfrm>
                <a:off x="2599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3"/>
              <p:cNvSpPr/>
              <p:nvPr/>
            </p:nvSpPr>
            <p:spPr>
              <a:xfrm>
                <a:off x="2477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3"/>
              <p:cNvSpPr/>
              <p:nvPr/>
            </p:nvSpPr>
            <p:spPr>
              <a:xfrm>
                <a:off x="23540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3"/>
              <p:cNvSpPr/>
              <p:nvPr/>
            </p:nvSpPr>
            <p:spPr>
              <a:xfrm>
                <a:off x="2231400" y="10049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3"/>
              <p:cNvSpPr/>
              <p:nvPr/>
            </p:nvSpPr>
            <p:spPr>
              <a:xfrm>
                <a:off x="2231400" y="11245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3"/>
              <p:cNvSpPr/>
              <p:nvPr/>
            </p:nvSpPr>
            <p:spPr>
              <a:xfrm>
                <a:off x="2231400" y="12448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3"/>
              <p:cNvSpPr/>
              <p:nvPr/>
            </p:nvSpPr>
            <p:spPr>
              <a:xfrm>
                <a:off x="2231400" y="1364325"/>
                <a:ext cx="306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2762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3"/>
              <p:cNvSpPr/>
              <p:nvPr/>
            </p:nvSpPr>
            <p:spPr>
              <a:xfrm>
                <a:off x="2231400" y="14846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3"/>
              <p:cNvSpPr/>
              <p:nvPr/>
            </p:nvSpPr>
            <p:spPr>
              <a:xfrm>
                <a:off x="2231400" y="16041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2231400" y="17244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2231400" y="18447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2231400" y="19642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2231400" y="20845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2231400" y="22040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2231400" y="23243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2231400" y="24442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2231400" y="25641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2231400" y="26841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5" name="Google Shape;1805;p13"/>
            <p:cNvSpPr/>
            <p:nvPr/>
          </p:nvSpPr>
          <p:spPr>
            <a:xfrm>
              <a:off x="3683694" y="310089"/>
              <a:ext cx="3252469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6199822" y="2938093"/>
              <a:ext cx="865063" cy="254361"/>
            </a:xfrm>
            <a:custGeom>
              <a:avLst/>
              <a:gdLst/>
              <a:ahLst/>
              <a:cxnLst/>
              <a:rect l="l" t="t" r="r" b="b"/>
              <a:pathLst>
                <a:path w="24876" h="7462" extrusionOk="0">
                  <a:moveTo>
                    <a:pt x="0" y="1"/>
                  </a:moveTo>
                  <a:lnTo>
                    <a:pt x="0" y="7462"/>
                  </a:lnTo>
                  <a:lnTo>
                    <a:pt x="24875" y="7462"/>
                  </a:lnTo>
                  <a:lnTo>
                    <a:pt x="248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6164906" y="4010476"/>
              <a:ext cx="865098" cy="254361"/>
            </a:xfrm>
            <a:custGeom>
              <a:avLst/>
              <a:gdLst/>
              <a:ahLst/>
              <a:cxnLst/>
              <a:rect l="l" t="t" r="r" b="b"/>
              <a:pathLst>
                <a:path w="24877" h="7462" extrusionOk="0">
                  <a:moveTo>
                    <a:pt x="1" y="0"/>
                  </a:moveTo>
                  <a:lnTo>
                    <a:pt x="1" y="7461"/>
                  </a:lnTo>
                  <a:lnTo>
                    <a:pt x="24876" y="7461"/>
                  </a:lnTo>
                  <a:lnTo>
                    <a:pt x="248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6206882" y="3300894"/>
              <a:ext cx="865063" cy="253850"/>
            </a:xfrm>
            <a:custGeom>
              <a:avLst/>
              <a:gdLst/>
              <a:ahLst/>
              <a:cxnLst/>
              <a:rect l="l" t="t" r="r" b="b"/>
              <a:pathLst>
                <a:path w="24876" h="7447" extrusionOk="0">
                  <a:moveTo>
                    <a:pt x="1" y="1"/>
                  </a:moveTo>
                  <a:lnTo>
                    <a:pt x="1" y="7446"/>
                  </a:lnTo>
                  <a:lnTo>
                    <a:pt x="24876" y="7446"/>
                  </a:lnTo>
                  <a:lnTo>
                    <a:pt x="248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9" name="Google Shape;1809;p13"/>
            <p:cNvGrpSpPr/>
            <p:nvPr/>
          </p:nvGrpSpPr>
          <p:grpSpPr>
            <a:xfrm>
              <a:off x="-107501" y="286490"/>
              <a:ext cx="6970939" cy="4599204"/>
              <a:chOff x="-319500" y="1433275"/>
              <a:chExt cx="7595271" cy="3489532"/>
            </a:xfrm>
          </p:grpSpPr>
          <p:sp>
            <p:nvSpPr>
              <p:cNvPr id="1810" name="Google Shape;1810;p13"/>
              <p:cNvSpPr/>
              <p:nvPr/>
            </p:nvSpPr>
            <p:spPr>
              <a:xfrm>
                <a:off x="-319500" y="1459532"/>
                <a:ext cx="4091434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-284725" y="1433282"/>
                <a:ext cx="4066826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3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3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4" name="Google Shape;1814;p13"/>
          <p:cNvSpPr txBox="1">
            <a:spLocks noGrp="1"/>
          </p:cNvSpPr>
          <p:nvPr>
            <p:ph type="title"/>
          </p:nvPr>
        </p:nvSpPr>
        <p:spPr>
          <a:xfrm>
            <a:off x="1870575" y="445025"/>
            <a:ext cx="3914400" cy="52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5" name="Google Shape;1815;p13"/>
          <p:cNvSpPr txBox="1">
            <a:spLocks noGrp="1"/>
          </p:cNvSpPr>
          <p:nvPr>
            <p:ph type="subTitle" idx="1"/>
          </p:nvPr>
        </p:nvSpPr>
        <p:spPr>
          <a:xfrm>
            <a:off x="1466201" y="1971430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6" name="Google Shape;1816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466320" y="157567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17" name="Google Shape;1817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624825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18" name="Google Shape;1818;p13"/>
          <p:cNvSpPr txBox="1">
            <a:spLocks noGrp="1"/>
          </p:cNvSpPr>
          <p:nvPr>
            <p:ph type="subTitle" idx="4"/>
          </p:nvPr>
        </p:nvSpPr>
        <p:spPr>
          <a:xfrm>
            <a:off x="4896403" y="1971430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9" name="Google Shape;1819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4896523" y="157567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0" name="Google Shape;1820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131553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21" name="Google Shape;1821;p13"/>
          <p:cNvSpPr txBox="1">
            <a:spLocks noGrp="1"/>
          </p:cNvSpPr>
          <p:nvPr>
            <p:ph type="subTitle" idx="7"/>
          </p:nvPr>
        </p:nvSpPr>
        <p:spPr>
          <a:xfrm>
            <a:off x="1466201" y="3464358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2" name="Google Shape;1822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1466374" y="306859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3" name="Google Shape;1823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34625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24" name="Google Shape;1824;p13"/>
          <p:cNvSpPr txBox="1">
            <a:spLocks noGrp="1"/>
          </p:cNvSpPr>
          <p:nvPr>
            <p:ph type="subTitle" idx="13"/>
          </p:nvPr>
        </p:nvSpPr>
        <p:spPr>
          <a:xfrm>
            <a:off x="4896403" y="3464358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5" name="Google Shape;1825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896523" y="306859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6" name="Google Shape;1826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131403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827" name="Google Shape;1827;p13"/>
          <p:cNvGrpSpPr/>
          <p:nvPr/>
        </p:nvGrpSpPr>
        <p:grpSpPr>
          <a:xfrm flipH="1">
            <a:off x="6105041" y="4243509"/>
            <a:ext cx="874610" cy="832907"/>
            <a:chOff x="2196125" y="2117850"/>
            <a:chExt cx="569000" cy="541975"/>
          </a:xfrm>
        </p:grpSpPr>
        <p:sp>
          <p:nvSpPr>
            <p:cNvPr id="1828" name="Google Shape;1828;p13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1" name="Google Shape;1831;p13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832" name="Google Shape;1832;p13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13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836" name="Google Shape;1836;p13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ecular One"/>
              <a:buNone/>
              <a:defRPr sz="3000" b="1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■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■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Actor"/>
              <a:buChar char="■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pic>
        <p:nvPicPr>
          <p:cNvPr id="3" name="صورة 2" descr="صورة تحتوي على سماء الليل&#10;&#10;تم إنشاء الوصف تلقائياً">
            <a:extLst>
              <a:ext uri="{FF2B5EF4-FFF2-40B4-BE49-F238E27FC236}">
                <a16:creationId xmlns:a16="http://schemas.microsoft.com/office/drawing/2014/main" id="{67EB444D-7085-AC6B-875B-069634FDA488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78167" y="4531254"/>
            <a:ext cx="558065" cy="5744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67" r:id="rId12"/>
    <p:sldLayoutId id="2147483668" r:id="rId13"/>
    <p:sldLayoutId id="2147483669" r:id="rId14"/>
    <p:sldLayoutId id="2147483672" r:id="rId15"/>
    <p:sldLayoutId id="2147483674" r:id="rId16"/>
    <p:sldLayoutId id="2147483675" r:id="rId17"/>
    <p:sldLayoutId id="2147483677" r:id="rId18"/>
    <p:sldLayoutId id="214748367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7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.xml"/><Relationship Id="rId7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1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10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0" name="Google Shape;4830;p35"/>
          <p:cNvSpPr txBox="1">
            <a:spLocks noGrp="1"/>
          </p:cNvSpPr>
          <p:nvPr>
            <p:ph type="subTitle" idx="1"/>
          </p:nvPr>
        </p:nvSpPr>
        <p:spPr>
          <a:xfrm>
            <a:off x="1740340" y="3896954"/>
            <a:ext cx="3046294" cy="54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0000"/>
                </a:solidFill>
                <a:latin typeface="Secular One" charset="-79"/>
                <a:cs typeface="Secular One" charset="-79"/>
              </a:rPr>
              <a:t>Done by : </a:t>
            </a:r>
            <a:r>
              <a:rPr lang="en" sz="2200" b="1" dirty="0">
                <a:solidFill>
                  <a:schemeClr val="dk1"/>
                </a:solidFill>
                <a:latin typeface="Gabriola" pitchFamily="82" charset="0"/>
                <a:cs typeface="Secular One" charset="-79"/>
              </a:rPr>
              <a:t>Entisar Al-Obaidallah</a:t>
            </a:r>
            <a:endParaRPr sz="2200" b="1" dirty="0">
              <a:solidFill>
                <a:schemeClr val="dk1"/>
              </a:solidFill>
              <a:latin typeface="Gabriola" pitchFamily="82" charset="0"/>
              <a:cs typeface="Secular One" charset="-79"/>
            </a:endParaRPr>
          </a:p>
        </p:txBody>
      </p:sp>
      <p:sp>
        <p:nvSpPr>
          <p:cNvPr id="4831" name="Google Shape;4831;p35"/>
          <p:cNvSpPr txBox="1">
            <a:spLocks noGrp="1"/>
          </p:cNvSpPr>
          <p:nvPr>
            <p:ph type="ctrTitle"/>
          </p:nvPr>
        </p:nvSpPr>
        <p:spPr>
          <a:xfrm>
            <a:off x="371475" y="967209"/>
            <a:ext cx="5614987" cy="17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/>
              <a:t>Unit 2</a:t>
            </a:r>
            <a:br>
              <a:rPr lang="en" sz="3700" dirty="0"/>
            </a:br>
            <a:r>
              <a:rPr lang="en" sz="3700" dirty="0"/>
              <a:t> </a:t>
            </a:r>
            <a:r>
              <a:rPr lang="en" dirty="0">
                <a:solidFill>
                  <a:schemeClr val="accent2"/>
                </a:solidFill>
              </a:rPr>
              <a:t>Influntial People</a:t>
            </a:r>
            <a:endParaRPr sz="7000" dirty="0">
              <a:solidFill>
                <a:schemeClr val="accent2"/>
              </a:solidFill>
            </a:endParaRPr>
          </a:p>
        </p:txBody>
      </p:sp>
      <p:grpSp>
        <p:nvGrpSpPr>
          <p:cNvPr id="4832" name="Google Shape;4832;p35"/>
          <p:cNvGrpSpPr/>
          <p:nvPr/>
        </p:nvGrpSpPr>
        <p:grpSpPr>
          <a:xfrm>
            <a:off x="1566159" y="1597417"/>
            <a:ext cx="3206084" cy="105744"/>
            <a:chOff x="5119825" y="1558875"/>
            <a:chExt cx="703675" cy="116075"/>
          </a:xfrm>
        </p:grpSpPr>
        <p:sp>
          <p:nvSpPr>
            <p:cNvPr id="4833" name="Google Shape;4833;p35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5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5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6" name="Google Shape;4836;p35"/>
          <p:cNvGrpSpPr/>
          <p:nvPr/>
        </p:nvGrpSpPr>
        <p:grpSpPr>
          <a:xfrm>
            <a:off x="1566159" y="2565123"/>
            <a:ext cx="3206084" cy="105744"/>
            <a:chOff x="5119825" y="1558875"/>
            <a:chExt cx="703675" cy="116075"/>
          </a:xfrm>
        </p:grpSpPr>
        <p:sp>
          <p:nvSpPr>
            <p:cNvPr id="4837" name="Google Shape;4837;p35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5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5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0" name="Google Shape;4840;p35">
            <a:hlinkClick r:id="rId3" action="ppaction://hlinksldjump"/>
          </p:cNvPr>
          <p:cNvSpPr/>
          <p:nvPr/>
        </p:nvSpPr>
        <p:spPr>
          <a:xfrm>
            <a:off x="2175787" y="2955482"/>
            <a:ext cx="1935900" cy="43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rPr>
              <a:t>Grammar</a:t>
            </a:r>
            <a:endParaRPr sz="2000" b="1" dirty="0">
              <a:solidFill>
                <a:schemeClr val="accent2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4841" name="Google Shape;4841;p35">
            <a:hlinkClick r:id="rId3" action="ppaction://hlinksldjump"/>
          </p:cNvPr>
          <p:cNvSpPr/>
          <p:nvPr/>
        </p:nvSpPr>
        <p:spPr>
          <a:xfrm>
            <a:off x="2124563" y="2855284"/>
            <a:ext cx="1987124" cy="635097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840;p35">
            <a:hlinkClick r:id="rId3" action="ppaction://hlinksldjump"/>
          </p:cNvPr>
          <p:cNvSpPr/>
          <p:nvPr/>
        </p:nvSpPr>
        <p:spPr>
          <a:xfrm>
            <a:off x="1182225" y="515275"/>
            <a:ext cx="1935900" cy="43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rPr>
              <a:t>Mega Goal 5</a:t>
            </a:r>
            <a:endParaRPr sz="2000" b="1" dirty="0">
              <a:solidFill>
                <a:schemeClr val="accent2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6" name="Google Shape;5026;p44"/>
          <p:cNvSpPr txBox="1">
            <a:spLocks noGrp="1"/>
          </p:cNvSpPr>
          <p:nvPr>
            <p:ph type="title"/>
          </p:nvPr>
        </p:nvSpPr>
        <p:spPr>
          <a:xfrm>
            <a:off x="627713" y="2397625"/>
            <a:ext cx="4665806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 dirty="0">
                <a:solidFill>
                  <a:schemeClr val="accent6">
                    <a:lumMod val="75000"/>
                  </a:schemeClr>
                </a:solidFill>
              </a:rPr>
              <a:t>Would</a:t>
            </a:r>
            <a:r>
              <a:rPr lang="en" sz="2000" dirty="0"/>
              <a:t> for repeated actions in the past versus </a:t>
            </a:r>
            <a:r>
              <a:rPr lang="en" sz="2200" u="sng" dirty="0">
                <a:solidFill>
                  <a:schemeClr val="accent3">
                    <a:lumMod val="75000"/>
                  </a:schemeClr>
                </a:solidFill>
              </a:rPr>
              <a:t>Used to</a:t>
            </a:r>
            <a:endParaRPr sz="22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028" name="Google Shape;5028;p44"/>
          <p:cNvSpPr txBox="1">
            <a:spLocks noGrp="1"/>
          </p:cNvSpPr>
          <p:nvPr>
            <p:ph type="title" idx="2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grpSp>
        <p:nvGrpSpPr>
          <p:cNvPr id="5029" name="Google Shape;5029;p44"/>
          <p:cNvGrpSpPr/>
          <p:nvPr/>
        </p:nvGrpSpPr>
        <p:grpSpPr>
          <a:xfrm rot="10800000" flipH="1">
            <a:off x="1255810" y="3315602"/>
            <a:ext cx="3336053" cy="102076"/>
            <a:chOff x="5119825" y="1558875"/>
            <a:chExt cx="703675" cy="116075"/>
          </a:xfrm>
          <a:solidFill>
            <a:schemeClr val="accent2"/>
          </a:solidFill>
        </p:grpSpPr>
        <p:sp>
          <p:nvSpPr>
            <p:cNvPr id="5030" name="Google Shape;5030;p44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4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4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3" name="Google Shape;5033;p44"/>
          <p:cNvSpPr/>
          <p:nvPr/>
        </p:nvSpPr>
        <p:spPr>
          <a:xfrm>
            <a:off x="2409551" y="1233288"/>
            <a:ext cx="996437" cy="955573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34" name="Google Shape;5034;p4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5" name="Google Shape;5035;p4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6" name="Google Shape;5036;p4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37" name="Google Shape;5037;p44"/>
          <p:cNvGrpSpPr/>
          <p:nvPr/>
        </p:nvGrpSpPr>
        <p:grpSpPr>
          <a:xfrm>
            <a:off x="4470923" y="33671"/>
            <a:ext cx="458760" cy="506323"/>
            <a:chOff x="5241250" y="609200"/>
            <a:chExt cx="177525" cy="199875"/>
          </a:xfrm>
        </p:grpSpPr>
        <p:sp>
          <p:nvSpPr>
            <p:cNvPr id="5038" name="Google Shape;5038;p44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4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4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4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2" name="Google Shape;5042;p44">
            <a:hlinkClick r:id="rId6" action="ppaction://hlinksldjump"/>
          </p:cNvPr>
          <p:cNvSpPr txBox="1"/>
          <p:nvPr/>
        </p:nvSpPr>
        <p:spPr>
          <a:xfrm rot="-5400000">
            <a:off x="-44575" y="19155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2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043" name="Google Shape;5043;p44">
            <a:hlinkClick r:id="rId7" action="ppaction://hlinksldjump"/>
          </p:cNvPr>
          <p:cNvSpPr txBox="1"/>
          <p:nvPr/>
        </p:nvSpPr>
        <p:spPr>
          <a:xfrm rot="-5400000">
            <a:off x="-43500" y="27518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3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044" name="Google Shape;5044;p44">
            <a:hlinkClick r:id="" action="ppaction://noaction"/>
          </p:cNvPr>
          <p:cNvSpPr txBox="1"/>
          <p:nvPr/>
        </p:nvSpPr>
        <p:spPr>
          <a:xfrm rot="-5400000">
            <a:off x="-43500" y="35881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4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045" name="Google Shape;5045;p44">
            <a:hlinkClick r:id="rId8" action="ppaction://hlinksldjump"/>
          </p:cNvPr>
          <p:cNvSpPr txBox="1"/>
          <p:nvPr/>
        </p:nvSpPr>
        <p:spPr>
          <a:xfrm rot="-5400000">
            <a:off x="-44575" y="106907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1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8" name="Google Shape;5718;p68"/>
          <p:cNvSpPr txBox="1">
            <a:spLocks noGrp="1"/>
          </p:cNvSpPr>
          <p:nvPr>
            <p:ph type="title"/>
          </p:nvPr>
        </p:nvSpPr>
        <p:spPr>
          <a:xfrm>
            <a:off x="1522052" y="319643"/>
            <a:ext cx="6029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Would </a:t>
            </a:r>
            <a:r>
              <a:rPr lang="en" sz="3200" dirty="0">
                <a:solidFill>
                  <a:srgbClr val="FF0000"/>
                </a:solidFill>
              </a:rPr>
              <a:t>vs </a:t>
            </a:r>
            <a:r>
              <a:rPr lang="en" sz="3200" dirty="0"/>
              <a:t>Used to </a:t>
            </a:r>
            <a:endParaRPr sz="3200" dirty="0"/>
          </a:p>
        </p:txBody>
      </p:sp>
      <p:grpSp>
        <p:nvGrpSpPr>
          <p:cNvPr id="5719" name="Google Shape;5719;p68"/>
          <p:cNvGrpSpPr/>
          <p:nvPr/>
        </p:nvGrpSpPr>
        <p:grpSpPr>
          <a:xfrm>
            <a:off x="2156440" y="789721"/>
            <a:ext cx="4760924" cy="99499"/>
            <a:chOff x="5119825" y="1558875"/>
            <a:chExt cx="703675" cy="116075"/>
          </a:xfrm>
        </p:grpSpPr>
        <p:sp>
          <p:nvSpPr>
            <p:cNvPr id="5720" name="Google Shape;5720;p68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68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68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9" name="Google Shape;5749;p68"/>
          <p:cNvGrpSpPr/>
          <p:nvPr/>
        </p:nvGrpSpPr>
        <p:grpSpPr>
          <a:xfrm rot="5400000">
            <a:off x="7003522" y="1475360"/>
            <a:ext cx="517570" cy="245310"/>
            <a:chOff x="4230250" y="2191925"/>
            <a:chExt cx="309200" cy="146550"/>
          </a:xfrm>
        </p:grpSpPr>
        <p:sp>
          <p:nvSpPr>
            <p:cNvPr id="5750" name="Google Shape;5750;p68"/>
            <p:cNvSpPr/>
            <p:nvPr/>
          </p:nvSpPr>
          <p:spPr>
            <a:xfrm>
              <a:off x="4401900" y="2224050"/>
              <a:ext cx="137550" cy="114425"/>
            </a:xfrm>
            <a:custGeom>
              <a:avLst/>
              <a:gdLst/>
              <a:ahLst/>
              <a:cxnLst/>
              <a:rect l="l" t="t" r="r" b="b"/>
              <a:pathLst>
                <a:path w="5502" h="4577" extrusionOk="0">
                  <a:moveTo>
                    <a:pt x="752" y="0"/>
                  </a:moveTo>
                  <a:lnTo>
                    <a:pt x="0" y="3731"/>
                  </a:lnTo>
                  <a:lnTo>
                    <a:pt x="4154" y="4562"/>
                  </a:lnTo>
                  <a:cubicBezTo>
                    <a:pt x="4201" y="4572"/>
                    <a:pt x="4248" y="4577"/>
                    <a:pt x="4294" y="4577"/>
                  </a:cubicBezTo>
                  <a:cubicBezTo>
                    <a:pt x="4603" y="4577"/>
                    <a:pt x="4883" y="4358"/>
                    <a:pt x="4937" y="4044"/>
                  </a:cubicBezTo>
                  <a:lnTo>
                    <a:pt x="5423" y="1615"/>
                  </a:lnTo>
                  <a:cubicBezTo>
                    <a:pt x="5502" y="1254"/>
                    <a:pt x="5267" y="894"/>
                    <a:pt x="4906" y="831"/>
                  </a:cubicBezTo>
                  <a:lnTo>
                    <a:pt x="752" y="0"/>
                  </a:ln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68"/>
            <p:cNvSpPr/>
            <p:nvPr/>
          </p:nvSpPr>
          <p:spPr>
            <a:xfrm>
              <a:off x="4279250" y="2201725"/>
              <a:ext cx="141475" cy="115600"/>
            </a:xfrm>
            <a:custGeom>
              <a:avLst/>
              <a:gdLst/>
              <a:ahLst/>
              <a:cxnLst/>
              <a:rect l="l" t="t" r="r" b="b"/>
              <a:pathLst>
                <a:path w="5659" h="4624" extrusionOk="0">
                  <a:moveTo>
                    <a:pt x="1193" y="1"/>
                  </a:moveTo>
                  <a:cubicBezTo>
                    <a:pt x="887" y="1"/>
                    <a:pt x="617" y="219"/>
                    <a:pt x="549" y="533"/>
                  </a:cubicBezTo>
                  <a:lnTo>
                    <a:pt x="63" y="2962"/>
                  </a:lnTo>
                  <a:cubicBezTo>
                    <a:pt x="0" y="3323"/>
                    <a:pt x="219" y="3683"/>
                    <a:pt x="580" y="3746"/>
                  </a:cubicBezTo>
                  <a:lnTo>
                    <a:pt x="4906" y="4624"/>
                  </a:lnTo>
                  <a:lnTo>
                    <a:pt x="5658" y="893"/>
                  </a:lnTo>
                  <a:lnTo>
                    <a:pt x="1332" y="16"/>
                  </a:lnTo>
                  <a:cubicBezTo>
                    <a:pt x="1285" y="6"/>
                    <a:pt x="1239" y="1"/>
                    <a:pt x="1193" y="1"/>
                  </a:cubicBez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68"/>
            <p:cNvSpPr/>
            <p:nvPr/>
          </p:nvSpPr>
          <p:spPr>
            <a:xfrm>
              <a:off x="4260825" y="2196625"/>
              <a:ext cx="51750" cy="98775"/>
            </a:xfrm>
            <a:custGeom>
              <a:avLst/>
              <a:gdLst/>
              <a:ahLst/>
              <a:cxnLst/>
              <a:rect l="l" t="t" r="r" b="b"/>
              <a:pathLst>
                <a:path w="2070" h="3951" extrusionOk="0">
                  <a:moveTo>
                    <a:pt x="2051" y="216"/>
                  </a:moveTo>
                  <a:lnTo>
                    <a:pt x="2069" y="220"/>
                  </a:lnTo>
                  <a:cubicBezTo>
                    <a:pt x="2063" y="218"/>
                    <a:pt x="2057" y="217"/>
                    <a:pt x="2051" y="216"/>
                  </a:cubicBezTo>
                  <a:close/>
                  <a:moveTo>
                    <a:pt x="988" y="0"/>
                  </a:moveTo>
                  <a:cubicBezTo>
                    <a:pt x="925" y="16"/>
                    <a:pt x="862" y="47"/>
                    <a:pt x="815" y="79"/>
                  </a:cubicBezTo>
                  <a:cubicBezTo>
                    <a:pt x="706" y="157"/>
                    <a:pt x="612" y="282"/>
                    <a:pt x="580" y="423"/>
                  </a:cubicBezTo>
                  <a:lnTo>
                    <a:pt x="32" y="3198"/>
                  </a:lnTo>
                  <a:cubicBezTo>
                    <a:pt x="0" y="3339"/>
                    <a:pt x="32" y="3480"/>
                    <a:pt x="110" y="3605"/>
                  </a:cubicBezTo>
                  <a:cubicBezTo>
                    <a:pt x="141" y="3652"/>
                    <a:pt x="188" y="3699"/>
                    <a:pt x="235" y="3731"/>
                  </a:cubicBezTo>
                  <a:lnTo>
                    <a:pt x="1282" y="3943"/>
                  </a:lnTo>
                  <a:lnTo>
                    <a:pt x="1282" y="3943"/>
                  </a:lnTo>
                  <a:cubicBezTo>
                    <a:pt x="943" y="3864"/>
                    <a:pt x="739" y="3515"/>
                    <a:pt x="800" y="3166"/>
                  </a:cubicBezTo>
                  <a:lnTo>
                    <a:pt x="1286" y="737"/>
                  </a:lnTo>
                  <a:cubicBezTo>
                    <a:pt x="1354" y="423"/>
                    <a:pt x="1624" y="205"/>
                    <a:pt x="1930" y="205"/>
                  </a:cubicBezTo>
                  <a:cubicBezTo>
                    <a:pt x="1970" y="205"/>
                    <a:pt x="2010" y="208"/>
                    <a:pt x="2051" y="216"/>
                  </a:cubicBezTo>
                  <a:lnTo>
                    <a:pt x="2051" y="216"/>
                  </a:lnTo>
                  <a:lnTo>
                    <a:pt x="988" y="0"/>
                  </a:lnTo>
                  <a:close/>
                  <a:moveTo>
                    <a:pt x="1282" y="3943"/>
                  </a:moveTo>
                  <a:cubicBezTo>
                    <a:pt x="1294" y="3946"/>
                    <a:pt x="1305" y="3948"/>
                    <a:pt x="1317" y="3950"/>
                  </a:cubicBezTo>
                  <a:lnTo>
                    <a:pt x="1282" y="3943"/>
                  </a:ln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68"/>
            <p:cNvSpPr/>
            <p:nvPr/>
          </p:nvSpPr>
          <p:spPr>
            <a:xfrm>
              <a:off x="4250625" y="2193875"/>
              <a:ext cx="34900" cy="96025"/>
            </a:xfrm>
            <a:custGeom>
              <a:avLst/>
              <a:gdLst/>
              <a:ahLst/>
              <a:cxnLst/>
              <a:rect l="l" t="t" r="r" b="b"/>
              <a:pathLst>
                <a:path w="1396" h="3841" extrusionOk="0">
                  <a:moveTo>
                    <a:pt x="816" y="1"/>
                  </a:moveTo>
                  <a:cubicBezTo>
                    <a:pt x="706" y="126"/>
                    <a:pt x="628" y="283"/>
                    <a:pt x="581" y="455"/>
                  </a:cubicBezTo>
                  <a:lnTo>
                    <a:pt x="32" y="3214"/>
                  </a:lnTo>
                  <a:cubicBezTo>
                    <a:pt x="1" y="3402"/>
                    <a:pt x="16" y="3574"/>
                    <a:pt x="63" y="3731"/>
                  </a:cubicBezTo>
                  <a:lnTo>
                    <a:pt x="643" y="3841"/>
                  </a:lnTo>
                  <a:cubicBezTo>
                    <a:pt x="596" y="3809"/>
                    <a:pt x="549" y="3762"/>
                    <a:pt x="518" y="3715"/>
                  </a:cubicBezTo>
                  <a:cubicBezTo>
                    <a:pt x="440" y="3590"/>
                    <a:pt x="408" y="3449"/>
                    <a:pt x="440" y="3308"/>
                  </a:cubicBezTo>
                  <a:lnTo>
                    <a:pt x="988" y="533"/>
                  </a:lnTo>
                  <a:cubicBezTo>
                    <a:pt x="1020" y="392"/>
                    <a:pt x="1114" y="267"/>
                    <a:pt x="1223" y="189"/>
                  </a:cubicBezTo>
                  <a:cubicBezTo>
                    <a:pt x="1270" y="157"/>
                    <a:pt x="1333" y="126"/>
                    <a:pt x="1396" y="110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E9E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68"/>
            <p:cNvSpPr/>
            <p:nvPr/>
          </p:nvSpPr>
          <p:spPr>
            <a:xfrm>
              <a:off x="4230250" y="2191925"/>
              <a:ext cx="40775" cy="95250"/>
            </a:xfrm>
            <a:custGeom>
              <a:avLst/>
              <a:gdLst/>
              <a:ahLst/>
              <a:cxnLst/>
              <a:rect l="l" t="t" r="r" b="b"/>
              <a:pathLst>
                <a:path w="1631" h="3810" extrusionOk="0">
                  <a:moveTo>
                    <a:pt x="1194" y="1"/>
                  </a:moveTo>
                  <a:cubicBezTo>
                    <a:pt x="887" y="1"/>
                    <a:pt x="617" y="219"/>
                    <a:pt x="549" y="533"/>
                  </a:cubicBezTo>
                  <a:lnTo>
                    <a:pt x="63" y="2963"/>
                  </a:lnTo>
                  <a:cubicBezTo>
                    <a:pt x="1" y="3323"/>
                    <a:pt x="236" y="3684"/>
                    <a:pt x="581" y="3746"/>
                  </a:cubicBezTo>
                  <a:lnTo>
                    <a:pt x="878" y="3809"/>
                  </a:lnTo>
                  <a:cubicBezTo>
                    <a:pt x="831" y="3652"/>
                    <a:pt x="816" y="3480"/>
                    <a:pt x="847" y="3292"/>
                  </a:cubicBezTo>
                  <a:lnTo>
                    <a:pt x="1396" y="533"/>
                  </a:lnTo>
                  <a:cubicBezTo>
                    <a:pt x="1443" y="361"/>
                    <a:pt x="1521" y="204"/>
                    <a:pt x="1631" y="79"/>
                  </a:cubicBezTo>
                  <a:lnTo>
                    <a:pt x="1333" y="16"/>
                  </a:lnTo>
                  <a:cubicBezTo>
                    <a:pt x="1286" y="6"/>
                    <a:pt x="1240" y="1"/>
                    <a:pt x="1194" y="1"/>
                  </a:cubicBez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5" name="Google Shape;5755;p68"/>
          <p:cNvGrpSpPr/>
          <p:nvPr/>
        </p:nvGrpSpPr>
        <p:grpSpPr>
          <a:xfrm rot="-3599966">
            <a:off x="6645511" y="1834165"/>
            <a:ext cx="2065436" cy="761669"/>
            <a:chOff x="5058650" y="2339250"/>
            <a:chExt cx="718675" cy="265025"/>
          </a:xfrm>
        </p:grpSpPr>
        <p:sp>
          <p:nvSpPr>
            <p:cNvPr id="5756" name="Google Shape;5756;p68"/>
            <p:cNvSpPr/>
            <p:nvPr/>
          </p:nvSpPr>
          <p:spPr>
            <a:xfrm>
              <a:off x="5699325" y="2339250"/>
              <a:ext cx="78000" cy="42350"/>
            </a:xfrm>
            <a:custGeom>
              <a:avLst/>
              <a:gdLst/>
              <a:ahLst/>
              <a:cxnLst/>
              <a:rect l="l" t="t" r="r" b="b"/>
              <a:pathLst>
                <a:path w="3120" h="1694" extrusionOk="0">
                  <a:moveTo>
                    <a:pt x="3120" y="1"/>
                  </a:moveTo>
                  <a:lnTo>
                    <a:pt x="1" y="346"/>
                  </a:lnTo>
                  <a:lnTo>
                    <a:pt x="487" y="1694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68"/>
            <p:cNvSpPr/>
            <p:nvPr/>
          </p:nvSpPr>
          <p:spPr>
            <a:xfrm>
              <a:off x="5751850" y="2339250"/>
              <a:ext cx="25475" cy="13750"/>
            </a:xfrm>
            <a:custGeom>
              <a:avLst/>
              <a:gdLst/>
              <a:ahLst/>
              <a:cxnLst/>
              <a:rect l="l" t="t" r="r" b="b"/>
              <a:pathLst>
                <a:path w="1019" h="550" extrusionOk="0">
                  <a:moveTo>
                    <a:pt x="1019" y="1"/>
                  </a:moveTo>
                  <a:lnTo>
                    <a:pt x="0" y="110"/>
                  </a:lnTo>
                  <a:lnTo>
                    <a:pt x="157" y="549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BD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68"/>
            <p:cNvSpPr/>
            <p:nvPr/>
          </p:nvSpPr>
          <p:spPr>
            <a:xfrm>
              <a:off x="5084125" y="2364725"/>
              <a:ext cx="627375" cy="236700"/>
            </a:xfrm>
            <a:custGeom>
              <a:avLst/>
              <a:gdLst/>
              <a:ahLst/>
              <a:cxnLst/>
              <a:rect l="l" t="t" r="r" b="b"/>
              <a:pathLst>
                <a:path w="25095" h="9468" extrusionOk="0">
                  <a:moveTo>
                    <a:pt x="24860" y="1"/>
                  </a:moveTo>
                  <a:lnTo>
                    <a:pt x="0" y="8794"/>
                  </a:lnTo>
                  <a:lnTo>
                    <a:pt x="251" y="9468"/>
                  </a:lnTo>
                  <a:lnTo>
                    <a:pt x="25095" y="675"/>
                  </a:lnTo>
                  <a:lnTo>
                    <a:pt x="248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68"/>
            <p:cNvSpPr/>
            <p:nvPr/>
          </p:nvSpPr>
          <p:spPr>
            <a:xfrm>
              <a:off x="5078225" y="2347875"/>
              <a:ext cx="627400" cy="236700"/>
            </a:xfrm>
            <a:custGeom>
              <a:avLst/>
              <a:gdLst/>
              <a:ahLst/>
              <a:cxnLst/>
              <a:rect l="l" t="t" r="r" b="b"/>
              <a:pathLst>
                <a:path w="25096" h="9468" extrusionOk="0">
                  <a:moveTo>
                    <a:pt x="24845" y="1"/>
                  </a:moveTo>
                  <a:lnTo>
                    <a:pt x="1" y="8778"/>
                  </a:lnTo>
                  <a:lnTo>
                    <a:pt x="236" y="9468"/>
                  </a:lnTo>
                  <a:lnTo>
                    <a:pt x="25096" y="675"/>
                  </a:lnTo>
                  <a:lnTo>
                    <a:pt x="248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68"/>
            <p:cNvSpPr/>
            <p:nvPr/>
          </p:nvSpPr>
          <p:spPr>
            <a:xfrm>
              <a:off x="5058650" y="2562925"/>
              <a:ext cx="55650" cy="41350"/>
            </a:xfrm>
            <a:custGeom>
              <a:avLst/>
              <a:gdLst/>
              <a:ahLst/>
              <a:cxnLst/>
              <a:rect l="l" t="t" r="r" b="b"/>
              <a:pathLst>
                <a:path w="2226" h="1654" extrusionOk="0">
                  <a:moveTo>
                    <a:pt x="1504" y="0"/>
                  </a:moveTo>
                  <a:cubicBezTo>
                    <a:pt x="1437" y="0"/>
                    <a:pt x="1368" y="12"/>
                    <a:pt x="1301" y="35"/>
                  </a:cubicBezTo>
                  <a:lnTo>
                    <a:pt x="470" y="317"/>
                  </a:lnTo>
                  <a:cubicBezTo>
                    <a:pt x="157" y="443"/>
                    <a:pt x="0" y="787"/>
                    <a:pt x="110" y="1101"/>
                  </a:cubicBezTo>
                  <a:lnTo>
                    <a:pt x="157" y="1258"/>
                  </a:lnTo>
                  <a:cubicBezTo>
                    <a:pt x="243" y="1504"/>
                    <a:pt x="484" y="1653"/>
                    <a:pt x="735" y="1653"/>
                  </a:cubicBezTo>
                  <a:cubicBezTo>
                    <a:pt x="803" y="1653"/>
                    <a:pt x="873" y="1642"/>
                    <a:pt x="941" y="1618"/>
                  </a:cubicBezTo>
                  <a:lnTo>
                    <a:pt x="1756" y="1336"/>
                  </a:lnTo>
                  <a:cubicBezTo>
                    <a:pt x="2069" y="1226"/>
                    <a:pt x="2226" y="866"/>
                    <a:pt x="2116" y="552"/>
                  </a:cubicBezTo>
                  <a:lnTo>
                    <a:pt x="2069" y="411"/>
                  </a:lnTo>
                  <a:cubicBezTo>
                    <a:pt x="1983" y="153"/>
                    <a:pt x="1751" y="0"/>
                    <a:pt x="1504" y="0"/>
                  </a:cubicBez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68"/>
            <p:cNvSpPr/>
            <p:nvPr/>
          </p:nvSpPr>
          <p:spPr>
            <a:xfrm>
              <a:off x="5072750" y="2554000"/>
              <a:ext cx="55275" cy="49400"/>
            </a:xfrm>
            <a:custGeom>
              <a:avLst/>
              <a:gdLst/>
              <a:ahLst/>
              <a:cxnLst/>
              <a:rect l="l" t="t" r="r" b="b"/>
              <a:pathLst>
                <a:path w="2211" h="1976" extrusionOk="0">
                  <a:moveTo>
                    <a:pt x="1725" y="0"/>
                  </a:moveTo>
                  <a:lnTo>
                    <a:pt x="1" y="612"/>
                  </a:lnTo>
                  <a:lnTo>
                    <a:pt x="471" y="1975"/>
                  </a:lnTo>
                  <a:lnTo>
                    <a:pt x="2211" y="1364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2" name="Google Shape;5762;p68"/>
          <p:cNvGrpSpPr/>
          <p:nvPr/>
        </p:nvGrpSpPr>
        <p:grpSpPr>
          <a:xfrm rot="-4500064">
            <a:off x="6922292" y="1912441"/>
            <a:ext cx="2115039" cy="524316"/>
            <a:chOff x="5180900" y="1439450"/>
            <a:chExt cx="669325" cy="165925"/>
          </a:xfrm>
        </p:grpSpPr>
        <p:sp>
          <p:nvSpPr>
            <p:cNvPr id="5763" name="Google Shape;5763;p68"/>
            <p:cNvSpPr/>
            <p:nvPr/>
          </p:nvSpPr>
          <p:spPr>
            <a:xfrm>
              <a:off x="5228700" y="1442675"/>
              <a:ext cx="596050" cy="162650"/>
            </a:xfrm>
            <a:custGeom>
              <a:avLst/>
              <a:gdLst/>
              <a:ahLst/>
              <a:cxnLst/>
              <a:rect l="l" t="t" r="r" b="b"/>
              <a:pathLst>
                <a:path w="23842" h="6506" extrusionOk="0">
                  <a:moveTo>
                    <a:pt x="23528" y="1"/>
                  </a:moveTo>
                  <a:lnTo>
                    <a:pt x="1" y="5001"/>
                  </a:lnTo>
                  <a:lnTo>
                    <a:pt x="330" y="6506"/>
                  </a:lnTo>
                  <a:lnTo>
                    <a:pt x="23842" y="1506"/>
                  </a:lnTo>
                  <a:lnTo>
                    <a:pt x="23528" y="1"/>
                  </a:ln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68"/>
            <p:cNvSpPr/>
            <p:nvPr/>
          </p:nvSpPr>
          <p:spPr>
            <a:xfrm>
              <a:off x="5180900" y="1590800"/>
              <a:ext cx="11000" cy="9425"/>
            </a:xfrm>
            <a:custGeom>
              <a:avLst/>
              <a:gdLst/>
              <a:ahLst/>
              <a:cxnLst/>
              <a:rect l="l" t="t" r="r" b="b"/>
              <a:pathLst>
                <a:path w="440" h="377" extrusionOk="0">
                  <a:moveTo>
                    <a:pt x="361" y="1"/>
                  </a:moveTo>
                  <a:cubicBezTo>
                    <a:pt x="236" y="63"/>
                    <a:pt x="126" y="142"/>
                    <a:pt x="32" y="220"/>
                  </a:cubicBezTo>
                  <a:cubicBezTo>
                    <a:pt x="1" y="236"/>
                    <a:pt x="16" y="299"/>
                    <a:pt x="63" y="314"/>
                  </a:cubicBezTo>
                  <a:cubicBezTo>
                    <a:pt x="173" y="346"/>
                    <a:pt x="298" y="361"/>
                    <a:pt x="440" y="377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68"/>
            <p:cNvSpPr/>
            <p:nvPr/>
          </p:nvSpPr>
          <p:spPr>
            <a:xfrm>
              <a:off x="5189525" y="1567675"/>
              <a:ext cx="47450" cy="37700"/>
            </a:xfrm>
            <a:custGeom>
              <a:avLst/>
              <a:gdLst/>
              <a:ahLst/>
              <a:cxnLst/>
              <a:rect l="l" t="t" r="r" b="b"/>
              <a:pathLst>
                <a:path w="1898" h="1508" extrusionOk="0">
                  <a:moveTo>
                    <a:pt x="1568" y="1"/>
                  </a:moveTo>
                  <a:cubicBezTo>
                    <a:pt x="1568" y="1"/>
                    <a:pt x="659" y="377"/>
                    <a:pt x="0" y="863"/>
                  </a:cubicBezTo>
                  <a:lnTo>
                    <a:pt x="110" y="1365"/>
                  </a:lnTo>
                  <a:cubicBezTo>
                    <a:pt x="696" y="1491"/>
                    <a:pt x="1384" y="1508"/>
                    <a:pt x="1709" y="1508"/>
                  </a:cubicBezTo>
                  <a:cubicBezTo>
                    <a:pt x="1827" y="1508"/>
                    <a:pt x="1897" y="1506"/>
                    <a:pt x="1897" y="1506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68"/>
            <p:cNvSpPr/>
            <p:nvPr/>
          </p:nvSpPr>
          <p:spPr>
            <a:xfrm>
              <a:off x="5765175" y="1443975"/>
              <a:ext cx="85050" cy="40800"/>
            </a:xfrm>
            <a:custGeom>
              <a:avLst/>
              <a:gdLst/>
              <a:ahLst/>
              <a:cxnLst/>
              <a:rect l="l" t="t" r="r" b="b"/>
              <a:pathLst>
                <a:path w="3402" h="1632" extrusionOk="0">
                  <a:moveTo>
                    <a:pt x="2965" y="1"/>
                  </a:moveTo>
                  <a:cubicBezTo>
                    <a:pt x="2938" y="1"/>
                    <a:pt x="2911" y="4"/>
                    <a:pt x="2884" y="12"/>
                  </a:cubicBezTo>
                  <a:lnTo>
                    <a:pt x="282" y="560"/>
                  </a:lnTo>
                  <a:cubicBezTo>
                    <a:pt x="110" y="592"/>
                    <a:pt x="0" y="764"/>
                    <a:pt x="31" y="936"/>
                  </a:cubicBezTo>
                  <a:lnTo>
                    <a:pt x="125" y="1375"/>
                  </a:lnTo>
                  <a:cubicBezTo>
                    <a:pt x="153" y="1528"/>
                    <a:pt x="291" y="1631"/>
                    <a:pt x="442" y="1631"/>
                  </a:cubicBezTo>
                  <a:cubicBezTo>
                    <a:pt x="462" y="1631"/>
                    <a:pt x="482" y="1630"/>
                    <a:pt x="502" y="1626"/>
                  </a:cubicBezTo>
                  <a:lnTo>
                    <a:pt x="3104" y="1062"/>
                  </a:lnTo>
                  <a:cubicBezTo>
                    <a:pt x="3292" y="1030"/>
                    <a:pt x="3401" y="858"/>
                    <a:pt x="3354" y="686"/>
                  </a:cubicBezTo>
                  <a:lnTo>
                    <a:pt x="3260" y="247"/>
                  </a:lnTo>
                  <a:cubicBezTo>
                    <a:pt x="3234" y="101"/>
                    <a:pt x="3107" y="1"/>
                    <a:pt x="2965" y="1"/>
                  </a:cubicBez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68"/>
            <p:cNvSpPr/>
            <p:nvPr/>
          </p:nvSpPr>
          <p:spPr>
            <a:xfrm>
              <a:off x="5604900" y="1439450"/>
              <a:ext cx="222600" cy="99425"/>
            </a:xfrm>
            <a:custGeom>
              <a:avLst/>
              <a:gdLst/>
              <a:ahLst/>
              <a:cxnLst/>
              <a:rect l="l" t="t" r="r" b="b"/>
              <a:pathLst>
                <a:path w="8904" h="3977" extrusionOk="0">
                  <a:moveTo>
                    <a:pt x="8356" y="1"/>
                  </a:moveTo>
                  <a:cubicBezTo>
                    <a:pt x="8345" y="1"/>
                    <a:pt x="8334" y="2"/>
                    <a:pt x="8323" y="4"/>
                  </a:cubicBezTo>
                  <a:lnTo>
                    <a:pt x="5345" y="631"/>
                  </a:lnTo>
                  <a:cubicBezTo>
                    <a:pt x="5267" y="647"/>
                    <a:pt x="5220" y="710"/>
                    <a:pt x="5235" y="788"/>
                  </a:cubicBezTo>
                  <a:lnTo>
                    <a:pt x="5596" y="2434"/>
                  </a:lnTo>
                  <a:lnTo>
                    <a:pt x="110" y="3594"/>
                  </a:lnTo>
                  <a:cubicBezTo>
                    <a:pt x="47" y="3610"/>
                    <a:pt x="0" y="3688"/>
                    <a:pt x="16" y="3751"/>
                  </a:cubicBezTo>
                  <a:cubicBezTo>
                    <a:pt x="43" y="3887"/>
                    <a:pt x="154" y="3976"/>
                    <a:pt x="285" y="3976"/>
                  </a:cubicBezTo>
                  <a:cubicBezTo>
                    <a:pt x="305" y="3976"/>
                    <a:pt x="325" y="3974"/>
                    <a:pt x="345" y="3970"/>
                  </a:cubicBezTo>
                  <a:lnTo>
                    <a:pt x="8778" y="2168"/>
                  </a:lnTo>
                  <a:cubicBezTo>
                    <a:pt x="8856" y="2152"/>
                    <a:pt x="8903" y="2089"/>
                    <a:pt x="8888" y="2011"/>
                  </a:cubicBezTo>
                  <a:lnTo>
                    <a:pt x="8825" y="1791"/>
                  </a:lnTo>
                  <a:lnTo>
                    <a:pt x="8825" y="1744"/>
                  </a:lnTo>
                  <a:lnTo>
                    <a:pt x="8464" y="99"/>
                  </a:lnTo>
                  <a:cubicBezTo>
                    <a:pt x="8464" y="33"/>
                    <a:pt x="8410" y="1"/>
                    <a:pt x="8356" y="1"/>
                  </a:cubicBez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8" name="Google Shape;5768;p68"/>
          <p:cNvGrpSpPr/>
          <p:nvPr/>
        </p:nvGrpSpPr>
        <p:grpSpPr>
          <a:xfrm>
            <a:off x="8296788" y="799601"/>
            <a:ext cx="377902" cy="562428"/>
            <a:chOff x="8181679" y="557374"/>
            <a:chExt cx="412782" cy="614340"/>
          </a:xfrm>
        </p:grpSpPr>
        <p:sp>
          <p:nvSpPr>
            <p:cNvPr id="5769" name="Google Shape;5769;p68"/>
            <p:cNvSpPr/>
            <p:nvPr/>
          </p:nvSpPr>
          <p:spPr>
            <a:xfrm rot="-5400000">
              <a:off x="8056663" y="742088"/>
              <a:ext cx="554642" cy="304610"/>
            </a:xfrm>
            <a:custGeom>
              <a:avLst/>
              <a:gdLst/>
              <a:ahLst/>
              <a:cxnLst/>
              <a:rect l="l" t="t" r="r" b="b"/>
              <a:pathLst>
                <a:path w="26804" h="14719" extrusionOk="0">
                  <a:moveTo>
                    <a:pt x="3768" y="1"/>
                  </a:moveTo>
                  <a:cubicBezTo>
                    <a:pt x="2529" y="1"/>
                    <a:pt x="1352" y="736"/>
                    <a:pt x="863" y="1952"/>
                  </a:cubicBezTo>
                  <a:lnTo>
                    <a:pt x="644" y="2469"/>
                  </a:lnTo>
                  <a:cubicBezTo>
                    <a:pt x="1" y="4068"/>
                    <a:pt x="769" y="5902"/>
                    <a:pt x="2368" y="6560"/>
                  </a:cubicBezTo>
                  <a:lnTo>
                    <a:pt x="21851" y="14491"/>
                  </a:lnTo>
                  <a:cubicBezTo>
                    <a:pt x="22234" y="14645"/>
                    <a:pt x="22631" y="14718"/>
                    <a:pt x="23023" y="14718"/>
                  </a:cubicBezTo>
                  <a:cubicBezTo>
                    <a:pt x="24267" y="14718"/>
                    <a:pt x="25453" y="13983"/>
                    <a:pt x="25942" y="12767"/>
                  </a:cubicBezTo>
                  <a:lnTo>
                    <a:pt x="26146" y="12250"/>
                  </a:lnTo>
                  <a:cubicBezTo>
                    <a:pt x="26804" y="10651"/>
                    <a:pt x="26020" y="8817"/>
                    <a:pt x="24437" y="8159"/>
                  </a:cubicBezTo>
                  <a:lnTo>
                    <a:pt x="4938" y="228"/>
                  </a:lnTo>
                  <a:cubicBezTo>
                    <a:pt x="4555" y="74"/>
                    <a:pt x="4159" y="1"/>
                    <a:pt x="3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68"/>
            <p:cNvSpPr/>
            <p:nvPr/>
          </p:nvSpPr>
          <p:spPr>
            <a:xfrm rot="-5400000">
              <a:off x="8456256" y="531426"/>
              <a:ext cx="112257" cy="164153"/>
            </a:xfrm>
            <a:custGeom>
              <a:avLst/>
              <a:gdLst/>
              <a:ahLst/>
              <a:cxnLst/>
              <a:rect l="l" t="t" r="r" b="b"/>
              <a:pathLst>
                <a:path w="5425" h="7932" extrusionOk="0">
                  <a:moveTo>
                    <a:pt x="2791" y="1"/>
                  </a:moveTo>
                  <a:lnTo>
                    <a:pt x="1" y="6850"/>
                  </a:lnTo>
                  <a:lnTo>
                    <a:pt x="2634" y="7932"/>
                  </a:lnTo>
                  <a:lnTo>
                    <a:pt x="5424" y="1067"/>
                  </a:lnTo>
                  <a:lnTo>
                    <a:pt x="2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68"/>
            <p:cNvSpPr/>
            <p:nvPr/>
          </p:nvSpPr>
          <p:spPr>
            <a:xfrm rot="-5400000">
              <a:off x="8163384" y="666993"/>
              <a:ext cx="516692" cy="338343"/>
            </a:xfrm>
            <a:custGeom>
              <a:avLst/>
              <a:gdLst/>
              <a:ahLst/>
              <a:cxnLst/>
              <a:rect l="l" t="t" r="r" b="b"/>
              <a:pathLst>
                <a:path w="24970" h="16349" extrusionOk="0">
                  <a:moveTo>
                    <a:pt x="3010" y="0"/>
                  </a:moveTo>
                  <a:lnTo>
                    <a:pt x="0" y="7398"/>
                  </a:lnTo>
                  <a:lnTo>
                    <a:pt x="21960" y="16348"/>
                  </a:lnTo>
                  <a:lnTo>
                    <a:pt x="24970" y="893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2" name="Google Shape;5772;p68"/>
          <p:cNvGrpSpPr/>
          <p:nvPr/>
        </p:nvGrpSpPr>
        <p:grpSpPr>
          <a:xfrm>
            <a:off x="8243945" y="1548015"/>
            <a:ext cx="151172" cy="1824685"/>
            <a:chOff x="8251586" y="1687061"/>
            <a:chExt cx="165125" cy="1993102"/>
          </a:xfrm>
        </p:grpSpPr>
        <p:sp>
          <p:nvSpPr>
            <p:cNvPr id="5773" name="Google Shape;5773;p68"/>
            <p:cNvSpPr/>
            <p:nvPr/>
          </p:nvSpPr>
          <p:spPr>
            <a:xfrm rot="-5400000">
              <a:off x="8304786" y="1703603"/>
              <a:ext cx="58725" cy="25641"/>
            </a:xfrm>
            <a:custGeom>
              <a:avLst/>
              <a:gdLst/>
              <a:ahLst/>
              <a:cxnLst/>
              <a:rect l="l" t="t" r="r" b="b"/>
              <a:pathLst>
                <a:path w="2838" h="1239" extrusionOk="0">
                  <a:moveTo>
                    <a:pt x="627" y="0"/>
                  </a:moveTo>
                  <a:cubicBezTo>
                    <a:pt x="282" y="0"/>
                    <a:pt x="0" y="282"/>
                    <a:pt x="0" y="611"/>
                  </a:cubicBezTo>
                  <a:cubicBezTo>
                    <a:pt x="0" y="956"/>
                    <a:pt x="282" y="1238"/>
                    <a:pt x="627" y="1238"/>
                  </a:cubicBezTo>
                  <a:lnTo>
                    <a:pt x="2226" y="1238"/>
                  </a:lnTo>
                  <a:cubicBezTo>
                    <a:pt x="2571" y="1238"/>
                    <a:pt x="2837" y="956"/>
                    <a:pt x="2837" y="611"/>
                  </a:cubicBezTo>
                  <a:cubicBezTo>
                    <a:pt x="2837" y="282"/>
                    <a:pt x="2571" y="0"/>
                    <a:pt x="2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68"/>
            <p:cNvSpPr/>
            <p:nvPr/>
          </p:nvSpPr>
          <p:spPr>
            <a:xfrm rot="-5400000">
              <a:off x="8209746" y="1776248"/>
              <a:ext cx="248786" cy="130089"/>
            </a:xfrm>
            <a:custGeom>
              <a:avLst/>
              <a:gdLst/>
              <a:ahLst/>
              <a:cxnLst/>
              <a:rect l="l" t="t" r="r" b="b"/>
              <a:pathLst>
                <a:path w="12023" h="6286" extrusionOk="0">
                  <a:moveTo>
                    <a:pt x="1160" y="1"/>
                  </a:moveTo>
                  <a:lnTo>
                    <a:pt x="110" y="2994"/>
                  </a:lnTo>
                  <a:lnTo>
                    <a:pt x="0" y="2994"/>
                  </a:lnTo>
                  <a:lnTo>
                    <a:pt x="47" y="3135"/>
                  </a:lnTo>
                  <a:lnTo>
                    <a:pt x="0" y="3292"/>
                  </a:lnTo>
                  <a:lnTo>
                    <a:pt x="110" y="3292"/>
                  </a:lnTo>
                  <a:lnTo>
                    <a:pt x="1160" y="6286"/>
                  </a:lnTo>
                  <a:lnTo>
                    <a:pt x="12022" y="4170"/>
                  </a:lnTo>
                  <a:lnTo>
                    <a:pt x="12022" y="3292"/>
                  </a:lnTo>
                  <a:lnTo>
                    <a:pt x="12022" y="2994"/>
                  </a:lnTo>
                  <a:lnTo>
                    <a:pt x="12022" y="2117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68"/>
            <p:cNvSpPr/>
            <p:nvPr/>
          </p:nvSpPr>
          <p:spPr>
            <a:xfrm rot="-5400000">
              <a:off x="8017585" y="2176967"/>
              <a:ext cx="633128" cy="153453"/>
            </a:xfrm>
            <a:custGeom>
              <a:avLst/>
              <a:gdLst/>
              <a:ahLst/>
              <a:cxnLst/>
              <a:rect l="l" t="t" r="r" b="b"/>
              <a:pathLst>
                <a:path w="30597" h="7415" extrusionOk="0">
                  <a:moveTo>
                    <a:pt x="0" y="0"/>
                  </a:moveTo>
                  <a:lnTo>
                    <a:pt x="0" y="7414"/>
                  </a:lnTo>
                  <a:lnTo>
                    <a:pt x="30596" y="7414"/>
                  </a:lnTo>
                  <a:lnTo>
                    <a:pt x="30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68"/>
            <p:cNvSpPr/>
            <p:nvPr/>
          </p:nvSpPr>
          <p:spPr>
            <a:xfrm rot="-5400000">
              <a:off x="8306731" y="3576018"/>
              <a:ext cx="54835" cy="153453"/>
            </a:xfrm>
            <a:custGeom>
              <a:avLst/>
              <a:gdLst/>
              <a:ahLst/>
              <a:cxnLst/>
              <a:rect l="l" t="t" r="r" b="b"/>
              <a:pathLst>
                <a:path w="2650" h="7415" extrusionOk="0">
                  <a:moveTo>
                    <a:pt x="1" y="0"/>
                  </a:moveTo>
                  <a:lnTo>
                    <a:pt x="1" y="7414"/>
                  </a:lnTo>
                  <a:lnTo>
                    <a:pt x="2650" y="7414"/>
                  </a:lnTo>
                  <a:lnTo>
                    <a:pt x="26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68"/>
            <p:cNvSpPr/>
            <p:nvPr/>
          </p:nvSpPr>
          <p:spPr>
            <a:xfrm rot="-5400000">
              <a:off x="7662915" y="2895555"/>
              <a:ext cx="1342467" cy="165125"/>
            </a:xfrm>
            <a:custGeom>
              <a:avLst/>
              <a:gdLst/>
              <a:ahLst/>
              <a:cxnLst/>
              <a:rect l="l" t="t" r="r" b="b"/>
              <a:pathLst>
                <a:path w="64877" h="7979" extrusionOk="0">
                  <a:moveTo>
                    <a:pt x="1" y="0"/>
                  </a:moveTo>
                  <a:lnTo>
                    <a:pt x="1" y="7978"/>
                  </a:lnTo>
                  <a:lnTo>
                    <a:pt x="64877" y="7978"/>
                  </a:lnTo>
                  <a:lnTo>
                    <a:pt x="64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68"/>
            <p:cNvSpPr/>
            <p:nvPr/>
          </p:nvSpPr>
          <p:spPr>
            <a:xfrm rot="-5400000">
              <a:off x="8143902" y="3364876"/>
              <a:ext cx="380473" cy="78186"/>
            </a:xfrm>
            <a:custGeom>
              <a:avLst/>
              <a:gdLst/>
              <a:ahLst/>
              <a:cxnLst/>
              <a:rect l="l" t="t" r="r" b="b"/>
              <a:pathLst>
                <a:path w="18387" h="3778" extrusionOk="0">
                  <a:moveTo>
                    <a:pt x="0" y="0"/>
                  </a:moveTo>
                  <a:lnTo>
                    <a:pt x="0" y="3778"/>
                  </a:lnTo>
                  <a:lnTo>
                    <a:pt x="18386" y="3778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9" name="Google Shape;5779;p68"/>
          <p:cNvGrpSpPr/>
          <p:nvPr/>
        </p:nvGrpSpPr>
        <p:grpSpPr>
          <a:xfrm>
            <a:off x="7760423" y="3605405"/>
            <a:ext cx="1006299" cy="1062068"/>
            <a:chOff x="3035100" y="3280900"/>
            <a:chExt cx="572900" cy="604650"/>
          </a:xfrm>
        </p:grpSpPr>
        <p:sp>
          <p:nvSpPr>
            <p:cNvPr id="5780" name="Google Shape;5780;p68"/>
            <p:cNvSpPr/>
            <p:nvPr/>
          </p:nvSpPr>
          <p:spPr>
            <a:xfrm>
              <a:off x="3092700" y="3365925"/>
              <a:ext cx="495325" cy="519625"/>
            </a:xfrm>
            <a:custGeom>
              <a:avLst/>
              <a:gdLst/>
              <a:ahLst/>
              <a:cxnLst/>
              <a:rect l="l" t="t" r="r" b="b"/>
              <a:pathLst>
                <a:path w="19813" h="20785" extrusionOk="0">
                  <a:moveTo>
                    <a:pt x="17885" y="0"/>
                  </a:moveTo>
                  <a:lnTo>
                    <a:pt x="0" y="1928"/>
                  </a:lnTo>
                  <a:lnTo>
                    <a:pt x="2006" y="20785"/>
                  </a:lnTo>
                  <a:lnTo>
                    <a:pt x="19813" y="18778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68"/>
            <p:cNvSpPr/>
            <p:nvPr/>
          </p:nvSpPr>
          <p:spPr>
            <a:xfrm>
              <a:off x="3112675" y="3336150"/>
              <a:ext cx="495325" cy="519625"/>
            </a:xfrm>
            <a:custGeom>
              <a:avLst/>
              <a:gdLst/>
              <a:ahLst/>
              <a:cxnLst/>
              <a:rect l="l" t="t" r="r" b="b"/>
              <a:pathLst>
                <a:path w="19813" h="20785" extrusionOk="0">
                  <a:moveTo>
                    <a:pt x="17885" y="0"/>
                  </a:moveTo>
                  <a:lnTo>
                    <a:pt x="1" y="1928"/>
                  </a:lnTo>
                  <a:lnTo>
                    <a:pt x="2007" y="20784"/>
                  </a:lnTo>
                  <a:lnTo>
                    <a:pt x="19813" y="18778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68"/>
            <p:cNvSpPr/>
            <p:nvPr/>
          </p:nvSpPr>
          <p:spPr>
            <a:xfrm>
              <a:off x="3035100" y="3280900"/>
              <a:ext cx="420875" cy="236700"/>
            </a:xfrm>
            <a:custGeom>
              <a:avLst/>
              <a:gdLst/>
              <a:ahLst/>
              <a:cxnLst/>
              <a:rect l="l" t="t" r="r" b="b"/>
              <a:pathLst>
                <a:path w="16835" h="9468" extrusionOk="0">
                  <a:moveTo>
                    <a:pt x="674" y="7289"/>
                  </a:moveTo>
                  <a:lnTo>
                    <a:pt x="674" y="7289"/>
                  </a:lnTo>
                  <a:cubicBezTo>
                    <a:pt x="673" y="7298"/>
                    <a:pt x="675" y="7302"/>
                    <a:pt x="680" y="7302"/>
                  </a:cubicBezTo>
                  <a:cubicBezTo>
                    <a:pt x="683" y="7302"/>
                    <a:pt x="687" y="7300"/>
                    <a:pt x="692" y="7297"/>
                  </a:cubicBezTo>
                  <a:lnTo>
                    <a:pt x="692" y="7297"/>
                  </a:lnTo>
                  <a:cubicBezTo>
                    <a:pt x="680" y="7292"/>
                    <a:pt x="674" y="7289"/>
                    <a:pt x="674" y="7289"/>
                  </a:cubicBezTo>
                  <a:close/>
                  <a:moveTo>
                    <a:pt x="13621" y="0"/>
                  </a:moveTo>
                  <a:lnTo>
                    <a:pt x="0" y="4217"/>
                  </a:lnTo>
                  <a:cubicBezTo>
                    <a:pt x="799" y="4405"/>
                    <a:pt x="768" y="4436"/>
                    <a:pt x="1520" y="4749"/>
                  </a:cubicBezTo>
                  <a:cubicBezTo>
                    <a:pt x="972" y="5094"/>
                    <a:pt x="721" y="5392"/>
                    <a:pt x="172" y="5753"/>
                  </a:cubicBezTo>
                  <a:cubicBezTo>
                    <a:pt x="549" y="5988"/>
                    <a:pt x="1082" y="6176"/>
                    <a:pt x="1520" y="6207"/>
                  </a:cubicBezTo>
                  <a:cubicBezTo>
                    <a:pt x="1422" y="6390"/>
                    <a:pt x="807" y="7228"/>
                    <a:pt x="692" y="7297"/>
                  </a:cubicBezTo>
                  <a:lnTo>
                    <a:pt x="692" y="7297"/>
                  </a:lnTo>
                  <a:cubicBezTo>
                    <a:pt x="843" y="7370"/>
                    <a:pt x="1880" y="7870"/>
                    <a:pt x="1869" y="7870"/>
                  </a:cubicBezTo>
                  <a:cubicBezTo>
                    <a:pt x="1868" y="7870"/>
                    <a:pt x="1867" y="7869"/>
                    <a:pt x="1865" y="7869"/>
                  </a:cubicBezTo>
                  <a:cubicBezTo>
                    <a:pt x="1865" y="7869"/>
                    <a:pt x="1583" y="9170"/>
                    <a:pt x="1364" y="9467"/>
                  </a:cubicBezTo>
                  <a:cubicBezTo>
                    <a:pt x="9796" y="6724"/>
                    <a:pt x="14718" y="5439"/>
                    <a:pt x="16834" y="4561"/>
                  </a:cubicBezTo>
                  <a:lnTo>
                    <a:pt x="16834" y="4561"/>
                  </a:lnTo>
                  <a:cubicBezTo>
                    <a:pt x="16831" y="4562"/>
                    <a:pt x="16826" y="4563"/>
                    <a:pt x="16820" y="4563"/>
                  </a:cubicBezTo>
                  <a:cubicBezTo>
                    <a:pt x="16722" y="4563"/>
                    <a:pt x="16253" y="4460"/>
                    <a:pt x="15784" y="4358"/>
                  </a:cubicBezTo>
                  <a:cubicBezTo>
                    <a:pt x="16082" y="4122"/>
                    <a:pt x="16427" y="3934"/>
                    <a:pt x="16803" y="3825"/>
                  </a:cubicBezTo>
                  <a:cubicBezTo>
                    <a:pt x="16427" y="3684"/>
                    <a:pt x="16066" y="3558"/>
                    <a:pt x="15690" y="3433"/>
                  </a:cubicBezTo>
                  <a:cubicBezTo>
                    <a:pt x="15800" y="3151"/>
                    <a:pt x="15956" y="2869"/>
                    <a:pt x="16145" y="2633"/>
                  </a:cubicBezTo>
                  <a:cubicBezTo>
                    <a:pt x="15878" y="2508"/>
                    <a:pt x="15612" y="2398"/>
                    <a:pt x="15345" y="2289"/>
                  </a:cubicBezTo>
                  <a:cubicBezTo>
                    <a:pt x="15627" y="2085"/>
                    <a:pt x="15847" y="1834"/>
                    <a:pt x="16004" y="1536"/>
                  </a:cubicBezTo>
                  <a:cubicBezTo>
                    <a:pt x="15627" y="1395"/>
                    <a:pt x="15251" y="1254"/>
                    <a:pt x="14875" y="1113"/>
                  </a:cubicBezTo>
                  <a:cubicBezTo>
                    <a:pt x="14906" y="815"/>
                    <a:pt x="15220" y="455"/>
                    <a:pt x="15235" y="157"/>
                  </a:cubicBezTo>
                  <a:lnTo>
                    <a:pt x="15235" y="157"/>
                  </a:lnTo>
                  <a:cubicBezTo>
                    <a:pt x="15198" y="158"/>
                    <a:pt x="15160" y="159"/>
                    <a:pt x="15122" y="159"/>
                  </a:cubicBezTo>
                  <a:cubicBezTo>
                    <a:pt x="14726" y="159"/>
                    <a:pt x="14337" y="86"/>
                    <a:pt x="13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3" name="Google Shape;5783;p68"/>
          <p:cNvGrpSpPr/>
          <p:nvPr/>
        </p:nvGrpSpPr>
        <p:grpSpPr>
          <a:xfrm>
            <a:off x="5824425" y="2934413"/>
            <a:ext cx="800975" cy="1348000"/>
            <a:chOff x="2177700" y="2225625"/>
            <a:chExt cx="800975" cy="1348000"/>
          </a:xfrm>
        </p:grpSpPr>
        <p:grpSp>
          <p:nvGrpSpPr>
            <p:cNvPr id="5784" name="Google Shape;5784;p68"/>
            <p:cNvGrpSpPr/>
            <p:nvPr/>
          </p:nvGrpSpPr>
          <p:grpSpPr>
            <a:xfrm>
              <a:off x="2177700" y="2236200"/>
              <a:ext cx="800975" cy="1337425"/>
              <a:chOff x="2177700" y="2236200"/>
              <a:chExt cx="800975" cy="1337425"/>
            </a:xfrm>
          </p:grpSpPr>
          <p:sp>
            <p:nvSpPr>
              <p:cNvPr id="5785" name="Google Shape;5785;p68"/>
              <p:cNvSpPr/>
              <p:nvPr/>
            </p:nvSpPr>
            <p:spPr>
              <a:xfrm>
                <a:off x="2177700" y="2338475"/>
                <a:ext cx="772000" cy="1235150"/>
              </a:xfrm>
              <a:custGeom>
                <a:avLst/>
                <a:gdLst/>
                <a:ahLst/>
                <a:cxnLst/>
                <a:rect l="l" t="t" r="r" b="b"/>
                <a:pathLst>
                  <a:path w="30880" h="49406" extrusionOk="0">
                    <a:moveTo>
                      <a:pt x="1" y="0"/>
                    </a:moveTo>
                    <a:lnTo>
                      <a:pt x="1" y="49406"/>
                    </a:lnTo>
                    <a:lnTo>
                      <a:pt x="30879" y="49406"/>
                    </a:lnTo>
                    <a:lnTo>
                      <a:pt x="30879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68"/>
              <p:cNvSpPr/>
              <p:nvPr/>
            </p:nvSpPr>
            <p:spPr>
              <a:xfrm>
                <a:off x="2206700" y="2297725"/>
                <a:ext cx="771975" cy="1235550"/>
              </a:xfrm>
              <a:custGeom>
                <a:avLst/>
                <a:gdLst/>
                <a:ahLst/>
                <a:cxnLst/>
                <a:rect l="l" t="t" r="r" b="b"/>
                <a:pathLst>
                  <a:path w="30879" h="49422" extrusionOk="0">
                    <a:moveTo>
                      <a:pt x="1" y="0"/>
                    </a:moveTo>
                    <a:lnTo>
                      <a:pt x="1" y="49421"/>
                    </a:lnTo>
                    <a:lnTo>
                      <a:pt x="30879" y="49421"/>
                    </a:lnTo>
                    <a:lnTo>
                      <a:pt x="308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87" name="Google Shape;5787;p68"/>
              <p:cNvGrpSpPr/>
              <p:nvPr/>
            </p:nvGrpSpPr>
            <p:grpSpPr>
              <a:xfrm>
                <a:off x="2263525" y="2416050"/>
                <a:ext cx="642275" cy="990250"/>
                <a:chOff x="2263525" y="2416050"/>
                <a:chExt cx="642275" cy="990250"/>
              </a:xfrm>
            </p:grpSpPr>
            <p:sp>
              <p:nvSpPr>
                <p:cNvPr id="5788" name="Google Shape;5788;p68"/>
                <p:cNvSpPr/>
                <p:nvPr/>
              </p:nvSpPr>
              <p:spPr>
                <a:xfrm>
                  <a:off x="2263525" y="2416050"/>
                  <a:ext cx="92900" cy="9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6" fill="none" extrusionOk="0">
                      <a:moveTo>
                        <a:pt x="3715" y="3716"/>
                      </a:moveTo>
                      <a:lnTo>
                        <a:pt x="0" y="3716"/>
                      </a:lnTo>
                      <a:lnTo>
                        <a:pt x="0" y="1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9" name="Google Shape;5789;p68"/>
                <p:cNvSpPr/>
                <p:nvPr/>
              </p:nvSpPr>
              <p:spPr>
                <a:xfrm>
                  <a:off x="2397525" y="2492075"/>
                  <a:ext cx="508275" cy="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95" fill="none" extrusionOk="0">
                      <a:moveTo>
                        <a:pt x="1" y="95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0" name="Google Shape;5790;p68"/>
                <p:cNvSpPr/>
                <p:nvPr/>
              </p:nvSpPr>
              <p:spPr>
                <a:xfrm>
                  <a:off x="2263525" y="2543425"/>
                  <a:ext cx="92900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5" fill="none" extrusionOk="0">
                      <a:moveTo>
                        <a:pt x="3715" y="3715"/>
                      </a:moveTo>
                      <a:lnTo>
                        <a:pt x="0" y="3715"/>
                      </a:lnTo>
                      <a:lnTo>
                        <a:pt x="0" y="0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1" name="Google Shape;5791;p68"/>
                <p:cNvSpPr/>
                <p:nvPr/>
              </p:nvSpPr>
              <p:spPr>
                <a:xfrm>
                  <a:off x="2397525" y="2619425"/>
                  <a:ext cx="508275" cy="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95" fill="none" extrusionOk="0">
                      <a:moveTo>
                        <a:pt x="1" y="95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2" name="Google Shape;5792;p68"/>
                <p:cNvSpPr/>
                <p:nvPr/>
              </p:nvSpPr>
              <p:spPr>
                <a:xfrm>
                  <a:off x="2263525" y="2673900"/>
                  <a:ext cx="92900" cy="9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00" fill="none" extrusionOk="0">
                      <a:moveTo>
                        <a:pt x="3715" y="3700"/>
                      </a:moveTo>
                      <a:lnTo>
                        <a:pt x="0" y="3700"/>
                      </a:lnTo>
                      <a:lnTo>
                        <a:pt x="0" y="1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3" name="Google Shape;5793;p68"/>
                <p:cNvSpPr/>
                <p:nvPr/>
              </p:nvSpPr>
              <p:spPr>
                <a:xfrm>
                  <a:off x="2397525" y="2749525"/>
                  <a:ext cx="508275" cy="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95" fill="none" extrusionOk="0">
                      <a:moveTo>
                        <a:pt x="1" y="95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4" name="Google Shape;5794;p68"/>
                <p:cNvSpPr/>
                <p:nvPr/>
              </p:nvSpPr>
              <p:spPr>
                <a:xfrm>
                  <a:off x="2263525" y="2801250"/>
                  <a:ext cx="92900" cy="9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6" fill="none" extrusionOk="0">
                      <a:moveTo>
                        <a:pt x="3715" y="3716"/>
                      </a:moveTo>
                      <a:lnTo>
                        <a:pt x="0" y="3716"/>
                      </a:lnTo>
                      <a:lnTo>
                        <a:pt x="0" y="1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5" name="Google Shape;5795;p68"/>
                <p:cNvSpPr/>
                <p:nvPr/>
              </p:nvSpPr>
              <p:spPr>
                <a:xfrm>
                  <a:off x="2397525" y="2877275"/>
                  <a:ext cx="508275" cy="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79" fill="none" extrusionOk="0">
                      <a:moveTo>
                        <a:pt x="1" y="79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6" name="Google Shape;5796;p68"/>
                <p:cNvSpPr/>
                <p:nvPr/>
              </p:nvSpPr>
              <p:spPr>
                <a:xfrm>
                  <a:off x="2263525" y="2928600"/>
                  <a:ext cx="92900" cy="9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6" fill="none" extrusionOk="0">
                      <a:moveTo>
                        <a:pt x="3715" y="3716"/>
                      </a:moveTo>
                      <a:lnTo>
                        <a:pt x="0" y="3716"/>
                      </a:lnTo>
                      <a:lnTo>
                        <a:pt x="0" y="1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7" name="Google Shape;5797;p68"/>
                <p:cNvSpPr/>
                <p:nvPr/>
              </p:nvSpPr>
              <p:spPr>
                <a:xfrm>
                  <a:off x="2397525" y="3004625"/>
                  <a:ext cx="508275" cy="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80" fill="none" extrusionOk="0">
                      <a:moveTo>
                        <a:pt x="1" y="79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8" name="Google Shape;5798;p68"/>
                <p:cNvSpPr/>
                <p:nvPr/>
              </p:nvSpPr>
              <p:spPr>
                <a:xfrm>
                  <a:off x="2263525" y="3055975"/>
                  <a:ext cx="92900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5" fill="none" extrusionOk="0">
                      <a:moveTo>
                        <a:pt x="3715" y="3715"/>
                      </a:moveTo>
                      <a:lnTo>
                        <a:pt x="0" y="3715"/>
                      </a:lnTo>
                      <a:lnTo>
                        <a:pt x="0" y="0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9" name="Google Shape;5799;p68"/>
                <p:cNvSpPr/>
                <p:nvPr/>
              </p:nvSpPr>
              <p:spPr>
                <a:xfrm>
                  <a:off x="2397525" y="3131975"/>
                  <a:ext cx="508275" cy="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80" fill="none" extrusionOk="0">
                      <a:moveTo>
                        <a:pt x="1" y="79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0" name="Google Shape;5800;p68"/>
                <p:cNvSpPr/>
                <p:nvPr/>
              </p:nvSpPr>
              <p:spPr>
                <a:xfrm>
                  <a:off x="2263525" y="3186050"/>
                  <a:ext cx="92900" cy="9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6" fill="none" extrusionOk="0">
                      <a:moveTo>
                        <a:pt x="3715" y="3716"/>
                      </a:moveTo>
                      <a:lnTo>
                        <a:pt x="0" y="3716"/>
                      </a:lnTo>
                      <a:lnTo>
                        <a:pt x="0" y="1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1" name="Google Shape;5801;p68"/>
                <p:cNvSpPr/>
                <p:nvPr/>
              </p:nvSpPr>
              <p:spPr>
                <a:xfrm>
                  <a:off x="2397525" y="3262075"/>
                  <a:ext cx="508275" cy="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95" fill="none" extrusionOk="0">
                      <a:moveTo>
                        <a:pt x="1" y="95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2" name="Google Shape;5802;p68"/>
                <p:cNvSpPr/>
                <p:nvPr/>
              </p:nvSpPr>
              <p:spPr>
                <a:xfrm>
                  <a:off x="2263525" y="3313425"/>
                  <a:ext cx="92900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5" fill="none" extrusionOk="0">
                      <a:moveTo>
                        <a:pt x="3715" y="3715"/>
                      </a:moveTo>
                      <a:lnTo>
                        <a:pt x="0" y="3715"/>
                      </a:lnTo>
                      <a:lnTo>
                        <a:pt x="0" y="0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3" name="Google Shape;5803;p68"/>
                <p:cNvSpPr/>
                <p:nvPr/>
              </p:nvSpPr>
              <p:spPr>
                <a:xfrm>
                  <a:off x="2397525" y="3389425"/>
                  <a:ext cx="508275" cy="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95" fill="none" extrusionOk="0">
                      <a:moveTo>
                        <a:pt x="1" y="95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04" name="Google Shape;5804;p68"/>
              <p:cNvSpPr/>
              <p:nvPr/>
            </p:nvSpPr>
            <p:spPr>
              <a:xfrm>
                <a:off x="2385775" y="2236200"/>
                <a:ext cx="413825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16553" h="5957" extrusionOk="0">
                    <a:moveTo>
                      <a:pt x="14484" y="0"/>
                    </a:moveTo>
                    <a:lnTo>
                      <a:pt x="236" y="533"/>
                    </a:lnTo>
                    <a:cubicBezTo>
                      <a:pt x="957" y="925"/>
                      <a:pt x="910" y="941"/>
                      <a:pt x="1568" y="1427"/>
                    </a:cubicBezTo>
                    <a:cubicBezTo>
                      <a:pt x="941" y="1630"/>
                      <a:pt x="628" y="1850"/>
                      <a:pt x="1" y="2054"/>
                    </a:cubicBezTo>
                    <a:cubicBezTo>
                      <a:pt x="298" y="2367"/>
                      <a:pt x="769" y="2712"/>
                      <a:pt x="1192" y="2837"/>
                    </a:cubicBezTo>
                    <a:cubicBezTo>
                      <a:pt x="1036" y="2993"/>
                      <a:pt x="217" y="3647"/>
                      <a:pt x="93" y="3680"/>
                    </a:cubicBezTo>
                    <a:lnTo>
                      <a:pt x="93" y="3680"/>
                    </a:lnTo>
                    <a:cubicBezTo>
                      <a:pt x="84" y="3672"/>
                      <a:pt x="79" y="3668"/>
                      <a:pt x="79" y="3668"/>
                    </a:cubicBezTo>
                    <a:lnTo>
                      <a:pt x="79" y="3668"/>
                    </a:lnTo>
                    <a:cubicBezTo>
                      <a:pt x="76" y="3677"/>
                      <a:pt x="78" y="3682"/>
                      <a:pt x="85" y="3682"/>
                    </a:cubicBezTo>
                    <a:cubicBezTo>
                      <a:pt x="87" y="3682"/>
                      <a:pt x="90" y="3681"/>
                      <a:pt x="93" y="3680"/>
                    </a:cubicBezTo>
                    <a:lnTo>
                      <a:pt x="93" y="3680"/>
                    </a:lnTo>
                    <a:cubicBezTo>
                      <a:pt x="210" y="3782"/>
                      <a:pt x="1025" y="4488"/>
                      <a:pt x="1082" y="4531"/>
                    </a:cubicBezTo>
                    <a:lnTo>
                      <a:pt x="1082" y="4531"/>
                    </a:lnTo>
                    <a:cubicBezTo>
                      <a:pt x="1062" y="4570"/>
                      <a:pt x="466" y="5725"/>
                      <a:pt x="189" y="5957"/>
                    </a:cubicBezTo>
                    <a:cubicBezTo>
                      <a:pt x="9029" y="5502"/>
                      <a:pt x="14123" y="5533"/>
                      <a:pt x="16396" y="5251"/>
                    </a:cubicBezTo>
                    <a:cubicBezTo>
                      <a:pt x="16349" y="5251"/>
                      <a:pt x="15894" y="5016"/>
                      <a:pt x="15440" y="4781"/>
                    </a:cubicBezTo>
                    <a:cubicBezTo>
                      <a:pt x="15785" y="4624"/>
                      <a:pt x="16177" y="4530"/>
                      <a:pt x="16553" y="4515"/>
                    </a:cubicBezTo>
                    <a:cubicBezTo>
                      <a:pt x="16239" y="4295"/>
                      <a:pt x="15910" y="4076"/>
                      <a:pt x="15597" y="3856"/>
                    </a:cubicBezTo>
                    <a:cubicBezTo>
                      <a:pt x="15769" y="3605"/>
                      <a:pt x="15988" y="3386"/>
                      <a:pt x="16239" y="3198"/>
                    </a:cubicBezTo>
                    <a:cubicBezTo>
                      <a:pt x="16020" y="3026"/>
                      <a:pt x="15785" y="2837"/>
                      <a:pt x="15565" y="2665"/>
                    </a:cubicBezTo>
                    <a:cubicBezTo>
                      <a:pt x="15863" y="2540"/>
                      <a:pt x="16161" y="2352"/>
                      <a:pt x="16380" y="2116"/>
                    </a:cubicBezTo>
                    <a:lnTo>
                      <a:pt x="15409" y="1411"/>
                    </a:lnTo>
                    <a:cubicBezTo>
                      <a:pt x="15503" y="1129"/>
                      <a:pt x="15910" y="862"/>
                      <a:pt x="16004" y="565"/>
                    </a:cubicBezTo>
                    <a:cubicBezTo>
                      <a:pt x="15565" y="486"/>
                      <a:pt x="15205" y="314"/>
                      <a:pt x="14484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5" name="Google Shape;5805;p68"/>
            <p:cNvSpPr/>
            <p:nvPr/>
          </p:nvSpPr>
          <p:spPr>
            <a:xfrm>
              <a:off x="2383825" y="2225625"/>
              <a:ext cx="413825" cy="148525"/>
            </a:xfrm>
            <a:custGeom>
              <a:avLst/>
              <a:gdLst/>
              <a:ahLst/>
              <a:cxnLst/>
              <a:rect l="l" t="t" r="r" b="b"/>
              <a:pathLst>
                <a:path w="16553" h="5941" extrusionOk="0">
                  <a:moveTo>
                    <a:pt x="16396" y="5235"/>
                  </a:moveTo>
                  <a:cubicBezTo>
                    <a:pt x="16394" y="5236"/>
                    <a:pt x="16392" y="5236"/>
                    <a:pt x="16391" y="5236"/>
                  </a:cubicBezTo>
                  <a:lnTo>
                    <a:pt x="16391" y="5236"/>
                  </a:lnTo>
                  <a:cubicBezTo>
                    <a:pt x="16392" y="5236"/>
                    <a:pt x="16394" y="5236"/>
                    <a:pt x="16396" y="5235"/>
                  </a:cubicBezTo>
                  <a:close/>
                  <a:moveTo>
                    <a:pt x="14483" y="0"/>
                  </a:moveTo>
                  <a:lnTo>
                    <a:pt x="235" y="517"/>
                  </a:lnTo>
                  <a:cubicBezTo>
                    <a:pt x="956" y="909"/>
                    <a:pt x="909" y="925"/>
                    <a:pt x="1552" y="1427"/>
                  </a:cubicBezTo>
                  <a:cubicBezTo>
                    <a:pt x="941" y="1615"/>
                    <a:pt x="627" y="1834"/>
                    <a:pt x="0" y="2038"/>
                  </a:cubicBezTo>
                  <a:cubicBezTo>
                    <a:pt x="298" y="2367"/>
                    <a:pt x="768" y="2696"/>
                    <a:pt x="1176" y="2837"/>
                  </a:cubicBezTo>
                  <a:cubicBezTo>
                    <a:pt x="1036" y="2992"/>
                    <a:pt x="217" y="3636"/>
                    <a:pt x="92" y="3679"/>
                  </a:cubicBezTo>
                  <a:lnTo>
                    <a:pt x="92" y="3679"/>
                  </a:lnTo>
                  <a:cubicBezTo>
                    <a:pt x="83" y="3672"/>
                    <a:pt x="79" y="3668"/>
                    <a:pt x="79" y="3668"/>
                  </a:cubicBezTo>
                  <a:lnTo>
                    <a:pt x="79" y="3668"/>
                  </a:lnTo>
                  <a:cubicBezTo>
                    <a:pt x="74" y="3677"/>
                    <a:pt x="75" y="3681"/>
                    <a:pt x="81" y="3681"/>
                  </a:cubicBezTo>
                  <a:cubicBezTo>
                    <a:pt x="84" y="3681"/>
                    <a:pt x="87" y="3681"/>
                    <a:pt x="92" y="3679"/>
                  </a:cubicBezTo>
                  <a:lnTo>
                    <a:pt x="92" y="3679"/>
                  </a:lnTo>
                  <a:cubicBezTo>
                    <a:pt x="206" y="3776"/>
                    <a:pt x="1023" y="4473"/>
                    <a:pt x="1081" y="4515"/>
                  </a:cubicBezTo>
                  <a:lnTo>
                    <a:pt x="1081" y="4515"/>
                  </a:lnTo>
                  <a:cubicBezTo>
                    <a:pt x="1060" y="4556"/>
                    <a:pt x="450" y="5710"/>
                    <a:pt x="173" y="5941"/>
                  </a:cubicBezTo>
                  <a:cubicBezTo>
                    <a:pt x="9022" y="5487"/>
                    <a:pt x="14115" y="5533"/>
                    <a:pt x="16391" y="5236"/>
                  </a:cubicBezTo>
                  <a:lnTo>
                    <a:pt x="16391" y="5236"/>
                  </a:lnTo>
                  <a:cubicBezTo>
                    <a:pt x="16390" y="5236"/>
                    <a:pt x="16390" y="5236"/>
                    <a:pt x="16389" y="5236"/>
                  </a:cubicBezTo>
                  <a:cubicBezTo>
                    <a:pt x="16306" y="5236"/>
                    <a:pt x="15865" y="4993"/>
                    <a:pt x="15424" y="4765"/>
                  </a:cubicBezTo>
                  <a:cubicBezTo>
                    <a:pt x="15784" y="4608"/>
                    <a:pt x="16161" y="4514"/>
                    <a:pt x="16552" y="4514"/>
                  </a:cubicBezTo>
                  <a:cubicBezTo>
                    <a:pt x="16223" y="4295"/>
                    <a:pt x="15910" y="4075"/>
                    <a:pt x="15581" y="3856"/>
                  </a:cubicBezTo>
                  <a:cubicBezTo>
                    <a:pt x="15769" y="3605"/>
                    <a:pt x="15988" y="3370"/>
                    <a:pt x="16239" y="3182"/>
                  </a:cubicBezTo>
                  <a:cubicBezTo>
                    <a:pt x="16004" y="3010"/>
                    <a:pt x="15784" y="2837"/>
                    <a:pt x="15549" y="2649"/>
                  </a:cubicBezTo>
                  <a:cubicBezTo>
                    <a:pt x="15863" y="2539"/>
                    <a:pt x="16145" y="2351"/>
                    <a:pt x="16380" y="2101"/>
                  </a:cubicBezTo>
                  <a:cubicBezTo>
                    <a:pt x="16051" y="1865"/>
                    <a:pt x="15722" y="1630"/>
                    <a:pt x="15408" y="1395"/>
                  </a:cubicBezTo>
                  <a:cubicBezTo>
                    <a:pt x="15502" y="1113"/>
                    <a:pt x="15910" y="847"/>
                    <a:pt x="16004" y="564"/>
                  </a:cubicBezTo>
                  <a:cubicBezTo>
                    <a:pt x="15565" y="470"/>
                    <a:pt x="15204" y="298"/>
                    <a:pt x="14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6" name="Google Shape;5806;p68"/>
          <p:cNvGrpSpPr/>
          <p:nvPr/>
        </p:nvGrpSpPr>
        <p:grpSpPr>
          <a:xfrm>
            <a:off x="5691039" y="1222318"/>
            <a:ext cx="1222541" cy="1544415"/>
            <a:chOff x="3316825" y="662100"/>
            <a:chExt cx="876625" cy="1107425"/>
          </a:xfrm>
        </p:grpSpPr>
        <p:sp>
          <p:nvSpPr>
            <p:cNvPr id="5807" name="Google Shape;5807;p68"/>
            <p:cNvSpPr/>
            <p:nvPr/>
          </p:nvSpPr>
          <p:spPr>
            <a:xfrm>
              <a:off x="3316825" y="670325"/>
              <a:ext cx="872700" cy="1099200"/>
            </a:xfrm>
            <a:custGeom>
              <a:avLst/>
              <a:gdLst/>
              <a:ahLst/>
              <a:cxnLst/>
              <a:rect l="l" t="t" r="r" b="b"/>
              <a:pathLst>
                <a:path w="34908" h="43968" extrusionOk="0">
                  <a:moveTo>
                    <a:pt x="26075" y="1871"/>
                  </a:moveTo>
                  <a:cubicBezTo>
                    <a:pt x="26378" y="1871"/>
                    <a:pt x="26656" y="2080"/>
                    <a:pt x="26726" y="2399"/>
                  </a:cubicBezTo>
                  <a:cubicBezTo>
                    <a:pt x="26788" y="2744"/>
                    <a:pt x="26569" y="3089"/>
                    <a:pt x="26208" y="3151"/>
                  </a:cubicBezTo>
                  <a:cubicBezTo>
                    <a:pt x="26163" y="3162"/>
                    <a:pt x="26118" y="3166"/>
                    <a:pt x="26074" y="3166"/>
                  </a:cubicBezTo>
                  <a:cubicBezTo>
                    <a:pt x="25778" y="3166"/>
                    <a:pt x="25510" y="2950"/>
                    <a:pt x="25456" y="2650"/>
                  </a:cubicBezTo>
                  <a:cubicBezTo>
                    <a:pt x="25378" y="2305"/>
                    <a:pt x="25597" y="1960"/>
                    <a:pt x="25958" y="1882"/>
                  </a:cubicBezTo>
                  <a:cubicBezTo>
                    <a:pt x="25997" y="1875"/>
                    <a:pt x="26036" y="1871"/>
                    <a:pt x="26075" y="1871"/>
                  </a:cubicBezTo>
                  <a:close/>
                  <a:moveTo>
                    <a:pt x="26535" y="4159"/>
                  </a:moveTo>
                  <a:cubicBezTo>
                    <a:pt x="26848" y="4159"/>
                    <a:pt x="27125" y="4366"/>
                    <a:pt x="27180" y="4672"/>
                  </a:cubicBezTo>
                  <a:cubicBezTo>
                    <a:pt x="27259" y="5032"/>
                    <a:pt x="27023" y="5377"/>
                    <a:pt x="26679" y="5440"/>
                  </a:cubicBezTo>
                  <a:cubicBezTo>
                    <a:pt x="26634" y="5450"/>
                    <a:pt x="26589" y="5455"/>
                    <a:pt x="26544" y="5455"/>
                  </a:cubicBezTo>
                  <a:cubicBezTo>
                    <a:pt x="26248" y="5455"/>
                    <a:pt x="25979" y="5238"/>
                    <a:pt x="25911" y="4938"/>
                  </a:cubicBezTo>
                  <a:cubicBezTo>
                    <a:pt x="25848" y="4578"/>
                    <a:pt x="26067" y="4249"/>
                    <a:pt x="26412" y="4170"/>
                  </a:cubicBezTo>
                  <a:cubicBezTo>
                    <a:pt x="26453" y="4163"/>
                    <a:pt x="26495" y="4159"/>
                    <a:pt x="26535" y="4159"/>
                  </a:cubicBezTo>
                  <a:close/>
                  <a:moveTo>
                    <a:pt x="27021" y="6443"/>
                  </a:moveTo>
                  <a:cubicBezTo>
                    <a:pt x="27325" y="6443"/>
                    <a:pt x="27582" y="6660"/>
                    <a:pt x="27650" y="6960"/>
                  </a:cubicBezTo>
                  <a:cubicBezTo>
                    <a:pt x="27713" y="7321"/>
                    <a:pt x="27494" y="7650"/>
                    <a:pt x="27149" y="7728"/>
                  </a:cubicBezTo>
                  <a:cubicBezTo>
                    <a:pt x="27102" y="7738"/>
                    <a:pt x="27055" y="7743"/>
                    <a:pt x="27009" y="7743"/>
                  </a:cubicBezTo>
                  <a:cubicBezTo>
                    <a:pt x="26703" y="7743"/>
                    <a:pt x="26435" y="7526"/>
                    <a:pt x="26381" y="7227"/>
                  </a:cubicBezTo>
                  <a:cubicBezTo>
                    <a:pt x="26302" y="6866"/>
                    <a:pt x="26538" y="6521"/>
                    <a:pt x="26882" y="6459"/>
                  </a:cubicBezTo>
                  <a:cubicBezTo>
                    <a:pt x="26929" y="6448"/>
                    <a:pt x="26976" y="6443"/>
                    <a:pt x="27021" y="6443"/>
                  </a:cubicBezTo>
                  <a:close/>
                  <a:moveTo>
                    <a:pt x="27487" y="8732"/>
                  </a:moveTo>
                  <a:cubicBezTo>
                    <a:pt x="27783" y="8732"/>
                    <a:pt x="28052" y="8949"/>
                    <a:pt x="28121" y="9249"/>
                  </a:cubicBezTo>
                  <a:cubicBezTo>
                    <a:pt x="28183" y="9593"/>
                    <a:pt x="27964" y="9938"/>
                    <a:pt x="27603" y="10017"/>
                  </a:cubicBezTo>
                  <a:cubicBezTo>
                    <a:pt x="27564" y="10024"/>
                    <a:pt x="27524" y="10027"/>
                    <a:pt x="27485" y="10027"/>
                  </a:cubicBezTo>
                  <a:cubicBezTo>
                    <a:pt x="27183" y="10027"/>
                    <a:pt x="26905" y="9820"/>
                    <a:pt x="26835" y="9515"/>
                  </a:cubicBezTo>
                  <a:cubicBezTo>
                    <a:pt x="26773" y="9155"/>
                    <a:pt x="26992" y="8810"/>
                    <a:pt x="27353" y="8747"/>
                  </a:cubicBezTo>
                  <a:cubicBezTo>
                    <a:pt x="27398" y="8737"/>
                    <a:pt x="27443" y="8732"/>
                    <a:pt x="27487" y="8732"/>
                  </a:cubicBezTo>
                  <a:close/>
                  <a:moveTo>
                    <a:pt x="27930" y="11009"/>
                  </a:moveTo>
                  <a:cubicBezTo>
                    <a:pt x="28243" y="11009"/>
                    <a:pt x="28520" y="11218"/>
                    <a:pt x="28575" y="11537"/>
                  </a:cubicBezTo>
                  <a:cubicBezTo>
                    <a:pt x="28654" y="11882"/>
                    <a:pt x="28418" y="12227"/>
                    <a:pt x="28074" y="12305"/>
                  </a:cubicBezTo>
                  <a:cubicBezTo>
                    <a:pt x="28032" y="12312"/>
                    <a:pt x="27992" y="12316"/>
                    <a:pt x="27951" y="12316"/>
                  </a:cubicBezTo>
                  <a:cubicBezTo>
                    <a:pt x="27641" y="12316"/>
                    <a:pt x="27375" y="12107"/>
                    <a:pt x="27306" y="11788"/>
                  </a:cubicBezTo>
                  <a:cubicBezTo>
                    <a:pt x="27227" y="11443"/>
                    <a:pt x="27462" y="11098"/>
                    <a:pt x="27807" y="11020"/>
                  </a:cubicBezTo>
                  <a:cubicBezTo>
                    <a:pt x="27848" y="11013"/>
                    <a:pt x="27889" y="11009"/>
                    <a:pt x="27930" y="11009"/>
                  </a:cubicBezTo>
                  <a:close/>
                  <a:moveTo>
                    <a:pt x="28395" y="13298"/>
                  </a:moveTo>
                  <a:cubicBezTo>
                    <a:pt x="28698" y="13298"/>
                    <a:pt x="28976" y="13506"/>
                    <a:pt x="29045" y="13826"/>
                  </a:cubicBezTo>
                  <a:cubicBezTo>
                    <a:pt x="29108" y="14170"/>
                    <a:pt x="28889" y="14515"/>
                    <a:pt x="28528" y="14578"/>
                  </a:cubicBezTo>
                  <a:cubicBezTo>
                    <a:pt x="28481" y="14589"/>
                    <a:pt x="28434" y="14594"/>
                    <a:pt x="28388" y="14594"/>
                  </a:cubicBezTo>
                  <a:cubicBezTo>
                    <a:pt x="28094" y="14594"/>
                    <a:pt x="27830" y="14388"/>
                    <a:pt x="27776" y="14076"/>
                  </a:cubicBezTo>
                  <a:cubicBezTo>
                    <a:pt x="27697" y="13731"/>
                    <a:pt x="27933" y="13387"/>
                    <a:pt x="28277" y="13308"/>
                  </a:cubicBezTo>
                  <a:cubicBezTo>
                    <a:pt x="28317" y="13301"/>
                    <a:pt x="28356" y="13298"/>
                    <a:pt x="28395" y="13298"/>
                  </a:cubicBezTo>
                  <a:close/>
                  <a:moveTo>
                    <a:pt x="28866" y="15586"/>
                  </a:moveTo>
                  <a:cubicBezTo>
                    <a:pt x="29168" y="15586"/>
                    <a:pt x="29444" y="15793"/>
                    <a:pt x="29500" y="16098"/>
                  </a:cubicBezTo>
                  <a:cubicBezTo>
                    <a:pt x="29578" y="16459"/>
                    <a:pt x="29343" y="16804"/>
                    <a:pt x="28998" y="16866"/>
                  </a:cubicBezTo>
                  <a:cubicBezTo>
                    <a:pt x="28953" y="16877"/>
                    <a:pt x="28908" y="16881"/>
                    <a:pt x="28864" y="16881"/>
                  </a:cubicBezTo>
                  <a:cubicBezTo>
                    <a:pt x="28568" y="16881"/>
                    <a:pt x="28298" y="16665"/>
                    <a:pt x="28230" y="16365"/>
                  </a:cubicBezTo>
                  <a:cubicBezTo>
                    <a:pt x="28168" y="16020"/>
                    <a:pt x="28387" y="15675"/>
                    <a:pt x="28748" y="15597"/>
                  </a:cubicBezTo>
                  <a:cubicBezTo>
                    <a:pt x="28787" y="15590"/>
                    <a:pt x="28827" y="15586"/>
                    <a:pt x="28866" y="15586"/>
                  </a:cubicBezTo>
                  <a:close/>
                  <a:moveTo>
                    <a:pt x="29341" y="17870"/>
                  </a:moveTo>
                  <a:cubicBezTo>
                    <a:pt x="29644" y="17870"/>
                    <a:pt x="29902" y="18087"/>
                    <a:pt x="29970" y="18387"/>
                  </a:cubicBezTo>
                  <a:cubicBezTo>
                    <a:pt x="30049" y="18747"/>
                    <a:pt x="29813" y="19076"/>
                    <a:pt x="29469" y="19155"/>
                  </a:cubicBezTo>
                  <a:cubicBezTo>
                    <a:pt x="29422" y="19165"/>
                    <a:pt x="29375" y="19170"/>
                    <a:pt x="29329" y="19170"/>
                  </a:cubicBezTo>
                  <a:cubicBezTo>
                    <a:pt x="29023" y="19170"/>
                    <a:pt x="28755" y="18953"/>
                    <a:pt x="28701" y="18653"/>
                  </a:cubicBezTo>
                  <a:cubicBezTo>
                    <a:pt x="28622" y="18293"/>
                    <a:pt x="28857" y="17948"/>
                    <a:pt x="29202" y="17885"/>
                  </a:cubicBezTo>
                  <a:cubicBezTo>
                    <a:pt x="29249" y="17875"/>
                    <a:pt x="29296" y="17870"/>
                    <a:pt x="29341" y="17870"/>
                  </a:cubicBezTo>
                  <a:close/>
                  <a:moveTo>
                    <a:pt x="29807" y="20159"/>
                  </a:moveTo>
                  <a:cubicBezTo>
                    <a:pt x="30103" y="20159"/>
                    <a:pt x="30372" y="20375"/>
                    <a:pt x="30440" y="20675"/>
                  </a:cubicBezTo>
                  <a:cubicBezTo>
                    <a:pt x="30503" y="21020"/>
                    <a:pt x="30284" y="21365"/>
                    <a:pt x="29923" y="21443"/>
                  </a:cubicBezTo>
                  <a:cubicBezTo>
                    <a:pt x="29884" y="21450"/>
                    <a:pt x="29844" y="21454"/>
                    <a:pt x="29805" y="21454"/>
                  </a:cubicBezTo>
                  <a:cubicBezTo>
                    <a:pt x="29503" y="21454"/>
                    <a:pt x="29226" y="21247"/>
                    <a:pt x="29171" y="20942"/>
                  </a:cubicBezTo>
                  <a:cubicBezTo>
                    <a:pt x="29092" y="20581"/>
                    <a:pt x="29312" y="20236"/>
                    <a:pt x="29672" y="20174"/>
                  </a:cubicBezTo>
                  <a:cubicBezTo>
                    <a:pt x="29717" y="20163"/>
                    <a:pt x="29762" y="20159"/>
                    <a:pt x="29807" y="20159"/>
                  </a:cubicBezTo>
                  <a:close/>
                  <a:moveTo>
                    <a:pt x="30273" y="22446"/>
                  </a:moveTo>
                  <a:cubicBezTo>
                    <a:pt x="30576" y="22446"/>
                    <a:pt x="30841" y="22652"/>
                    <a:pt x="30895" y="22964"/>
                  </a:cubicBezTo>
                  <a:cubicBezTo>
                    <a:pt x="30973" y="23308"/>
                    <a:pt x="30738" y="23653"/>
                    <a:pt x="30393" y="23732"/>
                  </a:cubicBezTo>
                  <a:cubicBezTo>
                    <a:pt x="30354" y="23739"/>
                    <a:pt x="30314" y="23742"/>
                    <a:pt x="30275" y="23742"/>
                  </a:cubicBezTo>
                  <a:cubicBezTo>
                    <a:pt x="29973" y="23742"/>
                    <a:pt x="29695" y="23534"/>
                    <a:pt x="29625" y="23214"/>
                  </a:cubicBezTo>
                  <a:cubicBezTo>
                    <a:pt x="29563" y="22870"/>
                    <a:pt x="29782" y="22525"/>
                    <a:pt x="30127" y="22462"/>
                  </a:cubicBezTo>
                  <a:cubicBezTo>
                    <a:pt x="30176" y="22451"/>
                    <a:pt x="30225" y="22446"/>
                    <a:pt x="30273" y="22446"/>
                  </a:cubicBezTo>
                  <a:close/>
                  <a:moveTo>
                    <a:pt x="30719" y="24724"/>
                  </a:moveTo>
                  <a:cubicBezTo>
                    <a:pt x="31030" y="24724"/>
                    <a:pt x="31296" y="24933"/>
                    <a:pt x="31365" y="25252"/>
                  </a:cubicBezTo>
                  <a:cubicBezTo>
                    <a:pt x="31428" y="25597"/>
                    <a:pt x="31208" y="25942"/>
                    <a:pt x="30864" y="26004"/>
                  </a:cubicBezTo>
                  <a:cubicBezTo>
                    <a:pt x="30814" y="26015"/>
                    <a:pt x="30765" y="26020"/>
                    <a:pt x="30718" y="26020"/>
                  </a:cubicBezTo>
                  <a:cubicBezTo>
                    <a:pt x="30414" y="26020"/>
                    <a:pt x="30150" y="25814"/>
                    <a:pt x="30096" y="25503"/>
                  </a:cubicBezTo>
                  <a:cubicBezTo>
                    <a:pt x="30017" y="25158"/>
                    <a:pt x="30252" y="24813"/>
                    <a:pt x="30597" y="24735"/>
                  </a:cubicBezTo>
                  <a:cubicBezTo>
                    <a:pt x="30638" y="24728"/>
                    <a:pt x="30679" y="24724"/>
                    <a:pt x="30719" y="24724"/>
                  </a:cubicBezTo>
                  <a:close/>
                  <a:moveTo>
                    <a:pt x="31186" y="27013"/>
                  </a:moveTo>
                  <a:cubicBezTo>
                    <a:pt x="31488" y="27013"/>
                    <a:pt x="31766" y="27220"/>
                    <a:pt x="31835" y="27525"/>
                  </a:cubicBezTo>
                  <a:cubicBezTo>
                    <a:pt x="31898" y="27885"/>
                    <a:pt x="31679" y="28230"/>
                    <a:pt x="31318" y="28293"/>
                  </a:cubicBezTo>
                  <a:cubicBezTo>
                    <a:pt x="31273" y="28303"/>
                    <a:pt x="31228" y="28308"/>
                    <a:pt x="31184" y="28308"/>
                  </a:cubicBezTo>
                  <a:cubicBezTo>
                    <a:pt x="30888" y="28308"/>
                    <a:pt x="30618" y="28091"/>
                    <a:pt x="30550" y="27791"/>
                  </a:cubicBezTo>
                  <a:cubicBezTo>
                    <a:pt x="30487" y="27447"/>
                    <a:pt x="30707" y="27102"/>
                    <a:pt x="31067" y="27023"/>
                  </a:cubicBezTo>
                  <a:cubicBezTo>
                    <a:pt x="31107" y="27016"/>
                    <a:pt x="31147" y="27013"/>
                    <a:pt x="31186" y="27013"/>
                  </a:cubicBezTo>
                  <a:close/>
                  <a:moveTo>
                    <a:pt x="31662" y="29297"/>
                  </a:moveTo>
                  <a:cubicBezTo>
                    <a:pt x="31968" y="29297"/>
                    <a:pt x="32235" y="29514"/>
                    <a:pt x="32290" y="29813"/>
                  </a:cubicBezTo>
                  <a:cubicBezTo>
                    <a:pt x="32368" y="30174"/>
                    <a:pt x="32133" y="30519"/>
                    <a:pt x="31788" y="30581"/>
                  </a:cubicBezTo>
                  <a:cubicBezTo>
                    <a:pt x="31741" y="30592"/>
                    <a:pt x="31695" y="30596"/>
                    <a:pt x="31649" y="30596"/>
                  </a:cubicBezTo>
                  <a:cubicBezTo>
                    <a:pt x="31346" y="30596"/>
                    <a:pt x="31088" y="30380"/>
                    <a:pt x="31020" y="30080"/>
                  </a:cubicBezTo>
                  <a:cubicBezTo>
                    <a:pt x="30942" y="29719"/>
                    <a:pt x="31177" y="29374"/>
                    <a:pt x="31522" y="29312"/>
                  </a:cubicBezTo>
                  <a:cubicBezTo>
                    <a:pt x="31569" y="29302"/>
                    <a:pt x="31616" y="29297"/>
                    <a:pt x="31662" y="29297"/>
                  </a:cubicBezTo>
                  <a:close/>
                  <a:moveTo>
                    <a:pt x="32127" y="31585"/>
                  </a:moveTo>
                  <a:cubicBezTo>
                    <a:pt x="32422" y="31585"/>
                    <a:pt x="32692" y="31802"/>
                    <a:pt x="32760" y="32102"/>
                  </a:cubicBezTo>
                  <a:cubicBezTo>
                    <a:pt x="32823" y="32447"/>
                    <a:pt x="32603" y="32791"/>
                    <a:pt x="32243" y="32870"/>
                  </a:cubicBezTo>
                  <a:cubicBezTo>
                    <a:pt x="32203" y="32877"/>
                    <a:pt x="32164" y="32881"/>
                    <a:pt x="32125" y="32881"/>
                  </a:cubicBezTo>
                  <a:cubicBezTo>
                    <a:pt x="31823" y="32881"/>
                    <a:pt x="31546" y="32674"/>
                    <a:pt x="31491" y="32368"/>
                  </a:cubicBezTo>
                  <a:cubicBezTo>
                    <a:pt x="31412" y="32008"/>
                    <a:pt x="31647" y="31663"/>
                    <a:pt x="31992" y="31600"/>
                  </a:cubicBezTo>
                  <a:cubicBezTo>
                    <a:pt x="32037" y="31590"/>
                    <a:pt x="32082" y="31585"/>
                    <a:pt x="32127" y="31585"/>
                  </a:cubicBezTo>
                  <a:close/>
                  <a:moveTo>
                    <a:pt x="32603" y="33873"/>
                  </a:moveTo>
                  <a:cubicBezTo>
                    <a:pt x="32896" y="33873"/>
                    <a:pt x="33161" y="34079"/>
                    <a:pt x="33215" y="34390"/>
                  </a:cubicBezTo>
                  <a:cubicBezTo>
                    <a:pt x="33293" y="34735"/>
                    <a:pt x="33058" y="35080"/>
                    <a:pt x="32713" y="35158"/>
                  </a:cubicBezTo>
                  <a:cubicBezTo>
                    <a:pt x="32674" y="35165"/>
                    <a:pt x="32634" y="35169"/>
                    <a:pt x="32595" y="35169"/>
                  </a:cubicBezTo>
                  <a:cubicBezTo>
                    <a:pt x="32293" y="35169"/>
                    <a:pt x="32015" y="34960"/>
                    <a:pt x="31945" y="34641"/>
                  </a:cubicBezTo>
                  <a:cubicBezTo>
                    <a:pt x="31882" y="34296"/>
                    <a:pt x="32102" y="33951"/>
                    <a:pt x="32462" y="33889"/>
                  </a:cubicBezTo>
                  <a:cubicBezTo>
                    <a:pt x="32509" y="33878"/>
                    <a:pt x="32557" y="33873"/>
                    <a:pt x="32603" y="33873"/>
                  </a:cubicBezTo>
                  <a:close/>
                  <a:moveTo>
                    <a:pt x="33039" y="36151"/>
                  </a:moveTo>
                  <a:cubicBezTo>
                    <a:pt x="33349" y="36151"/>
                    <a:pt x="33616" y="36359"/>
                    <a:pt x="33685" y="36679"/>
                  </a:cubicBezTo>
                  <a:cubicBezTo>
                    <a:pt x="33763" y="37024"/>
                    <a:pt x="33528" y="37368"/>
                    <a:pt x="33183" y="37431"/>
                  </a:cubicBezTo>
                  <a:cubicBezTo>
                    <a:pt x="33134" y="37442"/>
                    <a:pt x="33085" y="37447"/>
                    <a:pt x="33037" y="37447"/>
                  </a:cubicBezTo>
                  <a:cubicBezTo>
                    <a:pt x="32734" y="37447"/>
                    <a:pt x="32470" y="37241"/>
                    <a:pt x="32415" y="36929"/>
                  </a:cubicBezTo>
                  <a:cubicBezTo>
                    <a:pt x="32337" y="36585"/>
                    <a:pt x="32572" y="36240"/>
                    <a:pt x="32917" y="36161"/>
                  </a:cubicBezTo>
                  <a:cubicBezTo>
                    <a:pt x="32958" y="36154"/>
                    <a:pt x="32999" y="36151"/>
                    <a:pt x="33039" y="36151"/>
                  </a:cubicBezTo>
                  <a:close/>
                  <a:moveTo>
                    <a:pt x="27086" y="1"/>
                  </a:moveTo>
                  <a:lnTo>
                    <a:pt x="1" y="5502"/>
                  </a:lnTo>
                  <a:lnTo>
                    <a:pt x="7807" y="43967"/>
                  </a:lnTo>
                  <a:lnTo>
                    <a:pt x="34908" y="38466"/>
                  </a:lnTo>
                  <a:lnTo>
                    <a:pt x="27086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8"/>
            <p:cNvSpPr/>
            <p:nvPr/>
          </p:nvSpPr>
          <p:spPr>
            <a:xfrm>
              <a:off x="3320750" y="662100"/>
              <a:ext cx="872700" cy="1099200"/>
            </a:xfrm>
            <a:custGeom>
              <a:avLst/>
              <a:gdLst/>
              <a:ahLst/>
              <a:cxnLst/>
              <a:rect l="l" t="t" r="r" b="b"/>
              <a:pathLst>
                <a:path w="34908" h="43968" extrusionOk="0">
                  <a:moveTo>
                    <a:pt x="26107" y="1882"/>
                  </a:moveTo>
                  <a:cubicBezTo>
                    <a:pt x="26403" y="1882"/>
                    <a:pt x="26671" y="2099"/>
                    <a:pt x="26725" y="2399"/>
                  </a:cubicBezTo>
                  <a:cubicBezTo>
                    <a:pt x="26804" y="2759"/>
                    <a:pt x="26584" y="3088"/>
                    <a:pt x="26224" y="3167"/>
                  </a:cubicBezTo>
                  <a:cubicBezTo>
                    <a:pt x="26179" y="3177"/>
                    <a:pt x="26134" y="3182"/>
                    <a:pt x="26089" y="3182"/>
                  </a:cubicBezTo>
                  <a:cubicBezTo>
                    <a:pt x="25793" y="3182"/>
                    <a:pt x="25524" y="2965"/>
                    <a:pt x="25456" y="2665"/>
                  </a:cubicBezTo>
                  <a:cubicBezTo>
                    <a:pt x="25393" y="2305"/>
                    <a:pt x="25612" y="1960"/>
                    <a:pt x="25973" y="1897"/>
                  </a:cubicBezTo>
                  <a:cubicBezTo>
                    <a:pt x="26018" y="1887"/>
                    <a:pt x="26063" y="1882"/>
                    <a:pt x="26107" y="1882"/>
                  </a:cubicBezTo>
                  <a:close/>
                  <a:moveTo>
                    <a:pt x="26567" y="4171"/>
                  </a:moveTo>
                  <a:cubicBezTo>
                    <a:pt x="26873" y="4171"/>
                    <a:pt x="27141" y="4387"/>
                    <a:pt x="27196" y="4687"/>
                  </a:cubicBezTo>
                  <a:cubicBezTo>
                    <a:pt x="27274" y="5032"/>
                    <a:pt x="27039" y="5377"/>
                    <a:pt x="26694" y="5455"/>
                  </a:cubicBezTo>
                  <a:cubicBezTo>
                    <a:pt x="26653" y="5462"/>
                    <a:pt x="26612" y="5466"/>
                    <a:pt x="26571" y="5466"/>
                  </a:cubicBezTo>
                  <a:cubicBezTo>
                    <a:pt x="26261" y="5466"/>
                    <a:pt x="25995" y="5259"/>
                    <a:pt x="25926" y="4954"/>
                  </a:cubicBezTo>
                  <a:cubicBezTo>
                    <a:pt x="25848" y="4593"/>
                    <a:pt x="26083" y="4248"/>
                    <a:pt x="26428" y="4186"/>
                  </a:cubicBezTo>
                  <a:cubicBezTo>
                    <a:pt x="26475" y="4175"/>
                    <a:pt x="26521" y="4171"/>
                    <a:pt x="26567" y="4171"/>
                  </a:cubicBezTo>
                  <a:close/>
                  <a:moveTo>
                    <a:pt x="27016" y="6448"/>
                  </a:moveTo>
                  <a:cubicBezTo>
                    <a:pt x="27318" y="6448"/>
                    <a:pt x="27596" y="6656"/>
                    <a:pt x="27666" y="6976"/>
                  </a:cubicBezTo>
                  <a:cubicBezTo>
                    <a:pt x="27728" y="7321"/>
                    <a:pt x="27509" y="7665"/>
                    <a:pt x="27149" y="7744"/>
                  </a:cubicBezTo>
                  <a:cubicBezTo>
                    <a:pt x="27109" y="7751"/>
                    <a:pt x="27070" y="7754"/>
                    <a:pt x="27031" y="7754"/>
                  </a:cubicBezTo>
                  <a:cubicBezTo>
                    <a:pt x="26729" y="7754"/>
                    <a:pt x="26452" y="7546"/>
                    <a:pt x="26396" y="7226"/>
                  </a:cubicBezTo>
                  <a:cubicBezTo>
                    <a:pt x="26318" y="6882"/>
                    <a:pt x="26553" y="6537"/>
                    <a:pt x="26898" y="6458"/>
                  </a:cubicBezTo>
                  <a:cubicBezTo>
                    <a:pt x="26937" y="6451"/>
                    <a:pt x="26977" y="6448"/>
                    <a:pt x="27016" y="6448"/>
                  </a:cubicBezTo>
                  <a:close/>
                  <a:moveTo>
                    <a:pt x="27486" y="8736"/>
                  </a:moveTo>
                  <a:cubicBezTo>
                    <a:pt x="27788" y="8736"/>
                    <a:pt x="28065" y="8945"/>
                    <a:pt x="28120" y="9264"/>
                  </a:cubicBezTo>
                  <a:cubicBezTo>
                    <a:pt x="28199" y="9609"/>
                    <a:pt x="27964" y="9954"/>
                    <a:pt x="27619" y="10017"/>
                  </a:cubicBezTo>
                  <a:cubicBezTo>
                    <a:pt x="27572" y="10027"/>
                    <a:pt x="27525" y="10032"/>
                    <a:pt x="27478" y="10032"/>
                  </a:cubicBezTo>
                  <a:cubicBezTo>
                    <a:pt x="27185" y="10032"/>
                    <a:pt x="26918" y="9826"/>
                    <a:pt x="26851" y="9515"/>
                  </a:cubicBezTo>
                  <a:cubicBezTo>
                    <a:pt x="26788" y="9170"/>
                    <a:pt x="27007" y="8825"/>
                    <a:pt x="27368" y="8747"/>
                  </a:cubicBezTo>
                  <a:cubicBezTo>
                    <a:pt x="27407" y="8740"/>
                    <a:pt x="27447" y="8736"/>
                    <a:pt x="27486" y="8736"/>
                  </a:cubicBezTo>
                  <a:close/>
                  <a:moveTo>
                    <a:pt x="27945" y="11025"/>
                  </a:moveTo>
                  <a:cubicBezTo>
                    <a:pt x="28255" y="11025"/>
                    <a:pt x="28521" y="11232"/>
                    <a:pt x="28591" y="11537"/>
                  </a:cubicBezTo>
                  <a:cubicBezTo>
                    <a:pt x="28669" y="11897"/>
                    <a:pt x="28434" y="12242"/>
                    <a:pt x="28089" y="12305"/>
                  </a:cubicBezTo>
                  <a:cubicBezTo>
                    <a:pt x="28042" y="12315"/>
                    <a:pt x="27995" y="12320"/>
                    <a:pt x="27949" y="12320"/>
                  </a:cubicBezTo>
                  <a:cubicBezTo>
                    <a:pt x="27643" y="12320"/>
                    <a:pt x="27375" y="12103"/>
                    <a:pt x="27321" y="11803"/>
                  </a:cubicBezTo>
                  <a:cubicBezTo>
                    <a:pt x="27243" y="11459"/>
                    <a:pt x="27478" y="11114"/>
                    <a:pt x="27823" y="11035"/>
                  </a:cubicBezTo>
                  <a:cubicBezTo>
                    <a:pt x="27864" y="11028"/>
                    <a:pt x="27905" y="11025"/>
                    <a:pt x="27945" y="11025"/>
                  </a:cubicBezTo>
                  <a:close/>
                  <a:moveTo>
                    <a:pt x="28427" y="13309"/>
                  </a:moveTo>
                  <a:cubicBezTo>
                    <a:pt x="28723" y="13309"/>
                    <a:pt x="28993" y="13526"/>
                    <a:pt x="29061" y="13825"/>
                  </a:cubicBezTo>
                  <a:cubicBezTo>
                    <a:pt x="29124" y="14186"/>
                    <a:pt x="28904" y="14515"/>
                    <a:pt x="28544" y="14593"/>
                  </a:cubicBezTo>
                  <a:cubicBezTo>
                    <a:pt x="28499" y="14604"/>
                    <a:pt x="28454" y="14609"/>
                    <a:pt x="28409" y="14609"/>
                  </a:cubicBezTo>
                  <a:cubicBezTo>
                    <a:pt x="28113" y="14609"/>
                    <a:pt x="27844" y="14392"/>
                    <a:pt x="27776" y="14092"/>
                  </a:cubicBezTo>
                  <a:cubicBezTo>
                    <a:pt x="27713" y="13731"/>
                    <a:pt x="27932" y="13386"/>
                    <a:pt x="28293" y="13324"/>
                  </a:cubicBezTo>
                  <a:cubicBezTo>
                    <a:pt x="28338" y="13314"/>
                    <a:pt x="28383" y="13309"/>
                    <a:pt x="28427" y="13309"/>
                  </a:cubicBezTo>
                  <a:close/>
                  <a:moveTo>
                    <a:pt x="28887" y="15597"/>
                  </a:moveTo>
                  <a:cubicBezTo>
                    <a:pt x="29193" y="15597"/>
                    <a:pt x="29461" y="15814"/>
                    <a:pt x="29515" y="16114"/>
                  </a:cubicBezTo>
                  <a:cubicBezTo>
                    <a:pt x="29594" y="16459"/>
                    <a:pt x="29359" y="16803"/>
                    <a:pt x="29014" y="16882"/>
                  </a:cubicBezTo>
                  <a:cubicBezTo>
                    <a:pt x="28972" y="16889"/>
                    <a:pt x="28931" y="16893"/>
                    <a:pt x="28891" y="16893"/>
                  </a:cubicBezTo>
                  <a:cubicBezTo>
                    <a:pt x="28581" y="16893"/>
                    <a:pt x="28315" y="16686"/>
                    <a:pt x="28246" y="16380"/>
                  </a:cubicBezTo>
                  <a:cubicBezTo>
                    <a:pt x="28183" y="16020"/>
                    <a:pt x="28402" y="15675"/>
                    <a:pt x="28747" y="15612"/>
                  </a:cubicBezTo>
                  <a:cubicBezTo>
                    <a:pt x="28794" y="15602"/>
                    <a:pt x="28841" y="15597"/>
                    <a:pt x="28887" y="15597"/>
                  </a:cubicBezTo>
                  <a:close/>
                  <a:moveTo>
                    <a:pt x="29358" y="17885"/>
                  </a:moveTo>
                  <a:cubicBezTo>
                    <a:pt x="29652" y="17885"/>
                    <a:pt x="29918" y="18091"/>
                    <a:pt x="29986" y="18402"/>
                  </a:cubicBezTo>
                  <a:cubicBezTo>
                    <a:pt x="30048" y="18747"/>
                    <a:pt x="29829" y="19092"/>
                    <a:pt x="29484" y="19170"/>
                  </a:cubicBezTo>
                  <a:cubicBezTo>
                    <a:pt x="29443" y="19177"/>
                    <a:pt x="29402" y="19181"/>
                    <a:pt x="29361" y="19181"/>
                  </a:cubicBezTo>
                  <a:cubicBezTo>
                    <a:pt x="29048" y="19181"/>
                    <a:pt x="28772" y="18972"/>
                    <a:pt x="28716" y="18653"/>
                  </a:cubicBezTo>
                  <a:cubicBezTo>
                    <a:pt x="28638" y="18308"/>
                    <a:pt x="28873" y="17963"/>
                    <a:pt x="29218" y="17901"/>
                  </a:cubicBezTo>
                  <a:cubicBezTo>
                    <a:pt x="29265" y="17890"/>
                    <a:pt x="29312" y="17885"/>
                    <a:pt x="29358" y="17885"/>
                  </a:cubicBezTo>
                  <a:close/>
                  <a:moveTo>
                    <a:pt x="29806" y="20163"/>
                  </a:moveTo>
                  <a:cubicBezTo>
                    <a:pt x="30108" y="20163"/>
                    <a:pt x="30385" y="20371"/>
                    <a:pt x="30440" y="20691"/>
                  </a:cubicBezTo>
                  <a:cubicBezTo>
                    <a:pt x="30519" y="21036"/>
                    <a:pt x="30299" y="21380"/>
                    <a:pt x="29939" y="21443"/>
                  </a:cubicBezTo>
                  <a:cubicBezTo>
                    <a:pt x="29892" y="21454"/>
                    <a:pt x="29844" y="21459"/>
                    <a:pt x="29798" y="21459"/>
                  </a:cubicBezTo>
                  <a:cubicBezTo>
                    <a:pt x="29505" y="21459"/>
                    <a:pt x="29238" y="21253"/>
                    <a:pt x="29171" y="20942"/>
                  </a:cubicBezTo>
                  <a:cubicBezTo>
                    <a:pt x="29108" y="20597"/>
                    <a:pt x="29327" y="20252"/>
                    <a:pt x="29688" y="20173"/>
                  </a:cubicBezTo>
                  <a:cubicBezTo>
                    <a:pt x="29727" y="20166"/>
                    <a:pt x="29767" y="20163"/>
                    <a:pt x="29806" y="20163"/>
                  </a:cubicBezTo>
                  <a:close/>
                  <a:moveTo>
                    <a:pt x="30265" y="22451"/>
                  </a:moveTo>
                  <a:cubicBezTo>
                    <a:pt x="30578" y="22451"/>
                    <a:pt x="30855" y="22658"/>
                    <a:pt x="30910" y="22963"/>
                  </a:cubicBezTo>
                  <a:cubicBezTo>
                    <a:pt x="30989" y="23324"/>
                    <a:pt x="30754" y="23669"/>
                    <a:pt x="30409" y="23732"/>
                  </a:cubicBezTo>
                  <a:cubicBezTo>
                    <a:pt x="30362" y="23742"/>
                    <a:pt x="30315" y="23747"/>
                    <a:pt x="30270" y="23747"/>
                  </a:cubicBezTo>
                  <a:cubicBezTo>
                    <a:pt x="29967" y="23747"/>
                    <a:pt x="29709" y="23530"/>
                    <a:pt x="29641" y="23230"/>
                  </a:cubicBezTo>
                  <a:cubicBezTo>
                    <a:pt x="29562" y="22885"/>
                    <a:pt x="29798" y="22540"/>
                    <a:pt x="30142" y="22462"/>
                  </a:cubicBezTo>
                  <a:cubicBezTo>
                    <a:pt x="30184" y="22455"/>
                    <a:pt x="30225" y="22451"/>
                    <a:pt x="30265" y="22451"/>
                  </a:cubicBezTo>
                  <a:close/>
                  <a:moveTo>
                    <a:pt x="30747" y="24735"/>
                  </a:moveTo>
                  <a:cubicBezTo>
                    <a:pt x="31043" y="24735"/>
                    <a:pt x="31312" y="24952"/>
                    <a:pt x="31381" y="25252"/>
                  </a:cubicBezTo>
                  <a:cubicBezTo>
                    <a:pt x="31443" y="25612"/>
                    <a:pt x="31224" y="25957"/>
                    <a:pt x="30863" y="26020"/>
                  </a:cubicBezTo>
                  <a:cubicBezTo>
                    <a:pt x="30818" y="26030"/>
                    <a:pt x="30773" y="26035"/>
                    <a:pt x="30729" y="26035"/>
                  </a:cubicBezTo>
                  <a:cubicBezTo>
                    <a:pt x="30433" y="26035"/>
                    <a:pt x="30166" y="25818"/>
                    <a:pt x="30111" y="25518"/>
                  </a:cubicBezTo>
                  <a:cubicBezTo>
                    <a:pt x="30033" y="25158"/>
                    <a:pt x="30252" y="24813"/>
                    <a:pt x="30613" y="24750"/>
                  </a:cubicBezTo>
                  <a:cubicBezTo>
                    <a:pt x="30658" y="24740"/>
                    <a:pt x="30703" y="24735"/>
                    <a:pt x="30747" y="24735"/>
                  </a:cubicBezTo>
                  <a:close/>
                  <a:moveTo>
                    <a:pt x="31217" y="27024"/>
                  </a:moveTo>
                  <a:cubicBezTo>
                    <a:pt x="31513" y="27024"/>
                    <a:pt x="31781" y="27241"/>
                    <a:pt x="31835" y="27540"/>
                  </a:cubicBezTo>
                  <a:cubicBezTo>
                    <a:pt x="31914" y="27885"/>
                    <a:pt x="31678" y="28230"/>
                    <a:pt x="31334" y="28308"/>
                  </a:cubicBezTo>
                  <a:cubicBezTo>
                    <a:pt x="31294" y="28316"/>
                    <a:pt x="31254" y="28319"/>
                    <a:pt x="31215" y="28319"/>
                  </a:cubicBezTo>
                  <a:cubicBezTo>
                    <a:pt x="30913" y="28319"/>
                    <a:pt x="30635" y="28112"/>
                    <a:pt x="30566" y="27807"/>
                  </a:cubicBezTo>
                  <a:cubicBezTo>
                    <a:pt x="30503" y="27446"/>
                    <a:pt x="30722" y="27102"/>
                    <a:pt x="31083" y="27039"/>
                  </a:cubicBezTo>
                  <a:cubicBezTo>
                    <a:pt x="31128" y="27029"/>
                    <a:pt x="31173" y="27024"/>
                    <a:pt x="31217" y="27024"/>
                  </a:cubicBezTo>
                  <a:close/>
                  <a:moveTo>
                    <a:pt x="31683" y="29311"/>
                  </a:moveTo>
                  <a:cubicBezTo>
                    <a:pt x="31983" y="29311"/>
                    <a:pt x="32238" y="29518"/>
                    <a:pt x="32305" y="29829"/>
                  </a:cubicBezTo>
                  <a:cubicBezTo>
                    <a:pt x="32384" y="30174"/>
                    <a:pt x="32149" y="30519"/>
                    <a:pt x="31804" y="30597"/>
                  </a:cubicBezTo>
                  <a:cubicBezTo>
                    <a:pt x="31763" y="30604"/>
                    <a:pt x="31722" y="30608"/>
                    <a:pt x="31681" y="30608"/>
                  </a:cubicBezTo>
                  <a:cubicBezTo>
                    <a:pt x="31368" y="30608"/>
                    <a:pt x="31091" y="30399"/>
                    <a:pt x="31036" y="30080"/>
                  </a:cubicBezTo>
                  <a:cubicBezTo>
                    <a:pt x="30957" y="29735"/>
                    <a:pt x="31193" y="29390"/>
                    <a:pt x="31537" y="29327"/>
                  </a:cubicBezTo>
                  <a:cubicBezTo>
                    <a:pt x="31587" y="29317"/>
                    <a:pt x="31635" y="29311"/>
                    <a:pt x="31683" y="29311"/>
                  </a:cubicBezTo>
                  <a:close/>
                  <a:moveTo>
                    <a:pt x="32126" y="31589"/>
                  </a:moveTo>
                  <a:cubicBezTo>
                    <a:pt x="32428" y="31589"/>
                    <a:pt x="32706" y="31798"/>
                    <a:pt x="32776" y="32117"/>
                  </a:cubicBezTo>
                  <a:cubicBezTo>
                    <a:pt x="32838" y="32462"/>
                    <a:pt x="32619" y="32807"/>
                    <a:pt x="32258" y="32870"/>
                  </a:cubicBezTo>
                  <a:cubicBezTo>
                    <a:pt x="32211" y="32880"/>
                    <a:pt x="32164" y="32886"/>
                    <a:pt x="32118" y="32886"/>
                  </a:cubicBezTo>
                  <a:cubicBezTo>
                    <a:pt x="31824" y="32886"/>
                    <a:pt x="31558" y="32679"/>
                    <a:pt x="31490" y="32368"/>
                  </a:cubicBezTo>
                  <a:cubicBezTo>
                    <a:pt x="31428" y="32023"/>
                    <a:pt x="31647" y="31678"/>
                    <a:pt x="32008" y="31600"/>
                  </a:cubicBezTo>
                  <a:cubicBezTo>
                    <a:pt x="32047" y="31593"/>
                    <a:pt x="32086" y="31589"/>
                    <a:pt x="32126" y="31589"/>
                  </a:cubicBezTo>
                  <a:close/>
                  <a:moveTo>
                    <a:pt x="32585" y="33878"/>
                  </a:moveTo>
                  <a:cubicBezTo>
                    <a:pt x="32898" y="33878"/>
                    <a:pt x="33175" y="34085"/>
                    <a:pt x="33230" y="34390"/>
                  </a:cubicBezTo>
                  <a:cubicBezTo>
                    <a:pt x="33309" y="34751"/>
                    <a:pt x="33073" y="35095"/>
                    <a:pt x="32729" y="35158"/>
                  </a:cubicBezTo>
                  <a:cubicBezTo>
                    <a:pt x="32682" y="35168"/>
                    <a:pt x="32635" y="35173"/>
                    <a:pt x="32590" y="35173"/>
                  </a:cubicBezTo>
                  <a:cubicBezTo>
                    <a:pt x="32286" y="35173"/>
                    <a:pt x="32029" y="34956"/>
                    <a:pt x="31961" y="34657"/>
                  </a:cubicBezTo>
                  <a:cubicBezTo>
                    <a:pt x="31898" y="34312"/>
                    <a:pt x="32117" y="33967"/>
                    <a:pt x="32462" y="33888"/>
                  </a:cubicBezTo>
                  <a:cubicBezTo>
                    <a:pt x="32504" y="33881"/>
                    <a:pt x="32545" y="33878"/>
                    <a:pt x="32585" y="33878"/>
                  </a:cubicBezTo>
                  <a:close/>
                  <a:moveTo>
                    <a:pt x="33067" y="36162"/>
                  </a:moveTo>
                  <a:cubicBezTo>
                    <a:pt x="33363" y="36162"/>
                    <a:pt x="33632" y="36379"/>
                    <a:pt x="33700" y="36679"/>
                  </a:cubicBezTo>
                  <a:cubicBezTo>
                    <a:pt x="33763" y="37039"/>
                    <a:pt x="33544" y="37384"/>
                    <a:pt x="33183" y="37447"/>
                  </a:cubicBezTo>
                  <a:cubicBezTo>
                    <a:pt x="33138" y="37457"/>
                    <a:pt x="33093" y="37462"/>
                    <a:pt x="33049" y="37462"/>
                  </a:cubicBezTo>
                  <a:cubicBezTo>
                    <a:pt x="32753" y="37462"/>
                    <a:pt x="32485" y="37245"/>
                    <a:pt x="32431" y="36945"/>
                  </a:cubicBezTo>
                  <a:cubicBezTo>
                    <a:pt x="32352" y="36584"/>
                    <a:pt x="32588" y="36255"/>
                    <a:pt x="32932" y="36177"/>
                  </a:cubicBezTo>
                  <a:cubicBezTo>
                    <a:pt x="32977" y="36167"/>
                    <a:pt x="33022" y="36162"/>
                    <a:pt x="33067" y="36162"/>
                  </a:cubicBezTo>
                  <a:close/>
                  <a:moveTo>
                    <a:pt x="27102" y="1"/>
                  </a:moveTo>
                  <a:lnTo>
                    <a:pt x="1" y="5502"/>
                  </a:lnTo>
                  <a:lnTo>
                    <a:pt x="7822" y="43967"/>
                  </a:lnTo>
                  <a:lnTo>
                    <a:pt x="34907" y="38465"/>
                  </a:lnTo>
                  <a:lnTo>
                    <a:pt x="27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68"/>
            <p:cNvSpPr/>
            <p:nvPr/>
          </p:nvSpPr>
          <p:spPr>
            <a:xfrm>
              <a:off x="3382275" y="754575"/>
              <a:ext cx="549400" cy="114450"/>
            </a:xfrm>
            <a:custGeom>
              <a:avLst/>
              <a:gdLst/>
              <a:ahLst/>
              <a:cxnLst/>
              <a:rect l="l" t="t" r="r" b="b"/>
              <a:pathLst>
                <a:path w="21976" h="4578" extrusionOk="0">
                  <a:moveTo>
                    <a:pt x="21960" y="1"/>
                  </a:moveTo>
                  <a:lnTo>
                    <a:pt x="0" y="4468"/>
                  </a:lnTo>
                  <a:lnTo>
                    <a:pt x="32" y="4578"/>
                  </a:lnTo>
                  <a:lnTo>
                    <a:pt x="21976" y="126"/>
                  </a:lnTo>
                  <a:lnTo>
                    <a:pt x="21960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68"/>
            <p:cNvSpPr/>
            <p:nvPr/>
          </p:nvSpPr>
          <p:spPr>
            <a:xfrm>
              <a:off x="3390900" y="796125"/>
              <a:ext cx="549400" cy="114050"/>
            </a:xfrm>
            <a:custGeom>
              <a:avLst/>
              <a:gdLst/>
              <a:ahLst/>
              <a:cxnLst/>
              <a:rect l="l" t="t" r="r" b="b"/>
              <a:pathLst>
                <a:path w="21976" h="4562" extrusionOk="0">
                  <a:moveTo>
                    <a:pt x="21944" y="0"/>
                  </a:moveTo>
                  <a:lnTo>
                    <a:pt x="0" y="4452"/>
                  </a:lnTo>
                  <a:lnTo>
                    <a:pt x="16" y="4561"/>
                  </a:lnTo>
                  <a:lnTo>
                    <a:pt x="21976" y="110"/>
                  </a:lnTo>
                  <a:lnTo>
                    <a:pt x="21944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68"/>
            <p:cNvSpPr/>
            <p:nvPr/>
          </p:nvSpPr>
          <p:spPr>
            <a:xfrm>
              <a:off x="3399125" y="837275"/>
              <a:ext cx="549400" cy="114050"/>
            </a:xfrm>
            <a:custGeom>
              <a:avLst/>
              <a:gdLst/>
              <a:ahLst/>
              <a:cxnLst/>
              <a:rect l="l" t="t" r="r" b="b"/>
              <a:pathLst>
                <a:path w="21976" h="4562" extrusionOk="0">
                  <a:moveTo>
                    <a:pt x="21945" y="0"/>
                  </a:moveTo>
                  <a:lnTo>
                    <a:pt x="0" y="4452"/>
                  </a:lnTo>
                  <a:lnTo>
                    <a:pt x="16" y="4561"/>
                  </a:lnTo>
                  <a:lnTo>
                    <a:pt x="21976" y="110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8"/>
            <p:cNvSpPr/>
            <p:nvPr/>
          </p:nvSpPr>
          <p:spPr>
            <a:xfrm>
              <a:off x="3407350" y="878400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60" y="1"/>
                  </a:moveTo>
                  <a:lnTo>
                    <a:pt x="1" y="4468"/>
                  </a:lnTo>
                  <a:lnTo>
                    <a:pt x="32" y="4578"/>
                  </a:lnTo>
                  <a:lnTo>
                    <a:pt x="21976" y="111"/>
                  </a:lnTo>
                  <a:lnTo>
                    <a:pt x="21960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68"/>
            <p:cNvSpPr/>
            <p:nvPr/>
          </p:nvSpPr>
          <p:spPr>
            <a:xfrm>
              <a:off x="3415975" y="919550"/>
              <a:ext cx="549400" cy="114450"/>
            </a:xfrm>
            <a:custGeom>
              <a:avLst/>
              <a:gdLst/>
              <a:ahLst/>
              <a:cxnLst/>
              <a:rect l="l" t="t" r="r" b="b"/>
              <a:pathLst>
                <a:path w="21976" h="4578" extrusionOk="0">
                  <a:moveTo>
                    <a:pt x="21945" y="1"/>
                  </a:moveTo>
                  <a:lnTo>
                    <a:pt x="0" y="4468"/>
                  </a:lnTo>
                  <a:lnTo>
                    <a:pt x="16" y="4578"/>
                  </a:lnTo>
                  <a:lnTo>
                    <a:pt x="21976" y="110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68"/>
            <p:cNvSpPr/>
            <p:nvPr/>
          </p:nvSpPr>
          <p:spPr>
            <a:xfrm>
              <a:off x="3424200" y="961100"/>
              <a:ext cx="549425" cy="114050"/>
            </a:xfrm>
            <a:custGeom>
              <a:avLst/>
              <a:gdLst/>
              <a:ahLst/>
              <a:cxnLst/>
              <a:rect l="l" t="t" r="r" b="b"/>
              <a:pathLst>
                <a:path w="21977" h="4562" extrusionOk="0">
                  <a:moveTo>
                    <a:pt x="21960" y="0"/>
                  </a:moveTo>
                  <a:lnTo>
                    <a:pt x="1" y="4452"/>
                  </a:lnTo>
                  <a:lnTo>
                    <a:pt x="32" y="4561"/>
                  </a:lnTo>
                  <a:lnTo>
                    <a:pt x="21976" y="110"/>
                  </a:lnTo>
                  <a:lnTo>
                    <a:pt x="21960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8"/>
            <p:cNvSpPr/>
            <p:nvPr/>
          </p:nvSpPr>
          <p:spPr>
            <a:xfrm>
              <a:off x="3432825" y="1002225"/>
              <a:ext cx="549025" cy="114075"/>
            </a:xfrm>
            <a:custGeom>
              <a:avLst/>
              <a:gdLst/>
              <a:ahLst/>
              <a:cxnLst/>
              <a:rect l="l" t="t" r="r" b="b"/>
              <a:pathLst>
                <a:path w="21961" h="4563" extrusionOk="0">
                  <a:moveTo>
                    <a:pt x="21945" y="1"/>
                  </a:moveTo>
                  <a:lnTo>
                    <a:pt x="0" y="4452"/>
                  </a:lnTo>
                  <a:lnTo>
                    <a:pt x="16" y="4562"/>
                  </a:lnTo>
                  <a:lnTo>
                    <a:pt x="21960" y="111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8"/>
            <p:cNvSpPr/>
            <p:nvPr/>
          </p:nvSpPr>
          <p:spPr>
            <a:xfrm>
              <a:off x="3441050" y="1043375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45" y="1"/>
                  </a:moveTo>
                  <a:lnTo>
                    <a:pt x="1" y="4452"/>
                  </a:lnTo>
                  <a:lnTo>
                    <a:pt x="16" y="4578"/>
                  </a:lnTo>
                  <a:lnTo>
                    <a:pt x="21976" y="110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68"/>
            <p:cNvSpPr/>
            <p:nvPr/>
          </p:nvSpPr>
          <p:spPr>
            <a:xfrm>
              <a:off x="3449275" y="1084525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61" y="1"/>
                  </a:moveTo>
                  <a:lnTo>
                    <a:pt x="1" y="4468"/>
                  </a:lnTo>
                  <a:lnTo>
                    <a:pt x="32" y="4577"/>
                  </a:lnTo>
                  <a:lnTo>
                    <a:pt x="21976" y="110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8"/>
            <p:cNvSpPr/>
            <p:nvPr/>
          </p:nvSpPr>
          <p:spPr>
            <a:xfrm>
              <a:off x="3457900" y="1125675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45" y="0"/>
                  </a:moveTo>
                  <a:lnTo>
                    <a:pt x="1" y="4468"/>
                  </a:lnTo>
                  <a:lnTo>
                    <a:pt x="16" y="4577"/>
                  </a:lnTo>
                  <a:lnTo>
                    <a:pt x="21976" y="110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68"/>
            <p:cNvSpPr/>
            <p:nvPr/>
          </p:nvSpPr>
          <p:spPr>
            <a:xfrm>
              <a:off x="3466125" y="1167200"/>
              <a:ext cx="549425" cy="114075"/>
            </a:xfrm>
            <a:custGeom>
              <a:avLst/>
              <a:gdLst/>
              <a:ahLst/>
              <a:cxnLst/>
              <a:rect l="l" t="t" r="r" b="b"/>
              <a:pathLst>
                <a:path w="21977" h="4563" extrusionOk="0">
                  <a:moveTo>
                    <a:pt x="21945" y="1"/>
                  </a:moveTo>
                  <a:lnTo>
                    <a:pt x="1" y="4452"/>
                  </a:lnTo>
                  <a:lnTo>
                    <a:pt x="16" y="4562"/>
                  </a:lnTo>
                  <a:lnTo>
                    <a:pt x="21976" y="111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68"/>
            <p:cNvSpPr/>
            <p:nvPr/>
          </p:nvSpPr>
          <p:spPr>
            <a:xfrm>
              <a:off x="3474350" y="1208350"/>
              <a:ext cx="549425" cy="114050"/>
            </a:xfrm>
            <a:custGeom>
              <a:avLst/>
              <a:gdLst/>
              <a:ahLst/>
              <a:cxnLst/>
              <a:rect l="l" t="t" r="r" b="b"/>
              <a:pathLst>
                <a:path w="21977" h="4562" extrusionOk="0">
                  <a:moveTo>
                    <a:pt x="21961" y="1"/>
                  </a:moveTo>
                  <a:lnTo>
                    <a:pt x="1" y="4452"/>
                  </a:lnTo>
                  <a:lnTo>
                    <a:pt x="32" y="4562"/>
                  </a:lnTo>
                  <a:lnTo>
                    <a:pt x="21976" y="110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68"/>
            <p:cNvSpPr/>
            <p:nvPr/>
          </p:nvSpPr>
          <p:spPr>
            <a:xfrm>
              <a:off x="3482975" y="1249500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45" y="0"/>
                  </a:moveTo>
                  <a:lnTo>
                    <a:pt x="1" y="4468"/>
                  </a:lnTo>
                  <a:lnTo>
                    <a:pt x="16" y="4577"/>
                  </a:lnTo>
                  <a:lnTo>
                    <a:pt x="21976" y="110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68"/>
            <p:cNvSpPr/>
            <p:nvPr/>
          </p:nvSpPr>
          <p:spPr>
            <a:xfrm>
              <a:off x="3491200" y="1290650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61" y="0"/>
                  </a:moveTo>
                  <a:lnTo>
                    <a:pt x="1" y="4467"/>
                  </a:lnTo>
                  <a:lnTo>
                    <a:pt x="32" y="4577"/>
                  </a:lnTo>
                  <a:lnTo>
                    <a:pt x="21976" y="110"/>
                  </a:lnTo>
                  <a:lnTo>
                    <a:pt x="21961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68"/>
            <p:cNvSpPr/>
            <p:nvPr/>
          </p:nvSpPr>
          <p:spPr>
            <a:xfrm>
              <a:off x="3499825" y="1331800"/>
              <a:ext cx="549025" cy="114425"/>
            </a:xfrm>
            <a:custGeom>
              <a:avLst/>
              <a:gdLst/>
              <a:ahLst/>
              <a:cxnLst/>
              <a:rect l="l" t="t" r="r" b="b"/>
              <a:pathLst>
                <a:path w="21961" h="4577" extrusionOk="0">
                  <a:moveTo>
                    <a:pt x="21945" y="0"/>
                  </a:moveTo>
                  <a:lnTo>
                    <a:pt x="1" y="4467"/>
                  </a:lnTo>
                  <a:lnTo>
                    <a:pt x="16" y="4577"/>
                  </a:lnTo>
                  <a:lnTo>
                    <a:pt x="21961" y="110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68"/>
            <p:cNvSpPr/>
            <p:nvPr/>
          </p:nvSpPr>
          <p:spPr>
            <a:xfrm>
              <a:off x="3508050" y="1373325"/>
              <a:ext cx="549425" cy="114050"/>
            </a:xfrm>
            <a:custGeom>
              <a:avLst/>
              <a:gdLst/>
              <a:ahLst/>
              <a:cxnLst/>
              <a:rect l="l" t="t" r="r" b="b"/>
              <a:pathLst>
                <a:path w="21977" h="4562" extrusionOk="0">
                  <a:moveTo>
                    <a:pt x="21945" y="1"/>
                  </a:moveTo>
                  <a:lnTo>
                    <a:pt x="1" y="4452"/>
                  </a:lnTo>
                  <a:lnTo>
                    <a:pt x="17" y="4562"/>
                  </a:lnTo>
                  <a:lnTo>
                    <a:pt x="21976" y="110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68"/>
            <p:cNvSpPr/>
            <p:nvPr/>
          </p:nvSpPr>
          <p:spPr>
            <a:xfrm>
              <a:off x="3516300" y="1414475"/>
              <a:ext cx="549400" cy="114050"/>
            </a:xfrm>
            <a:custGeom>
              <a:avLst/>
              <a:gdLst/>
              <a:ahLst/>
              <a:cxnLst/>
              <a:rect l="l" t="t" r="r" b="b"/>
              <a:pathLst>
                <a:path w="21976" h="4562" extrusionOk="0">
                  <a:moveTo>
                    <a:pt x="21960" y="0"/>
                  </a:moveTo>
                  <a:lnTo>
                    <a:pt x="0" y="4452"/>
                  </a:lnTo>
                  <a:lnTo>
                    <a:pt x="31" y="4562"/>
                  </a:lnTo>
                  <a:lnTo>
                    <a:pt x="21976" y="110"/>
                  </a:lnTo>
                  <a:lnTo>
                    <a:pt x="21960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68"/>
            <p:cNvSpPr/>
            <p:nvPr/>
          </p:nvSpPr>
          <p:spPr>
            <a:xfrm>
              <a:off x="3524900" y="1455625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45" y="0"/>
                  </a:moveTo>
                  <a:lnTo>
                    <a:pt x="1" y="4467"/>
                  </a:lnTo>
                  <a:lnTo>
                    <a:pt x="17" y="4577"/>
                  </a:lnTo>
                  <a:lnTo>
                    <a:pt x="21976" y="110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8"/>
            <p:cNvSpPr/>
            <p:nvPr/>
          </p:nvSpPr>
          <p:spPr>
            <a:xfrm>
              <a:off x="3533150" y="1496750"/>
              <a:ext cx="549400" cy="114450"/>
            </a:xfrm>
            <a:custGeom>
              <a:avLst/>
              <a:gdLst/>
              <a:ahLst/>
              <a:cxnLst/>
              <a:rect l="l" t="t" r="r" b="b"/>
              <a:pathLst>
                <a:path w="21976" h="4578" extrusionOk="0">
                  <a:moveTo>
                    <a:pt x="21944" y="1"/>
                  </a:moveTo>
                  <a:lnTo>
                    <a:pt x="0" y="4468"/>
                  </a:lnTo>
                  <a:lnTo>
                    <a:pt x="16" y="4578"/>
                  </a:lnTo>
                  <a:lnTo>
                    <a:pt x="21975" y="111"/>
                  </a:lnTo>
                  <a:lnTo>
                    <a:pt x="21944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8"/>
            <p:cNvSpPr/>
            <p:nvPr/>
          </p:nvSpPr>
          <p:spPr>
            <a:xfrm>
              <a:off x="3541375" y="1537900"/>
              <a:ext cx="549400" cy="114450"/>
            </a:xfrm>
            <a:custGeom>
              <a:avLst/>
              <a:gdLst/>
              <a:ahLst/>
              <a:cxnLst/>
              <a:rect l="l" t="t" r="r" b="b"/>
              <a:pathLst>
                <a:path w="21976" h="4578" extrusionOk="0">
                  <a:moveTo>
                    <a:pt x="21960" y="1"/>
                  </a:moveTo>
                  <a:lnTo>
                    <a:pt x="0" y="4468"/>
                  </a:lnTo>
                  <a:lnTo>
                    <a:pt x="32" y="4578"/>
                  </a:lnTo>
                  <a:lnTo>
                    <a:pt x="21976" y="126"/>
                  </a:lnTo>
                  <a:lnTo>
                    <a:pt x="21960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8"/>
            <p:cNvSpPr/>
            <p:nvPr/>
          </p:nvSpPr>
          <p:spPr>
            <a:xfrm>
              <a:off x="3550000" y="1579450"/>
              <a:ext cx="549400" cy="114050"/>
            </a:xfrm>
            <a:custGeom>
              <a:avLst/>
              <a:gdLst/>
              <a:ahLst/>
              <a:cxnLst/>
              <a:rect l="l" t="t" r="r" b="b"/>
              <a:pathLst>
                <a:path w="21976" h="4562" extrusionOk="0">
                  <a:moveTo>
                    <a:pt x="21944" y="0"/>
                  </a:moveTo>
                  <a:lnTo>
                    <a:pt x="0" y="4452"/>
                  </a:lnTo>
                  <a:lnTo>
                    <a:pt x="16" y="4561"/>
                  </a:lnTo>
                  <a:lnTo>
                    <a:pt x="21975" y="110"/>
                  </a:lnTo>
                  <a:lnTo>
                    <a:pt x="21944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0" name="Google Shape;5830;p68"/>
          <p:cNvGrpSpPr/>
          <p:nvPr/>
        </p:nvGrpSpPr>
        <p:grpSpPr>
          <a:xfrm rot="10800000">
            <a:off x="1254387" y="1024526"/>
            <a:ext cx="3086222" cy="3451737"/>
            <a:chOff x="1708650" y="419150"/>
            <a:chExt cx="1210875" cy="1589400"/>
          </a:xfrm>
        </p:grpSpPr>
        <p:sp>
          <p:nvSpPr>
            <p:cNvPr id="5831" name="Google Shape;5831;p68"/>
            <p:cNvSpPr/>
            <p:nvPr/>
          </p:nvSpPr>
          <p:spPr>
            <a:xfrm>
              <a:off x="1759975" y="430125"/>
              <a:ext cx="1142300" cy="1578425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8"/>
            <p:cNvSpPr/>
            <p:nvPr/>
          </p:nvSpPr>
          <p:spPr>
            <a:xfrm>
              <a:off x="1747450" y="419150"/>
              <a:ext cx="1142275" cy="1578425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8"/>
            <p:cNvSpPr/>
            <p:nvPr/>
          </p:nvSpPr>
          <p:spPr>
            <a:xfrm>
              <a:off x="1801525" y="474400"/>
              <a:ext cx="1034125" cy="1467925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8"/>
            <p:cNvSpPr/>
            <p:nvPr/>
          </p:nvSpPr>
          <p:spPr>
            <a:xfrm>
              <a:off x="1832875" y="53515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8"/>
            <p:cNvSpPr/>
            <p:nvPr/>
          </p:nvSpPr>
          <p:spPr>
            <a:xfrm>
              <a:off x="1832875" y="622525"/>
              <a:ext cx="48600" cy="48225"/>
            </a:xfrm>
            <a:custGeom>
              <a:avLst/>
              <a:gdLst/>
              <a:ahLst/>
              <a:cxnLst/>
              <a:rect l="l" t="t" r="r" b="b"/>
              <a:pathLst>
                <a:path w="1944" h="1929" extrusionOk="0">
                  <a:moveTo>
                    <a:pt x="972" y="1"/>
                  </a:moveTo>
                  <a:cubicBezTo>
                    <a:pt x="423" y="1"/>
                    <a:pt x="0" y="424"/>
                    <a:pt x="0" y="957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57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8"/>
            <p:cNvSpPr/>
            <p:nvPr/>
          </p:nvSpPr>
          <p:spPr>
            <a:xfrm>
              <a:off x="1832875" y="70952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8"/>
            <p:cNvSpPr/>
            <p:nvPr/>
          </p:nvSpPr>
          <p:spPr>
            <a:xfrm>
              <a:off x="1832875" y="79690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24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8"/>
            <p:cNvSpPr/>
            <p:nvPr/>
          </p:nvSpPr>
          <p:spPr>
            <a:xfrm>
              <a:off x="1832875" y="88390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8"/>
            <p:cNvSpPr/>
            <p:nvPr/>
          </p:nvSpPr>
          <p:spPr>
            <a:xfrm>
              <a:off x="1832875" y="97127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8"/>
            <p:cNvSpPr/>
            <p:nvPr/>
          </p:nvSpPr>
          <p:spPr>
            <a:xfrm>
              <a:off x="1832875" y="1058675"/>
              <a:ext cx="48600" cy="48200"/>
            </a:xfrm>
            <a:custGeom>
              <a:avLst/>
              <a:gdLst/>
              <a:ahLst/>
              <a:cxnLst/>
              <a:rect l="l" t="t" r="r" b="b"/>
              <a:pathLst>
                <a:path w="1944" h="1928" extrusionOk="0">
                  <a:moveTo>
                    <a:pt x="972" y="0"/>
                  </a:moveTo>
                  <a:cubicBezTo>
                    <a:pt x="423" y="0"/>
                    <a:pt x="0" y="423"/>
                    <a:pt x="0" y="972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72"/>
                  </a:cubicBezTo>
                  <a:cubicBezTo>
                    <a:pt x="1944" y="423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8"/>
            <p:cNvSpPr/>
            <p:nvPr/>
          </p:nvSpPr>
          <p:spPr>
            <a:xfrm>
              <a:off x="1832875" y="114565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8"/>
            <p:cNvSpPr/>
            <p:nvPr/>
          </p:nvSpPr>
          <p:spPr>
            <a:xfrm>
              <a:off x="1832875" y="123305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8"/>
            <p:cNvSpPr/>
            <p:nvPr/>
          </p:nvSpPr>
          <p:spPr>
            <a:xfrm>
              <a:off x="1832875" y="132002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21"/>
                    <a:pt x="423" y="1944"/>
                    <a:pt x="972" y="1944"/>
                  </a:cubicBezTo>
                  <a:cubicBezTo>
                    <a:pt x="1505" y="1944"/>
                    <a:pt x="1944" y="1521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8"/>
            <p:cNvSpPr/>
            <p:nvPr/>
          </p:nvSpPr>
          <p:spPr>
            <a:xfrm>
              <a:off x="1832875" y="140742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8"/>
            <p:cNvSpPr/>
            <p:nvPr/>
          </p:nvSpPr>
          <p:spPr>
            <a:xfrm>
              <a:off x="1832875" y="1494800"/>
              <a:ext cx="48600" cy="48225"/>
            </a:xfrm>
            <a:custGeom>
              <a:avLst/>
              <a:gdLst/>
              <a:ahLst/>
              <a:cxnLst/>
              <a:rect l="l" t="t" r="r" b="b"/>
              <a:pathLst>
                <a:path w="1944" h="1929" extrusionOk="0">
                  <a:moveTo>
                    <a:pt x="972" y="1"/>
                  </a:moveTo>
                  <a:cubicBezTo>
                    <a:pt x="423" y="1"/>
                    <a:pt x="0" y="424"/>
                    <a:pt x="0" y="972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72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68"/>
            <p:cNvSpPr/>
            <p:nvPr/>
          </p:nvSpPr>
          <p:spPr>
            <a:xfrm>
              <a:off x="1832875" y="158180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68"/>
            <p:cNvSpPr/>
            <p:nvPr/>
          </p:nvSpPr>
          <p:spPr>
            <a:xfrm>
              <a:off x="1832875" y="166917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68"/>
            <p:cNvSpPr/>
            <p:nvPr/>
          </p:nvSpPr>
          <p:spPr>
            <a:xfrm>
              <a:off x="1832875" y="175617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21"/>
                    <a:pt x="423" y="1944"/>
                    <a:pt x="972" y="1944"/>
                  </a:cubicBezTo>
                  <a:cubicBezTo>
                    <a:pt x="1505" y="1944"/>
                    <a:pt x="1944" y="1521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68"/>
            <p:cNvSpPr/>
            <p:nvPr/>
          </p:nvSpPr>
          <p:spPr>
            <a:xfrm>
              <a:off x="1832875" y="184355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68"/>
            <p:cNvSpPr/>
            <p:nvPr/>
          </p:nvSpPr>
          <p:spPr>
            <a:xfrm>
              <a:off x="1708650" y="5425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68"/>
            <p:cNvSpPr/>
            <p:nvPr/>
          </p:nvSpPr>
          <p:spPr>
            <a:xfrm>
              <a:off x="1708650" y="629575"/>
              <a:ext cx="159125" cy="34125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68"/>
            <p:cNvSpPr/>
            <p:nvPr/>
          </p:nvSpPr>
          <p:spPr>
            <a:xfrm>
              <a:off x="1708650" y="7169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68"/>
            <p:cNvSpPr/>
            <p:nvPr/>
          </p:nvSpPr>
          <p:spPr>
            <a:xfrm>
              <a:off x="1708650" y="8043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68"/>
            <p:cNvSpPr/>
            <p:nvPr/>
          </p:nvSpPr>
          <p:spPr>
            <a:xfrm>
              <a:off x="1708650" y="8913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68"/>
            <p:cNvSpPr/>
            <p:nvPr/>
          </p:nvSpPr>
          <p:spPr>
            <a:xfrm>
              <a:off x="1708650" y="9787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68"/>
            <p:cNvSpPr/>
            <p:nvPr/>
          </p:nvSpPr>
          <p:spPr>
            <a:xfrm>
              <a:off x="1708650" y="1065725"/>
              <a:ext cx="159125" cy="34100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68"/>
            <p:cNvSpPr/>
            <p:nvPr/>
          </p:nvSpPr>
          <p:spPr>
            <a:xfrm>
              <a:off x="1708650" y="115310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68"/>
            <p:cNvSpPr/>
            <p:nvPr/>
          </p:nvSpPr>
          <p:spPr>
            <a:xfrm>
              <a:off x="1708650" y="12404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68"/>
            <p:cNvSpPr/>
            <p:nvPr/>
          </p:nvSpPr>
          <p:spPr>
            <a:xfrm>
              <a:off x="1708650" y="13274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68"/>
            <p:cNvSpPr/>
            <p:nvPr/>
          </p:nvSpPr>
          <p:spPr>
            <a:xfrm>
              <a:off x="1708650" y="14148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68"/>
            <p:cNvSpPr/>
            <p:nvPr/>
          </p:nvSpPr>
          <p:spPr>
            <a:xfrm>
              <a:off x="1708650" y="1501850"/>
              <a:ext cx="159125" cy="34125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68"/>
            <p:cNvSpPr/>
            <p:nvPr/>
          </p:nvSpPr>
          <p:spPr>
            <a:xfrm>
              <a:off x="1708650" y="15892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68"/>
            <p:cNvSpPr/>
            <p:nvPr/>
          </p:nvSpPr>
          <p:spPr>
            <a:xfrm>
              <a:off x="1708650" y="16766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68"/>
            <p:cNvSpPr/>
            <p:nvPr/>
          </p:nvSpPr>
          <p:spPr>
            <a:xfrm>
              <a:off x="1708650" y="17636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68"/>
            <p:cNvSpPr/>
            <p:nvPr/>
          </p:nvSpPr>
          <p:spPr>
            <a:xfrm>
              <a:off x="1708650" y="185100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68"/>
            <p:cNvSpPr/>
            <p:nvPr/>
          </p:nvSpPr>
          <p:spPr>
            <a:xfrm>
              <a:off x="1927300" y="5900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68"/>
            <p:cNvSpPr/>
            <p:nvPr/>
          </p:nvSpPr>
          <p:spPr>
            <a:xfrm>
              <a:off x="1927300" y="653100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68"/>
            <p:cNvSpPr/>
            <p:nvPr/>
          </p:nvSpPr>
          <p:spPr>
            <a:xfrm>
              <a:off x="1927300" y="715775"/>
              <a:ext cx="837825" cy="4350"/>
            </a:xfrm>
            <a:custGeom>
              <a:avLst/>
              <a:gdLst/>
              <a:ahLst/>
              <a:cxnLst/>
              <a:rect l="l" t="t" r="r" b="b"/>
              <a:pathLst>
                <a:path w="33513" h="174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68"/>
            <p:cNvSpPr/>
            <p:nvPr/>
          </p:nvSpPr>
          <p:spPr>
            <a:xfrm>
              <a:off x="1927300" y="7788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68"/>
            <p:cNvSpPr/>
            <p:nvPr/>
          </p:nvSpPr>
          <p:spPr>
            <a:xfrm>
              <a:off x="1927300" y="8415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68"/>
            <p:cNvSpPr/>
            <p:nvPr/>
          </p:nvSpPr>
          <p:spPr>
            <a:xfrm>
              <a:off x="1927300" y="9046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68"/>
            <p:cNvSpPr/>
            <p:nvPr/>
          </p:nvSpPr>
          <p:spPr>
            <a:xfrm>
              <a:off x="1927300" y="967750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68"/>
            <p:cNvSpPr/>
            <p:nvPr/>
          </p:nvSpPr>
          <p:spPr>
            <a:xfrm>
              <a:off x="1927300" y="10304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68"/>
            <p:cNvSpPr/>
            <p:nvPr/>
          </p:nvSpPr>
          <p:spPr>
            <a:xfrm>
              <a:off x="1927300" y="10935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68"/>
            <p:cNvSpPr/>
            <p:nvPr/>
          </p:nvSpPr>
          <p:spPr>
            <a:xfrm>
              <a:off x="1927300" y="1156625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68"/>
            <p:cNvSpPr/>
            <p:nvPr/>
          </p:nvSpPr>
          <p:spPr>
            <a:xfrm>
              <a:off x="1927300" y="121932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68"/>
            <p:cNvSpPr/>
            <p:nvPr/>
          </p:nvSpPr>
          <p:spPr>
            <a:xfrm>
              <a:off x="1927300" y="128242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68"/>
            <p:cNvSpPr/>
            <p:nvPr/>
          </p:nvSpPr>
          <p:spPr>
            <a:xfrm>
              <a:off x="1927300" y="1345500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68"/>
            <p:cNvSpPr/>
            <p:nvPr/>
          </p:nvSpPr>
          <p:spPr>
            <a:xfrm>
              <a:off x="1927300" y="14082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68"/>
            <p:cNvSpPr/>
            <p:nvPr/>
          </p:nvSpPr>
          <p:spPr>
            <a:xfrm>
              <a:off x="1927300" y="14713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68"/>
            <p:cNvSpPr/>
            <p:nvPr/>
          </p:nvSpPr>
          <p:spPr>
            <a:xfrm>
              <a:off x="1927300" y="1533975"/>
              <a:ext cx="837825" cy="4350"/>
            </a:xfrm>
            <a:custGeom>
              <a:avLst/>
              <a:gdLst/>
              <a:ahLst/>
              <a:cxnLst/>
              <a:rect l="l" t="t" r="r" b="b"/>
              <a:pathLst>
                <a:path w="33513" h="174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68"/>
            <p:cNvSpPr/>
            <p:nvPr/>
          </p:nvSpPr>
          <p:spPr>
            <a:xfrm>
              <a:off x="1927300" y="15970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68"/>
            <p:cNvSpPr/>
            <p:nvPr/>
          </p:nvSpPr>
          <p:spPr>
            <a:xfrm>
              <a:off x="1927300" y="1660175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68"/>
            <p:cNvSpPr/>
            <p:nvPr/>
          </p:nvSpPr>
          <p:spPr>
            <a:xfrm>
              <a:off x="1927300" y="17228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68"/>
            <p:cNvSpPr/>
            <p:nvPr/>
          </p:nvSpPr>
          <p:spPr>
            <a:xfrm>
              <a:off x="1927300" y="17859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68"/>
            <p:cNvSpPr/>
            <p:nvPr/>
          </p:nvSpPr>
          <p:spPr>
            <a:xfrm>
              <a:off x="1927300" y="1849050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68"/>
            <p:cNvSpPr/>
            <p:nvPr/>
          </p:nvSpPr>
          <p:spPr>
            <a:xfrm>
              <a:off x="2835625" y="535150"/>
              <a:ext cx="83900" cy="249625"/>
            </a:xfrm>
            <a:custGeom>
              <a:avLst/>
              <a:gdLst/>
              <a:ahLst/>
              <a:cxnLst/>
              <a:rect l="l" t="t" r="r" b="b"/>
              <a:pathLst>
                <a:path w="3356" h="9985" extrusionOk="0">
                  <a:moveTo>
                    <a:pt x="1" y="0"/>
                  </a:moveTo>
                  <a:lnTo>
                    <a:pt x="1" y="9985"/>
                  </a:lnTo>
                  <a:lnTo>
                    <a:pt x="1835" y="9985"/>
                  </a:lnTo>
                  <a:cubicBezTo>
                    <a:pt x="2665" y="9985"/>
                    <a:pt x="3355" y="9311"/>
                    <a:pt x="3355" y="8464"/>
                  </a:cubicBezTo>
                  <a:lnTo>
                    <a:pt x="3355" y="1521"/>
                  </a:lnTo>
                  <a:cubicBezTo>
                    <a:pt x="3355" y="674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68"/>
            <p:cNvSpPr/>
            <p:nvPr/>
          </p:nvSpPr>
          <p:spPr>
            <a:xfrm>
              <a:off x="2835625" y="832175"/>
              <a:ext cx="83900" cy="250025"/>
            </a:xfrm>
            <a:custGeom>
              <a:avLst/>
              <a:gdLst/>
              <a:ahLst/>
              <a:cxnLst/>
              <a:rect l="l" t="t" r="r" b="b"/>
              <a:pathLst>
                <a:path w="3356" h="10001" extrusionOk="0">
                  <a:moveTo>
                    <a:pt x="1" y="0"/>
                  </a:moveTo>
                  <a:lnTo>
                    <a:pt x="1" y="10000"/>
                  </a:lnTo>
                  <a:lnTo>
                    <a:pt x="1835" y="10000"/>
                  </a:lnTo>
                  <a:cubicBezTo>
                    <a:pt x="2665" y="10000"/>
                    <a:pt x="3355" y="9311"/>
                    <a:pt x="3355" y="8480"/>
                  </a:cubicBezTo>
                  <a:lnTo>
                    <a:pt x="3355" y="1521"/>
                  </a:lnTo>
                  <a:cubicBezTo>
                    <a:pt x="3355" y="690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68"/>
            <p:cNvSpPr/>
            <p:nvPr/>
          </p:nvSpPr>
          <p:spPr>
            <a:xfrm>
              <a:off x="2835625" y="1129600"/>
              <a:ext cx="83900" cy="249625"/>
            </a:xfrm>
            <a:custGeom>
              <a:avLst/>
              <a:gdLst/>
              <a:ahLst/>
              <a:cxnLst/>
              <a:rect l="l" t="t" r="r" b="b"/>
              <a:pathLst>
                <a:path w="3356" h="9985" extrusionOk="0">
                  <a:moveTo>
                    <a:pt x="1" y="0"/>
                  </a:moveTo>
                  <a:lnTo>
                    <a:pt x="1" y="9985"/>
                  </a:lnTo>
                  <a:lnTo>
                    <a:pt x="1835" y="9985"/>
                  </a:lnTo>
                  <a:cubicBezTo>
                    <a:pt x="2665" y="9985"/>
                    <a:pt x="3355" y="9311"/>
                    <a:pt x="3355" y="8464"/>
                  </a:cubicBezTo>
                  <a:lnTo>
                    <a:pt x="3355" y="1520"/>
                  </a:lnTo>
                  <a:cubicBezTo>
                    <a:pt x="3355" y="674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68"/>
            <p:cNvSpPr/>
            <p:nvPr/>
          </p:nvSpPr>
          <p:spPr>
            <a:xfrm>
              <a:off x="2835625" y="1426625"/>
              <a:ext cx="83900" cy="250025"/>
            </a:xfrm>
            <a:custGeom>
              <a:avLst/>
              <a:gdLst/>
              <a:ahLst/>
              <a:cxnLst/>
              <a:rect l="l" t="t" r="r" b="b"/>
              <a:pathLst>
                <a:path w="3356" h="10001" extrusionOk="0">
                  <a:moveTo>
                    <a:pt x="1" y="0"/>
                  </a:moveTo>
                  <a:lnTo>
                    <a:pt x="1" y="10000"/>
                  </a:lnTo>
                  <a:lnTo>
                    <a:pt x="1835" y="10000"/>
                  </a:lnTo>
                  <a:cubicBezTo>
                    <a:pt x="2665" y="10000"/>
                    <a:pt x="3355" y="9311"/>
                    <a:pt x="3355" y="8480"/>
                  </a:cubicBezTo>
                  <a:lnTo>
                    <a:pt x="3355" y="1521"/>
                  </a:lnTo>
                  <a:cubicBezTo>
                    <a:pt x="3355" y="690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91" name="Google Shape;5891;p6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2" name="Google Shape;5892;p68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3" name="Google Shape;5893;p68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5830;p68"/>
          <p:cNvGrpSpPr/>
          <p:nvPr/>
        </p:nvGrpSpPr>
        <p:grpSpPr>
          <a:xfrm>
            <a:off x="4340609" y="1076674"/>
            <a:ext cx="3057526" cy="3399589"/>
            <a:chOff x="1708650" y="419150"/>
            <a:chExt cx="1210875" cy="1589400"/>
          </a:xfrm>
        </p:grpSpPr>
        <p:sp>
          <p:nvSpPr>
            <p:cNvPr id="241" name="Google Shape;5831;p68"/>
            <p:cNvSpPr/>
            <p:nvPr/>
          </p:nvSpPr>
          <p:spPr>
            <a:xfrm>
              <a:off x="1759975" y="430125"/>
              <a:ext cx="1142300" cy="1578425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32;p68"/>
            <p:cNvSpPr/>
            <p:nvPr/>
          </p:nvSpPr>
          <p:spPr>
            <a:xfrm>
              <a:off x="1747450" y="419150"/>
              <a:ext cx="1142275" cy="1578425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33;p68"/>
            <p:cNvSpPr/>
            <p:nvPr/>
          </p:nvSpPr>
          <p:spPr>
            <a:xfrm>
              <a:off x="1801525" y="474400"/>
              <a:ext cx="1034125" cy="1467925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34;p68"/>
            <p:cNvSpPr/>
            <p:nvPr/>
          </p:nvSpPr>
          <p:spPr>
            <a:xfrm>
              <a:off x="1832875" y="53515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35;p68"/>
            <p:cNvSpPr/>
            <p:nvPr/>
          </p:nvSpPr>
          <p:spPr>
            <a:xfrm>
              <a:off x="1832875" y="622525"/>
              <a:ext cx="48600" cy="48225"/>
            </a:xfrm>
            <a:custGeom>
              <a:avLst/>
              <a:gdLst/>
              <a:ahLst/>
              <a:cxnLst/>
              <a:rect l="l" t="t" r="r" b="b"/>
              <a:pathLst>
                <a:path w="1944" h="1929" extrusionOk="0">
                  <a:moveTo>
                    <a:pt x="972" y="1"/>
                  </a:moveTo>
                  <a:cubicBezTo>
                    <a:pt x="423" y="1"/>
                    <a:pt x="0" y="424"/>
                    <a:pt x="0" y="957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57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36;p68"/>
            <p:cNvSpPr/>
            <p:nvPr/>
          </p:nvSpPr>
          <p:spPr>
            <a:xfrm>
              <a:off x="1832875" y="70952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37;p68"/>
            <p:cNvSpPr/>
            <p:nvPr/>
          </p:nvSpPr>
          <p:spPr>
            <a:xfrm>
              <a:off x="1832875" y="79690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24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38;p68"/>
            <p:cNvSpPr/>
            <p:nvPr/>
          </p:nvSpPr>
          <p:spPr>
            <a:xfrm>
              <a:off x="1832875" y="88390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39;p68"/>
            <p:cNvSpPr/>
            <p:nvPr/>
          </p:nvSpPr>
          <p:spPr>
            <a:xfrm>
              <a:off x="1832875" y="97127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40;p68"/>
            <p:cNvSpPr/>
            <p:nvPr/>
          </p:nvSpPr>
          <p:spPr>
            <a:xfrm>
              <a:off x="1832875" y="1058675"/>
              <a:ext cx="48600" cy="48200"/>
            </a:xfrm>
            <a:custGeom>
              <a:avLst/>
              <a:gdLst/>
              <a:ahLst/>
              <a:cxnLst/>
              <a:rect l="l" t="t" r="r" b="b"/>
              <a:pathLst>
                <a:path w="1944" h="1928" extrusionOk="0">
                  <a:moveTo>
                    <a:pt x="972" y="0"/>
                  </a:moveTo>
                  <a:cubicBezTo>
                    <a:pt x="423" y="0"/>
                    <a:pt x="0" y="423"/>
                    <a:pt x="0" y="972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72"/>
                  </a:cubicBezTo>
                  <a:cubicBezTo>
                    <a:pt x="1944" y="423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41;p68"/>
            <p:cNvSpPr/>
            <p:nvPr/>
          </p:nvSpPr>
          <p:spPr>
            <a:xfrm>
              <a:off x="1832875" y="114565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42;p68"/>
            <p:cNvSpPr/>
            <p:nvPr/>
          </p:nvSpPr>
          <p:spPr>
            <a:xfrm>
              <a:off x="1832875" y="123305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43;p68"/>
            <p:cNvSpPr/>
            <p:nvPr/>
          </p:nvSpPr>
          <p:spPr>
            <a:xfrm>
              <a:off x="1832875" y="132002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21"/>
                    <a:pt x="423" y="1944"/>
                    <a:pt x="972" y="1944"/>
                  </a:cubicBezTo>
                  <a:cubicBezTo>
                    <a:pt x="1505" y="1944"/>
                    <a:pt x="1944" y="1521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44;p68"/>
            <p:cNvSpPr/>
            <p:nvPr/>
          </p:nvSpPr>
          <p:spPr>
            <a:xfrm>
              <a:off x="1832875" y="140742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45;p68"/>
            <p:cNvSpPr/>
            <p:nvPr/>
          </p:nvSpPr>
          <p:spPr>
            <a:xfrm>
              <a:off x="1832875" y="1494800"/>
              <a:ext cx="48600" cy="48225"/>
            </a:xfrm>
            <a:custGeom>
              <a:avLst/>
              <a:gdLst/>
              <a:ahLst/>
              <a:cxnLst/>
              <a:rect l="l" t="t" r="r" b="b"/>
              <a:pathLst>
                <a:path w="1944" h="1929" extrusionOk="0">
                  <a:moveTo>
                    <a:pt x="972" y="1"/>
                  </a:moveTo>
                  <a:cubicBezTo>
                    <a:pt x="423" y="1"/>
                    <a:pt x="0" y="424"/>
                    <a:pt x="0" y="972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72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46;p68"/>
            <p:cNvSpPr/>
            <p:nvPr/>
          </p:nvSpPr>
          <p:spPr>
            <a:xfrm>
              <a:off x="1832875" y="158180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47;p68"/>
            <p:cNvSpPr/>
            <p:nvPr/>
          </p:nvSpPr>
          <p:spPr>
            <a:xfrm>
              <a:off x="1832875" y="166917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48;p68"/>
            <p:cNvSpPr/>
            <p:nvPr/>
          </p:nvSpPr>
          <p:spPr>
            <a:xfrm>
              <a:off x="1832875" y="175617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21"/>
                    <a:pt x="423" y="1944"/>
                    <a:pt x="972" y="1944"/>
                  </a:cubicBezTo>
                  <a:cubicBezTo>
                    <a:pt x="1505" y="1944"/>
                    <a:pt x="1944" y="1521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49;p68"/>
            <p:cNvSpPr/>
            <p:nvPr/>
          </p:nvSpPr>
          <p:spPr>
            <a:xfrm>
              <a:off x="1832875" y="184355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50;p68"/>
            <p:cNvSpPr/>
            <p:nvPr/>
          </p:nvSpPr>
          <p:spPr>
            <a:xfrm>
              <a:off x="1708650" y="5425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51;p68"/>
            <p:cNvSpPr/>
            <p:nvPr/>
          </p:nvSpPr>
          <p:spPr>
            <a:xfrm>
              <a:off x="1708650" y="629575"/>
              <a:ext cx="159125" cy="34125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52;p68"/>
            <p:cNvSpPr/>
            <p:nvPr/>
          </p:nvSpPr>
          <p:spPr>
            <a:xfrm>
              <a:off x="1708650" y="7169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53;p68"/>
            <p:cNvSpPr/>
            <p:nvPr/>
          </p:nvSpPr>
          <p:spPr>
            <a:xfrm>
              <a:off x="1708650" y="8043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54;p68"/>
            <p:cNvSpPr/>
            <p:nvPr/>
          </p:nvSpPr>
          <p:spPr>
            <a:xfrm>
              <a:off x="1708650" y="8913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55;p68"/>
            <p:cNvSpPr/>
            <p:nvPr/>
          </p:nvSpPr>
          <p:spPr>
            <a:xfrm>
              <a:off x="1708650" y="9787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56;p68"/>
            <p:cNvSpPr/>
            <p:nvPr/>
          </p:nvSpPr>
          <p:spPr>
            <a:xfrm>
              <a:off x="1708650" y="1065725"/>
              <a:ext cx="159125" cy="34100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57;p68"/>
            <p:cNvSpPr/>
            <p:nvPr/>
          </p:nvSpPr>
          <p:spPr>
            <a:xfrm>
              <a:off x="1708650" y="115310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58;p68"/>
            <p:cNvSpPr/>
            <p:nvPr/>
          </p:nvSpPr>
          <p:spPr>
            <a:xfrm>
              <a:off x="1708650" y="12404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59;p68"/>
            <p:cNvSpPr/>
            <p:nvPr/>
          </p:nvSpPr>
          <p:spPr>
            <a:xfrm>
              <a:off x="1708650" y="13274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60;p68"/>
            <p:cNvSpPr/>
            <p:nvPr/>
          </p:nvSpPr>
          <p:spPr>
            <a:xfrm>
              <a:off x="1708650" y="14148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61;p68"/>
            <p:cNvSpPr/>
            <p:nvPr/>
          </p:nvSpPr>
          <p:spPr>
            <a:xfrm>
              <a:off x="1708650" y="1501850"/>
              <a:ext cx="159125" cy="34125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62;p68"/>
            <p:cNvSpPr/>
            <p:nvPr/>
          </p:nvSpPr>
          <p:spPr>
            <a:xfrm>
              <a:off x="1708650" y="15892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63;p68"/>
            <p:cNvSpPr/>
            <p:nvPr/>
          </p:nvSpPr>
          <p:spPr>
            <a:xfrm>
              <a:off x="1708650" y="16766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64;p68"/>
            <p:cNvSpPr/>
            <p:nvPr/>
          </p:nvSpPr>
          <p:spPr>
            <a:xfrm>
              <a:off x="1708650" y="17636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65;p68"/>
            <p:cNvSpPr/>
            <p:nvPr/>
          </p:nvSpPr>
          <p:spPr>
            <a:xfrm>
              <a:off x="1708650" y="185100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66;p68"/>
            <p:cNvSpPr/>
            <p:nvPr/>
          </p:nvSpPr>
          <p:spPr>
            <a:xfrm>
              <a:off x="1927300" y="5900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67;p68"/>
            <p:cNvSpPr/>
            <p:nvPr/>
          </p:nvSpPr>
          <p:spPr>
            <a:xfrm>
              <a:off x="1927300" y="653100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68;p68"/>
            <p:cNvSpPr/>
            <p:nvPr/>
          </p:nvSpPr>
          <p:spPr>
            <a:xfrm>
              <a:off x="1927300" y="715775"/>
              <a:ext cx="837825" cy="4350"/>
            </a:xfrm>
            <a:custGeom>
              <a:avLst/>
              <a:gdLst/>
              <a:ahLst/>
              <a:cxnLst/>
              <a:rect l="l" t="t" r="r" b="b"/>
              <a:pathLst>
                <a:path w="33513" h="174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69;p68"/>
            <p:cNvSpPr/>
            <p:nvPr/>
          </p:nvSpPr>
          <p:spPr>
            <a:xfrm>
              <a:off x="1927300" y="7788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70;p68"/>
            <p:cNvSpPr/>
            <p:nvPr/>
          </p:nvSpPr>
          <p:spPr>
            <a:xfrm>
              <a:off x="1927300" y="8415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71;p68"/>
            <p:cNvSpPr/>
            <p:nvPr/>
          </p:nvSpPr>
          <p:spPr>
            <a:xfrm>
              <a:off x="1927300" y="9046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72;p68"/>
            <p:cNvSpPr/>
            <p:nvPr/>
          </p:nvSpPr>
          <p:spPr>
            <a:xfrm>
              <a:off x="1927300" y="967750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73;p68"/>
            <p:cNvSpPr/>
            <p:nvPr/>
          </p:nvSpPr>
          <p:spPr>
            <a:xfrm>
              <a:off x="1927300" y="10304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74;p68"/>
            <p:cNvSpPr/>
            <p:nvPr/>
          </p:nvSpPr>
          <p:spPr>
            <a:xfrm>
              <a:off x="1927300" y="10935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75;p68"/>
            <p:cNvSpPr/>
            <p:nvPr/>
          </p:nvSpPr>
          <p:spPr>
            <a:xfrm>
              <a:off x="1927300" y="1156625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76;p68"/>
            <p:cNvSpPr/>
            <p:nvPr/>
          </p:nvSpPr>
          <p:spPr>
            <a:xfrm>
              <a:off x="1927300" y="121932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77;p68"/>
            <p:cNvSpPr/>
            <p:nvPr/>
          </p:nvSpPr>
          <p:spPr>
            <a:xfrm>
              <a:off x="1927300" y="128242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78;p68"/>
            <p:cNvSpPr/>
            <p:nvPr/>
          </p:nvSpPr>
          <p:spPr>
            <a:xfrm>
              <a:off x="1927300" y="1345500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79;p68"/>
            <p:cNvSpPr/>
            <p:nvPr/>
          </p:nvSpPr>
          <p:spPr>
            <a:xfrm>
              <a:off x="1927300" y="14082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80;p68"/>
            <p:cNvSpPr/>
            <p:nvPr/>
          </p:nvSpPr>
          <p:spPr>
            <a:xfrm>
              <a:off x="1927300" y="14713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81;p68"/>
            <p:cNvSpPr/>
            <p:nvPr/>
          </p:nvSpPr>
          <p:spPr>
            <a:xfrm>
              <a:off x="1927300" y="1533975"/>
              <a:ext cx="837825" cy="4350"/>
            </a:xfrm>
            <a:custGeom>
              <a:avLst/>
              <a:gdLst/>
              <a:ahLst/>
              <a:cxnLst/>
              <a:rect l="l" t="t" r="r" b="b"/>
              <a:pathLst>
                <a:path w="33513" h="174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82;p68"/>
            <p:cNvSpPr/>
            <p:nvPr/>
          </p:nvSpPr>
          <p:spPr>
            <a:xfrm>
              <a:off x="1927300" y="15970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83;p68"/>
            <p:cNvSpPr/>
            <p:nvPr/>
          </p:nvSpPr>
          <p:spPr>
            <a:xfrm>
              <a:off x="1927300" y="1660175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84;p68"/>
            <p:cNvSpPr/>
            <p:nvPr/>
          </p:nvSpPr>
          <p:spPr>
            <a:xfrm>
              <a:off x="1927300" y="17228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85;p68"/>
            <p:cNvSpPr/>
            <p:nvPr/>
          </p:nvSpPr>
          <p:spPr>
            <a:xfrm>
              <a:off x="1927300" y="17859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86;p68"/>
            <p:cNvSpPr/>
            <p:nvPr/>
          </p:nvSpPr>
          <p:spPr>
            <a:xfrm>
              <a:off x="1927300" y="1849050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887;p68"/>
            <p:cNvSpPr/>
            <p:nvPr/>
          </p:nvSpPr>
          <p:spPr>
            <a:xfrm>
              <a:off x="2835625" y="535150"/>
              <a:ext cx="83900" cy="249625"/>
            </a:xfrm>
            <a:custGeom>
              <a:avLst/>
              <a:gdLst/>
              <a:ahLst/>
              <a:cxnLst/>
              <a:rect l="l" t="t" r="r" b="b"/>
              <a:pathLst>
                <a:path w="3356" h="9985" extrusionOk="0">
                  <a:moveTo>
                    <a:pt x="1" y="0"/>
                  </a:moveTo>
                  <a:lnTo>
                    <a:pt x="1" y="9985"/>
                  </a:lnTo>
                  <a:lnTo>
                    <a:pt x="1835" y="9985"/>
                  </a:lnTo>
                  <a:cubicBezTo>
                    <a:pt x="2665" y="9985"/>
                    <a:pt x="3355" y="9311"/>
                    <a:pt x="3355" y="8464"/>
                  </a:cubicBezTo>
                  <a:lnTo>
                    <a:pt x="3355" y="1521"/>
                  </a:lnTo>
                  <a:cubicBezTo>
                    <a:pt x="3355" y="674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888;p68"/>
            <p:cNvSpPr/>
            <p:nvPr/>
          </p:nvSpPr>
          <p:spPr>
            <a:xfrm>
              <a:off x="2835625" y="832175"/>
              <a:ext cx="83900" cy="250025"/>
            </a:xfrm>
            <a:custGeom>
              <a:avLst/>
              <a:gdLst/>
              <a:ahLst/>
              <a:cxnLst/>
              <a:rect l="l" t="t" r="r" b="b"/>
              <a:pathLst>
                <a:path w="3356" h="10001" extrusionOk="0">
                  <a:moveTo>
                    <a:pt x="1" y="0"/>
                  </a:moveTo>
                  <a:lnTo>
                    <a:pt x="1" y="10000"/>
                  </a:lnTo>
                  <a:lnTo>
                    <a:pt x="1835" y="10000"/>
                  </a:lnTo>
                  <a:cubicBezTo>
                    <a:pt x="2665" y="10000"/>
                    <a:pt x="3355" y="9311"/>
                    <a:pt x="3355" y="8480"/>
                  </a:cubicBezTo>
                  <a:lnTo>
                    <a:pt x="3355" y="1521"/>
                  </a:lnTo>
                  <a:cubicBezTo>
                    <a:pt x="3355" y="690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89;p68"/>
            <p:cNvSpPr/>
            <p:nvPr/>
          </p:nvSpPr>
          <p:spPr>
            <a:xfrm>
              <a:off x="2835625" y="1129600"/>
              <a:ext cx="83900" cy="249625"/>
            </a:xfrm>
            <a:custGeom>
              <a:avLst/>
              <a:gdLst/>
              <a:ahLst/>
              <a:cxnLst/>
              <a:rect l="l" t="t" r="r" b="b"/>
              <a:pathLst>
                <a:path w="3356" h="9985" extrusionOk="0">
                  <a:moveTo>
                    <a:pt x="1" y="0"/>
                  </a:moveTo>
                  <a:lnTo>
                    <a:pt x="1" y="9985"/>
                  </a:lnTo>
                  <a:lnTo>
                    <a:pt x="1835" y="9985"/>
                  </a:lnTo>
                  <a:cubicBezTo>
                    <a:pt x="2665" y="9985"/>
                    <a:pt x="3355" y="9311"/>
                    <a:pt x="3355" y="8464"/>
                  </a:cubicBezTo>
                  <a:lnTo>
                    <a:pt x="3355" y="1520"/>
                  </a:lnTo>
                  <a:cubicBezTo>
                    <a:pt x="3355" y="674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90;p68"/>
            <p:cNvSpPr/>
            <p:nvPr/>
          </p:nvSpPr>
          <p:spPr>
            <a:xfrm>
              <a:off x="2835625" y="1426625"/>
              <a:ext cx="83900" cy="250025"/>
            </a:xfrm>
            <a:custGeom>
              <a:avLst/>
              <a:gdLst/>
              <a:ahLst/>
              <a:cxnLst/>
              <a:rect l="l" t="t" r="r" b="b"/>
              <a:pathLst>
                <a:path w="3356" h="10001" extrusionOk="0">
                  <a:moveTo>
                    <a:pt x="1" y="0"/>
                  </a:moveTo>
                  <a:lnTo>
                    <a:pt x="1" y="10000"/>
                  </a:lnTo>
                  <a:lnTo>
                    <a:pt x="1835" y="10000"/>
                  </a:lnTo>
                  <a:cubicBezTo>
                    <a:pt x="2665" y="10000"/>
                    <a:pt x="3355" y="9311"/>
                    <a:pt x="3355" y="8480"/>
                  </a:cubicBezTo>
                  <a:lnTo>
                    <a:pt x="3355" y="1521"/>
                  </a:lnTo>
                  <a:cubicBezTo>
                    <a:pt x="3355" y="690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ستطيل 1"/>
          <p:cNvSpPr/>
          <p:nvPr/>
        </p:nvSpPr>
        <p:spPr>
          <a:xfrm>
            <a:off x="1468228" y="1168348"/>
            <a:ext cx="24318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MyriadPro-LightIt"/>
              </a:rPr>
              <a:t>Would</a:t>
            </a:r>
          </a:p>
          <a:p>
            <a:r>
              <a:rPr lang="en-US" b="1" dirty="0">
                <a:latin typeface="MyriadPro-Light"/>
              </a:rPr>
              <a:t>can be used to talk about an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action</a:t>
            </a:r>
            <a:r>
              <a:rPr lang="en-US" b="1" u="sng" dirty="0">
                <a:latin typeface="MyriadPro-Light"/>
              </a:rPr>
              <a:t> </a:t>
            </a:r>
            <a:r>
              <a:rPr lang="en-US" b="1" dirty="0">
                <a:latin typeface="MyriadPro-Light"/>
              </a:rPr>
              <a:t>that happened regularly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in the past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.</a:t>
            </a:r>
          </a:p>
          <a:p>
            <a:endParaRPr lang="en-US" sz="700" b="1" dirty="0">
              <a:latin typeface="MyriadPro-Light"/>
            </a:endParaRPr>
          </a:p>
          <a:p>
            <a:r>
              <a:rPr lang="en-US" dirty="0"/>
              <a:t>Here, </a:t>
            </a:r>
            <a:r>
              <a:rPr lang="en-US" b="1" u="sng" dirty="0">
                <a:solidFill>
                  <a:srgbClr val="FF0000"/>
                </a:solidFill>
              </a:rPr>
              <a:t>would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means the same thing as </a:t>
            </a:r>
            <a:r>
              <a:rPr lang="en-US" b="1" u="sng" dirty="0">
                <a:solidFill>
                  <a:srgbClr val="00B050"/>
                </a:solidFill>
              </a:rPr>
              <a:t>used to.</a:t>
            </a:r>
          </a:p>
          <a:p>
            <a:endParaRPr lang="en-US" sz="8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Example:</a:t>
            </a:r>
          </a:p>
          <a:p>
            <a:endParaRPr lang="en-US" sz="100" dirty="0"/>
          </a:p>
          <a:p>
            <a:r>
              <a:rPr lang="en-US" dirty="0">
                <a:sym typeface="Wingdings 3"/>
              </a:rPr>
              <a:t></a:t>
            </a:r>
            <a:r>
              <a:rPr lang="en-US" sz="1300" dirty="0"/>
              <a:t>I </a:t>
            </a:r>
            <a:r>
              <a:rPr lang="en-US" sz="1300" b="1" u="sng" dirty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-US" sz="1300" dirty="0"/>
              <a:t>drink coffee every morning but now I drink tea</a:t>
            </a:r>
          </a:p>
          <a:p>
            <a:r>
              <a:rPr lang="en-US" sz="1800" b="1" dirty="0"/>
              <a:t>               =</a:t>
            </a:r>
          </a:p>
          <a:p>
            <a:r>
              <a:rPr lang="en-US" dirty="0">
                <a:sym typeface="Wingdings 3"/>
              </a:rPr>
              <a:t></a:t>
            </a:r>
            <a:r>
              <a:rPr lang="en-US" sz="1300" dirty="0"/>
              <a:t>I </a:t>
            </a:r>
            <a:r>
              <a:rPr lang="en-US" sz="1300" b="1" u="sng" dirty="0">
                <a:solidFill>
                  <a:schemeClr val="accent2">
                    <a:lumMod val="75000"/>
                  </a:schemeClr>
                </a:solidFill>
              </a:rPr>
              <a:t>would</a:t>
            </a: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300" dirty="0"/>
              <a:t>drink coffee every morning but now I drink tea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763529" y="1151269"/>
            <a:ext cx="241152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00B050"/>
                </a:solidFill>
                <a:latin typeface="MyriadPro-LightIt"/>
              </a:rPr>
              <a:t>Used to</a:t>
            </a:r>
          </a:p>
          <a:p>
            <a:endParaRPr lang="en-US" sz="100" dirty="0"/>
          </a:p>
          <a:p>
            <a:r>
              <a:rPr lang="en-US" b="1" dirty="0"/>
              <a:t>can be used to talk about a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situation</a:t>
            </a:r>
            <a:r>
              <a:rPr lang="en-US" b="1" u="sng" dirty="0"/>
              <a:t> </a:t>
            </a:r>
            <a:r>
              <a:rPr lang="en-US" b="1" dirty="0"/>
              <a:t>that was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true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/>
              <a:t>(without habitual action)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in the past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Example:</a:t>
            </a:r>
          </a:p>
          <a:p>
            <a:endParaRPr lang="en-US" sz="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ym typeface="Wingdings 3"/>
              </a:rPr>
              <a:t></a:t>
            </a:r>
            <a:r>
              <a:rPr lang="en-US" dirty="0"/>
              <a:t>I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-US" dirty="0"/>
              <a:t>live in London 3 years </a:t>
            </a:r>
            <a:r>
              <a:rPr lang="en-US" b="1" u="sng" dirty="0"/>
              <a:t>ago</a:t>
            </a:r>
            <a:r>
              <a:rPr lang="en-US" b="1" dirty="0"/>
              <a:t>   </a:t>
            </a:r>
            <a:r>
              <a:rPr lang="en-US" sz="1800" b="1" dirty="0">
                <a:solidFill>
                  <a:srgbClr val="339933"/>
                </a:solidFill>
                <a:sym typeface="Wingdings 2"/>
              </a:rPr>
              <a:t></a:t>
            </a:r>
            <a:endParaRPr lang="en-US" b="1" dirty="0">
              <a:solidFill>
                <a:srgbClr val="339933"/>
              </a:solidFill>
            </a:endParaRPr>
          </a:p>
          <a:p>
            <a:endParaRPr lang="en-US" dirty="0"/>
          </a:p>
          <a:p>
            <a:r>
              <a:rPr lang="en-US" dirty="0">
                <a:sym typeface="Wingdings 3"/>
              </a:rPr>
              <a:t></a:t>
            </a:r>
            <a:r>
              <a:rPr lang="en-US" dirty="0"/>
              <a:t>I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would </a:t>
            </a:r>
            <a:r>
              <a:rPr lang="en-US" dirty="0"/>
              <a:t>live in London 3 years </a:t>
            </a:r>
            <a:r>
              <a:rPr lang="en-US" b="1" u="sng" dirty="0"/>
              <a:t>ago </a:t>
            </a:r>
            <a:r>
              <a:rPr lang="en-US" b="1" dirty="0"/>
              <a:t> 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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" name="Google Shape;5478;p58"/>
          <p:cNvSpPr txBox="1">
            <a:spLocks noGrp="1"/>
          </p:cNvSpPr>
          <p:nvPr>
            <p:ph type="title"/>
          </p:nvPr>
        </p:nvSpPr>
        <p:spPr>
          <a:xfrm>
            <a:off x="1928250" y="1868474"/>
            <a:ext cx="5287500" cy="93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Practice</a:t>
            </a:r>
            <a:endParaRPr dirty="0"/>
          </a:p>
        </p:txBody>
      </p:sp>
      <p:grpSp>
        <p:nvGrpSpPr>
          <p:cNvPr id="5480" name="Google Shape;5480;p58"/>
          <p:cNvGrpSpPr/>
          <p:nvPr/>
        </p:nvGrpSpPr>
        <p:grpSpPr>
          <a:xfrm>
            <a:off x="2067395" y="2807786"/>
            <a:ext cx="5009181" cy="100916"/>
            <a:chOff x="5119825" y="1558875"/>
            <a:chExt cx="703675" cy="116075"/>
          </a:xfrm>
        </p:grpSpPr>
        <p:sp>
          <p:nvSpPr>
            <p:cNvPr id="5481" name="Google Shape;5481;p58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58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58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84" name="Google Shape;5484;p5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5" name="Google Shape;5485;p58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6" name="Google Shape;5486;p58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7" name="Google Shape;5627;p6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8" name="Google Shape;5628;p6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9" name="Google Shape;5629;p6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D75AC9F-4CA9-4834-9D4D-CDF95B51AA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3" r="2090" b="10728"/>
          <a:stretch/>
        </p:blipFill>
        <p:spPr>
          <a:xfrm>
            <a:off x="984595" y="878959"/>
            <a:ext cx="6409108" cy="3157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F138921-A7D9-4D53-AB81-A7B5225CCCE9}"/>
              </a:ext>
            </a:extLst>
          </p:cNvPr>
          <p:cNvSpPr txBox="1"/>
          <p:nvPr/>
        </p:nvSpPr>
        <p:spPr>
          <a:xfrm>
            <a:off x="1576114" y="1241177"/>
            <a:ext cx="9797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F138921-A7D9-4D53-AB81-A7B5225CCCE9}"/>
              </a:ext>
            </a:extLst>
          </p:cNvPr>
          <p:cNvSpPr txBox="1"/>
          <p:nvPr/>
        </p:nvSpPr>
        <p:spPr>
          <a:xfrm>
            <a:off x="1776887" y="2193358"/>
            <a:ext cx="9797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F138921-A7D9-4D53-AB81-A7B5225CCCE9}"/>
              </a:ext>
            </a:extLst>
          </p:cNvPr>
          <p:cNvSpPr txBox="1"/>
          <p:nvPr/>
        </p:nvSpPr>
        <p:spPr>
          <a:xfrm>
            <a:off x="1576114" y="2870494"/>
            <a:ext cx="9797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F138921-A7D9-4D53-AB81-A7B5225CCCE9}"/>
              </a:ext>
            </a:extLst>
          </p:cNvPr>
          <p:cNvSpPr txBox="1"/>
          <p:nvPr/>
        </p:nvSpPr>
        <p:spPr>
          <a:xfrm>
            <a:off x="5143227" y="1893270"/>
            <a:ext cx="9797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7A28BD5-997E-4A52-90A0-C8D4D94F774A}"/>
              </a:ext>
            </a:extLst>
          </p:cNvPr>
          <p:cNvSpPr txBox="1"/>
          <p:nvPr/>
        </p:nvSpPr>
        <p:spPr>
          <a:xfrm>
            <a:off x="3058818" y="1569145"/>
            <a:ext cx="120178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I</a:t>
            </a: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s 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6491ED6-EF3A-4028-B913-CD68478D706E}"/>
              </a:ext>
            </a:extLst>
          </p:cNvPr>
          <p:cNvSpPr txBox="1"/>
          <p:nvPr/>
        </p:nvSpPr>
        <p:spPr>
          <a:xfrm>
            <a:off x="3941444" y="3466449"/>
            <a:ext cx="1691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wasn’t 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C020FFF-6A7A-4A1D-B574-276320E3ECF5}"/>
              </a:ext>
            </a:extLst>
          </p:cNvPr>
          <p:cNvSpPr txBox="1"/>
          <p:nvPr/>
        </p:nvSpPr>
        <p:spPr>
          <a:xfrm>
            <a:off x="2910907" y="3158671"/>
            <a:ext cx="16471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isn’t 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C020FFF-6A7A-4A1D-B574-276320E3ECF5}"/>
              </a:ext>
            </a:extLst>
          </p:cNvPr>
          <p:cNvSpPr txBox="1"/>
          <p:nvPr/>
        </p:nvSpPr>
        <p:spPr>
          <a:xfrm>
            <a:off x="3734480" y="2501135"/>
            <a:ext cx="17447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isn’t 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Google Shape;5139;p49"/>
          <p:cNvSpPr txBox="1">
            <a:spLocks noGrp="1"/>
          </p:cNvSpPr>
          <p:nvPr>
            <p:ph type="title"/>
          </p:nvPr>
        </p:nvSpPr>
        <p:spPr>
          <a:xfrm>
            <a:off x="976687" y="2432137"/>
            <a:ext cx="3902809" cy="101506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Was</a:t>
            </a:r>
            <a:r>
              <a:rPr lang="ar-SA" sz="2200" dirty="0"/>
              <a:t>/</a:t>
            </a:r>
            <a:r>
              <a:rPr lang="en-US" sz="2200" dirty="0"/>
              <a:t>Were going to </a:t>
            </a:r>
            <a:br>
              <a:rPr lang="en-US" sz="2000" dirty="0"/>
            </a:br>
            <a:r>
              <a:rPr lang="en-US" sz="3200" dirty="0"/>
              <a:t>( Future in the Past)</a:t>
            </a:r>
            <a:endParaRPr sz="3200" dirty="0"/>
          </a:p>
        </p:txBody>
      </p:sp>
      <p:sp>
        <p:nvSpPr>
          <p:cNvPr id="5141" name="Google Shape;5141;p49"/>
          <p:cNvSpPr txBox="1">
            <a:spLocks noGrp="1"/>
          </p:cNvSpPr>
          <p:nvPr>
            <p:ph type="title" idx="2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grpSp>
        <p:nvGrpSpPr>
          <p:cNvPr id="5142" name="Google Shape;5142;p49"/>
          <p:cNvGrpSpPr/>
          <p:nvPr/>
        </p:nvGrpSpPr>
        <p:grpSpPr>
          <a:xfrm rot="10800000" flipH="1">
            <a:off x="1891685" y="3589727"/>
            <a:ext cx="2094137" cy="102076"/>
            <a:chOff x="5119825" y="1558875"/>
            <a:chExt cx="703675" cy="116075"/>
          </a:xfrm>
          <a:solidFill>
            <a:schemeClr val="accent2"/>
          </a:solidFill>
        </p:grpSpPr>
        <p:sp>
          <p:nvSpPr>
            <p:cNvPr id="5143" name="Google Shape;5143;p49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9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9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6" name="Google Shape;5146;p49"/>
          <p:cNvSpPr/>
          <p:nvPr/>
        </p:nvSpPr>
        <p:spPr>
          <a:xfrm>
            <a:off x="2409551" y="1233288"/>
            <a:ext cx="996437" cy="955573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7" name="Google Shape;5147;p49">
            <a:hlinkClick r:id="rId3" action="ppaction://hlinksldjump"/>
          </p:cNvPr>
          <p:cNvSpPr txBox="1"/>
          <p:nvPr/>
        </p:nvSpPr>
        <p:spPr>
          <a:xfrm rot="-5400000">
            <a:off x="-44575" y="19155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2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148" name="Google Shape;5148;p49">
            <a:hlinkClick r:id="rId4" action="ppaction://hlinksldjump"/>
          </p:cNvPr>
          <p:cNvSpPr txBox="1"/>
          <p:nvPr/>
        </p:nvSpPr>
        <p:spPr>
          <a:xfrm rot="-5400000">
            <a:off x="-43500" y="27518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3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149" name="Google Shape;5149;p49">
            <a:hlinkClick r:id="" action="ppaction://noaction"/>
          </p:cNvPr>
          <p:cNvSpPr txBox="1"/>
          <p:nvPr/>
        </p:nvSpPr>
        <p:spPr>
          <a:xfrm rot="-5400000">
            <a:off x="-43500" y="35881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4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150" name="Google Shape;5150;p49">
            <a:hlinkClick r:id="rId5" action="ppaction://hlinksldjump"/>
          </p:cNvPr>
          <p:cNvSpPr txBox="1"/>
          <p:nvPr/>
        </p:nvSpPr>
        <p:spPr>
          <a:xfrm rot="-5400000">
            <a:off x="-44575" y="106907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1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pic>
        <p:nvPicPr>
          <p:cNvPr id="5151" name="Google Shape;5151;p49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2" name="Google Shape;5152;p49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3" name="Google Shape;5153;p49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54" name="Google Shape;5154;p49"/>
          <p:cNvGrpSpPr/>
          <p:nvPr/>
        </p:nvGrpSpPr>
        <p:grpSpPr>
          <a:xfrm>
            <a:off x="4470923" y="33671"/>
            <a:ext cx="458760" cy="506323"/>
            <a:chOff x="5241250" y="609200"/>
            <a:chExt cx="177525" cy="199875"/>
          </a:xfrm>
        </p:grpSpPr>
        <p:sp>
          <p:nvSpPr>
            <p:cNvPr id="5155" name="Google Shape;5155;p49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9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9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9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Was-Were going to </a:t>
            </a:r>
            <a:endParaRPr dirty="0"/>
          </a:p>
        </p:txBody>
      </p:sp>
      <p:grpSp>
        <p:nvGrpSpPr>
          <p:cNvPr id="4848" name="Google Shape;4848;p36"/>
          <p:cNvGrpSpPr/>
          <p:nvPr/>
        </p:nvGrpSpPr>
        <p:grpSpPr>
          <a:xfrm>
            <a:off x="519974" y="954793"/>
            <a:ext cx="4309391" cy="99499"/>
            <a:chOff x="5119825" y="1558875"/>
            <a:chExt cx="703675" cy="116075"/>
          </a:xfrm>
        </p:grpSpPr>
        <p:sp>
          <p:nvSpPr>
            <p:cNvPr id="4849" name="Google Shape;4849;p36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6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6"/>
            <p:cNvSpPr/>
            <p:nvPr/>
          </p:nvSpPr>
          <p:spPr>
            <a:xfrm>
              <a:off x="5119825" y="1590225"/>
              <a:ext cx="639079" cy="53336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مستطيل 2"/>
          <p:cNvSpPr/>
          <p:nvPr/>
        </p:nvSpPr>
        <p:spPr>
          <a:xfrm>
            <a:off x="892969" y="1129724"/>
            <a:ext cx="7415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u="sng" dirty="0">
                <a:solidFill>
                  <a:schemeClr val="tx1"/>
                </a:solidFill>
                <a:latin typeface="MyriadPro-LightIt"/>
              </a:rPr>
              <a:t>Was/Were 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+</a:t>
            </a:r>
            <a:r>
              <a:rPr lang="en-US" sz="1800" b="1" u="sng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US" sz="1800" b="1" i="1" u="sng" dirty="0">
                <a:solidFill>
                  <a:schemeClr val="tx1"/>
                </a:solidFill>
                <a:latin typeface="MyriadPro-LightIt"/>
              </a:rPr>
              <a:t>going to 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+</a:t>
            </a:r>
            <a:r>
              <a:rPr lang="en-US" sz="1800" b="1" u="sng" dirty="0">
                <a:solidFill>
                  <a:schemeClr val="tx1"/>
                </a:solidFill>
                <a:latin typeface="MyriadPro-Light"/>
              </a:rPr>
              <a:t> the base form of a verb</a:t>
            </a:r>
            <a:r>
              <a:rPr lang="en-US" sz="1800" dirty="0">
                <a:solidFill>
                  <a:schemeClr val="tx1"/>
                </a:solidFill>
                <a:latin typeface="MyriadPro-Light"/>
              </a:rPr>
              <a:t> is used to talk about:  </a:t>
            </a:r>
          </a:p>
          <a:p>
            <a:r>
              <a:rPr lang="en-US" sz="1800" dirty="0">
                <a:solidFill>
                  <a:schemeClr val="tx1"/>
                </a:solidFill>
                <a:latin typeface="MyriadPro-Light"/>
              </a:rPr>
              <a:t>            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1- </a:t>
            </a:r>
            <a:r>
              <a:rPr lang="en-US" sz="1800" dirty="0">
                <a:solidFill>
                  <a:schemeClr val="tx1"/>
                </a:solidFill>
                <a:latin typeface="MyriadPro-Light"/>
              </a:rPr>
              <a:t>a prediction for the future made in the Past.</a:t>
            </a:r>
          </a:p>
          <a:p>
            <a:r>
              <a:rPr lang="en-US" sz="1800" dirty="0">
                <a:solidFill>
                  <a:schemeClr val="tx1"/>
                </a:solidFill>
                <a:latin typeface="MyriadPro-Light"/>
              </a:rPr>
              <a:t>            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2- </a:t>
            </a:r>
            <a:r>
              <a:rPr lang="en-US" sz="1800" dirty="0">
                <a:solidFill>
                  <a:schemeClr val="tx1"/>
                </a:solidFill>
                <a:latin typeface="MyriadPro-Light"/>
              </a:rPr>
              <a:t> a past plan that was not carried out.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835819" y="2193828"/>
            <a:ext cx="6850856" cy="667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ecular One"/>
              <a:buNone/>
              <a:defRPr sz="3000" b="1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r>
              <a:rPr lang="en-US" sz="700" dirty="0"/>
              <a:t>   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Form :   </a:t>
            </a:r>
            <a:r>
              <a:rPr lang="en-US" sz="2400" dirty="0"/>
              <a:t>was / were </a:t>
            </a: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n-US" sz="2400" dirty="0"/>
              <a:t> going to 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n-US" sz="2400" dirty="0"/>
              <a:t> V( base form)</a:t>
            </a:r>
            <a:endParaRPr lang="ar-SA" sz="2400" dirty="0"/>
          </a:p>
        </p:txBody>
      </p:sp>
      <p:sp>
        <p:nvSpPr>
          <p:cNvPr id="4" name="مستطيل 3"/>
          <p:cNvSpPr/>
          <p:nvPr/>
        </p:nvSpPr>
        <p:spPr>
          <a:xfrm>
            <a:off x="464344" y="3260259"/>
            <a:ext cx="83153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I knew you </a:t>
            </a:r>
            <a:r>
              <a:rPr lang="en-US" sz="1500" b="1" u="sng" dirty="0">
                <a:solidFill>
                  <a:srgbClr val="FF0000"/>
                </a:solidFill>
              </a:rPr>
              <a:t>were going to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  <a:r>
              <a:rPr lang="en-US" sz="1500" b="1" u="sng" dirty="0">
                <a:solidFill>
                  <a:srgbClr val="FF8C19"/>
                </a:solidFill>
              </a:rPr>
              <a:t>go</a:t>
            </a:r>
            <a:r>
              <a:rPr lang="en-US" sz="1500" dirty="0"/>
              <a:t> to the party </a:t>
            </a:r>
          </a:p>
          <a:p>
            <a:r>
              <a:rPr lang="en-US" sz="1500" dirty="0"/>
              <a:t>I thought she </a:t>
            </a:r>
            <a:r>
              <a:rPr lang="en-US" sz="1500" b="1" u="sng" dirty="0">
                <a:solidFill>
                  <a:srgbClr val="FF0000"/>
                </a:solidFill>
              </a:rPr>
              <a:t>was going to</a:t>
            </a:r>
            <a:r>
              <a:rPr lang="en-US" sz="1500" b="1" dirty="0">
                <a:solidFill>
                  <a:srgbClr val="FF0000"/>
                </a:solidFill>
              </a:rPr>
              <a:t>  </a:t>
            </a:r>
            <a:r>
              <a:rPr lang="en-US" sz="1500" b="1" dirty="0">
                <a:solidFill>
                  <a:srgbClr val="FF8C19"/>
                </a:solidFill>
              </a:rPr>
              <a:t>make</a:t>
            </a:r>
            <a:r>
              <a:rPr lang="en-US" sz="1500" dirty="0">
                <a:solidFill>
                  <a:srgbClr val="FF8C19"/>
                </a:solidFill>
              </a:rPr>
              <a:t> </a:t>
            </a:r>
            <a:r>
              <a:rPr lang="en-US" sz="1500" dirty="0"/>
              <a:t>a delicious dinner </a:t>
            </a:r>
            <a:r>
              <a:rPr lang="en-US" sz="1600" dirty="0"/>
              <a:t>.   </a:t>
            </a:r>
            <a:endParaRPr lang="en-US" sz="1000" dirty="0"/>
          </a:p>
          <a:p>
            <a:endParaRPr lang="en-US" sz="1500" dirty="0"/>
          </a:p>
          <a:p>
            <a:r>
              <a:rPr lang="en-US" sz="1500" dirty="0"/>
              <a:t>I </a:t>
            </a:r>
            <a:r>
              <a:rPr lang="en-US" sz="1500" b="1" u="sng" dirty="0">
                <a:solidFill>
                  <a:schemeClr val="accent2">
                    <a:lumMod val="75000"/>
                  </a:schemeClr>
                </a:solidFill>
              </a:rPr>
              <a:t>was going to</a:t>
            </a:r>
            <a:r>
              <a:rPr lang="en-US" sz="1500" dirty="0"/>
              <a:t> </a:t>
            </a:r>
            <a:r>
              <a:rPr lang="en-US" sz="1500" b="1" u="sng" dirty="0">
                <a:solidFill>
                  <a:schemeClr val="accent4">
                    <a:lumMod val="50000"/>
                  </a:schemeClr>
                </a:solidFill>
              </a:rPr>
              <a:t>visit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/>
              <a:t>my cousins , but they came to visit me instead.</a:t>
            </a:r>
          </a:p>
          <a:p>
            <a:r>
              <a:rPr lang="en-US" sz="1500" dirty="0"/>
              <a:t>It I </a:t>
            </a:r>
            <a:r>
              <a:rPr lang="en-US" sz="1500" b="1" u="sng" dirty="0">
                <a:solidFill>
                  <a:schemeClr val="accent2">
                    <a:lumMod val="75000"/>
                  </a:schemeClr>
                </a:solidFill>
              </a:rPr>
              <a:t>was going to</a:t>
            </a:r>
            <a:r>
              <a:rPr lang="en-US" sz="1500" dirty="0"/>
              <a:t> </a:t>
            </a:r>
            <a:r>
              <a:rPr lang="en-US" sz="1500" b="1" u="sng" dirty="0">
                <a:solidFill>
                  <a:schemeClr val="accent4">
                    <a:lumMod val="50000"/>
                  </a:schemeClr>
                </a:solidFill>
              </a:rPr>
              <a:t>rain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/>
              <a:t>, but suddenly the sun appeared .                           </a:t>
            </a:r>
            <a:endParaRPr lang="en-US" sz="1600" dirty="0"/>
          </a:p>
        </p:txBody>
      </p:sp>
      <p:sp>
        <p:nvSpPr>
          <p:cNvPr id="14" name="Google Shape;4903;p39"/>
          <p:cNvSpPr txBox="1">
            <a:spLocks/>
          </p:cNvSpPr>
          <p:nvPr/>
        </p:nvSpPr>
        <p:spPr>
          <a:xfrm>
            <a:off x="607217" y="2944532"/>
            <a:ext cx="2157413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ecular One"/>
              <a:buNone/>
              <a:defRPr sz="3000" b="1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sym typeface="Wingdings 3"/>
              </a:rPr>
              <a:t></a:t>
            </a:r>
            <a:r>
              <a:rPr lang="en-US" sz="1800" dirty="0">
                <a:solidFill>
                  <a:srgbClr val="FF0000"/>
                </a:solidFill>
              </a:rPr>
              <a:t>Example:</a:t>
            </a:r>
            <a:endParaRPr lang="en-US" sz="1800" dirty="0"/>
          </a:p>
        </p:txBody>
      </p:sp>
      <p:sp>
        <p:nvSpPr>
          <p:cNvPr id="6" name="قوس كبير أيمن 5"/>
          <p:cNvSpPr/>
          <p:nvPr/>
        </p:nvSpPr>
        <p:spPr>
          <a:xfrm>
            <a:off x="4964907" y="3260259"/>
            <a:ext cx="300037" cy="604510"/>
          </a:xfrm>
          <a:prstGeom prst="rightBrac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قوس كبير أيمن 15"/>
          <p:cNvSpPr/>
          <p:nvPr/>
        </p:nvSpPr>
        <p:spPr>
          <a:xfrm>
            <a:off x="6229350" y="3929063"/>
            <a:ext cx="300037" cy="604510"/>
          </a:xfrm>
          <a:prstGeom prst="rightBrac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Google Shape;4965;p42"/>
          <p:cNvSpPr txBox="1">
            <a:spLocks/>
          </p:cNvSpPr>
          <p:nvPr/>
        </p:nvSpPr>
        <p:spPr>
          <a:xfrm>
            <a:off x="5787217" y="2950788"/>
            <a:ext cx="23493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307807" y="3408625"/>
            <a:ext cx="38361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A prediction for the future made in the past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529387" y="4137421"/>
            <a:ext cx="23493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Past plan not carried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4" grpId="0"/>
      <p:bldP spid="6" grpId="0" animBg="1"/>
      <p:bldP spid="1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6" name="Google Shape;5296;p5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7" name="Google Shape;5297;p53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8" name="Google Shape;5298;p53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D294215-E3F3-44E6-B251-E58809256F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69" t="2412" r="5034" b="5740"/>
          <a:stretch/>
        </p:blipFill>
        <p:spPr>
          <a:xfrm>
            <a:off x="1674650" y="376629"/>
            <a:ext cx="4195469" cy="2195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مستطيل 17"/>
          <p:cNvSpPr/>
          <p:nvPr/>
        </p:nvSpPr>
        <p:spPr>
          <a:xfrm>
            <a:off x="1213501" y="2699815"/>
            <a:ext cx="5308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dirty="0"/>
              <a:t>We </a:t>
            </a:r>
            <a:r>
              <a:rPr lang="en-US" b="1" dirty="0">
                <a:solidFill>
                  <a:srgbClr val="00B050"/>
                </a:solidFill>
              </a:rPr>
              <a:t>were going to watch </a:t>
            </a:r>
            <a:r>
              <a:rPr lang="en-US" dirty="0"/>
              <a:t>a film tonight, but we were too tired.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213501" y="3071885"/>
            <a:ext cx="5580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</a:t>
            </a:r>
            <a:r>
              <a:rPr lang="en-US" dirty="0"/>
              <a:t>He </a:t>
            </a:r>
            <a:r>
              <a:rPr lang="en-US" b="1" dirty="0">
                <a:solidFill>
                  <a:srgbClr val="00B050"/>
                </a:solidFill>
              </a:rPr>
              <a:t>was going to pay </a:t>
            </a:r>
            <a:r>
              <a:rPr lang="en-US" dirty="0"/>
              <a:t>for dinner, but he lost his credit card.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213501" y="3394405"/>
            <a:ext cx="5894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</a:t>
            </a:r>
            <a:r>
              <a:rPr lang="en-US" dirty="0"/>
              <a:t>I </a:t>
            </a:r>
            <a:r>
              <a:rPr lang="en-US" b="1" dirty="0">
                <a:solidFill>
                  <a:srgbClr val="00B050"/>
                </a:solidFill>
              </a:rPr>
              <a:t>was going to ask </a:t>
            </a:r>
            <a:r>
              <a:rPr lang="en-US" dirty="0"/>
              <a:t>you to go out tonight, but you weren’t home.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217015" y="3702181"/>
            <a:ext cx="601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 </a:t>
            </a:r>
            <a:r>
              <a:rPr lang="en-US" dirty="0"/>
              <a:t>She </a:t>
            </a:r>
            <a:r>
              <a:rPr lang="en-US" b="1" dirty="0">
                <a:solidFill>
                  <a:srgbClr val="00B050"/>
                </a:solidFill>
              </a:rPr>
              <a:t>was going to attend </a:t>
            </a:r>
            <a:r>
              <a:rPr lang="en-US" dirty="0"/>
              <a:t>that university, but she didn’t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1213501" y="3990514"/>
            <a:ext cx="6701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 </a:t>
            </a:r>
            <a:r>
              <a:rPr lang="en-US" dirty="0"/>
              <a:t>We </a:t>
            </a:r>
            <a:r>
              <a:rPr lang="en-US" b="1" dirty="0">
                <a:solidFill>
                  <a:srgbClr val="00B050"/>
                </a:solidFill>
              </a:rPr>
              <a:t>were going to drive </a:t>
            </a:r>
            <a:r>
              <a:rPr lang="en-US" dirty="0"/>
              <a:t>the new car, but we were too nervous.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1213501" y="4298291"/>
            <a:ext cx="5880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6. </a:t>
            </a:r>
            <a:r>
              <a:rPr lang="en-US" dirty="0"/>
              <a:t>He </a:t>
            </a:r>
            <a:r>
              <a:rPr lang="en-US" b="1" dirty="0">
                <a:solidFill>
                  <a:srgbClr val="00B050"/>
                </a:solidFill>
              </a:rPr>
              <a:t>was going to run </a:t>
            </a:r>
            <a:r>
              <a:rPr lang="en-US" dirty="0"/>
              <a:t>in the race, but he didn’t feel well.</a:t>
            </a:r>
            <a:endParaRPr lang="ar-SA" kern="1200" dirty="0">
              <a:cs typeface="Arial" panose="020B0604020202020204" pitchFamily="34" charset="0"/>
            </a:endParaRPr>
          </a:p>
        </p:txBody>
      </p:sp>
      <p:grpSp>
        <p:nvGrpSpPr>
          <p:cNvPr id="25" name="Google Shape;5779;p68"/>
          <p:cNvGrpSpPr/>
          <p:nvPr/>
        </p:nvGrpSpPr>
        <p:grpSpPr>
          <a:xfrm>
            <a:off x="6226422" y="563110"/>
            <a:ext cx="1006299" cy="1062068"/>
            <a:chOff x="3035100" y="3280900"/>
            <a:chExt cx="572900" cy="604650"/>
          </a:xfrm>
        </p:grpSpPr>
        <p:sp>
          <p:nvSpPr>
            <p:cNvPr id="26" name="Google Shape;5780;p68"/>
            <p:cNvSpPr/>
            <p:nvPr/>
          </p:nvSpPr>
          <p:spPr>
            <a:xfrm>
              <a:off x="3092700" y="3365925"/>
              <a:ext cx="495325" cy="519625"/>
            </a:xfrm>
            <a:custGeom>
              <a:avLst/>
              <a:gdLst/>
              <a:ahLst/>
              <a:cxnLst/>
              <a:rect l="l" t="t" r="r" b="b"/>
              <a:pathLst>
                <a:path w="19813" h="20785" extrusionOk="0">
                  <a:moveTo>
                    <a:pt x="17885" y="0"/>
                  </a:moveTo>
                  <a:lnTo>
                    <a:pt x="0" y="1928"/>
                  </a:lnTo>
                  <a:lnTo>
                    <a:pt x="2006" y="20785"/>
                  </a:lnTo>
                  <a:lnTo>
                    <a:pt x="19813" y="18778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781;p68"/>
            <p:cNvSpPr/>
            <p:nvPr/>
          </p:nvSpPr>
          <p:spPr>
            <a:xfrm>
              <a:off x="3112675" y="3336150"/>
              <a:ext cx="495325" cy="519625"/>
            </a:xfrm>
            <a:custGeom>
              <a:avLst/>
              <a:gdLst/>
              <a:ahLst/>
              <a:cxnLst/>
              <a:rect l="l" t="t" r="r" b="b"/>
              <a:pathLst>
                <a:path w="19813" h="20785" extrusionOk="0">
                  <a:moveTo>
                    <a:pt x="17885" y="0"/>
                  </a:moveTo>
                  <a:lnTo>
                    <a:pt x="1" y="1928"/>
                  </a:lnTo>
                  <a:lnTo>
                    <a:pt x="2007" y="20784"/>
                  </a:lnTo>
                  <a:lnTo>
                    <a:pt x="19813" y="18778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782;p68"/>
            <p:cNvSpPr/>
            <p:nvPr/>
          </p:nvSpPr>
          <p:spPr>
            <a:xfrm>
              <a:off x="3035100" y="3280900"/>
              <a:ext cx="420875" cy="236700"/>
            </a:xfrm>
            <a:custGeom>
              <a:avLst/>
              <a:gdLst/>
              <a:ahLst/>
              <a:cxnLst/>
              <a:rect l="l" t="t" r="r" b="b"/>
              <a:pathLst>
                <a:path w="16835" h="9468" extrusionOk="0">
                  <a:moveTo>
                    <a:pt x="674" y="7289"/>
                  </a:moveTo>
                  <a:lnTo>
                    <a:pt x="674" y="7289"/>
                  </a:lnTo>
                  <a:cubicBezTo>
                    <a:pt x="673" y="7298"/>
                    <a:pt x="675" y="7302"/>
                    <a:pt x="680" y="7302"/>
                  </a:cubicBezTo>
                  <a:cubicBezTo>
                    <a:pt x="683" y="7302"/>
                    <a:pt x="687" y="7300"/>
                    <a:pt x="692" y="7297"/>
                  </a:cubicBezTo>
                  <a:lnTo>
                    <a:pt x="692" y="7297"/>
                  </a:lnTo>
                  <a:cubicBezTo>
                    <a:pt x="680" y="7292"/>
                    <a:pt x="674" y="7289"/>
                    <a:pt x="674" y="7289"/>
                  </a:cubicBezTo>
                  <a:close/>
                  <a:moveTo>
                    <a:pt x="13621" y="0"/>
                  </a:moveTo>
                  <a:lnTo>
                    <a:pt x="0" y="4217"/>
                  </a:lnTo>
                  <a:cubicBezTo>
                    <a:pt x="799" y="4405"/>
                    <a:pt x="768" y="4436"/>
                    <a:pt x="1520" y="4749"/>
                  </a:cubicBezTo>
                  <a:cubicBezTo>
                    <a:pt x="972" y="5094"/>
                    <a:pt x="721" y="5392"/>
                    <a:pt x="172" y="5753"/>
                  </a:cubicBezTo>
                  <a:cubicBezTo>
                    <a:pt x="549" y="5988"/>
                    <a:pt x="1082" y="6176"/>
                    <a:pt x="1520" y="6207"/>
                  </a:cubicBezTo>
                  <a:cubicBezTo>
                    <a:pt x="1422" y="6390"/>
                    <a:pt x="807" y="7228"/>
                    <a:pt x="692" y="7297"/>
                  </a:cubicBezTo>
                  <a:lnTo>
                    <a:pt x="692" y="7297"/>
                  </a:lnTo>
                  <a:cubicBezTo>
                    <a:pt x="843" y="7370"/>
                    <a:pt x="1880" y="7870"/>
                    <a:pt x="1869" y="7870"/>
                  </a:cubicBezTo>
                  <a:cubicBezTo>
                    <a:pt x="1868" y="7870"/>
                    <a:pt x="1867" y="7869"/>
                    <a:pt x="1865" y="7869"/>
                  </a:cubicBezTo>
                  <a:cubicBezTo>
                    <a:pt x="1865" y="7869"/>
                    <a:pt x="1583" y="9170"/>
                    <a:pt x="1364" y="9467"/>
                  </a:cubicBezTo>
                  <a:cubicBezTo>
                    <a:pt x="9796" y="6724"/>
                    <a:pt x="14718" y="5439"/>
                    <a:pt x="16834" y="4561"/>
                  </a:cubicBezTo>
                  <a:lnTo>
                    <a:pt x="16834" y="4561"/>
                  </a:lnTo>
                  <a:cubicBezTo>
                    <a:pt x="16831" y="4562"/>
                    <a:pt x="16826" y="4563"/>
                    <a:pt x="16820" y="4563"/>
                  </a:cubicBezTo>
                  <a:cubicBezTo>
                    <a:pt x="16722" y="4563"/>
                    <a:pt x="16253" y="4460"/>
                    <a:pt x="15784" y="4358"/>
                  </a:cubicBezTo>
                  <a:cubicBezTo>
                    <a:pt x="16082" y="4122"/>
                    <a:pt x="16427" y="3934"/>
                    <a:pt x="16803" y="3825"/>
                  </a:cubicBezTo>
                  <a:cubicBezTo>
                    <a:pt x="16427" y="3684"/>
                    <a:pt x="16066" y="3558"/>
                    <a:pt x="15690" y="3433"/>
                  </a:cubicBezTo>
                  <a:cubicBezTo>
                    <a:pt x="15800" y="3151"/>
                    <a:pt x="15956" y="2869"/>
                    <a:pt x="16145" y="2633"/>
                  </a:cubicBezTo>
                  <a:cubicBezTo>
                    <a:pt x="15878" y="2508"/>
                    <a:pt x="15612" y="2398"/>
                    <a:pt x="15345" y="2289"/>
                  </a:cubicBezTo>
                  <a:cubicBezTo>
                    <a:pt x="15627" y="2085"/>
                    <a:pt x="15847" y="1834"/>
                    <a:pt x="16004" y="1536"/>
                  </a:cubicBezTo>
                  <a:cubicBezTo>
                    <a:pt x="15627" y="1395"/>
                    <a:pt x="15251" y="1254"/>
                    <a:pt x="14875" y="1113"/>
                  </a:cubicBezTo>
                  <a:cubicBezTo>
                    <a:pt x="14906" y="815"/>
                    <a:pt x="15220" y="455"/>
                    <a:pt x="15235" y="157"/>
                  </a:cubicBezTo>
                  <a:lnTo>
                    <a:pt x="15235" y="157"/>
                  </a:lnTo>
                  <a:cubicBezTo>
                    <a:pt x="15198" y="158"/>
                    <a:pt x="15160" y="159"/>
                    <a:pt x="15122" y="159"/>
                  </a:cubicBezTo>
                  <a:cubicBezTo>
                    <a:pt x="14726" y="159"/>
                    <a:pt x="14337" y="86"/>
                    <a:pt x="13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5755;p68"/>
          <p:cNvGrpSpPr/>
          <p:nvPr/>
        </p:nvGrpSpPr>
        <p:grpSpPr>
          <a:xfrm rot="-3599966">
            <a:off x="5657299" y="1850383"/>
            <a:ext cx="2065436" cy="761669"/>
            <a:chOff x="5058650" y="2339250"/>
            <a:chExt cx="718675" cy="265025"/>
          </a:xfrm>
        </p:grpSpPr>
        <p:sp>
          <p:nvSpPr>
            <p:cNvPr id="37" name="Google Shape;5756;p68"/>
            <p:cNvSpPr/>
            <p:nvPr/>
          </p:nvSpPr>
          <p:spPr>
            <a:xfrm>
              <a:off x="5699325" y="2339250"/>
              <a:ext cx="78000" cy="42350"/>
            </a:xfrm>
            <a:custGeom>
              <a:avLst/>
              <a:gdLst/>
              <a:ahLst/>
              <a:cxnLst/>
              <a:rect l="l" t="t" r="r" b="b"/>
              <a:pathLst>
                <a:path w="3120" h="1694" extrusionOk="0">
                  <a:moveTo>
                    <a:pt x="3120" y="1"/>
                  </a:moveTo>
                  <a:lnTo>
                    <a:pt x="1" y="346"/>
                  </a:lnTo>
                  <a:lnTo>
                    <a:pt x="487" y="1694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57;p68"/>
            <p:cNvSpPr/>
            <p:nvPr/>
          </p:nvSpPr>
          <p:spPr>
            <a:xfrm>
              <a:off x="5751850" y="2339250"/>
              <a:ext cx="25475" cy="13750"/>
            </a:xfrm>
            <a:custGeom>
              <a:avLst/>
              <a:gdLst/>
              <a:ahLst/>
              <a:cxnLst/>
              <a:rect l="l" t="t" r="r" b="b"/>
              <a:pathLst>
                <a:path w="1019" h="550" extrusionOk="0">
                  <a:moveTo>
                    <a:pt x="1019" y="1"/>
                  </a:moveTo>
                  <a:lnTo>
                    <a:pt x="0" y="110"/>
                  </a:lnTo>
                  <a:lnTo>
                    <a:pt x="157" y="549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BD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758;p68"/>
            <p:cNvSpPr/>
            <p:nvPr/>
          </p:nvSpPr>
          <p:spPr>
            <a:xfrm>
              <a:off x="5084125" y="2364725"/>
              <a:ext cx="627375" cy="236700"/>
            </a:xfrm>
            <a:custGeom>
              <a:avLst/>
              <a:gdLst/>
              <a:ahLst/>
              <a:cxnLst/>
              <a:rect l="l" t="t" r="r" b="b"/>
              <a:pathLst>
                <a:path w="25095" h="9468" extrusionOk="0">
                  <a:moveTo>
                    <a:pt x="24860" y="1"/>
                  </a:moveTo>
                  <a:lnTo>
                    <a:pt x="0" y="8794"/>
                  </a:lnTo>
                  <a:lnTo>
                    <a:pt x="251" y="9468"/>
                  </a:lnTo>
                  <a:lnTo>
                    <a:pt x="25095" y="675"/>
                  </a:lnTo>
                  <a:lnTo>
                    <a:pt x="248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759;p68"/>
            <p:cNvSpPr/>
            <p:nvPr/>
          </p:nvSpPr>
          <p:spPr>
            <a:xfrm>
              <a:off x="5078225" y="2347875"/>
              <a:ext cx="627400" cy="236700"/>
            </a:xfrm>
            <a:custGeom>
              <a:avLst/>
              <a:gdLst/>
              <a:ahLst/>
              <a:cxnLst/>
              <a:rect l="l" t="t" r="r" b="b"/>
              <a:pathLst>
                <a:path w="25096" h="9468" extrusionOk="0">
                  <a:moveTo>
                    <a:pt x="24845" y="1"/>
                  </a:moveTo>
                  <a:lnTo>
                    <a:pt x="1" y="8778"/>
                  </a:lnTo>
                  <a:lnTo>
                    <a:pt x="236" y="9468"/>
                  </a:lnTo>
                  <a:lnTo>
                    <a:pt x="25096" y="675"/>
                  </a:lnTo>
                  <a:lnTo>
                    <a:pt x="248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760;p68"/>
            <p:cNvSpPr/>
            <p:nvPr/>
          </p:nvSpPr>
          <p:spPr>
            <a:xfrm>
              <a:off x="5058650" y="2562925"/>
              <a:ext cx="55650" cy="41350"/>
            </a:xfrm>
            <a:custGeom>
              <a:avLst/>
              <a:gdLst/>
              <a:ahLst/>
              <a:cxnLst/>
              <a:rect l="l" t="t" r="r" b="b"/>
              <a:pathLst>
                <a:path w="2226" h="1654" extrusionOk="0">
                  <a:moveTo>
                    <a:pt x="1504" y="0"/>
                  </a:moveTo>
                  <a:cubicBezTo>
                    <a:pt x="1437" y="0"/>
                    <a:pt x="1368" y="12"/>
                    <a:pt x="1301" y="35"/>
                  </a:cubicBezTo>
                  <a:lnTo>
                    <a:pt x="470" y="317"/>
                  </a:lnTo>
                  <a:cubicBezTo>
                    <a:pt x="157" y="443"/>
                    <a:pt x="0" y="787"/>
                    <a:pt x="110" y="1101"/>
                  </a:cubicBezTo>
                  <a:lnTo>
                    <a:pt x="157" y="1258"/>
                  </a:lnTo>
                  <a:cubicBezTo>
                    <a:pt x="243" y="1504"/>
                    <a:pt x="484" y="1653"/>
                    <a:pt x="735" y="1653"/>
                  </a:cubicBezTo>
                  <a:cubicBezTo>
                    <a:pt x="803" y="1653"/>
                    <a:pt x="873" y="1642"/>
                    <a:pt x="941" y="1618"/>
                  </a:cubicBezTo>
                  <a:lnTo>
                    <a:pt x="1756" y="1336"/>
                  </a:lnTo>
                  <a:cubicBezTo>
                    <a:pt x="2069" y="1226"/>
                    <a:pt x="2226" y="866"/>
                    <a:pt x="2116" y="552"/>
                  </a:cubicBezTo>
                  <a:lnTo>
                    <a:pt x="2069" y="411"/>
                  </a:lnTo>
                  <a:cubicBezTo>
                    <a:pt x="1983" y="153"/>
                    <a:pt x="1751" y="0"/>
                    <a:pt x="1504" y="0"/>
                  </a:cubicBez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761;p68"/>
            <p:cNvSpPr/>
            <p:nvPr/>
          </p:nvSpPr>
          <p:spPr>
            <a:xfrm>
              <a:off x="5072750" y="2554000"/>
              <a:ext cx="55275" cy="49400"/>
            </a:xfrm>
            <a:custGeom>
              <a:avLst/>
              <a:gdLst/>
              <a:ahLst/>
              <a:cxnLst/>
              <a:rect l="l" t="t" r="r" b="b"/>
              <a:pathLst>
                <a:path w="2211" h="1976" extrusionOk="0">
                  <a:moveTo>
                    <a:pt x="1725" y="0"/>
                  </a:moveTo>
                  <a:lnTo>
                    <a:pt x="1" y="612"/>
                  </a:lnTo>
                  <a:lnTo>
                    <a:pt x="471" y="1975"/>
                  </a:lnTo>
                  <a:lnTo>
                    <a:pt x="2211" y="1364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5762;p68"/>
          <p:cNvGrpSpPr/>
          <p:nvPr/>
        </p:nvGrpSpPr>
        <p:grpSpPr>
          <a:xfrm rot="-4500064">
            <a:off x="5908169" y="2062624"/>
            <a:ext cx="2115039" cy="524316"/>
            <a:chOff x="5180900" y="1439450"/>
            <a:chExt cx="669325" cy="165925"/>
          </a:xfrm>
        </p:grpSpPr>
        <p:sp>
          <p:nvSpPr>
            <p:cNvPr id="44" name="Google Shape;5763;p68"/>
            <p:cNvSpPr/>
            <p:nvPr/>
          </p:nvSpPr>
          <p:spPr>
            <a:xfrm>
              <a:off x="5228700" y="1442675"/>
              <a:ext cx="596050" cy="162650"/>
            </a:xfrm>
            <a:custGeom>
              <a:avLst/>
              <a:gdLst/>
              <a:ahLst/>
              <a:cxnLst/>
              <a:rect l="l" t="t" r="r" b="b"/>
              <a:pathLst>
                <a:path w="23842" h="6506" extrusionOk="0">
                  <a:moveTo>
                    <a:pt x="23528" y="1"/>
                  </a:moveTo>
                  <a:lnTo>
                    <a:pt x="1" y="5001"/>
                  </a:lnTo>
                  <a:lnTo>
                    <a:pt x="330" y="6506"/>
                  </a:lnTo>
                  <a:lnTo>
                    <a:pt x="23842" y="1506"/>
                  </a:lnTo>
                  <a:lnTo>
                    <a:pt x="23528" y="1"/>
                  </a:ln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64;p68"/>
            <p:cNvSpPr/>
            <p:nvPr/>
          </p:nvSpPr>
          <p:spPr>
            <a:xfrm>
              <a:off x="5180900" y="1590800"/>
              <a:ext cx="11000" cy="9425"/>
            </a:xfrm>
            <a:custGeom>
              <a:avLst/>
              <a:gdLst/>
              <a:ahLst/>
              <a:cxnLst/>
              <a:rect l="l" t="t" r="r" b="b"/>
              <a:pathLst>
                <a:path w="440" h="377" extrusionOk="0">
                  <a:moveTo>
                    <a:pt x="361" y="1"/>
                  </a:moveTo>
                  <a:cubicBezTo>
                    <a:pt x="236" y="63"/>
                    <a:pt x="126" y="142"/>
                    <a:pt x="32" y="220"/>
                  </a:cubicBezTo>
                  <a:cubicBezTo>
                    <a:pt x="1" y="236"/>
                    <a:pt x="16" y="299"/>
                    <a:pt x="63" y="314"/>
                  </a:cubicBezTo>
                  <a:cubicBezTo>
                    <a:pt x="173" y="346"/>
                    <a:pt x="298" y="361"/>
                    <a:pt x="440" y="377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65;p68"/>
            <p:cNvSpPr/>
            <p:nvPr/>
          </p:nvSpPr>
          <p:spPr>
            <a:xfrm>
              <a:off x="5189525" y="1567675"/>
              <a:ext cx="47450" cy="37700"/>
            </a:xfrm>
            <a:custGeom>
              <a:avLst/>
              <a:gdLst/>
              <a:ahLst/>
              <a:cxnLst/>
              <a:rect l="l" t="t" r="r" b="b"/>
              <a:pathLst>
                <a:path w="1898" h="1508" extrusionOk="0">
                  <a:moveTo>
                    <a:pt x="1568" y="1"/>
                  </a:moveTo>
                  <a:cubicBezTo>
                    <a:pt x="1568" y="1"/>
                    <a:pt x="659" y="377"/>
                    <a:pt x="0" y="863"/>
                  </a:cubicBezTo>
                  <a:lnTo>
                    <a:pt x="110" y="1365"/>
                  </a:lnTo>
                  <a:cubicBezTo>
                    <a:pt x="696" y="1491"/>
                    <a:pt x="1384" y="1508"/>
                    <a:pt x="1709" y="1508"/>
                  </a:cubicBezTo>
                  <a:cubicBezTo>
                    <a:pt x="1827" y="1508"/>
                    <a:pt x="1897" y="1506"/>
                    <a:pt x="1897" y="1506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66;p68"/>
            <p:cNvSpPr/>
            <p:nvPr/>
          </p:nvSpPr>
          <p:spPr>
            <a:xfrm>
              <a:off x="5765175" y="1443975"/>
              <a:ext cx="85050" cy="40800"/>
            </a:xfrm>
            <a:custGeom>
              <a:avLst/>
              <a:gdLst/>
              <a:ahLst/>
              <a:cxnLst/>
              <a:rect l="l" t="t" r="r" b="b"/>
              <a:pathLst>
                <a:path w="3402" h="1632" extrusionOk="0">
                  <a:moveTo>
                    <a:pt x="2965" y="1"/>
                  </a:moveTo>
                  <a:cubicBezTo>
                    <a:pt x="2938" y="1"/>
                    <a:pt x="2911" y="4"/>
                    <a:pt x="2884" y="12"/>
                  </a:cubicBezTo>
                  <a:lnTo>
                    <a:pt x="282" y="560"/>
                  </a:lnTo>
                  <a:cubicBezTo>
                    <a:pt x="110" y="592"/>
                    <a:pt x="0" y="764"/>
                    <a:pt x="31" y="936"/>
                  </a:cubicBezTo>
                  <a:lnTo>
                    <a:pt x="125" y="1375"/>
                  </a:lnTo>
                  <a:cubicBezTo>
                    <a:pt x="153" y="1528"/>
                    <a:pt x="291" y="1631"/>
                    <a:pt x="442" y="1631"/>
                  </a:cubicBezTo>
                  <a:cubicBezTo>
                    <a:pt x="462" y="1631"/>
                    <a:pt x="482" y="1630"/>
                    <a:pt x="502" y="1626"/>
                  </a:cubicBezTo>
                  <a:lnTo>
                    <a:pt x="3104" y="1062"/>
                  </a:lnTo>
                  <a:cubicBezTo>
                    <a:pt x="3292" y="1030"/>
                    <a:pt x="3401" y="858"/>
                    <a:pt x="3354" y="686"/>
                  </a:cubicBezTo>
                  <a:lnTo>
                    <a:pt x="3260" y="247"/>
                  </a:lnTo>
                  <a:cubicBezTo>
                    <a:pt x="3234" y="101"/>
                    <a:pt x="3107" y="1"/>
                    <a:pt x="2965" y="1"/>
                  </a:cubicBez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67;p68"/>
            <p:cNvSpPr/>
            <p:nvPr/>
          </p:nvSpPr>
          <p:spPr>
            <a:xfrm>
              <a:off x="5604900" y="1439450"/>
              <a:ext cx="222600" cy="99425"/>
            </a:xfrm>
            <a:custGeom>
              <a:avLst/>
              <a:gdLst/>
              <a:ahLst/>
              <a:cxnLst/>
              <a:rect l="l" t="t" r="r" b="b"/>
              <a:pathLst>
                <a:path w="8904" h="3977" extrusionOk="0">
                  <a:moveTo>
                    <a:pt x="8356" y="1"/>
                  </a:moveTo>
                  <a:cubicBezTo>
                    <a:pt x="8345" y="1"/>
                    <a:pt x="8334" y="2"/>
                    <a:pt x="8323" y="4"/>
                  </a:cubicBezTo>
                  <a:lnTo>
                    <a:pt x="5345" y="631"/>
                  </a:lnTo>
                  <a:cubicBezTo>
                    <a:pt x="5267" y="647"/>
                    <a:pt x="5220" y="710"/>
                    <a:pt x="5235" y="788"/>
                  </a:cubicBezTo>
                  <a:lnTo>
                    <a:pt x="5596" y="2434"/>
                  </a:lnTo>
                  <a:lnTo>
                    <a:pt x="110" y="3594"/>
                  </a:lnTo>
                  <a:cubicBezTo>
                    <a:pt x="47" y="3610"/>
                    <a:pt x="0" y="3688"/>
                    <a:pt x="16" y="3751"/>
                  </a:cubicBezTo>
                  <a:cubicBezTo>
                    <a:pt x="43" y="3887"/>
                    <a:pt x="154" y="3976"/>
                    <a:pt x="285" y="3976"/>
                  </a:cubicBezTo>
                  <a:cubicBezTo>
                    <a:pt x="305" y="3976"/>
                    <a:pt x="325" y="3974"/>
                    <a:pt x="345" y="3970"/>
                  </a:cubicBezTo>
                  <a:lnTo>
                    <a:pt x="8778" y="2168"/>
                  </a:lnTo>
                  <a:cubicBezTo>
                    <a:pt x="8856" y="2152"/>
                    <a:pt x="8903" y="2089"/>
                    <a:pt x="8888" y="2011"/>
                  </a:cubicBezTo>
                  <a:lnTo>
                    <a:pt x="8825" y="1791"/>
                  </a:lnTo>
                  <a:lnTo>
                    <a:pt x="8825" y="1744"/>
                  </a:lnTo>
                  <a:lnTo>
                    <a:pt x="8464" y="99"/>
                  </a:lnTo>
                  <a:cubicBezTo>
                    <a:pt x="8464" y="33"/>
                    <a:pt x="8410" y="1"/>
                    <a:pt x="8356" y="1"/>
                  </a:cubicBez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5782;p68"/>
          <p:cNvSpPr/>
          <p:nvPr/>
        </p:nvSpPr>
        <p:spPr>
          <a:xfrm>
            <a:off x="469329" y="1794216"/>
            <a:ext cx="739267" cy="415764"/>
          </a:xfrm>
          <a:custGeom>
            <a:avLst/>
            <a:gdLst/>
            <a:ahLst/>
            <a:cxnLst/>
            <a:rect l="l" t="t" r="r" b="b"/>
            <a:pathLst>
              <a:path w="16835" h="9468" extrusionOk="0">
                <a:moveTo>
                  <a:pt x="674" y="7289"/>
                </a:moveTo>
                <a:lnTo>
                  <a:pt x="674" y="7289"/>
                </a:lnTo>
                <a:cubicBezTo>
                  <a:pt x="673" y="7298"/>
                  <a:pt x="675" y="7302"/>
                  <a:pt x="680" y="7302"/>
                </a:cubicBezTo>
                <a:cubicBezTo>
                  <a:pt x="683" y="7302"/>
                  <a:pt x="687" y="7300"/>
                  <a:pt x="692" y="7297"/>
                </a:cubicBezTo>
                <a:lnTo>
                  <a:pt x="692" y="7297"/>
                </a:lnTo>
                <a:cubicBezTo>
                  <a:pt x="680" y="7292"/>
                  <a:pt x="674" y="7289"/>
                  <a:pt x="674" y="7289"/>
                </a:cubicBezTo>
                <a:close/>
                <a:moveTo>
                  <a:pt x="13621" y="0"/>
                </a:moveTo>
                <a:lnTo>
                  <a:pt x="0" y="4217"/>
                </a:lnTo>
                <a:cubicBezTo>
                  <a:pt x="799" y="4405"/>
                  <a:pt x="768" y="4436"/>
                  <a:pt x="1520" y="4749"/>
                </a:cubicBezTo>
                <a:cubicBezTo>
                  <a:pt x="972" y="5094"/>
                  <a:pt x="721" y="5392"/>
                  <a:pt x="172" y="5753"/>
                </a:cubicBezTo>
                <a:cubicBezTo>
                  <a:pt x="549" y="5988"/>
                  <a:pt x="1082" y="6176"/>
                  <a:pt x="1520" y="6207"/>
                </a:cubicBezTo>
                <a:cubicBezTo>
                  <a:pt x="1422" y="6390"/>
                  <a:pt x="807" y="7228"/>
                  <a:pt x="692" y="7297"/>
                </a:cubicBezTo>
                <a:lnTo>
                  <a:pt x="692" y="7297"/>
                </a:lnTo>
                <a:cubicBezTo>
                  <a:pt x="843" y="7370"/>
                  <a:pt x="1880" y="7870"/>
                  <a:pt x="1869" y="7870"/>
                </a:cubicBezTo>
                <a:cubicBezTo>
                  <a:pt x="1868" y="7870"/>
                  <a:pt x="1867" y="7869"/>
                  <a:pt x="1865" y="7869"/>
                </a:cubicBezTo>
                <a:cubicBezTo>
                  <a:pt x="1865" y="7869"/>
                  <a:pt x="1583" y="9170"/>
                  <a:pt x="1364" y="9467"/>
                </a:cubicBezTo>
                <a:cubicBezTo>
                  <a:pt x="9796" y="6724"/>
                  <a:pt x="14718" y="5439"/>
                  <a:pt x="16834" y="4561"/>
                </a:cubicBezTo>
                <a:lnTo>
                  <a:pt x="16834" y="4561"/>
                </a:lnTo>
                <a:cubicBezTo>
                  <a:pt x="16831" y="4562"/>
                  <a:pt x="16826" y="4563"/>
                  <a:pt x="16820" y="4563"/>
                </a:cubicBezTo>
                <a:cubicBezTo>
                  <a:pt x="16722" y="4563"/>
                  <a:pt x="16253" y="4460"/>
                  <a:pt x="15784" y="4358"/>
                </a:cubicBezTo>
                <a:cubicBezTo>
                  <a:pt x="16082" y="4122"/>
                  <a:pt x="16427" y="3934"/>
                  <a:pt x="16803" y="3825"/>
                </a:cubicBezTo>
                <a:cubicBezTo>
                  <a:pt x="16427" y="3684"/>
                  <a:pt x="16066" y="3558"/>
                  <a:pt x="15690" y="3433"/>
                </a:cubicBezTo>
                <a:cubicBezTo>
                  <a:pt x="15800" y="3151"/>
                  <a:pt x="15956" y="2869"/>
                  <a:pt x="16145" y="2633"/>
                </a:cubicBezTo>
                <a:cubicBezTo>
                  <a:pt x="15878" y="2508"/>
                  <a:pt x="15612" y="2398"/>
                  <a:pt x="15345" y="2289"/>
                </a:cubicBezTo>
                <a:cubicBezTo>
                  <a:pt x="15627" y="2085"/>
                  <a:pt x="15847" y="1834"/>
                  <a:pt x="16004" y="1536"/>
                </a:cubicBezTo>
                <a:cubicBezTo>
                  <a:pt x="15627" y="1395"/>
                  <a:pt x="15251" y="1254"/>
                  <a:pt x="14875" y="1113"/>
                </a:cubicBezTo>
                <a:cubicBezTo>
                  <a:pt x="14906" y="815"/>
                  <a:pt x="15220" y="455"/>
                  <a:pt x="15235" y="157"/>
                </a:cubicBezTo>
                <a:lnTo>
                  <a:pt x="15235" y="157"/>
                </a:lnTo>
                <a:cubicBezTo>
                  <a:pt x="15198" y="158"/>
                  <a:pt x="15160" y="159"/>
                  <a:pt x="15122" y="159"/>
                </a:cubicBezTo>
                <a:cubicBezTo>
                  <a:pt x="14726" y="159"/>
                  <a:pt x="14337" y="86"/>
                  <a:pt x="136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577;p62"/>
          <p:cNvGrpSpPr/>
          <p:nvPr/>
        </p:nvGrpSpPr>
        <p:grpSpPr>
          <a:xfrm flipH="1">
            <a:off x="520311" y="1916147"/>
            <a:ext cx="716827" cy="832907"/>
            <a:chOff x="2298775" y="2117850"/>
            <a:chExt cx="466350" cy="541975"/>
          </a:xfrm>
        </p:grpSpPr>
        <p:sp>
          <p:nvSpPr>
            <p:cNvPr id="52" name="Google Shape;5579;p62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580;p62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Google Shape;5581;p62">
            <a:hlinkClick r:id="" action="ppaction://noaction"/>
          </p:cNvPr>
          <p:cNvPicPr preferRelativeResize="0"/>
          <p:nvPr/>
        </p:nvPicPr>
        <p:blipFill rotWithShape="1">
          <a:blip r:embed="rId7">
            <a:alphaModFix/>
          </a:blip>
          <a:srcRect l="12580" r="12580"/>
          <a:stretch/>
        </p:blipFill>
        <p:spPr>
          <a:xfrm rot="899957">
            <a:off x="577904" y="1710205"/>
            <a:ext cx="522115" cy="52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7" name="Google Shape;5077;p46"/>
          <p:cNvSpPr txBox="1">
            <a:spLocks noGrp="1"/>
          </p:cNvSpPr>
          <p:nvPr>
            <p:ph type="title"/>
          </p:nvPr>
        </p:nvSpPr>
        <p:spPr>
          <a:xfrm>
            <a:off x="684558" y="1431568"/>
            <a:ext cx="4187700" cy="6982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>
                <a:solidFill>
                  <a:schemeClr val="accent2"/>
                </a:solidFill>
              </a:rPr>
              <a:t>Homework</a:t>
            </a:r>
            <a:endParaRPr dirty="0"/>
          </a:p>
        </p:txBody>
      </p:sp>
      <p:pic>
        <p:nvPicPr>
          <p:cNvPr id="5095" name="Google Shape;5095;p4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6" name="Google Shape;5096;p46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7" name="Google Shape;5097;p46">
            <a:hlinkClick r:id="" action="ppaction://hlinkshowjump?jump=previousslide"/>
          </p:cNvPr>
          <p:cNvPicPr preferRelativeResize="0"/>
          <p:nvPr/>
        </p:nvPicPr>
        <p:blipFill rotWithShape="1">
          <a:blip r:embed="rId6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5116;p48"/>
          <p:cNvSpPr txBox="1">
            <a:spLocks/>
          </p:cNvSpPr>
          <p:nvPr/>
        </p:nvSpPr>
        <p:spPr>
          <a:xfrm>
            <a:off x="1221581" y="2058405"/>
            <a:ext cx="3257550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/>
              <a:t>Workbook p. 12 , exercise (c)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0" name="Google Shape;5680;p67"/>
          <p:cNvSpPr txBox="1">
            <a:spLocks noGrp="1"/>
          </p:cNvSpPr>
          <p:nvPr>
            <p:ph type="title"/>
          </p:nvPr>
        </p:nvSpPr>
        <p:spPr>
          <a:xfrm>
            <a:off x="1676775" y="384225"/>
            <a:ext cx="4302000" cy="7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5683" name="Google Shape;5683;p67"/>
          <p:cNvGrpSpPr/>
          <p:nvPr/>
        </p:nvGrpSpPr>
        <p:grpSpPr>
          <a:xfrm>
            <a:off x="2524706" y="1116899"/>
            <a:ext cx="2606342" cy="99499"/>
            <a:chOff x="5119825" y="1558875"/>
            <a:chExt cx="703675" cy="116075"/>
          </a:xfrm>
        </p:grpSpPr>
        <p:sp>
          <p:nvSpPr>
            <p:cNvPr id="5684" name="Google Shape;5684;p67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67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67"/>
            <p:cNvSpPr/>
            <p:nvPr/>
          </p:nvSpPr>
          <p:spPr>
            <a:xfrm>
              <a:off x="5119839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06" name="Google Shape;5706;p6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7" name="Google Shape;5707;p67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8" name="Google Shape;5708;p67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09" name="Google Shape;5709;p67"/>
          <p:cNvGrpSpPr/>
          <p:nvPr/>
        </p:nvGrpSpPr>
        <p:grpSpPr>
          <a:xfrm flipH="1">
            <a:off x="6105041" y="4243509"/>
            <a:ext cx="874610" cy="832907"/>
            <a:chOff x="2196125" y="2117850"/>
            <a:chExt cx="569000" cy="541975"/>
          </a:xfrm>
        </p:grpSpPr>
        <p:sp>
          <p:nvSpPr>
            <p:cNvPr id="5710" name="Google Shape;5710;p67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67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67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13" name="Google Shape;5713;p67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 l="12580" r="12580"/>
          <a:stretch/>
        </p:blipFill>
        <p:spPr>
          <a:xfrm rot="899957">
            <a:off x="6281294" y="4438626"/>
            <a:ext cx="522115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نتيجة بحث الصور عن have a nice d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535906"/>
            <a:ext cx="4200525" cy="2707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6" name="Google Shape;4856;p37"/>
          <p:cNvSpPr txBox="1">
            <a:spLocks noGrp="1"/>
          </p:cNvSpPr>
          <p:nvPr>
            <p:ph type="title"/>
          </p:nvPr>
        </p:nvSpPr>
        <p:spPr>
          <a:xfrm>
            <a:off x="1870575" y="445025"/>
            <a:ext cx="3914400" cy="52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Objectives </a:t>
            </a:r>
            <a:endParaRPr sz="3200" dirty="0"/>
          </a:p>
        </p:txBody>
      </p:sp>
      <p:sp>
        <p:nvSpPr>
          <p:cNvPr id="4857" name="Google Shape;4857;p37"/>
          <p:cNvSpPr txBox="1">
            <a:spLocks noGrp="1"/>
          </p:cNvSpPr>
          <p:nvPr>
            <p:ph type="subTitle" idx="1"/>
          </p:nvPr>
        </p:nvSpPr>
        <p:spPr>
          <a:xfrm>
            <a:off x="1486424" y="2020137"/>
            <a:ext cx="2392632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between </a:t>
            </a:r>
            <a:r>
              <a:rPr lang="en-US" b="1" u="sng" dirty="0"/>
              <a:t>used to </a:t>
            </a:r>
            <a:r>
              <a:rPr lang="en-US" dirty="0"/>
              <a:t>or </a:t>
            </a:r>
            <a:r>
              <a:rPr lang="en-US" b="1" u="sng" dirty="0"/>
              <a:t>Be used to </a:t>
            </a:r>
            <a:r>
              <a:rPr lang="en-US" dirty="0"/>
              <a:t> correctly</a:t>
            </a:r>
          </a:p>
        </p:txBody>
      </p:sp>
      <p:sp>
        <p:nvSpPr>
          <p:cNvPr id="4858" name="Google Shape;4858;p37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466320" y="157567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Defferentiate </a:t>
            </a:r>
            <a:endParaRPr dirty="0"/>
          </a:p>
        </p:txBody>
      </p:sp>
      <p:sp>
        <p:nvSpPr>
          <p:cNvPr id="4859" name="Google Shape;4859;p37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624825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860" name="Google Shape;4860;p37"/>
          <p:cNvSpPr txBox="1">
            <a:spLocks noGrp="1"/>
          </p:cNvSpPr>
          <p:nvPr>
            <p:ph type="subTitle" idx="4"/>
          </p:nvPr>
        </p:nvSpPr>
        <p:spPr>
          <a:xfrm>
            <a:off x="4896403" y="1971430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" dirty="0"/>
              <a:t>sing </a:t>
            </a:r>
            <a:r>
              <a:rPr lang="en" b="1" u="sng" dirty="0"/>
              <a:t>was </a:t>
            </a:r>
            <a:r>
              <a:rPr lang="ar-SA" b="1" u="sng" dirty="0"/>
              <a:t>/</a:t>
            </a:r>
            <a:r>
              <a:rPr lang="en-US" b="1" u="sng" dirty="0"/>
              <a:t>were going to </a:t>
            </a:r>
            <a:r>
              <a:rPr lang="en-US" dirty="0"/>
              <a:t>with future in the past</a:t>
            </a:r>
            <a:endParaRPr dirty="0"/>
          </a:p>
        </p:txBody>
      </p:sp>
      <p:sp>
        <p:nvSpPr>
          <p:cNvPr id="4861" name="Google Shape;4861;p37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4896523" y="157567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</a:t>
            </a:r>
            <a:endParaRPr dirty="0"/>
          </a:p>
        </p:txBody>
      </p:sp>
      <p:sp>
        <p:nvSpPr>
          <p:cNvPr id="4862" name="Google Shape;4862;p37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4055353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863" name="Google Shape;4863;p37"/>
          <p:cNvSpPr txBox="1">
            <a:spLocks noGrp="1"/>
          </p:cNvSpPr>
          <p:nvPr>
            <p:ph type="subTitle" idx="7"/>
          </p:nvPr>
        </p:nvSpPr>
        <p:spPr>
          <a:xfrm>
            <a:off x="1466201" y="3464358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/>
              <a:t>W</a:t>
            </a:r>
            <a:r>
              <a:rPr lang="en" b="1" u="sng" dirty="0"/>
              <a:t>ould  </a:t>
            </a:r>
            <a:r>
              <a:rPr lang="en" dirty="0"/>
              <a:t>for repeated action in the past</a:t>
            </a:r>
            <a:endParaRPr dirty="0"/>
          </a:p>
        </p:txBody>
      </p:sp>
      <p:sp>
        <p:nvSpPr>
          <p:cNvPr id="4864" name="Google Shape;4864;p37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1466374" y="306859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4865" name="Google Shape;4865;p37">
            <a:hlinkClick r:id="rId5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634625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866" name="Google Shape;4866;p37"/>
          <p:cNvSpPr txBox="1">
            <a:spLocks noGrp="1"/>
          </p:cNvSpPr>
          <p:nvPr>
            <p:ph type="subTitle" idx="13"/>
          </p:nvPr>
        </p:nvSpPr>
        <p:spPr>
          <a:xfrm>
            <a:off x="4896403" y="3464358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/>
              <a:t>he </a:t>
            </a:r>
            <a:r>
              <a:rPr lang="en" dirty="0"/>
              <a:t>grammatical rules to do the exercises</a:t>
            </a:r>
            <a:endParaRPr dirty="0"/>
          </a:p>
        </p:txBody>
      </p:sp>
      <p:sp>
        <p:nvSpPr>
          <p:cNvPr id="4867" name="Google Shape;4867;p37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896523" y="306859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  <p:sp>
        <p:nvSpPr>
          <p:cNvPr id="4868" name="Google Shape;4868;p37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4055203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4869" name="Google Shape;4869;p37"/>
          <p:cNvSpPr/>
          <p:nvPr/>
        </p:nvSpPr>
        <p:spPr>
          <a:xfrm>
            <a:off x="659288" y="1686375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0" name="Google Shape;4870;p37"/>
          <p:cNvSpPr/>
          <p:nvPr/>
        </p:nvSpPr>
        <p:spPr>
          <a:xfrm>
            <a:off x="659288" y="3179288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1" name="Google Shape;4871;p37"/>
          <p:cNvSpPr/>
          <p:nvPr/>
        </p:nvSpPr>
        <p:spPr>
          <a:xfrm>
            <a:off x="4089663" y="1686375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2" name="Google Shape;4872;p37"/>
          <p:cNvSpPr/>
          <p:nvPr/>
        </p:nvSpPr>
        <p:spPr>
          <a:xfrm>
            <a:off x="4089663" y="3179288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3" name="Google Shape;4873;p37"/>
          <p:cNvGrpSpPr/>
          <p:nvPr/>
        </p:nvGrpSpPr>
        <p:grpSpPr>
          <a:xfrm>
            <a:off x="2014615" y="922074"/>
            <a:ext cx="3626319" cy="99499"/>
            <a:chOff x="5119825" y="1558875"/>
            <a:chExt cx="703675" cy="116075"/>
          </a:xfrm>
        </p:grpSpPr>
        <p:sp>
          <p:nvSpPr>
            <p:cNvPr id="4874" name="Google Shape;4874;p37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7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7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77" name="Google Shape;4877;p3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8" name="Google Shape;4878;p37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9" name="Google Shape;4879;p37">
            <a:hlinkClick r:id="" action="ppaction://noaction"/>
          </p:cNvPr>
          <p:cNvPicPr preferRelativeResize="0"/>
          <p:nvPr/>
        </p:nvPicPr>
        <p:blipFill rotWithShape="1">
          <a:blip r:embed="rId9">
            <a:alphaModFix/>
          </a:blip>
          <a:srcRect l="12580" r="12580"/>
          <a:stretch/>
        </p:blipFill>
        <p:spPr>
          <a:xfrm rot="899957">
            <a:off x="6281294" y="4438626"/>
            <a:ext cx="522115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0" name="Google Shape;4880;p37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81" name="Google Shape;4881;p37"/>
          <p:cNvGrpSpPr/>
          <p:nvPr/>
        </p:nvGrpSpPr>
        <p:grpSpPr>
          <a:xfrm>
            <a:off x="6063723" y="-61304"/>
            <a:ext cx="458760" cy="506323"/>
            <a:chOff x="5241250" y="609200"/>
            <a:chExt cx="177525" cy="199875"/>
          </a:xfrm>
        </p:grpSpPr>
        <p:sp>
          <p:nvSpPr>
            <p:cNvPr id="4882" name="Google Shape;4882;p37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7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7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7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7" name="Google Shape;5517;p60"/>
          <p:cNvSpPr txBox="1"/>
          <p:nvPr/>
        </p:nvSpPr>
        <p:spPr>
          <a:xfrm>
            <a:off x="898018" y="2076000"/>
            <a:ext cx="3351995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Actor"/>
                <a:ea typeface="Actor"/>
                <a:cs typeface="Actor"/>
                <a:sym typeface="Actor"/>
              </a:rPr>
              <a:t>your student’s book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Actor"/>
                <a:ea typeface="Actor"/>
                <a:cs typeface="Actor"/>
                <a:sym typeface="Actor"/>
              </a:rPr>
              <a:t>p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Actor"/>
                <a:ea typeface="Actor"/>
                <a:cs typeface="Actor"/>
                <a:sym typeface="Actor"/>
              </a:rPr>
              <a:t>.(22)</a:t>
            </a:r>
            <a:endParaRPr sz="2000" b="1" dirty="0">
              <a:solidFill>
                <a:schemeClr val="accent3">
                  <a:lumMod val="75000"/>
                </a:schemeClr>
              </a:solidFill>
              <a:latin typeface="Actor"/>
              <a:ea typeface="Actor"/>
              <a:cs typeface="Actor"/>
              <a:sym typeface="Actor"/>
            </a:endParaRPr>
          </a:p>
        </p:txBody>
      </p:sp>
      <p:grpSp>
        <p:nvGrpSpPr>
          <p:cNvPr id="5518" name="Google Shape;5518;p60"/>
          <p:cNvGrpSpPr/>
          <p:nvPr/>
        </p:nvGrpSpPr>
        <p:grpSpPr>
          <a:xfrm rot="20369643">
            <a:off x="4284855" y="1044182"/>
            <a:ext cx="3011673" cy="3319598"/>
            <a:chOff x="4376453" y="1040132"/>
            <a:chExt cx="3201523" cy="3528484"/>
          </a:xfrm>
        </p:grpSpPr>
        <p:sp>
          <p:nvSpPr>
            <p:cNvPr id="5519" name="Google Shape;5519;p60"/>
            <p:cNvSpPr/>
            <p:nvPr/>
          </p:nvSpPr>
          <p:spPr>
            <a:xfrm rot="609388">
              <a:off x="4376453" y="1112832"/>
              <a:ext cx="3098047" cy="3455784"/>
            </a:xfrm>
            <a:prstGeom prst="rect">
              <a:avLst/>
            </a:pr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60"/>
            <p:cNvSpPr/>
            <p:nvPr/>
          </p:nvSpPr>
          <p:spPr>
            <a:xfrm rot="609388">
              <a:off x="4479929" y="1040132"/>
              <a:ext cx="3098047" cy="34557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2" name="Google Shape;5522;p60"/>
          <p:cNvGrpSpPr/>
          <p:nvPr/>
        </p:nvGrpSpPr>
        <p:grpSpPr>
          <a:xfrm>
            <a:off x="1707996" y="3129494"/>
            <a:ext cx="1813230" cy="99499"/>
            <a:chOff x="5119825" y="1558875"/>
            <a:chExt cx="703675" cy="116075"/>
          </a:xfrm>
          <a:solidFill>
            <a:schemeClr val="accent5"/>
          </a:solidFill>
        </p:grpSpPr>
        <p:sp>
          <p:nvSpPr>
            <p:cNvPr id="5523" name="Google Shape;5523;p60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60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60"/>
            <p:cNvSpPr/>
            <p:nvPr/>
          </p:nvSpPr>
          <p:spPr>
            <a:xfrm>
              <a:off x="5119839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6" name="Google Shape;5526;p60"/>
          <p:cNvSpPr/>
          <p:nvPr/>
        </p:nvSpPr>
        <p:spPr>
          <a:xfrm>
            <a:off x="8001975" y="3060134"/>
            <a:ext cx="1037365" cy="490425"/>
          </a:xfrm>
          <a:custGeom>
            <a:avLst/>
            <a:gdLst/>
            <a:ahLst/>
            <a:cxnLst/>
            <a:rect l="l" t="t" r="r" b="b"/>
            <a:pathLst>
              <a:path w="25863" h="12227" extrusionOk="0">
                <a:moveTo>
                  <a:pt x="1489" y="0"/>
                </a:moveTo>
                <a:lnTo>
                  <a:pt x="0" y="7305"/>
                </a:lnTo>
                <a:lnTo>
                  <a:pt x="24389" y="12226"/>
                </a:lnTo>
                <a:lnTo>
                  <a:pt x="25863" y="4922"/>
                </a:lnTo>
                <a:lnTo>
                  <a:pt x="14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27" name="Google Shape;5527;p6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8" name="Google Shape;5528;p60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9" name="Google Shape;5529;p60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032">
            <a:off x="4525659" y="716805"/>
            <a:ext cx="2885874" cy="3349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Google Shape;4890;p38">
            <a:extLst>
              <a:ext uri="{FF2B5EF4-FFF2-40B4-BE49-F238E27FC236}">
                <a16:creationId xmlns:a16="http://schemas.microsoft.com/office/drawing/2014/main" id="{2B07B06C-8337-E85D-DAB5-B8F0D0C930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8715" y="1361975"/>
            <a:ext cx="32469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5"/>
                </a:solidFill>
              </a:rPr>
              <a:t>Open</a:t>
            </a:r>
            <a:endParaRPr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" name="Google Shape;4916;p40"/>
          <p:cNvSpPr txBox="1">
            <a:spLocks noGrp="1"/>
          </p:cNvSpPr>
          <p:nvPr>
            <p:ph type="title"/>
          </p:nvPr>
        </p:nvSpPr>
        <p:spPr>
          <a:xfrm>
            <a:off x="542925" y="2432138"/>
            <a:ext cx="4729163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Used to </a:t>
            </a:r>
            <a:r>
              <a:rPr lang="en-US" dirty="0" err="1">
                <a:solidFill>
                  <a:srgbClr val="FF0000"/>
                </a:solidFill>
              </a:rPr>
              <a:t>vs</a:t>
            </a:r>
            <a:r>
              <a:rPr lang="en-US" dirty="0"/>
              <a:t>  Be used to</a:t>
            </a:r>
            <a:endParaRPr dirty="0"/>
          </a:p>
        </p:txBody>
      </p:sp>
      <p:sp>
        <p:nvSpPr>
          <p:cNvPr id="4918" name="Google Shape;4918;p40"/>
          <p:cNvSpPr txBox="1">
            <a:spLocks noGrp="1"/>
          </p:cNvSpPr>
          <p:nvPr>
            <p:ph type="title" idx="2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1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4919" name="Google Shape;4919;p40"/>
          <p:cNvGrpSpPr/>
          <p:nvPr/>
        </p:nvGrpSpPr>
        <p:grpSpPr>
          <a:xfrm rot="10800000" flipH="1">
            <a:off x="1239745" y="3049547"/>
            <a:ext cx="3336053" cy="102076"/>
            <a:chOff x="5119825" y="1558875"/>
            <a:chExt cx="703675" cy="116075"/>
          </a:xfrm>
        </p:grpSpPr>
        <p:sp>
          <p:nvSpPr>
            <p:cNvPr id="4920" name="Google Shape;4920;p40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0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0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3" name="Google Shape;4923;p40"/>
          <p:cNvSpPr/>
          <p:nvPr/>
        </p:nvSpPr>
        <p:spPr>
          <a:xfrm>
            <a:off x="2409551" y="1233288"/>
            <a:ext cx="996437" cy="955573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4" name="Google Shape;4924;p40">
            <a:hlinkClick r:id="rId3" action="ppaction://hlinksldjump"/>
          </p:cNvPr>
          <p:cNvSpPr txBox="1"/>
          <p:nvPr/>
        </p:nvSpPr>
        <p:spPr>
          <a:xfrm rot="-5400000">
            <a:off x="-44575" y="19155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2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4925" name="Google Shape;4925;p40">
            <a:hlinkClick r:id="rId4" action="ppaction://hlinksldjump"/>
          </p:cNvPr>
          <p:cNvSpPr txBox="1"/>
          <p:nvPr/>
        </p:nvSpPr>
        <p:spPr>
          <a:xfrm rot="-5400000">
            <a:off x="-43500" y="27518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3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4926" name="Google Shape;4926;p40">
            <a:hlinkClick r:id="" action="ppaction://noaction"/>
          </p:cNvPr>
          <p:cNvSpPr txBox="1"/>
          <p:nvPr/>
        </p:nvSpPr>
        <p:spPr>
          <a:xfrm rot="-5400000">
            <a:off x="-43500" y="35881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4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4927" name="Google Shape;4927;p40">
            <a:hlinkClick r:id="rId5" action="ppaction://hlinksldjump"/>
          </p:cNvPr>
          <p:cNvSpPr txBox="1"/>
          <p:nvPr/>
        </p:nvSpPr>
        <p:spPr>
          <a:xfrm rot="-5400000">
            <a:off x="-44575" y="106907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1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pic>
        <p:nvPicPr>
          <p:cNvPr id="4928" name="Google Shape;4928;p40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9" name="Google Shape;4929;p40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0" name="Google Shape;4930;p40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1" name="Google Shape;4931;p40"/>
          <p:cNvGrpSpPr/>
          <p:nvPr/>
        </p:nvGrpSpPr>
        <p:grpSpPr>
          <a:xfrm>
            <a:off x="4470923" y="33671"/>
            <a:ext cx="458760" cy="506323"/>
            <a:chOff x="5241250" y="609200"/>
            <a:chExt cx="177525" cy="199875"/>
          </a:xfrm>
        </p:grpSpPr>
        <p:sp>
          <p:nvSpPr>
            <p:cNvPr id="4932" name="Google Shape;4932;p40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0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0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0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7" name="Google Shape;4897;p38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8" name="Google Shape;4898;p38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C0579D1-F4B5-98CD-4421-6A9A300CF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34" t="20610" r="12503" b="26215"/>
          <a:stretch/>
        </p:blipFill>
        <p:spPr>
          <a:xfrm>
            <a:off x="356051" y="756687"/>
            <a:ext cx="8626110" cy="3309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819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0" name="Google Shape;4890;p38"/>
          <p:cNvSpPr txBox="1">
            <a:spLocks noGrp="1"/>
          </p:cNvSpPr>
          <p:nvPr>
            <p:ph type="title"/>
          </p:nvPr>
        </p:nvSpPr>
        <p:spPr>
          <a:xfrm>
            <a:off x="1765022" y="1386251"/>
            <a:ext cx="32469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Used to</a:t>
            </a:r>
            <a:endParaRPr dirty="0"/>
          </a:p>
        </p:txBody>
      </p:sp>
      <p:sp>
        <p:nvSpPr>
          <p:cNvPr id="4891" name="Google Shape;4891;p38"/>
          <p:cNvSpPr txBox="1">
            <a:spLocks noGrp="1"/>
          </p:cNvSpPr>
          <p:nvPr>
            <p:ph type="subTitle" idx="1"/>
          </p:nvPr>
        </p:nvSpPr>
        <p:spPr>
          <a:xfrm>
            <a:off x="1416797" y="2371718"/>
            <a:ext cx="4162472" cy="13430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2000" dirty="0">
                <a:sym typeface="Wingdings 3"/>
              </a:rPr>
              <a:t></a:t>
            </a:r>
            <a:r>
              <a:rPr lang="en-US" sz="2000" dirty="0"/>
              <a:t>used to talk about an activity that was repeated habitually</a:t>
            </a:r>
            <a:r>
              <a:rPr lang="en-US" sz="2000" b="1" dirty="0"/>
              <a:t> </a:t>
            </a:r>
            <a:r>
              <a:rPr lang="en-US" sz="2000" b="1" u="sng" dirty="0"/>
              <a:t>in the past,</a:t>
            </a:r>
          </a:p>
          <a:p>
            <a:pPr marL="0" lvl="0" indent="0"/>
            <a:r>
              <a:rPr lang="en-US" sz="2000" dirty="0"/>
              <a:t>but which is </a:t>
            </a:r>
            <a:r>
              <a:rPr lang="en-US" sz="2000" b="1" u="sng" dirty="0"/>
              <a:t>Not done now</a:t>
            </a:r>
            <a:endParaRPr sz="2000" b="1" u="sng" dirty="0"/>
          </a:p>
        </p:txBody>
      </p:sp>
      <p:grpSp>
        <p:nvGrpSpPr>
          <p:cNvPr id="4892" name="Google Shape;4892;p38"/>
          <p:cNvGrpSpPr/>
          <p:nvPr/>
        </p:nvGrpSpPr>
        <p:grpSpPr>
          <a:xfrm>
            <a:off x="1972346" y="2113385"/>
            <a:ext cx="2832151" cy="99499"/>
            <a:chOff x="5119825" y="1558875"/>
            <a:chExt cx="703675" cy="116075"/>
          </a:xfrm>
        </p:grpSpPr>
        <p:sp>
          <p:nvSpPr>
            <p:cNvPr id="4893" name="Google Shape;4893;p38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D9E278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8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D9E278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8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D9E278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96" name="Google Shape;4896;p3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7" name="Google Shape;4897;p38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8" name="Google Shape;4898;p38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9" name="Google Shape;5209;p5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0" name="Google Shape;5210;p50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1" name="Google Shape;5211;p50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2" name="Google Shape;5212;p50"/>
          <p:cNvGrpSpPr/>
          <p:nvPr/>
        </p:nvGrpSpPr>
        <p:grpSpPr>
          <a:xfrm>
            <a:off x="7862323" y="-61304"/>
            <a:ext cx="458760" cy="506323"/>
            <a:chOff x="5241250" y="609200"/>
            <a:chExt cx="177525" cy="199875"/>
          </a:xfrm>
        </p:grpSpPr>
        <p:sp>
          <p:nvSpPr>
            <p:cNvPr id="5213" name="Google Shape;5213;p50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50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50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50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4904;p39"/>
          <p:cNvSpPr txBox="1">
            <a:spLocks noGrp="1"/>
          </p:cNvSpPr>
          <p:nvPr>
            <p:ph type="subTitle" idx="1"/>
          </p:nvPr>
        </p:nvSpPr>
        <p:spPr>
          <a:xfrm>
            <a:off x="1322367" y="1421606"/>
            <a:ext cx="6597196" cy="3173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   </a:t>
            </a:r>
            <a:endParaRPr lang="en" sz="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   I </a:t>
            </a:r>
            <a:r>
              <a:rPr lang="en" sz="1800" b="1" u="sng" dirty="0">
                <a:solidFill>
                  <a:srgbClr val="FF0000"/>
                </a:solidFill>
              </a:rPr>
              <a:t>used to</a:t>
            </a:r>
            <a:r>
              <a:rPr lang="en" sz="1800" b="1" dirty="0">
                <a:solidFill>
                  <a:srgbClr val="FF0000"/>
                </a:solidFill>
              </a:rPr>
              <a:t> </a:t>
            </a:r>
            <a:r>
              <a:rPr lang="en" sz="18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study</a:t>
            </a:r>
            <a:r>
              <a:rPr lang="en" sz="1800" b="1" dirty="0"/>
              <a:t> English every year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  1- continual action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  2- Not now </a:t>
            </a:r>
          </a:p>
          <a:p>
            <a:pPr marL="0" lvl="0" indent="0" algn="l"/>
            <a:endParaRPr lang="en-US" sz="11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l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 Examples:</a:t>
            </a:r>
            <a:endParaRPr lang="en" sz="1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   She </a:t>
            </a:r>
            <a:r>
              <a:rPr lang="en" sz="1800" b="1" u="sng" dirty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" sz="1800" b="1" u="sng" dirty="0">
                <a:solidFill>
                  <a:srgbClr val="FF9933"/>
                </a:solidFill>
              </a:rPr>
              <a:t>live</a:t>
            </a:r>
            <a:r>
              <a:rPr lang="en" sz="1800" b="1" dirty="0">
                <a:solidFill>
                  <a:srgbClr val="FF9933"/>
                </a:solidFill>
              </a:rPr>
              <a:t> </a:t>
            </a:r>
            <a:r>
              <a:rPr lang="en" sz="1800" b="1" dirty="0"/>
              <a:t>in Saudi Arabia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l"/>
            <a:r>
              <a:rPr lang="en" sz="1800" b="1" dirty="0"/>
              <a:t>   She </a:t>
            </a:r>
            <a:r>
              <a:rPr lang="en" sz="1800" b="1" u="sng" dirty="0">
                <a:solidFill>
                  <a:schemeClr val="accent2">
                    <a:lumMod val="75000"/>
                  </a:schemeClr>
                </a:solidFill>
              </a:rPr>
              <a:t>didn’t use to </a:t>
            </a:r>
            <a:r>
              <a:rPr lang="en" sz="1800" b="1" u="sng" dirty="0">
                <a:solidFill>
                  <a:srgbClr val="FF9933"/>
                </a:solidFill>
              </a:rPr>
              <a:t>live</a:t>
            </a:r>
            <a:r>
              <a:rPr lang="en" sz="1800" b="1" dirty="0">
                <a:solidFill>
                  <a:srgbClr val="FF9933"/>
                </a:solidFill>
              </a:rPr>
              <a:t> </a:t>
            </a:r>
            <a:r>
              <a:rPr lang="en" sz="1800" b="1" dirty="0"/>
              <a:t>in Saudi Arabia</a:t>
            </a:r>
          </a:p>
          <a:p>
            <a:pPr marL="0" lvl="0" indent="0" algn="l"/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</a:rPr>
              <a:t>   </a:t>
            </a:r>
            <a:r>
              <a:rPr lang="en" sz="1800" b="1" u="sng" dirty="0">
                <a:solidFill>
                  <a:srgbClr val="FF0000"/>
                </a:solidFill>
              </a:rPr>
              <a:t>Did</a:t>
            </a:r>
            <a:r>
              <a:rPr lang="en" sz="1800" b="1" dirty="0">
                <a:solidFill>
                  <a:srgbClr val="FF0000"/>
                </a:solidFill>
              </a:rPr>
              <a:t> </a:t>
            </a:r>
            <a:r>
              <a:rPr lang="en" sz="1800" b="1" dirty="0"/>
              <a:t>she </a:t>
            </a:r>
            <a:r>
              <a:rPr lang="en" sz="1800" b="1" u="sng" dirty="0">
                <a:solidFill>
                  <a:srgbClr val="FF0000"/>
                </a:solidFill>
              </a:rPr>
              <a:t>use to</a:t>
            </a:r>
            <a:r>
              <a:rPr lang="en" sz="1800" b="1" dirty="0"/>
              <a:t> </a:t>
            </a:r>
            <a:r>
              <a:rPr lang="en" sz="1800" b="1" u="sng" dirty="0">
                <a:solidFill>
                  <a:srgbClr val="FF9933"/>
                </a:solidFill>
              </a:rPr>
              <a:t>live</a:t>
            </a:r>
            <a:r>
              <a:rPr lang="en" sz="1800" b="1" dirty="0">
                <a:solidFill>
                  <a:srgbClr val="FF9933"/>
                </a:solidFill>
              </a:rPr>
              <a:t> </a:t>
            </a:r>
            <a:r>
              <a:rPr lang="en" sz="1800" b="1" dirty="0"/>
              <a:t>in Saudi Arabia 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70" name="Google Shape;4903;p39"/>
          <p:cNvSpPr txBox="1">
            <a:spLocks noGrp="1"/>
          </p:cNvSpPr>
          <p:nvPr>
            <p:ph type="title"/>
          </p:nvPr>
        </p:nvSpPr>
        <p:spPr>
          <a:xfrm>
            <a:off x="1348827" y="971828"/>
            <a:ext cx="1431431" cy="37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</a:rPr>
              <a:t>Examples</a:t>
            </a:r>
            <a:r>
              <a:rPr lang="en" sz="2000" dirty="0"/>
              <a:t>:</a:t>
            </a:r>
            <a:endParaRPr sz="2000" dirty="0"/>
          </a:p>
        </p:txBody>
      </p:sp>
      <p:sp>
        <p:nvSpPr>
          <p:cNvPr id="71" name="قوس كبير أيسر 70"/>
          <p:cNvSpPr/>
          <p:nvPr/>
        </p:nvSpPr>
        <p:spPr>
          <a:xfrm rot="16200000">
            <a:off x="2194031" y="1184962"/>
            <a:ext cx="241093" cy="1428751"/>
          </a:xfrm>
          <a:prstGeom prst="leftBrace">
            <a:avLst>
              <a:gd name="adj1" fmla="val 8333"/>
              <a:gd name="adj2" fmla="val 52430"/>
            </a:avLst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وسيلة شرح مستطيلة مستديرة الزوايا 71"/>
          <p:cNvSpPr/>
          <p:nvPr/>
        </p:nvSpPr>
        <p:spPr>
          <a:xfrm>
            <a:off x="5264912" y="3064662"/>
            <a:ext cx="1828861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Affirmative (+)</a:t>
            </a:r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73" name="وسيلة شرح مستطيلة مستديرة الزوايا 72"/>
          <p:cNvSpPr/>
          <p:nvPr/>
        </p:nvSpPr>
        <p:spPr>
          <a:xfrm>
            <a:off x="5532814" y="3612356"/>
            <a:ext cx="1560959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Negative (-)</a:t>
            </a:r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74" name="وسيلة شرح مستطيلة مستديرة الزوايا 73"/>
          <p:cNvSpPr/>
          <p:nvPr/>
        </p:nvSpPr>
        <p:spPr>
          <a:xfrm>
            <a:off x="5482776" y="4138467"/>
            <a:ext cx="1560959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Question(?)</a:t>
            </a:r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75" name="Google Shape;4903;p39"/>
          <p:cNvSpPr txBox="1">
            <a:spLocks noGrp="1"/>
          </p:cNvSpPr>
          <p:nvPr>
            <p:ph type="title"/>
          </p:nvPr>
        </p:nvSpPr>
        <p:spPr>
          <a:xfrm>
            <a:off x="1428750" y="318433"/>
            <a:ext cx="2157413" cy="59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0000"/>
                </a:solidFill>
              </a:rPr>
              <a:t>The structure : </a:t>
            </a:r>
            <a:endParaRPr sz="2200" dirty="0"/>
          </a:p>
        </p:txBody>
      </p:sp>
      <p:sp>
        <p:nvSpPr>
          <p:cNvPr id="76" name="وسيلة شرح مستطيلة مستديرة الزوايا 75"/>
          <p:cNvSpPr/>
          <p:nvPr/>
        </p:nvSpPr>
        <p:spPr>
          <a:xfrm>
            <a:off x="4145116" y="365007"/>
            <a:ext cx="3611255" cy="502838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accent4"/>
                </a:solidFill>
              </a:rPr>
              <a:t>Used to + v ( base form )</a:t>
            </a:r>
            <a:endParaRPr lang="ar-SA" sz="16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 animBg="1"/>
      <p:bldP spid="73" grpId="0" animBg="1"/>
      <p:bldP spid="74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2" name="Google Shape;5102;p47"/>
          <p:cNvSpPr txBox="1">
            <a:spLocks noGrp="1"/>
          </p:cNvSpPr>
          <p:nvPr>
            <p:ph type="title"/>
          </p:nvPr>
        </p:nvSpPr>
        <p:spPr>
          <a:xfrm>
            <a:off x="1098038" y="1334325"/>
            <a:ext cx="6590700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 used to</a:t>
            </a:r>
            <a:endParaRPr dirty="0"/>
          </a:p>
        </p:txBody>
      </p:sp>
      <p:grpSp>
        <p:nvGrpSpPr>
          <p:cNvPr id="5103" name="Google Shape;5103;p47"/>
          <p:cNvGrpSpPr/>
          <p:nvPr/>
        </p:nvGrpSpPr>
        <p:grpSpPr>
          <a:xfrm>
            <a:off x="1148822" y="2345168"/>
            <a:ext cx="6590761" cy="100916"/>
            <a:chOff x="5119825" y="1558875"/>
            <a:chExt cx="703675" cy="116075"/>
          </a:xfrm>
        </p:grpSpPr>
        <p:sp>
          <p:nvSpPr>
            <p:cNvPr id="5104" name="Google Shape;5104;p47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7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7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08" name="Google Shape;5108;p4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9" name="Google Shape;5109;p47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0" name="Google Shape;5110;p47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891;p38"/>
          <p:cNvSpPr txBox="1">
            <a:spLocks noGrp="1"/>
          </p:cNvSpPr>
          <p:nvPr>
            <p:ph type="subTitle" idx="1"/>
          </p:nvPr>
        </p:nvSpPr>
        <p:spPr>
          <a:xfrm>
            <a:off x="1285875" y="2266586"/>
            <a:ext cx="6166929" cy="13430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2000" dirty="0">
                <a:sym typeface="Wingdings 3"/>
              </a:rPr>
              <a:t></a:t>
            </a:r>
            <a:r>
              <a:rPr lang="en-US" sz="2000" dirty="0"/>
              <a:t>to talk about something that has become </a:t>
            </a:r>
          </a:p>
          <a:p>
            <a:pPr marL="0" lvl="0" indent="0"/>
            <a:r>
              <a:rPr lang="en-US" sz="2400" b="1" u="sng" dirty="0">
                <a:solidFill>
                  <a:schemeClr val="accent2"/>
                </a:solidFill>
              </a:rPr>
              <a:t>familiar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400" b="1" u="sng" dirty="0">
                <a:solidFill>
                  <a:srgbClr val="FC524E"/>
                </a:solidFill>
              </a:rPr>
              <a:t>habitual</a:t>
            </a:r>
            <a:r>
              <a:rPr lang="en-US" sz="2000" b="1" u="sng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7" name="Google Shape;5497;p59"/>
          <p:cNvGrpSpPr/>
          <p:nvPr/>
        </p:nvGrpSpPr>
        <p:grpSpPr>
          <a:xfrm rot="10800000" flipH="1">
            <a:off x="1234674" y="803026"/>
            <a:ext cx="2696342" cy="102076"/>
            <a:chOff x="5119825" y="1558875"/>
            <a:chExt cx="703675" cy="116075"/>
          </a:xfrm>
        </p:grpSpPr>
        <p:sp>
          <p:nvSpPr>
            <p:cNvPr id="5498" name="Google Shape;5498;p59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59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59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1" name="Google Shape;5501;p59"/>
          <p:cNvGrpSpPr/>
          <p:nvPr/>
        </p:nvGrpSpPr>
        <p:grpSpPr>
          <a:xfrm rot="10800000" flipH="1">
            <a:off x="2731839" y="4495942"/>
            <a:ext cx="2555325" cy="102076"/>
            <a:chOff x="5119825" y="1558875"/>
            <a:chExt cx="703675" cy="116075"/>
          </a:xfrm>
        </p:grpSpPr>
        <p:sp>
          <p:nvSpPr>
            <p:cNvPr id="5502" name="Google Shape;5502;p59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6460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59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6460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59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6460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09" name="Google Shape;5509;p59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0" name="Google Shape;5510;p59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1" name="Google Shape;5511;p59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4903;p39"/>
          <p:cNvSpPr txBox="1">
            <a:spLocks noGrp="1"/>
          </p:cNvSpPr>
          <p:nvPr>
            <p:ph type="title"/>
          </p:nvPr>
        </p:nvSpPr>
        <p:spPr>
          <a:xfrm>
            <a:off x="1478051" y="481667"/>
            <a:ext cx="2157413" cy="37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</a:rPr>
              <a:t>The structure : </a:t>
            </a:r>
            <a:endParaRPr sz="2400" dirty="0"/>
          </a:p>
        </p:txBody>
      </p:sp>
      <p:sp>
        <p:nvSpPr>
          <p:cNvPr id="30" name="مستطيل 29"/>
          <p:cNvSpPr/>
          <p:nvPr/>
        </p:nvSpPr>
        <p:spPr>
          <a:xfrm>
            <a:off x="830499" y="1143843"/>
            <a:ext cx="5609931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Be +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8C19"/>
                </a:solidFill>
              </a:rPr>
              <a:t>used to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+ </a:t>
            </a:r>
            <a:r>
              <a:rPr lang="en-US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F1217"/>
                </a:solidFill>
              </a:rPr>
              <a:t>Noun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F1217"/>
                </a:solidFill>
              </a:rPr>
              <a:t> or </a:t>
            </a:r>
            <a:r>
              <a:rPr lang="en-US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F1217"/>
                </a:solidFill>
              </a:rPr>
              <a:t>Gerund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>
                <a:ln w="10541" cmpd="sng">
                  <a:solidFill>
                    <a:srgbClr val="FFFF00"/>
                  </a:solidFill>
                  <a:prstDash val="solid"/>
                </a:ln>
              </a:rPr>
              <a:t>(Verb + </a:t>
            </a:r>
            <a:r>
              <a:rPr lang="en-US" sz="2000" b="1" dirty="0" err="1">
                <a:ln w="10541" cmpd="sng">
                  <a:solidFill>
                    <a:srgbClr val="FFFF00"/>
                  </a:solidFill>
                  <a:prstDash val="solid"/>
                </a:ln>
              </a:rPr>
              <a:t>ing</a:t>
            </a:r>
            <a:r>
              <a:rPr lang="en-US" sz="2000" b="1" dirty="0">
                <a:ln w="10541" cmpd="sng">
                  <a:solidFill>
                    <a:srgbClr val="FFFF00"/>
                  </a:solidFill>
                  <a:prstDash val="solid"/>
                </a:ln>
              </a:rPr>
              <a:t> )</a:t>
            </a:r>
          </a:p>
          <a:p>
            <a:pPr algn="ctr"/>
            <a:endParaRPr lang="ar-SA" sz="700" b="1" cap="none" spc="0" dirty="0">
              <a:ln w="10541" cmpd="sng">
                <a:solidFill>
                  <a:srgbClr val="FFFF00"/>
                </a:solidFill>
                <a:prstDash val="solid"/>
              </a:ln>
            </a:endParaRPr>
          </a:p>
        </p:txBody>
      </p:sp>
      <p:cxnSp>
        <p:nvCxnSpPr>
          <p:cNvPr id="31" name="رابط كسهم مستقيم 30"/>
          <p:cNvCxnSpPr/>
          <p:nvPr/>
        </p:nvCxnSpPr>
        <p:spPr>
          <a:xfrm flipH="1">
            <a:off x="1148822" y="1554247"/>
            <a:ext cx="2" cy="4603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Google Shape;4903;p39"/>
          <p:cNvSpPr txBox="1">
            <a:spLocks noGrp="1"/>
          </p:cNvSpPr>
          <p:nvPr>
            <p:ph type="title"/>
          </p:nvPr>
        </p:nvSpPr>
        <p:spPr>
          <a:xfrm>
            <a:off x="698000" y="2014556"/>
            <a:ext cx="2091304" cy="3571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  (a</a:t>
            </a:r>
            <a:r>
              <a:rPr lang="en" sz="2000" dirty="0">
                <a:solidFill>
                  <a:srgbClr val="FF0000"/>
                </a:solidFill>
              </a:rPr>
              <a:t>m – is – are)</a:t>
            </a:r>
            <a:endParaRPr sz="2000" dirty="0"/>
          </a:p>
        </p:txBody>
      </p:sp>
      <p:sp>
        <p:nvSpPr>
          <p:cNvPr id="9" name="مستطيل 8"/>
          <p:cNvSpPr/>
          <p:nvPr/>
        </p:nvSpPr>
        <p:spPr>
          <a:xfrm>
            <a:off x="698000" y="2482977"/>
            <a:ext cx="5967120" cy="1585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Examples:</a:t>
            </a:r>
            <a:endParaRPr lang="en" sz="1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" sz="1700" b="1" dirty="0"/>
              <a:t>She is </a:t>
            </a:r>
            <a:r>
              <a:rPr lang="en" sz="1700" b="1" u="sng" dirty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" sz="1700" b="1" u="sng" dirty="0">
                <a:solidFill>
                  <a:srgbClr val="FF9933"/>
                </a:solidFill>
              </a:rPr>
              <a:t>shopping </a:t>
            </a:r>
            <a:r>
              <a:rPr lang="en" sz="1700" b="1" dirty="0"/>
              <a:t>every week .</a:t>
            </a:r>
          </a:p>
          <a:p>
            <a:pPr lvl="0"/>
            <a:endParaRPr lang="en" sz="1100" b="1" dirty="0"/>
          </a:p>
          <a:p>
            <a:pPr lvl="0"/>
            <a:r>
              <a:rPr lang="en" sz="1700" b="1" dirty="0"/>
              <a:t>She </a:t>
            </a:r>
            <a:r>
              <a:rPr lang="en" sz="1700" b="1" u="sng" dirty="0">
                <a:solidFill>
                  <a:schemeClr val="accent2">
                    <a:lumMod val="75000"/>
                  </a:schemeClr>
                </a:solidFill>
              </a:rPr>
              <a:t>isn’t used to </a:t>
            </a:r>
            <a:r>
              <a:rPr lang="en" sz="1700" b="1" u="sng" dirty="0">
                <a:solidFill>
                  <a:srgbClr val="FF9933"/>
                </a:solidFill>
              </a:rPr>
              <a:t>shopping</a:t>
            </a:r>
            <a:r>
              <a:rPr lang="en" sz="1700" b="1" dirty="0"/>
              <a:t> every week .</a:t>
            </a:r>
          </a:p>
          <a:p>
            <a:pPr lvl="0"/>
            <a:endParaRPr lang="en" b="1" dirty="0"/>
          </a:p>
          <a:p>
            <a:pPr lvl="0"/>
            <a:r>
              <a:rPr lang="en" sz="1700" b="1" u="sng" dirty="0">
                <a:solidFill>
                  <a:srgbClr val="FF0000"/>
                </a:solidFill>
              </a:rPr>
              <a:t>Is </a:t>
            </a:r>
            <a:r>
              <a:rPr lang="en" sz="1700" b="1" dirty="0"/>
              <a:t>she </a:t>
            </a:r>
            <a:r>
              <a:rPr lang="en" sz="1700" b="1" u="sng" dirty="0">
                <a:solidFill>
                  <a:srgbClr val="FF0000"/>
                </a:solidFill>
              </a:rPr>
              <a:t>used to</a:t>
            </a:r>
            <a:r>
              <a:rPr lang="en" sz="1700" b="1" dirty="0"/>
              <a:t> </a:t>
            </a:r>
            <a:r>
              <a:rPr lang="en" sz="1700" b="1" u="sng" dirty="0">
                <a:solidFill>
                  <a:srgbClr val="FF9933"/>
                </a:solidFill>
              </a:rPr>
              <a:t>shopping </a:t>
            </a:r>
            <a:r>
              <a:rPr lang="en" sz="1700" b="1" dirty="0"/>
              <a:t>every week</a:t>
            </a:r>
            <a:r>
              <a:rPr lang="en" sz="17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35" name="وسيلة شرح مستطيلة مستديرة الزوايا 34"/>
          <p:cNvSpPr/>
          <p:nvPr/>
        </p:nvSpPr>
        <p:spPr>
          <a:xfrm>
            <a:off x="4921282" y="2750337"/>
            <a:ext cx="1652398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Affirmative (+)</a:t>
            </a:r>
            <a:endParaRPr lang="ar-SA" sz="1200" b="1" dirty="0">
              <a:solidFill>
                <a:schemeClr val="accent4"/>
              </a:solidFill>
            </a:endParaRPr>
          </a:p>
        </p:txBody>
      </p:sp>
      <p:sp>
        <p:nvSpPr>
          <p:cNvPr id="36" name="وسيلة شرح مستطيلة مستديرة الزوايا 35"/>
          <p:cNvSpPr/>
          <p:nvPr/>
        </p:nvSpPr>
        <p:spPr>
          <a:xfrm>
            <a:off x="5012720" y="3189867"/>
            <a:ext cx="1560959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700" b="1" dirty="0">
                <a:solidFill>
                  <a:schemeClr val="accent4"/>
                </a:solidFill>
              </a:rPr>
              <a:t>Negative (-)</a:t>
            </a:r>
            <a:endParaRPr lang="ar-SA" sz="1700" b="1" dirty="0">
              <a:solidFill>
                <a:schemeClr val="accent4"/>
              </a:solidFill>
            </a:endParaRPr>
          </a:p>
        </p:txBody>
      </p:sp>
      <p:sp>
        <p:nvSpPr>
          <p:cNvPr id="37" name="وسيلة شرح مستطيلة مستديرة الزوايا 36"/>
          <p:cNvSpPr/>
          <p:nvPr/>
        </p:nvSpPr>
        <p:spPr>
          <a:xfrm>
            <a:off x="4967001" y="3648064"/>
            <a:ext cx="1560959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700" b="1" dirty="0">
                <a:solidFill>
                  <a:schemeClr val="accent4"/>
                </a:solidFill>
              </a:rPr>
              <a:t>Question(?)</a:t>
            </a:r>
            <a:endParaRPr lang="ar-SA" sz="17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Interactive High School Locker by Slidesgo">
  <a:themeElements>
    <a:clrScheme name="Simple Light">
      <a:dk1>
        <a:srgbClr val="3B4D57"/>
      </a:dk1>
      <a:lt1>
        <a:srgbClr val="FEF0DA"/>
      </a:lt1>
      <a:dk2>
        <a:srgbClr val="D55246"/>
      </a:dk2>
      <a:lt2>
        <a:srgbClr val="273136"/>
      </a:lt2>
      <a:accent1>
        <a:srgbClr val="577485"/>
      </a:accent1>
      <a:accent2>
        <a:srgbClr val="FC6460"/>
      </a:accent2>
      <a:accent3>
        <a:srgbClr val="D9E278"/>
      </a:accent3>
      <a:accent4>
        <a:srgbClr val="FFFEFC"/>
      </a:accent4>
      <a:accent5>
        <a:srgbClr val="FC8B60"/>
      </a:accent5>
      <a:accent6>
        <a:srgbClr val="FCC560"/>
      </a:accent6>
      <a:hlink>
        <a:srgbClr val="D552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652</Words>
  <Application>Microsoft Office PowerPoint</Application>
  <PresentationFormat>On-screen Show (16:9)</PresentationFormat>
  <Paragraphs>126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Secular One</vt:lpstr>
      <vt:lpstr>MyriadPro-LightIt</vt:lpstr>
      <vt:lpstr>Gabriola</vt:lpstr>
      <vt:lpstr>Arial</vt:lpstr>
      <vt:lpstr>Actor</vt:lpstr>
      <vt:lpstr>MyriadPro-Light</vt:lpstr>
      <vt:lpstr>Interactive High School Locker by Slidesgo</vt:lpstr>
      <vt:lpstr>Unit 2  Influntial People</vt:lpstr>
      <vt:lpstr>Lesson Objectives </vt:lpstr>
      <vt:lpstr>Open</vt:lpstr>
      <vt:lpstr>Used to vs  Be used to</vt:lpstr>
      <vt:lpstr>PowerPoint Presentation</vt:lpstr>
      <vt:lpstr>Used to</vt:lpstr>
      <vt:lpstr>Examples:</vt:lpstr>
      <vt:lpstr>Be used to</vt:lpstr>
      <vt:lpstr>The structure : </vt:lpstr>
      <vt:lpstr>Would for repeated actions in the past versus Used to</vt:lpstr>
      <vt:lpstr>Would vs Used to </vt:lpstr>
      <vt:lpstr>Let’s Practice</vt:lpstr>
      <vt:lpstr>PowerPoint Presentation</vt:lpstr>
      <vt:lpstr>Was/Were going to  ( Future in the Past)</vt:lpstr>
      <vt:lpstr>Was-Were going to </vt:lpstr>
      <vt:lpstr>PowerPoint Presentation</vt:lpstr>
      <vt:lpstr> 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LOCKER</dc:title>
  <dc:creator>ام الوليد</dc:creator>
  <cp:lastModifiedBy>ريم بنت القرني</cp:lastModifiedBy>
  <cp:revision>42</cp:revision>
  <dcterms:modified xsi:type="dcterms:W3CDTF">2023-03-24T21:59:22Z</dcterms:modified>
</cp:coreProperties>
</file>