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4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slide" Target="slide13.xml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hyperlink" Target="https://wheelofnames.com/ar/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r.oryxlearning.com/grade/1st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drive.google.com/file/d/1qMr5PPUWAaxlAQ29oNSF7KkIf5ZNV1Nv/view?usp=drivesdk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v-clock.com/timer/#countdown=00:01:00&amp;enabled=0&amp;seconds=0&amp;sound=glow&amp;loop=1" TargetMode="External"/><Relationship Id="rId13" Type="http://schemas.openxmlformats.org/officeDocument/2006/relationships/image" Target="../media/image7.png"/><Relationship Id="rId14" Type="http://schemas.openxmlformats.org/officeDocument/2006/relationships/slide" Target="slide14.xml"/><Relationship Id="rId15" Type="http://schemas.openxmlformats.org/officeDocument/2006/relationships/image" Target="../media/image5.jpe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" Target="slide1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SOYKmnaSIgQ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4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٢) تمثيل الجمع"/>
          <p:cNvSpPr txBox="1"/>
          <p:nvPr/>
        </p:nvSpPr>
        <p:spPr>
          <a:xfrm>
            <a:off x="6460168" y="5524934"/>
            <a:ext cx="7727826" cy="26661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243327" rtl="0">
              <a:defRPr sz="10304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(٦-٢)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تمثيل الجمع 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٣٢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٣٢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3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697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694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695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6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72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698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723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699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71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728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724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5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6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7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64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729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0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1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2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3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4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5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6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7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8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9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0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1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2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3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4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5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6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7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8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9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0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1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2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3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4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5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6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7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8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9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0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1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2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3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70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765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6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7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8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9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1774" name="IMG_4200.png" descr="IMG_4200.png"/>
          <p:cNvPicPr>
            <a:picLocks noChangeAspect="1"/>
          </p:cNvPicPr>
          <p:nvPr/>
        </p:nvPicPr>
        <p:blipFill>
          <a:blip r:embed="rId2">
            <a:extLst/>
          </a:blip>
          <a:srcRect l="10038" t="11569" r="17567" b="17091"/>
          <a:stretch>
            <a:fillRect/>
          </a:stretch>
        </p:blipFill>
        <p:spPr>
          <a:xfrm>
            <a:off x="11034885" y="757852"/>
            <a:ext cx="8162002" cy="115148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8" name="تجميع"/>
          <p:cNvGrpSpPr/>
          <p:nvPr/>
        </p:nvGrpSpPr>
        <p:grpSpPr>
          <a:xfrm>
            <a:off x="5246528" y="12147987"/>
            <a:ext cx="15124325" cy="1262879"/>
            <a:chOff x="0" y="0"/>
            <a:chExt cx="15124323" cy="1262878"/>
          </a:xfrm>
        </p:grpSpPr>
        <p:grpSp>
          <p:nvGrpSpPr>
            <p:cNvPr id="1777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77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6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2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77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78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779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8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785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78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4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8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78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7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91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78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90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94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79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793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797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79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96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مستطيل مستدير الزوايا"/>
          <p:cNvSpPr/>
          <p:nvPr/>
        </p:nvSpPr>
        <p:spPr>
          <a:xfrm>
            <a:off x="8729606" y="879329"/>
            <a:ext cx="7615648" cy="5765300"/>
          </a:xfrm>
          <a:prstGeom prst="roundRect">
            <a:avLst>
              <a:gd name="adj" fmla="val 471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01" name="أوجد عدد الكل ( المجموع)"/>
          <p:cNvSpPr txBox="1"/>
          <p:nvPr/>
        </p:nvSpPr>
        <p:spPr>
          <a:xfrm>
            <a:off x="15863310" y="1381447"/>
            <a:ext cx="4887553" cy="16493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أوجد عدد الكل ( المجموع)</a:t>
            </a:r>
          </a:p>
        </p:txBody>
      </p:sp>
      <p:grpSp>
        <p:nvGrpSpPr>
          <p:cNvPr id="1881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805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802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803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4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80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806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831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807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8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9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0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1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2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3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4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5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6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7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8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9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0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1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2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3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4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5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6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7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8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9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0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79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836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832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3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4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5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872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837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8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9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0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1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2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3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4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5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6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7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8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9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0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1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2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3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4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5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6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7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8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9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0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1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2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3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4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5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6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7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8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9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0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1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878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1873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4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5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6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77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954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1882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55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1956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9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1957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8" name="٧"/>
            <p:cNvSpPr txBox="1"/>
            <p:nvPr/>
          </p:nvSpPr>
          <p:spPr>
            <a:xfrm>
              <a:off x="3695588" y="1879449"/>
              <a:ext cx="2665536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9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1960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1" name="٨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96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979520" y="6557081"/>
            <a:ext cx="7296640" cy="5202792"/>
            <a:chOff x="0" y="0"/>
            <a:chExt cx="7296639" cy="5202790"/>
          </a:xfrm>
        </p:grpSpPr>
        <p:pic>
          <p:nvPicPr>
            <p:cNvPr id="1963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4" name="٦"/>
            <p:cNvSpPr txBox="1"/>
            <p:nvPr/>
          </p:nvSpPr>
          <p:spPr>
            <a:xfrm>
              <a:off x="294316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966" name="IMG_4214.png" descr="IMG_4214.png"/>
          <p:cNvPicPr>
            <a:picLocks noChangeAspect="1"/>
          </p:cNvPicPr>
          <p:nvPr/>
        </p:nvPicPr>
        <p:blipFill>
          <a:blip r:embed="rId5">
            <a:extLst/>
          </a:blip>
          <a:srcRect l="58148" t="9672" r="10277" b="57447"/>
          <a:stretch>
            <a:fillRect/>
          </a:stretch>
        </p:blipFill>
        <p:spPr>
          <a:xfrm>
            <a:off x="9456207" y="1692543"/>
            <a:ext cx="5881291" cy="4277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967" name="الرسم"/>
          <p:cNvSpPr/>
          <p:nvPr/>
        </p:nvSpPr>
        <p:spPr>
          <a:xfrm>
            <a:off x="13747313" y="2917890"/>
            <a:ext cx="508875" cy="640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463" fill="norm" stroke="1" extrusionOk="0">
                <a:moveTo>
                  <a:pt x="21484" y="10030"/>
                </a:moveTo>
                <a:cubicBezTo>
                  <a:pt x="20264" y="10320"/>
                  <a:pt x="19043" y="10611"/>
                  <a:pt x="17152" y="11821"/>
                </a:cubicBezTo>
                <a:cubicBezTo>
                  <a:pt x="15260" y="13032"/>
                  <a:pt x="12698" y="15163"/>
                  <a:pt x="11111" y="16326"/>
                </a:cubicBezTo>
                <a:cubicBezTo>
                  <a:pt x="9525" y="17488"/>
                  <a:pt x="8915" y="17682"/>
                  <a:pt x="8670" y="17536"/>
                </a:cubicBezTo>
                <a:cubicBezTo>
                  <a:pt x="8426" y="17391"/>
                  <a:pt x="8548" y="16907"/>
                  <a:pt x="9098" y="16180"/>
                </a:cubicBezTo>
                <a:cubicBezTo>
                  <a:pt x="9647" y="15454"/>
                  <a:pt x="10623" y="14485"/>
                  <a:pt x="11538" y="13807"/>
                </a:cubicBezTo>
                <a:cubicBezTo>
                  <a:pt x="12453" y="13129"/>
                  <a:pt x="13308" y="12742"/>
                  <a:pt x="13735" y="12839"/>
                </a:cubicBezTo>
                <a:cubicBezTo>
                  <a:pt x="14162" y="12935"/>
                  <a:pt x="14162" y="13517"/>
                  <a:pt x="13613" y="14776"/>
                </a:cubicBezTo>
                <a:cubicBezTo>
                  <a:pt x="13064" y="16035"/>
                  <a:pt x="11965" y="17972"/>
                  <a:pt x="11111" y="19183"/>
                </a:cubicBezTo>
                <a:cubicBezTo>
                  <a:pt x="10257" y="20394"/>
                  <a:pt x="9647" y="20878"/>
                  <a:pt x="9037" y="21169"/>
                </a:cubicBezTo>
                <a:cubicBezTo>
                  <a:pt x="8426" y="21459"/>
                  <a:pt x="7816" y="21556"/>
                  <a:pt x="7511" y="21362"/>
                </a:cubicBezTo>
                <a:cubicBezTo>
                  <a:pt x="7206" y="21169"/>
                  <a:pt x="7206" y="20684"/>
                  <a:pt x="7572" y="19522"/>
                </a:cubicBezTo>
                <a:cubicBezTo>
                  <a:pt x="7938" y="18360"/>
                  <a:pt x="8670" y="16519"/>
                  <a:pt x="9403" y="15260"/>
                </a:cubicBezTo>
                <a:cubicBezTo>
                  <a:pt x="10135" y="14001"/>
                  <a:pt x="10867" y="13323"/>
                  <a:pt x="11172" y="13226"/>
                </a:cubicBezTo>
                <a:cubicBezTo>
                  <a:pt x="11477" y="13129"/>
                  <a:pt x="11355" y="13613"/>
                  <a:pt x="10623" y="14776"/>
                </a:cubicBezTo>
                <a:cubicBezTo>
                  <a:pt x="9891" y="15938"/>
                  <a:pt x="8548" y="17778"/>
                  <a:pt x="7633" y="18844"/>
                </a:cubicBezTo>
                <a:cubicBezTo>
                  <a:pt x="6718" y="19909"/>
                  <a:pt x="6230" y="20200"/>
                  <a:pt x="6047" y="20006"/>
                </a:cubicBezTo>
                <a:cubicBezTo>
                  <a:pt x="5864" y="19813"/>
                  <a:pt x="5986" y="19134"/>
                  <a:pt x="7267" y="17391"/>
                </a:cubicBezTo>
                <a:cubicBezTo>
                  <a:pt x="8548" y="15647"/>
                  <a:pt x="10989" y="12839"/>
                  <a:pt x="12392" y="11143"/>
                </a:cubicBezTo>
                <a:cubicBezTo>
                  <a:pt x="13796" y="9448"/>
                  <a:pt x="14162" y="8867"/>
                  <a:pt x="14345" y="8819"/>
                </a:cubicBezTo>
                <a:cubicBezTo>
                  <a:pt x="14528" y="8770"/>
                  <a:pt x="14528" y="9255"/>
                  <a:pt x="13308" y="10611"/>
                </a:cubicBezTo>
                <a:cubicBezTo>
                  <a:pt x="12087" y="11967"/>
                  <a:pt x="9647" y="14195"/>
                  <a:pt x="8121" y="15405"/>
                </a:cubicBezTo>
                <a:cubicBezTo>
                  <a:pt x="6596" y="16616"/>
                  <a:pt x="5986" y="16810"/>
                  <a:pt x="5620" y="16616"/>
                </a:cubicBezTo>
                <a:cubicBezTo>
                  <a:pt x="5253" y="16422"/>
                  <a:pt x="5131" y="15841"/>
                  <a:pt x="5803" y="14437"/>
                </a:cubicBezTo>
                <a:cubicBezTo>
                  <a:pt x="6474" y="13032"/>
                  <a:pt x="7938" y="10804"/>
                  <a:pt x="8975" y="9352"/>
                </a:cubicBezTo>
                <a:cubicBezTo>
                  <a:pt x="10013" y="7899"/>
                  <a:pt x="10623" y="7221"/>
                  <a:pt x="11233" y="6688"/>
                </a:cubicBezTo>
                <a:cubicBezTo>
                  <a:pt x="11843" y="6155"/>
                  <a:pt x="12453" y="5768"/>
                  <a:pt x="12698" y="5913"/>
                </a:cubicBezTo>
                <a:cubicBezTo>
                  <a:pt x="12942" y="6058"/>
                  <a:pt x="12820" y="6736"/>
                  <a:pt x="11782" y="7995"/>
                </a:cubicBezTo>
                <a:cubicBezTo>
                  <a:pt x="10745" y="9255"/>
                  <a:pt x="8792" y="11095"/>
                  <a:pt x="7572" y="12209"/>
                </a:cubicBezTo>
                <a:cubicBezTo>
                  <a:pt x="6352" y="13323"/>
                  <a:pt x="5864" y="13710"/>
                  <a:pt x="5253" y="14001"/>
                </a:cubicBezTo>
                <a:cubicBezTo>
                  <a:pt x="4643" y="14291"/>
                  <a:pt x="3911" y="14485"/>
                  <a:pt x="3728" y="14146"/>
                </a:cubicBezTo>
                <a:cubicBezTo>
                  <a:pt x="3545" y="13807"/>
                  <a:pt x="3911" y="12935"/>
                  <a:pt x="5376" y="11289"/>
                </a:cubicBezTo>
                <a:cubicBezTo>
                  <a:pt x="6840" y="9642"/>
                  <a:pt x="9403" y="7221"/>
                  <a:pt x="11111" y="5622"/>
                </a:cubicBezTo>
                <a:cubicBezTo>
                  <a:pt x="12820" y="4024"/>
                  <a:pt x="13674" y="3249"/>
                  <a:pt x="13979" y="3104"/>
                </a:cubicBezTo>
                <a:cubicBezTo>
                  <a:pt x="14284" y="2959"/>
                  <a:pt x="14040" y="3443"/>
                  <a:pt x="12514" y="4751"/>
                </a:cubicBezTo>
                <a:cubicBezTo>
                  <a:pt x="10989" y="6058"/>
                  <a:pt x="8182" y="8189"/>
                  <a:pt x="6230" y="9448"/>
                </a:cubicBezTo>
                <a:cubicBezTo>
                  <a:pt x="4277" y="10708"/>
                  <a:pt x="3179" y="11095"/>
                  <a:pt x="2264" y="11289"/>
                </a:cubicBezTo>
                <a:cubicBezTo>
                  <a:pt x="1348" y="11482"/>
                  <a:pt x="616" y="11482"/>
                  <a:pt x="250" y="10998"/>
                </a:cubicBezTo>
                <a:cubicBezTo>
                  <a:pt x="-116" y="10514"/>
                  <a:pt x="-116" y="9545"/>
                  <a:pt x="494" y="8044"/>
                </a:cubicBezTo>
                <a:cubicBezTo>
                  <a:pt x="1104" y="6543"/>
                  <a:pt x="2325" y="4508"/>
                  <a:pt x="3179" y="3298"/>
                </a:cubicBezTo>
                <a:cubicBezTo>
                  <a:pt x="4033" y="2087"/>
                  <a:pt x="4521" y="1699"/>
                  <a:pt x="5192" y="1360"/>
                </a:cubicBezTo>
                <a:cubicBezTo>
                  <a:pt x="5864" y="1021"/>
                  <a:pt x="6718" y="731"/>
                  <a:pt x="7206" y="828"/>
                </a:cubicBezTo>
                <a:cubicBezTo>
                  <a:pt x="7694" y="925"/>
                  <a:pt x="7816" y="1409"/>
                  <a:pt x="7328" y="2523"/>
                </a:cubicBezTo>
                <a:cubicBezTo>
                  <a:pt x="6840" y="3637"/>
                  <a:pt x="5742" y="5380"/>
                  <a:pt x="4948" y="6446"/>
                </a:cubicBezTo>
                <a:cubicBezTo>
                  <a:pt x="4155" y="7511"/>
                  <a:pt x="3667" y="7899"/>
                  <a:pt x="3057" y="8189"/>
                </a:cubicBezTo>
                <a:cubicBezTo>
                  <a:pt x="2447" y="8480"/>
                  <a:pt x="1715" y="8673"/>
                  <a:pt x="1287" y="8528"/>
                </a:cubicBezTo>
                <a:cubicBezTo>
                  <a:pt x="860" y="8383"/>
                  <a:pt x="738" y="7899"/>
                  <a:pt x="1653" y="6543"/>
                </a:cubicBezTo>
                <a:cubicBezTo>
                  <a:pt x="2569" y="5186"/>
                  <a:pt x="4521" y="2959"/>
                  <a:pt x="6169" y="1651"/>
                </a:cubicBezTo>
                <a:cubicBezTo>
                  <a:pt x="7816" y="343"/>
                  <a:pt x="9159" y="-44"/>
                  <a:pt x="10074" y="4"/>
                </a:cubicBezTo>
                <a:cubicBezTo>
                  <a:pt x="10989" y="53"/>
                  <a:pt x="11477" y="537"/>
                  <a:pt x="11416" y="2087"/>
                </a:cubicBezTo>
                <a:cubicBezTo>
                  <a:pt x="11355" y="3637"/>
                  <a:pt x="10745" y="6252"/>
                  <a:pt x="10257" y="7802"/>
                </a:cubicBezTo>
                <a:cubicBezTo>
                  <a:pt x="9769" y="9352"/>
                  <a:pt x="9403" y="9836"/>
                  <a:pt x="8915" y="10272"/>
                </a:cubicBezTo>
                <a:cubicBezTo>
                  <a:pt x="8426" y="10708"/>
                  <a:pt x="7816" y="11095"/>
                  <a:pt x="7450" y="10853"/>
                </a:cubicBezTo>
                <a:cubicBezTo>
                  <a:pt x="7084" y="10611"/>
                  <a:pt x="6962" y="9739"/>
                  <a:pt x="7633" y="8334"/>
                </a:cubicBezTo>
                <a:cubicBezTo>
                  <a:pt x="8304" y="6930"/>
                  <a:pt x="9769" y="4993"/>
                  <a:pt x="10928" y="3830"/>
                </a:cubicBezTo>
                <a:cubicBezTo>
                  <a:pt x="12087" y="2668"/>
                  <a:pt x="12942" y="2281"/>
                  <a:pt x="13430" y="2329"/>
                </a:cubicBezTo>
                <a:cubicBezTo>
                  <a:pt x="13918" y="2378"/>
                  <a:pt x="14040" y="2862"/>
                  <a:pt x="13674" y="4508"/>
                </a:cubicBezTo>
                <a:cubicBezTo>
                  <a:pt x="13308" y="6155"/>
                  <a:pt x="12453" y="8964"/>
                  <a:pt x="11599" y="10853"/>
                </a:cubicBezTo>
                <a:cubicBezTo>
                  <a:pt x="10745" y="12742"/>
                  <a:pt x="9891" y="13710"/>
                  <a:pt x="9159" y="14340"/>
                </a:cubicBezTo>
                <a:cubicBezTo>
                  <a:pt x="8426" y="14969"/>
                  <a:pt x="7816" y="15260"/>
                  <a:pt x="7511" y="15018"/>
                </a:cubicBezTo>
                <a:cubicBezTo>
                  <a:pt x="7206" y="14776"/>
                  <a:pt x="7206" y="14001"/>
                  <a:pt x="8060" y="12596"/>
                </a:cubicBezTo>
                <a:cubicBezTo>
                  <a:pt x="8915" y="11192"/>
                  <a:pt x="10623" y="9158"/>
                  <a:pt x="11782" y="7899"/>
                </a:cubicBezTo>
                <a:cubicBezTo>
                  <a:pt x="12942" y="6639"/>
                  <a:pt x="13552" y="6155"/>
                  <a:pt x="14223" y="5865"/>
                </a:cubicBezTo>
                <a:cubicBezTo>
                  <a:pt x="14894" y="5574"/>
                  <a:pt x="15626" y="5477"/>
                  <a:pt x="16053" y="5671"/>
                </a:cubicBezTo>
                <a:cubicBezTo>
                  <a:pt x="16481" y="5865"/>
                  <a:pt x="16603" y="6349"/>
                  <a:pt x="16603" y="7366"/>
                </a:cubicBezTo>
                <a:cubicBezTo>
                  <a:pt x="16603" y="8383"/>
                  <a:pt x="16481" y="9933"/>
                  <a:pt x="16114" y="11095"/>
                </a:cubicBezTo>
                <a:cubicBezTo>
                  <a:pt x="15748" y="12257"/>
                  <a:pt x="15138" y="13032"/>
                  <a:pt x="14833" y="13178"/>
                </a:cubicBezTo>
                <a:cubicBezTo>
                  <a:pt x="14528" y="13323"/>
                  <a:pt x="14528" y="12839"/>
                  <a:pt x="14772" y="11676"/>
                </a:cubicBezTo>
                <a:cubicBezTo>
                  <a:pt x="15016" y="10514"/>
                  <a:pt x="15504" y="8673"/>
                  <a:pt x="16114" y="7414"/>
                </a:cubicBezTo>
                <a:cubicBezTo>
                  <a:pt x="16725" y="6155"/>
                  <a:pt x="17457" y="5477"/>
                  <a:pt x="17884" y="5477"/>
                </a:cubicBezTo>
                <a:cubicBezTo>
                  <a:pt x="18311" y="5477"/>
                  <a:pt x="18433" y="6155"/>
                  <a:pt x="17945" y="7608"/>
                </a:cubicBezTo>
                <a:cubicBezTo>
                  <a:pt x="17457" y="9061"/>
                  <a:pt x="16359" y="11289"/>
                  <a:pt x="15565" y="12548"/>
                </a:cubicBezTo>
                <a:cubicBezTo>
                  <a:pt x="14772" y="13807"/>
                  <a:pt x="14284" y="14098"/>
                  <a:pt x="13735" y="14098"/>
                </a:cubicBezTo>
                <a:cubicBezTo>
                  <a:pt x="13186" y="14098"/>
                  <a:pt x="12575" y="13807"/>
                  <a:pt x="12392" y="13081"/>
                </a:cubicBezTo>
                <a:cubicBezTo>
                  <a:pt x="12209" y="12354"/>
                  <a:pt x="12453" y="11192"/>
                  <a:pt x="13186" y="9981"/>
                </a:cubicBezTo>
                <a:cubicBezTo>
                  <a:pt x="13918" y="8770"/>
                  <a:pt x="15138" y="7511"/>
                  <a:pt x="16053" y="6833"/>
                </a:cubicBezTo>
                <a:cubicBezTo>
                  <a:pt x="16969" y="6155"/>
                  <a:pt x="17579" y="6058"/>
                  <a:pt x="18006" y="6300"/>
                </a:cubicBezTo>
                <a:cubicBezTo>
                  <a:pt x="18433" y="6543"/>
                  <a:pt x="18677" y="7124"/>
                  <a:pt x="18799" y="7947"/>
                </a:cubicBezTo>
                <a:cubicBezTo>
                  <a:pt x="18921" y="8770"/>
                  <a:pt x="18921" y="9836"/>
                  <a:pt x="18677" y="10562"/>
                </a:cubicBezTo>
                <a:cubicBezTo>
                  <a:pt x="18433" y="11289"/>
                  <a:pt x="17945" y="11676"/>
                  <a:pt x="17396" y="11967"/>
                </a:cubicBezTo>
                <a:cubicBezTo>
                  <a:pt x="16847" y="12257"/>
                  <a:pt x="16237" y="12451"/>
                  <a:pt x="15626" y="12499"/>
                </a:cubicBezTo>
                <a:cubicBezTo>
                  <a:pt x="15016" y="12548"/>
                  <a:pt x="14406" y="12451"/>
                  <a:pt x="13979" y="11870"/>
                </a:cubicBezTo>
                <a:cubicBezTo>
                  <a:pt x="13552" y="11289"/>
                  <a:pt x="13308" y="10223"/>
                  <a:pt x="13064" y="9158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968" name="الرسم"/>
          <p:cNvSpPr/>
          <p:nvPr/>
        </p:nvSpPr>
        <p:spPr>
          <a:xfrm>
            <a:off x="10715958" y="2942911"/>
            <a:ext cx="470466" cy="741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318" fill="norm" stroke="1" extrusionOk="0">
                <a:moveTo>
                  <a:pt x="21437" y="17602"/>
                </a:moveTo>
                <a:cubicBezTo>
                  <a:pt x="19988" y="17104"/>
                  <a:pt x="18539" y="16605"/>
                  <a:pt x="17815" y="16149"/>
                </a:cubicBezTo>
                <a:cubicBezTo>
                  <a:pt x="17091" y="15692"/>
                  <a:pt x="17091" y="15276"/>
                  <a:pt x="17288" y="14902"/>
                </a:cubicBezTo>
                <a:cubicBezTo>
                  <a:pt x="17486" y="14529"/>
                  <a:pt x="17881" y="14196"/>
                  <a:pt x="18342" y="13905"/>
                </a:cubicBezTo>
                <a:cubicBezTo>
                  <a:pt x="18803" y="13615"/>
                  <a:pt x="19330" y="13365"/>
                  <a:pt x="19988" y="13656"/>
                </a:cubicBezTo>
                <a:cubicBezTo>
                  <a:pt x="20647" y="13947"/>
                  <a:pt x="21437" y="14778"/>
                  <a:pt x="21305" y="15484"/>
                </a:cubicBezTo>
                <a:cubicBezTo>
                  <a:pt x="21174" y="16190"/>
                  <a:pt x="20120" y="16772"/>
                  <a:pt x="18935" y="17021"/>
                </a:cubicBezTo>
                <a:cubicBezTo>
                  <a:pt x="17749" y="17270"/>
                  <a:pt x="16432" y="17187"/>
                  <a:pt x="15576" y="16730"/>
                </a:cubicBezTo>
                <a:cubicBezTo>
                  <a:pt x="14720" y="16273"/>
                  <a:pt x="14325" y="15442"/>
                  <a:pt x="14522" y="14612"/>
                </a:cubicBezTo>
                <a:cubicBezTo>
                  <a:pt x="14720" y="13781"/>
                  <a:pt x="15510" y="12950"/>
                  <a:pt x="16300" y="12493"/>
                </a:cubicBezTo>
                <a:cubicBezTo>
                  <a:pt x="17091" y="12036"/>
                  <a:pt x="17881" y="11953"/>
                  <a:pt x="18408" y="13116"/>
                </a:cubicBezTo>
                <a:cubicBezTo>
                  <a:pt x="18935" y="14279"/>
                  <a:pt x="19198" y="16689"/>
                  <a:pt x="18737" y="18350"/>
                </a:cubicBezTo>
                <a:cubicBezTo>
                  <a:pt x="18276" y="20012"/>
                  <a:pt x="17091" y="20925"/>
                  <a:pt x="15708" y="21216"/>
                </a:cubicBezTo>
                <a:cubicBezTo>
                  <a:pt x="14325" y="21507"/>
                  <a:pt x="12744" y="21175"/>
                  <a:pt x="11888" y="20219"/>
                </a:cubicBezTo>
                <a:cubicBezTo>
                  <a:pt x="11032" y="19264"/>
                  <a:pt x="10900" y="17685"/>
                  <a:pt x="11757" y="15733"/>
                </a:cubicBezTo>
                <a:cubicBezTo>
                  <a:pt x="12613" y="13781"/>
                  <a:pt x="14457" y="11455"/>
                  <a:pt x="15708" y="10167"/>
                </a:cubicBezTo>
                <a:cubicBezTo>
                  <a:pt x="16959" y="8879"/>
                  <a:pt x="17617" y="8630"/>
                  <a:pt x="18210" y="8796"/>
                </a:cubicBezTo>
                <a:cubicBezTo>
                  <a:pt x="18803" y="8962"/>
                  <a:pt x="19330" y="9544"/>
                  <a:pt x="19527" y="10749"/>
                </a:cubicBezTo>
                <a:cubicBezTo>
                  <a:pt x="19725" y="11953"/>
                  <a:pt x="19593" y="13781"/>
                  <a:pt x="18276" y="15401"/>
                </a:cubicBezTo>
                <a:cubicBezTo>
                  <a:pt x="16959" y="17021"/>
                  <a:pt x="14457" y="18433"/>
                  <a:pt x="11822" y="19222"/>
                </a:cubicBezTo>
                <a:cubicBezTo>
                  <a:pt x="9188" y="20012"/>
                  <a:pt x="6422" y="20178"/>
                  <a:pt x="4710" y="19887"/>
                </a:cubicBezTo>
                <a:cubicBezTo>
                  <a:pt x="2998" y="19596"/>
                  <a:pt x="2339" y="18849"/>
                  <a:pt x="2603" y="17353"/>
                </a:cubicBezTo>
                <a:cubicBezTo>
                  <a:pt x="2866" y="15858"/>
                  <a:pt x="4052" y="13615"/>
                  <a:pt x="5764" y="11745"/>
                </a:cubicBezTo>
                <a:cubicBezTo>
                  <a:pt x="7476" y="9876"/>
                  <a:pt x="9715" y="8381"/>
                  <a:pt x="11954" y="7467"/>
                </a:cubicBezTo>
                <a:cubicBezTo>
                  <a:pt x="14193" y="6553"/>
                  <a:pt x="16432" y="6221"/>
                  <a:pt x="17749" y="6262"/>
                </a:cubicBezTo>
                <a:cubicBezTo>
                  <a:pt x="19066" y="6304"/>
                  <a:pt x="19461" y="6719"/>
                  <a:pt x="19593" y="7467"/>
                </a:cubicBezTo>
                <a:cubicBezTo>
                  <a:pt x="19725" y="8215"/>
                  <a:pt x="19593" y="9295"/>
                  <a:pt x="18605" y="10375"/>
                </a:cubicBezTo>
                <a:cubicBezTo>
                  <a:pt x="17617" y="11455"/>
                  <a:pt x="15774" y="12535"/>
                  <a:pt x="13666" y="13199"/>
                </a:cubicBezTo>
                <a:cubicBezTo>
                  <a:pt x="11559" y="13864"/>
                  <a:pt x="9188" y="14113"/>
                  <a:pt x="7674" y="13864"/>
                </a:cubicBezTo>
                <a:cubicBezTo>
                  <a:pt x="6159" y="13615"/>
                  <a:pt x="5500" y="12867"/>
                  <a:pt x="6027" y="11455"/>
                </a:cubicBezTo>
                <a:cubicBezTo>
                  <a:pt x="6554" y="10042"/>
                  <a:pt x="8266" y="7965"/>
                  <a:pt x="10439" y="6262"/>
                </a:cubicBezTo>
                <a:cubicBezTo>
                  <a:pt x="12613" y="4559"/>
                  <a:pt x="15247" y="3230"/>
                  <a:pt x="16893" y="2649"/>
                </a:cubicBezTo>
                <a:cubicBezTo>
                  <a:pt x="18539" y="2067"/>
                  <a:pt x="19198" y="2233"/>
                  <a:pt x="19593" y="2898"/>
                </a:cubicBezTo>
                <a:cubicBezTo>
                  <a:pt x="19988" y="3562"/>
                  <a:pt x="20120" y="4725"/>
                  <a:pt x="19461" y="6055"/>
                </a:cubicBezTo>
                <a:cubicBezTo>
                  <a:pt x="18803" y="7384"/>
                  <a:pt x="17354" y="8879"/>
                  <a:pt x="15378" y="9959"/>
                </a:cubicBezTo>
                <a:cubicBezTo>
                  <a:pt x="13403" y="11039"/>
                  <a:pt x="10900" y="11704"/>
                  <a:pt x="9254" y="12036"/>
                </a:cubicBezTo>
                <a:cubicBezTo>
                  <a:pt x="7608" y="12369"/>
                  <a:pt x="6817" y="12369"/>
                  <a:pt x="6291" y="12161"/>
                </a:cubicBezTo>
                <a:cubicBezTo>
                  <a:pt x="5764" y="11953"/>
                  <a:pt x="5500" y="11538"/>
                  <a:pt x="6093" y="10458"/>
                </a:cubicBezTo>
                <a:cubicBezTo>
                  <a:pt x="6686" y="9378"/>
                  <a:pt x="8135" y="7633"/>
                  <a:pt x="10110" y="5930"/>
                </a:cubicBezTo>
                <a:cubicBezTo>
                  <a:pt x="12086" y="4227"/>
                  <a:pt x="14588" y="2565"/>
                  <a:pt x="16169" y="1652"/>
                </a:cubicBezTo>
                <a:cubicBezTo>
                  <a:pt x="17749" y="738"/>
                  <a:pt x="18408" y="572"/>
                  <a:pt x="19066" y="447"/>
                </a:cubicBezTo>
                <a:cubicBezTo>
                  <a:pt x="19725" y="322"/>
                  <a:pt x="20383" y="239"/>
                  <a:pt x="20778" y="489"/>
                </a:cubicBezTo>
                <a:cubicBezTo>
                  <a:pt x="21174" y="738"/>
                  <a:pt x="21305" y="1319"/>
                  <a:pt x="20910" y="2524"/>
                </a:cubicBezTo>
                <a:cubicBezTo>
                  <a:pt x="20515" y="3729"/>
                  <a:pt x="19593" y="5556"/>
                  <a:pt x="17815" y="7052"/>
                </a:cubicBezTo>
                <a:cubicBezTo>
                  <a:pt x="16037" y="8547"/>
                  <a:pt x="13403" y="9710"/>
                  <a:pt x="11691" y="10292"/>
                </a:cubicBezTo>
                <a:cubicBezTo>
                  <a:pt x="9978" y="10873"/>
                  <a:pt x="9188" y="10873"/>
                  <a:pt x="8464" y="10832"/>
                </a:cubicBezTo>
                <a:cubicBezTo>
                  <a:pt x="7739" y="10790"/>
                  <a:pt x="7081" y="10707"/>
                  <a:pt x="6686" y="10416"/>
                </a:cubicBezTo>
                <a:cubicBezTo>
                  <a:pt x="6291" y="10125"/>
                  <a:pt x="6159" y="9627"/>
                  <a:pt x="6817" y="8505"/>
                </a:cubicBezTo>
                <a:cubicBezTo>
                  <a:pt x="7476" y="7384"/>
                  <a:pt x="8925" y="5639"/>
                  <a:pt x="10439" y="4227"/>
                </a:cubicBezTo>
                <a:cubicBezTo>
                  <a:pt x="11954" y="2815"/>
                  <a:pt x="13535" y="1735"/>
                  <a:pt x="14720" y="1070"/>
                </a:cubicBezTo>
                <a:cubicBezTo>
                  <a:pt x="15905" y="405"/>
                  <a:pt x="16696" y="156"/>
                  <a:pt x="17156" y="239"/>
                </a:cubicBezTo>
                <a:cubicBezTo>
                  <a:pt x="17617" y="322"/>
                  <a:pt x="17749" y="738"/>
                  <a:pt x="16630" y="1859"/>
                </a:cubicBezTo>
                <a:cubicBezTo>
                  <a:pt x="15510" y="2981"/>
                  <a:pt x="13139" y="4809"/>
                  <a:pt x="11230" y="5889"/>
                </a:cubicBezTo>
                <a:cubicBezTo>
                  <a:pt x="9320" y="6969"/>
                  <a:pt x="7871" y="7301"/>
                  <a:pt x="6752" y="7467"/>
                </a:cubicBezTo>
                <a:cubicBezTo>
                  <a:pt x="5632" y="7633"/>
                  <a:pt x="4842" y="7633"/>
                  <a:pt x="4381" y="7425"/>
                </a:cubicBezTo>
                <a:cubicBezTo>
                  <a:pt x="3920" y="7218"/>
                  <a:pt x="3788" y="6802"/>
                  <a:pt x="4315" y="5930"/>
                </a:cubicBezTo>
                <a:cubicBezTo>
                  <a:pt x="4842" y="5058"/>
                  <a:pt x="6027" y="3729"/>
                  <a:pt x="7081" y="2732"/>
                </a:cubicBezTo>
                <a:cubicBezTo>
                  <a:pt x="8135" y="1735"/>
                  <a:pt x="9056" y="1070"/>
                  <a:pt x="9847" y="613"/>
                </a:cubicBezTo>
                <a:cubicBezTo>
                  <a:pt x="10637" y="156"/>
                  <a:pt x="11296" y="-93"/>
                  <a:pt x="11493" y="32"/>
                </a:cubicBezTo>
                <a:cubicBezTo>
                  <a:pt x="11691" y="156"/>
                  <a:pt x="11427" y="655"/>
                  <a:pt x="9781" y="1818"/>
                </a:cubicBezTo>
                <a:cubicBezTo>
                  <a:pt x="8135" y="2981"/>
                  <a:pt x="5105" y="4809"/>
                  <a:pt x="3196" y="5805"/>
                </a:cubicBezTo>
                <a:cubicBezTo>
                  <a:pt x="1286" y="6802"/>
                  <a:pt x="496" y="6969"/>
                  <a:pt x="166" y="6802"/>
                </a:cubicBezTo>
                <a:cubicBezTo>
                  <a:pt x="-163" y="6636"/>
                  <a:pt x="-31" y="6138"/>
                  <a:pt x="825" y="5058"/>
                </a:cubicBezTo>
                <a:cubicBezTo>
                  <a:pt x="1681" y="3978"/>
                  <a:pt x="3261" y="2316"/>
                  <a:pt x="4315" y="1361"/>
                </a:cubicBezTo>
                <a:cubicBezTo>
                  <a:pt x="5369" y="405"/>
                  <a:pt x="5896" y="156"/>
                  <a:pt x="6488" y="73"/>
                </a:cubicBezTo>
                <a:cubicBezTo>
                  <a:pt x="7081" y="-10"/>
                  <a:pt x="7739" y="73"/>
                  <a:pt x="8200" y="655"/>
                </a:cubicBezTo>
                <a:cubicBezTo>
                  <a:pt x="8661" y="1236"/>
                  <a:pt x="8925" y="2316"/>
                  <a:pt x="8596" y="3770"/>
                </a:cubicBezTo>
                <a:cubicBezTo>
                  <a:pt x="8266" y="5224"/>
                  <a:pt x="7344" y="7052"/>
                  <a:pt x="6620" y="8132"/>
                </a:cubicBezTo>
                <a:cubicBezTo>
                  <a:pt x="5896" y="9212"/>
                  <a:pt x="5369" y="9544"/>
                  <a:pt x="5237" y="9461"/>
                </a:cubicBezTo>
                <a:cubicBezTo>
                  <a:pt x="5105" y="9378"/>
                  <a:pt x="5369" y="8879"/>
                  <a:pt x="5961" y="8298"/>
                </a:cubicBezTo>
                <a:cubicBezTo>
                  <a:pt x="6554" y="7716"/>
                  <a:pt x="7476" y="7052"/>
                  <a:pt x="8266" y="6553"/>
                </a:cubicBezTo>
                <a:cubicBezTo>
                  <a:pt x="9056" y="6055"/>
                  <a:pt x="9715" y="5722"/>
                  <a:pt x="10374" y="5639"/>
                </a:cubicBezTo>
                <a:cubicBezTo>
                  <a:pt x="11032" y="5556"/>
                  <a:pt x="11691" y="5722"/>
                  <a:pt x="12020" y="6429"/>
                </a:cubicBezTo>
                <a:cubicBezTo>
                  <a:pt x="12349" y="7135"/>
                  <a:pt x="12349" y="8381"/>
                  <a:pt x="12217" y="9461"/>
                </a:cubicBezTo>
                <a:cubicBezTo>
                  <a:pt x="12086" y="10541"/>
                  <a:pt x="11822" y="11455"/>
                  <a:pt x="11493" y="12452"/>
                </a:cubicBezTo>
                <a:cubicBezTo>
                  <a:pt x="11164" y="13449"/>
                  <a:pt x="10769" y="14529"/>
                  <a:pt x="10769" y="14819"/>
                </a:cubicBezTo>
                <a:cubicBezTo>
                  <a:pt x="10769" y="15110"/>
                  <a:pt x="11164" y="14612"/>
                  <a:pt x="11954" y="13781"/>
                </a:cubicBezTo>
                <a:cubicBezTo>
                  <a:pt x="12744" y="12950"/>
                  <a:pt x="13930" y="11787"/>
                  <a:pt x="14852" y="10998"/>
                </a:cubicBezTo>
                <a:cubicBezTo>
                  <a:pt x="15774" y="10209"/>
                  <a:pt x="16432" y="9793"/>
                  <a:pt x="16893" y="9793"/>
                </a:cubicBezTo>
                <a:cubicBezTo>
                  <a:pt x="17354" y="9793"/>
                  <a:pt x="17617" y="10209"/>
                  <a:pt x="17354" y="11538"/>
                </a:cubicBezTo>
                <a:cubicBezTo>
                  <a:pt x="17091" y="12867"/>
                  <a:pt x="16300" y="15110"/>
                  <a:pt x="15774" y="16481"/>
                </a:cubicBezTo>
                <a:cubicBezTo>
                  <a:pt x="15247" y="17852"/>
                  <a:pt x="14983" y="18350"/>
                  <a:pt x="14654" y="18765"/>
                </a:cubicBezTo>
                <a:cubicBezTo>
                  <a:pt x="14325" y="19181"/>
                  <a:pt x="13930" y="19513"/>
                  <a:pt x="13732" y="19347"/>
                </a:cubicBezTo>
                <a:cubicBezTo>
                  <a:pt x="13535" y="19181"/>
                  <a:pt x="13535" y="18516"/>
                  <a:pt x="13600" y="17769"/>
                </a:cubicBezTo>
                <a:cubicBezTo>
                  <a:pt x="13666" y="17021"/>
                  <a:pt x="13798" y="16190"/>
                  <a:pt x="13930" y="15359"/>
                </a:cubicBezTo>
              </a:path>
            </a:pathLst>
          </a:custGeom>
          <a:ln w="88900" cap="rnd">
            <a:solidFill>
              <a:srgbClr val="FFFFFF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969" name="٣"/>
          <p:cNvSpPr txBox="1"/>
          <p:nvPr/>
        </p:nvSpPr>
        <p:spPr>
          <a:xfrm>
            <a:off x="10559537" y="2671066"/>
            <a:ext cx="783309" cy="12925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400"/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970" name="٥"/>
          <p:cNvSpPr txBox="1"/>
          <p:nvPr/>
        </p:nvSpPr>
        <p:spPr>
          <a:xfrm>
            <a:off x="13472879" y="2667485"/>
            <a:ext cx="783309" cy="1292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7400"/>
            </a:lvl1pPr>
          </a:lstStyle>
          <a:p>
            <a:pPr rtl="0">
              <a:defRPr/>
            </a:pPr>
            <a:r>
              <a:t>٥</a:t>
            </a:r>
          </a:p>
        </p:txBody>
      </p:sp>
      <p:grpSp>
        <p:nvGrpSpPr>
          <p:cNvPr id="1994" name="تجميع"/>
          <p:cNvGrpSpPr/>
          <p:nvPr/>
        </p:nvGrpSpPr>
        <p:grpSpPr>
          <a:xfrm>
            <a:off x="4629838" y="11968719"/>
            <a:ext cx="15124324" cy="1262879"/>
            <a:chOff x="0" y="0"/>
            <a:chExt cx="15124323" cy="1262878"/>
          </a:xfrm>
        </p:grpSpPr>
        <p:grpSp>
          <p:nvGrpSpPr>
            <p:cNvPr id="197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9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72" name="IMG_4020.jpeg" descr="IMG_4020.jpe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7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97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97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975" name="IMG_4015.jpeg" descr="IMG_4015.jpe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7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981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97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80" name="IMG_0291.jpeg" descr="IMG_0291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84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98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83" name="IMG_4023.png" descr="IMG_4023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87" name="تجميع">
              <a:hlinkClick r:id="rId1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98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86" name="IMG_4995.jpeg" descr="IMG_499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90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98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989" name="IMG_4017.jpeg" descr="IMG_4017.jpe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993" name="تجميع">
              <a:hlinkClick r:id="rId18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99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92" name="صورة 20" descr="صورة 20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7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1998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9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001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2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003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006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7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8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9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0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1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2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3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4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068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043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015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6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7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9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1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2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3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4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5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6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7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8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9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0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1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2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67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044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5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6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8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3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4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5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6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072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069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070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92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07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074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079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07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08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080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085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08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088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7683797"/>
            <a:ext cx="1165869" cy="1412241"/>
            <a:chOff x="0" y="0"/>
            <a:chExt cx="1165867" cy="1412239"/>
          </a:xfrm>
        </p:grpSpPr>
        <p:sp>
          <p:nvSpPr>
            <p:cNvPr id="208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091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2089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211.png" descr="IMG_421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6299" t="5379" r="1878" b="23576"/>
          <a:stretch>
            <a:fillRect/>
          </a:stretch>
        </p:blipFill>
        <p:spPr>
          <a:xfrm>
            <a:off x="5278819" y="8019589"/>
            <a:ext cx="5038430" cy="27229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278819" y="12011343"/>
            <a:ext cx="15124324" cy="1262880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7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211.png" descr="IMG_4211.png">
            <a:hlinkClick r:id="" invalidUrl="" action="ppaction://hlinkshowjump?jump=nextslide" tgtFrame="" tooltip="" history="1" highlightClick="0" endSnd="0"/>
          </p:cNvPr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8875" y="2726923"/>
            <a:ext cx="12586256" cy="8726912"/>
          </a:xfrm>
          <a:prstGeom prst="rect">
            <a:avLst/>
          </a:prstGeom>
        </p:spPr>
      </p:pic>
      <p:pic>
        <p:nvPicPr>
          <p:cNvPr id="750" name="IMG_4211.png" descr="IMG_4211.png">
            <a:hlinkClick r:id="" invalidUrl="" action="ppaction://hlinkshowjump?jump=nextslide" tgtFrame="" tooltip="" history="1" highlightClick="0" endSnd="0"/>
          </p:cNvPr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61481" y="2245637"/>
            <a:ext cx="4586859" cy="8917429"/>
          </a:xfrm>
          <a:prstGeom prst="rect">
            <a:avLst/>
          </a:prstGeom>
        </p:spPr>
      </p:pic>
      <p:grpSp>
        <p:nvGrpSpPr>
          <p:cNvPr id="774" name="تجميع"/>
          <p:cNvGrpSpPr/>
          <p:nvPr/>
        </p:nvGrpSpPr>
        <p:grpSpPr>
          <a:xfrm>
            <a:off x="5316254" y="12147986"/>
            <a:ext cx="15124325" cy="1262880"/>
            <a:chOff x="0" y="0"/>
            <a:chExt cx="15124323" cy="1262878"/>
          </a:xfrm>
        </p:grpSpPr>
        <p:grpSp>
          <p:nvGrpSpPr>
            <p:cNvPr id="75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9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1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0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2" name="IMG_4212.png" descr="IMG_4212.png"/>
          <p:cNvPicPr>
            <a:picLocks noChangeAspect="1"/>
          </p:cNvPicPr>
          <p:nvPr/>
        </p:nvPicPr>
        <p:blipFill>
          <a:blip r:embed="rId2">
            <a:extLst/>
          </a:blip>
          <a:srcRect l="5190" t="2215" r="1769" b="56070"/>
          <a:stretch>
            <a:fillRect/>
          </a:stretch>
        </p:blipFill>
        <p:spPr>
          <a:xfrm>
            <a:off x="3427308" y="4212662"/>
            <a:ext cx="19604994" cy="613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fill="norm" stroke="1" extrusionOk="0">
                <a:moveTo>
                  <a:pt x="9696" y="0"/>
                </a:moveTo>
                <a:lnTo>
                  <a:pt x="9696" y="10701"/>
                </a:lnTo>
                <a:lnTo>
                  <a:pt x="9696" y="21600"/>
                </a:lnTo>
                <a:lnTo>
                  <a:pt x="9735" y="21600"/>
                </a:lnTo>
                <a:lnTo>
                  <a:pt x="9774" y="21600"/>
                </a:lnTo>
                <a:lnTo>
                  <a:pt x="9774" y="10701"/>
                </a:lnTo>
                <a:lnTo>
                  <a:pt x="9774" y="0"/>
                </a:lnTo>
                <a:lnTo>
                  <a:pt x="9696" y="0"/>
                </a:lnTo>
                <a:close/>
                <a:moveTo>
                  <a:pt x="8210" y="1398"/>
                </a:moveTo>
                <a:cubicBezTo>
                  <a:pt x="8156" y="1398"/>
                  <a:pt x="8199" y="1904"/>
                  <a:pt x="8275" y="2157"/>
                </a:cubicBezTo>
                <a:cubicBezTo>
                  <a:pt x="8321" y="2311"/>
                  <a:pt x="8321" y="2311"/>
                  <a:pt x="8197" y="2297"/>
                </a:cubicBezTo>
                <a:cubicBezTo>
                  <a:pt x="8070" y="2282"/>
                  <a:pt x="7985" y="2447"/>
                  <a:pt x="7928" y="2820"/>
                </a:cubicBezTo>
                <a:cubicBezTo>
                  <a:pt x="7889" y="3079"/>
                  <a:pt x="7886" y="3128"/>
                  <a:pt x="7893" y="3609"/>
                </a:cubicBezTo>
                <a:cubicBezTo>
                  <a:pt x="7900" y="4080"/>
                  <a:pt x="7905" y="4156"/>
                  <a:pt x="7959" y="4507"/>
                </a:cubicBezTo>
                <a:cubicBezTo>
                  <a:pt x="8024" y="4928"/>
                  <a:pt x="8117" y="5271"/>
                  <a:pt x="8173" y="5299"/>
                </a:cubicBezTo>
                <a:cubicBezTo>
                  <a:pt x="8213" y="5319"/>
                  <a:pt x="8276" y="5279"/>
                  <a:pt x="8354" y="5187"/>
                </a:cubicBezTo>
                <a:cubicBezTo>
                  <a:pt x="8398" y="5135"/>
                  <a:pt x="8420" y="5141"/>
                  <a:pt x="8506" y="5232"/>
                </a:cubicBezTo>
                <a:cubicBezTo>
                  <a:pt x="8595" y="5326"/>
                  <a:pt x="8613" y="5331"/>
                  <a:pt x="8657" y="5271"/>
                </a:cubicBezTo>
                <a:cubicBezTo>
                  <a:pt x="8729" y="5175"/>
                  <a:pt x="8805" y="4876"/>
                  <a:pt x="8868" y="4441"/>
                </a:cubicBezTo>
                <a:cubicBezTo>
                  <a:pt x="8920" y="4090"/>
                  <a:pt x="8923" y="4033"/>
                  <a:pt x="8924" y="3542"/>
                </a:cubicBezTo>
                <a:cubicBezTo>
                  <a:pt x="8925" y="2978"/>
                  <a:pt x="8903" y="2752"/>
                  <a:pt x="8822" y="2510"/>
                </a:cubicBezTo>
                <a:cubicBezTo>
                  <a:pt x="8752" y="2303"/>
                  <a:pt x="8615" y="2229"/>
                  <a:pt x="8519" y="2347"/>
                </a:cubicBezTo>
                <a:cubicBezTo>
                  <a:pt x="8451" y="2430"/>
                  <a:pt x="8442" y="2330"/>
                  <a:pt x="8498" y="2124"/>
                </a:cubicBezTo>
                <a:cubicBezTo>
                  <a:pt x="8545" y="1952"/>
                  <a:pt x="8547" y="1935"/>
                  <a:pt x="8523" y="1857"/>
                </a:cubicBezTo>
                <a:cubicBezTo>
                  <a:pt x="8502" y="1790"/>
                  <a:pt x="8491" y="1784"/>
                  <a:pt x="8468" y="1830"/>
                </a:cubicBezTo>
                <a:cubicBezTo>
                  <a:pt x="8443" y="1880"/>
                  <a:pt x="8431" y="1862"/>
                  <a:pt x="8386" y="1712"/>
                </a:cubicBezTo>
                <a:cubicBezTo>
                  <a:pt x="8334" y="1537"/>
                  <a:pt x="8256" y="1398"/>
                  <a:pt x="8210" y="1398"/>
                </a:cubicBezTo>
                <a:close/>
                <a:moveTo>
                  <a:pt x="21052" y="1821"/>
                </a:moveTo>
                <a:cubicBezTo>
                  <a:pt x="20929" y="1821"/>
                  <a:pt x="20885" y="1841"/>
                  <a:pt x="20842" y="1916"/>
                </a:cubicBezTo>
                <a:cubicBezTo>
                  <a:pt x="20732" y="2106"/>
                  <a:pt x="20672" y="2300"/>
                  <a:pt x="20621" y="2633"/>
                </a:cubicBezTo>
                <a:cubicBezTo>
                  <a:pt x="20576" y="2923"/>
                  <a:pt x="20570" y="3015"/>
                  <a:pt x="20571" y="3341"/>
                </a:cubicBezTo>
                <a:cubicBezTo>
                  <a:pt x="20572" y="4061"/>
                  <a:pt x="20700" y="4614"/>
                  <a:pt x="20920" y="4845"/>
                </a:cubicBezTo>
                <a:cubicBezTo>
                  <a:pt x="20941" y="4868"/>
                  <a:pt x="21011" y="4880"/>
                  <a:pt x="21075" y="4872"/>
                </a:cubicBezTo>
                <a:cubicBezTo>
                  <a:pt x="21268" y="4846"/>
                  <a:pt x="21415" y="4539"/>
                  <a:pt x="21491" y="4007"/>
                </a:cubicBezTo>
                <a:cubicBezTo>
                  <a:pt x="21599" y="3254"/>
                  <a:pt x="21513" y="2372"/>
                  <a:pt x="21293" y="1976"/>
                </a:cubicBezTo>
                <a:cubicBezTo>
                  <a:pt x="21213" y="1831"/>
                  <a:pt x="21198" y="1821"/>
                  <a:pt x="21052" y="1821"/>
                </a:cubicBezTo>
                <a:close/>
                <a:moveTo>
                  <a:pt x="7065" y="3193"/>
                </a:moveTo>
                <a:lnTo>
                  <a:pt x="3535" y="3206"/>
                </a:lnTo>
                <a:lnTo>
                  <a:pt x="5" y="3218"/>
                </a:lnTo>
                <a:lnTo>
                  <a:pt x="1" y="11399"/>
                </a:lnTo>
                <a:cubicBezTo>
                  <a:pt x="-1" y="15899"/>
                  <a:pt x="1" y="19608"/>
                  <a:pt x="5" y="19642"/>
                </a:cubicBezTo>
                <a:cubicBezTo>
                  <a:pt x="11" y="19692"/>
                  <a:pt x="732" y="19705"/>
                  <a:pt x="3538" y="19705"/>
                </a:cubicBezTo>
                <a:lnTo>
                  <a:pt x="7065" y="19705"/>
                </a:lnTo>
                <a:lnTo>
                  <a:pt x="7065" y="11449"/>
                </a:lnTo>
                <a:lnTo>
                  <a:pt x="7065" y="3193"/>
                </a:lnTo>
                <a:close/>
                <a:moveTo>
                  <a:pt x="12078" y="3193"/>
                </a:moveTo>
                <a:lnTo>
                  <a:pt x="12078" y="11723"/>
                </a:lnTo>
                <a:lnTo>
                  <a:pt x="12078" y="20254"/>
                </a:lnTo>
                <a:lnTo>
                  <a:pt x="15612" y="20254"/>
                </a:lnTo>
                <a:lnTo>
                  <a:pt x="19145" y="20254"/>
                </a:lnTo>
                <a:lnTo>
                  <a:pt x="19145" y="11723"/>
                </a:lnTo>
                <a:lnTo>
                  <a:pt x="19145" y="3193"/>
                </a:lnTo>
                <a:lnTo>
                  <a:pt x="15612" y="3193"/>
                </a:lnTo>
                <a:lnTo>
                  <a:pt x="12078" y="3193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903" name="IMG_4213.png" descr="IMG_4213.png"/>
          <p:cNvPicPr>
            <a:picLocks noChangeAspect="1"/>
          </p:cNvPicPr>
          <p:nvPr/>
        </p:nvPicPr>
        <p:blipFill>
          <a:blip r:embed="rId3">
            <a:extLst/>
          </a:blip>
          <a:srcRect l="0" t="43788" r="10025" b="43788"/>
          <a:stretch>
            <a:fillRect/>
          </a:stretch>
        </p:blipFill>
        <p:spPr>
          <a:xfrm>
            <a:off x="9800885" y="10574320"/>
            <a:ext cx="13231536" cy="1276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7" name="تجميع"/>
          <p:cNvGrpSpPr/>
          <p:nvPr/>
        </p:nvGrpSpPr>
        <p:grpSpPr>
          <a:xfrm>
            <a:off x="4629838" y="11850273"/>
            <a:ext cx="15124324" cy="1262880"/>
            <a:chOff x="0" y="0"/>
            <a:chExt cx="15124323" cy="1262878"/>
          </a:xfrm>
        </p:grpSpPr>
        <p:grpSp>
          <p:nvGrpSpPr>
            <p:cNvPr id="90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32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9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5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30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33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6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31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3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8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0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5" name="IMG_4212.png" descr="IMG_4212.png"/>
          <p:cNvPicPr>
            <a:picLocks noChangeAspect="1"/>
          </p:cNvPicPr>
          <p:nvPr/>
        </p:nvPicPr>
        <p:blipFill>
          <a:blip r:embed="rId2">
            <a:extLst/>
          </a:blip>
          <a:srcRect l="5177" t="49228" r="1747" b="13363"/>
          <a:stretch>
            <a:fillRect/>
          </a:stretch>
        </p:blipFill>
        <p:spPr>
          <a:xfrm>
            <a:off x="2822574" y="4748346"/>
            <a:ext cx="18738851" cy="5260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23" y="0"/>
                </a:moveTo>
                <a:lnTo>
                  <a:pt x="9723" y="11265"/>
                </a:lnTo>
                <a:lnTo>
                  <a:pt x="9723" y="21600"/>
                </a:lnTo>
                <a:lnTo>
                  <a:pt x="9801" y="21600"/>
                </a:lnTo>
                <a:lnTo>
                  <a:pt x="9801" y="11265"/>
                </a:lnTo>
                <a:lnTo>
                  <a:pt x="9801" y="0"/>
                </a:lnTo>
                <a:lnTo>
                  <a:pt x="9762" y="0"/>
                </a:lnTo>
                <a:lnTo>
                  <a:pt x="9723" y="0"/>
                </a:lnTo>
                <a:close/>
                <a:moveTo>
                  <a:pt x="0" y="279"/>
                </a:moveTo>
                <a:lnTo>
                  <a:pt x="0" y="9456"/>
                </a:lnTo>
                <a:lnTo>
                  <a:pt x="0" y="18636"/>
                </a:lnTo>
                <a:lnTo>
                  <a:pt x="3543" y="18636"/>
                </a:lnTo>
                <a:lnTo>
                  <a:pt x="7086" y="18636"/>
                </a:lnTo>
                <a:lnTo>
                  <a:pt x="7086" y="9456"/>
                </a:lnTo>
                <a:lnTo>
                  <a:pt x="7086" y="279"/>
                </a:lnTo>
                <a:lnTo>
                  <a:pt x="3543" y="279"/>
                </a:lnTo>
                <a:lnTo>
                  <a:pt x="0" y="279"/>
                </a:lnTo>
                <a:close/>
                <a:moveTo>
                  <a:pt x="21182" y="1113"/>
                </a:moveTo>
                <a:cubicBezTo>
                  <a:pt x="20877" y="1113"/>
                  <a:pt x="20758" y="1131"/>
                  <a:pt x="20745" y="1180"/>
                </a:cubicBezTo>
                <a:cubicBezTo>
                  <a:pt x="20731" y="1229"/>
                  <a:pt x="20726" y="1668"/>
                  <a:pt x="20726" y="2811"/>
                </a:cubicBezTo>
                <a:cubicBezTo>
                  <a:pt x="20726" y="3672"/>
                  <a:pt x="20730" y="4394"/>
                  <a:pt x="20736" y="4415"/>
                </a:cubicBezTo>
                <a:cubicBezTo>
                  <a:pt x="20742" y="4435"/>
                  <a:pt x="20937" y="4445"/>
                  <a:pt x="21170" y="4437"/>
                </a:cubicBezTo>
                <a:lnTo>
                  <a:pt x="21592" y="4423"/>
                </a:lnTo>
                <a:lnTo>
                  <a:pt x="21596" y="2767"/>
                </a:lnTo>
                <a:lnTo>
                  <a:pt x="21600" y="1113"/>
                </a:lnTo>
                <a:lnTo>
                  <a:pt x="21182" y="1113"/>
                </a:lnTo>
                <a:close/>
                <a:moveTo>
                  <a:pt x="12111" y="1168"/>
                </a:moveTo>
                <a:lnTo>
                  <a:pt x="12111" y="10348"/>
                </a:lnTo>
                <a:lnTo>
                  <a:pt x="12111" y="19526"/>
                </a:lnTo>
                <a:lnTo>
                  <a:pt x="15654" y="19526"/>
                </a:lnTo>
                <a:lnTo>
                  <a:pt x="19196" y="19526"/>
                </a:lnTo>
                <a:lnTo>
                  <a:pt x="19196" y="10348"/>
                </a:lnTo>
                <a:lnTo>
                  <a:pt x="19196" y="1168"/>
                </a:lnTo>
                <a:lnTo>
                  <a:pt x="15654" y="1168"/>
                </a:lnTo>
                <a:lnTo>
                  <a:pt x="12111" y="1168"/>
                </a:lnTo>
                <a:close/>
                <a:moveTo>
                  <a:pt x="8490" y="3145"/>
                </a:moveTo>
                <a:cubicBezTo>
                  <a:pt x="8304" y="3147"/>
                  <a:pt x="8238" y="3225"/>
                  <a:pt x="8116" y="3585"/>
                </a:cubicBezTo>
                <a:cubicBezTo>
                  <a:pt x="7905" y="4207"/>
                  <a:pt x="7908" y="5081"/>
                  <a:pt x="8123" y="5673"/>
                </a:cubicBezTo>
                <a:cubicBezTo>
                  <a:pt x="8219" y="5936"/>
                  <a:pt x="8299" y="6064"/>
                  <a:pt x="8404" y="6121"/>
                </a:cubicBezTo>
                <a:cubicBezTo>
                  <a:pt x="8585" y="6218"/>
                  <a:pt x="8706" y="6065"/>
                  <a:pt x="8864" y="5539"/>
                </a:cubicBezTo>
                <a:cubicBezTo>
                  <a:pt x="8924" y="5338"/>
                  <a:pt x="8977" y="5174"/>
                  <a:pt x="8982" y="5174"/>
                </a:cubicBezTo>
                <a:cubicBezTo>
                  <a:pt x="9014" y="5174"/>
                  <a:pt x="9088" y="5376"/>
                  <a:pt x="9164" y="5669"/>
                </a:cubicBezTo>
                <a:cubicBezTo>
                  <a:pt x="9212" y="5856"/>
                  <a:pt x="9259" y="6008"/>
                  <a:pt x="9269" y="6008"/>
                </a:cubicBezTo>
                <a:cubicBezTo>
                  <a:pt x="9278" y="6008"/>
                  <a:pt x="9300" y="5959"/>
                  <a:pt x="9317" y="5897"/>
                </a:cubicBezTo>
                <a:cubicBezTo>
                  <a:pt x="9359" y="5748"/>
                  <a:pt x="9359" y="5331"/>
                  <a:pt x="9316" y="4926"/>
                </a:cubicBezTo>
                <a:lnTo>
                  <a:pt x="9284" y="4618"/>
                </a:lnTo>
                <a:lnTo>
                  <a:pt x="9316" y="4309"/>
                </a:lnTo>
                <a:cubicBezTo>
                  <a:pt x="9359" y="3904"/>
                  <a:pt x="9359" y="3487"/>
                  <a:pt x="9317" y="3337"/>
                </a:cubicBezTo>
                <a:cubicBezTo>
                  <a:pt x="9300" y="3276"/>
                  <a:pt x="9280" y="3227"/>
                  <a:pt x="9272" y="3227"/>
                </a:cubicBezTo>
                <a:cubicBezTo>
                  <a:pt x="9264" y="3227"/>
                  <a:pt x="9217" y="3379"/>
                  <a:pt x="9166" y="3566"/>
                </a:cubicBezTo>
                <a:cubicBezTo>
                  <a:pt x="9087" y="3860"/>
                  <a:pt x="9013" y="4061"/>
                  <a:pt x="8982" y="4061"/>
                </a:cubicBezTo>
                <a:cubicBezTo>
                  <a:pt x="8977" y="4061"/>
                  <a:pt x="8925" y="3901"/>
                  <a:pt x="8866" y="3706"/>
                </a:cubicBezTo>
                <a:cubicBezTo>
                  <a:pt x="8709" y="3180"/>
                  <a:pt x="8685" y="3143"/>
                  <a:pt x="8490" y="31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6" name="IMG_4213.png" descr="IMG_4213.png"/>
          <p:cNvPicPr>
            <a:picLocks noChangeAspect="1"/>
          </p:cNvPicPr>
          <p:nvPr/>
        </p:nvPicPr>
        <p:blipFill>
          <a:blip r:embed="rId3">
            <a:extLst/>
          </a:blip>
          <a:srcRect l="0" t="43788" r="10025" b="43788"/>
          <a:stretch>
            <a:fillRect/>
          </a:stretch>
        </p:blipFill>
        <p:spPr>
          <a:xfrm>
            <a:off x="9800885" y="10574320"/>
            <a:ext cx="13231536" cy="1276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4530107" y="11850272"/>
            <a:ext cx="15124325" cy="1262880"/>
            <a:chOff x="0" y="0"/>
            <a:chExt cx="15124323" cy="1262878"/>
          </a:xfrm>
        </p:grpSpPr>
        <p:grpSp>
          <p:nvGrpSpPr>
            <p:cNvPr id="1059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8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1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2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5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9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8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5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82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3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83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6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9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84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0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6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91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7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7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2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5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06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8" name="IMG_4214.png" descr="IMG_4214.png"/>
          <p:cNvPicPr>
            <a:picLocks noChangeAspect="1"/>
          </p:cNvPicPr>
          <p:nvPr/>
        </p:nvPicPr>
        <p:blipFill>
          <a:blip r:embed="rId2">
            <a:extLst/>
          </a:blip>
          <a:srcRect l="0" t="3674" r="0" b="53796"/>
          <a:stretch>
            <a:fillRect/>
          </a:stretch>
        </p:blipFill>
        <p:spPr>
          <a:xfrm>
            <a:off x="2205624" y="4336699"/>
            <a:ext cx="20767083" cy="6169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61" y="0"/>
                </a:moveTo>
                <a:cubicBezTo>
                  <a:pt x="10632" y="0"/>
                  <a:pt x="10632" y="41"/>
                  <a:pt x="10628" y="10769"/>
                </a:cubicBezTo>
                <a:lnTo>
                  <a:pt x="10625" y="21539"/>
                </a:lnTo>
                <a:lnTo>
                  <a:pt x="5312" y="21551"/>
                </a:lnTo>
                <a:lnTo>
                  <a:pt x="0" y="2156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1564"/>
                </a:lnTo>
                <a:lnTo>
                  <a:pt x="16163" y="21564"/>
                </a:lnTo>
                <a:cubicBezTo>
                  <a:pt x="11953" y="21564"/>
                  <a:pt x="10721" y="21550"/>
                  <a:pt x="10708" y="21504"/>
                </a:cubicBezTo>
                <a:cubicBezTo>
                  <a:pt x="10694" y="21459"/>
                  <a:pt x="10690" y="18998"/>
                  <a:pt x="10690" y="10724"/>
                </a:cubicBezTo>
                <a:cubicBezTo>
                  <a:pt x="10690" y="38"/>
                  <a:pt x="10690" y="0"/>
                  <a:pt x="10661" y="0"/>
                </a:cubicBezTo>
                <a:close/>
                <a:moveTo>
                  <a:pt x="9837" y="1866"/>
                </a:moveTo>
                <a:cubicBezTo>
                  <a:pt x="9784" y="1866"/>
                  <a:pt x="9768" y="1889"/>
                  <a:pt x="9743" y="2001"/>
                </a:cubicBezTo>
                <a:cubicBezTo>
                  <a:pt x="9720" y="2109"/>
                  <a:pt x="9710" y="2125"/>
                  <a:pt x="9695" y="2076"/>
                </a:cubicBezTo>
                <a:cubicBezTo>
                  <a:pt x="9650" y="1926"/>
                  <a:pt x="9539" y="2047"/>
                  <a:pt x="9535" y="2251"/>
                </a:cubicBezTo>
                <a:cubicBezTo>
                  <a:pt x="9534" y="2297"/>
                  <a:pt x="9532" y="2365"/>
                  <a:pt x="9531" y="2405"/>
                </a:cubicBezTo>
                <a:cubicBezTo>
                  <a:pt x="9530" y="2450"/>
                  <a:pt x="9507" y="2491"/>
                  <a:pt x="9473" y="2510"/>
                </a:cubicBezTo>
                <a:cubicBezTo>
                  <a:pt x="9391" y="2555"/>
                  <a:pt x="9354" y="2801"/>
                  <a:pt x="9396" y="3017"/>
                </a:cubicBezTo>
                <a:cubicBezTo>
                  <a:pt x="9418" y="3129"/>
                  <a:pt x="9417" y="3139"/>
                  <a:pt x="9382" y="3216"/>
                </a:cubicBezTo>
                <a:cubicBezTo>
                  <a:pt x="9313" y="3367"/>
                  <a:pt x="9311" y="3661"/>
                  <a:pt x="9377" y="3834"/>
                </a:cubicBezTo>
                <a:cubicBezTo>
                  <a:pt x="9402" y="3898"/>
                  <a:pt x="9404" y="3930"/>
                  <a:pt x="9391" y="4045"/>
                </a:cubicBezTo>
                <a:cubicBezTo>
                  <a:pt x="9362" y="4306"/>
                  <a:pt x="9396" y="4505"/>
                  <a:pt x="9481" y="4563"/>
                </a:cubicBezTo>
                <a:cubicBezTo>
                  <a:pt x="9519" y="4589"/>
                  <a:pt x="9528" y="4622"/>
                  <a:pt x="9532" y="4741"/>
                </a:cubicBezTo>
                <a:cubicBezTo>
                  <a:pt x="9541" y="4996"/>
                  <a:pt x="9634" y="5146"/>
                  <a:pt x="9697" y="5011"/>
                </a:cubicBezTo>
                <a:cubicBezTo>
                  <a:pt x="9713" y="4977"/>
                  <a:pt x="9729" y="5004"/>
                  <a:pt x="9758" y="5111"/>
                </a:cubicBezTo>
                <a:cubicBezTo>
                  <a:pt x="9810" y="5302"/>
                  <a:pt x="9863" y="5302"/>
                  <a:pt x="9916" y="5111"/>
                </a:cubicBezTo>
                <a:cubicBezTo>
                  <a:pt x="9953" y="4979"/>
                  <a:pt x="9960" y="4970"/>
                  <a:pt x="9999" y="5019"/>
                </a:cubicBezTo>
                <a:cubicBezTo>
                  <a:pt x="10085" y="5128"/>
                  <a:pt x="10141" y="4991"/>
                  <a:pt x="10142" y="4666"/>
                </a:cubicBezTo>
                <a:cubicBezTo>
                  <a:pt x="10143" y="4558"/>
                  <a:pt x="10148" y="4546"/>
                  <a:pt x="10188" y="4559"/>
                </a:cubicBezTo>
                <a:cubicBezTo>
                  <a:pt x="10224" y="4571"/>
                  <a:pt x="10241" y="4544"/>
                  <a:pt x="10265" y="4441"/>
                </a:cubicBezTo>
                <a:cubicBezTo>
                  <a:pt x="10302" y="4284"/>
                  <a:pt x="10304" y="4186"/>
                  <a:pt x="10274" y="4042"/>
                </a:cubicBezTo>
                <a:cubicBezTo>
                  <a:pt x="10253" y="3944"/>
                  <a:pt x="10255" y="3930"/>
                  <a:pt x="10295" y="3834"/>
                </a:cubicBezTo>
                <a:cubicBezTo>
                  <a:pt x="10319" y="3777"/>
                  <a:pt x="10342" y="3688"/>
                  <a:pt x="10347" y="3635"/>
                </a:cubicBezTo>
                <a:cubicBezTo>
                  <a:pt x="10357" y="3524"/>
                  <a:pt x="10334" y="3347"/>
                  <a:pt x="10294" y="3239"/>
                </a:cubicBezTo>
                <a:cubicBezTo>
                  <a:pt x="10270" y="3176"/>
                  <a:pt x="10268" y="3142"/>
                  <a:pt x="10281" y="3028"/>
                </a:cubicBezTo>
                <a:cubicBezTo>
                  <a:pt x="10289" y="2953"/>
                  <a:pt x="10296" y="2862"/>
                  <a:pt x="10296" y="2826"/>
                </a:cubicBezTo>
                <a:cubicBezTo>
                  <a:pt x="10296" y="2706"/>
                  <a:pt x="10245" y="2547"/>
                  <a:pt x="10195" y="2512"/>
                </a:cubicBezTo>
                <a:cubicBezTo>
                  <a:pt x="10154" y="2484"/>
                  <a:pt x="10145" y="2454"/>
                  <a:pt x="10141" y="2332"/>
                </a:cubicBezTo>
                <a:cubicBezTo>
                  <a:pt x="10133" y="2076"/>
                  <a:pt x="10046" y="1935"/>
                  <a:pt x="9975" y="2062"/>
                </a:cubicBezTo>
                <a:cubicBezTo>
                  <a:pt x="9954" y="2100"/>
                  <a:pt x="9944" y="2085"/>
                  <a:pt x="9925" y="1989"/>
                </a:cubicBezTo>
                <a:cubicBezTo>
                  <a:pt x="9905" y="1889"/>
                  <a:pt x="9889" y="1866"/>
                  <a:pt x="9837" y="1866"/>
                </a:cubicBezTo>
                <a:close/>
                <a:moveTo>
                  <a:pt x="21221" y="2393"/>
                </a:moveTo>
                <a:cubicBezTo>
                  <a:pt x="21215" y="2372"/>
                  <a:pt x="21092" y="3046"/>
                  <a:pt x="20947" y="3891"/>
                </a:cubicBezTo>
                <a:cubicBezTo>
                  <a:pt x="20802" y="4736"/>
                  <a:pt x="20669" y="5511"/>
                  <a:pt x="20651" y="5613"/>
                </a:cubicBezTo>
                <a:lnTo>
                  <a:pt x="20618" y="5796"/>
                </a:lnTo>
                <a:lnTo>
                  <a:pt x="21109" y="5796"/>
                </a:lnTo>
                <a:lnTo>
                  <a:pt x="21600" y="5796"/>
                </a:lnTo>
                <a:lnTo>
                  <a:pt x="21600" y="5155"/>
                </a:lnTo>
                <a:cubicBezTo>
                  <a:pt x="21600" y="4603"/>
                  <a:pt x="21596" y="4496"/>
                  <a:pt x="21572" y="4381"/>
                </a:cubicBezTo>
                <a:cubicBezTo>
                  <a:pt x="21557" y="4308"/>
                  <a:pt x="21474" y="3840"/>
                  <a:pt x="21388" y="3341"/>
                </a:cubicBezTo>
                <a:cubicBezTo>
                  <a:pt x="21303" y="2841"/>
                  <a:pt x="21228" y="2414"/>
                  <a:pt x="21221" y="2393"/>
                </a:cubicBezTo>
                <a:close/>
                <a:moveTo>
                  <a:pt x="964" y="3046"/>
                </a:moveTo>
                <a:lnTo>
                  <a:pt x="964" y="11396"/>
                </a:lnTo>
                <a:lnTo>
                  <a:pt x="964" y="19746"/>
                </a:lnTo>
                <a:lnTo>
                  <a:pt x="4374" y="19746"/>
                </a:lnTo>
                <a:lnTo>
                  <a:pt x="7784" y="19746"/>
                </a:lnTo>
                <a:lnTo>
                  <a:pt x="7784" y="11396"/>
                </a:lnTo>
                <a:lnTo>
                  <a:pt x="7784" y="3046"/>
                </a:lnTo>
                <a:lnTo>
                  <a:pt x="4374" y="3046"/>
                </a:lnTo>
                <a:lnTo>
                  <a:pt x="964" y="3046"/>
                </a:lnTo>
                <a:close/>
                <a:moveTo>
                  <a:pt x="12560" y="3046"/>
                </a:moveTo>
                <a:lnTo>
                  <a:pt x="12560" y="11396"/>
                </a:lnTo>
                <a:lnTo>
                  <a:pt x="12560" y="19746"/>
                </a:lnTo>
                <a:lnTo>
                  <a:pt x="15970" y="19746"/>
                </a:lnTo>
                <a:lnTo>
                  <a:pt x="19380" y="19746"/>
                </a:lnTo>
                <a:lnTo>
                  <a:pt x="19380" y="11396"/>
                </a:lnTo>
                <a:lnTo>
                  <a:pt x="19380" y="3046"/>
                </a:lnTo>
                <a:lnTo>
                  <a:pt x="15970" y="3046"/>
                </a:lnTo>
                <a:lnTo>
                  <a:pt x="12560" y="3046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1209" name="IMG_4216.png" descr="IMG_4216.png"/>
          <p:cNvPicPr>
            <a:picLocks noChangeAspect="1"/>
          </p:cNvPicPr>
          <p:nvPr/>
        </p:nvPicPr>
        <p:blipFill>
          <a:blip r:embed="rId3">
            <a:extLst/>
          </a:blip>
          <a:srcRect l="0" t="41112" r="17756" b="36247"/>
          <a:stretch>
            <a:fillRect/>
          </a:stretch>
        </p:blipFill>
        <p:spPr>
          <a:xfrm>
            <a:off x="15347722" y="10792292"/>
            <a:ext cx="7386098" cy="1420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3" name="تجميع"/>
          <p:cNvGrpSpPr/>
          <p:nvPr/>
        </p:nvGrpSpPr>
        <p:grpSpPr>
          <a:xfrm>
            <a:off x="4530107" y="11869084"/>
            <a:ext cx="15124325" cy="1262879"/>
            <a:chOff x="0" y="0"/>
            <a:chExt cx="15124323" cy="1262878"/>
          </a:xfrm>
        </p:grpSpPr>
        <p:grpSp>
          <p:nvGrpSpPr>
            <p:cNvPr id="12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2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3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4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4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5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6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5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5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61" name="IMG_4214.png" descr="IMG_4214.png"/>
          <p:cNvPicPr>
            <a:picLocks noChangeAspect="1"/>
          </p:cNvPicPr>
          <p:nvPr/>
        </p:nvPicPr>
        <p:blipFill>
          <a:blip r:embed="rId2">
            <a:extLst/>
          </a:blip>
          <a:srcRect l="4575" t="53543" r="0" b="6871"/>
          <a:stretch>
            <a:fillRect/>
          </a:stretch>
        </p:blipFill>
        <p:spPr>
          <a:xfrm>
            <a:off x="3952628" y="4754696"/>
            <a:ext cx="16982679" cy="49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150" y="0"/>
                </a:moveTo>
                <a:lnTo>
                  <a:pt x="10134" y="10815"/>
                </a:lnTo>
                <a:lnTo>
                  <a:pt x="10118" y="21600"/>
                </a:lnTo>
                <a:lnTo>
                  <a:pt x="10187" y="21600"/>
                </a:lnTo>
                <a:lnTo>
                  <a:pt x="10171" y="10815"/>
                </a:lnTo>
                <a:lnTo>
                  <a:pt x="10155" y="0"/>
                </a:lnTo>
                <a:lnTo>
                  <a:pt x="10150" y="0"/>
                </a:lnTo>
                <a:close/>
                <a:moveTo>
                  <a:pt x="21355" y="460"/>
                </a:moveTo>
                <a:cubicBezTo>
                  <a:pt x="21320" y="482"/>
                  <a:pt x="21277" y="738"/>
                  <a:pt x="21181" y="1254"/>
                </a:cubicBezTo>
                <a:cubicBezTo>
                  <a:pt x="21109" y="1642"/>
                  <a:pt x="21070" y="1717"/>
                  <a:pt x="20885" y="1827"/>
                </a:cubicBezTo>
                <a:lnTo>
                  <a:pt x="20672" y="1955"/>
                </a:lnTo>
                <a:lnTo>
                  <a:pt x="20839" y="2521"/>
                </a:lnTo>
                <a:cubicBezTo>
                  <a:pt x="21016" y="3118"/>
                  <a:pt x="21021" y="3197"/>
                  <a:pt x="20950" y="4402"/>
                </a:cubicBezTo>
                <a:lnTo>
                  <a:pt x="20934" y="4683"/>
                </a:lnTo>
                <a:lnTo>
                  <a:pt x="21141" y="4355"/>
                </a:lnTo>
                <a:cubicBezTo>
                  <a:pt x="21313" y="4084"/>
                  <a:pt x="21364" y="4054"/>
                  <a:pt x="21439" y="4172"/>
                </a:cubicBezTo>
                <a:cubicBezTo>
                  <a:pt x="21489" y="4251"/>
                  <a:pt x="21545" y="4313"/>
                  <a:pt x="21565" y="4313"/>
                </a:cubicBezTo>
                <a:cubicBezTo>
                  <a:pt x="21585" y="4313"/>
                  <a:pt x="21600" y="3769"/>
                  <a:pt x="21600" y="3061"/>
                </a:cubicBezTo>
                <a:cubicBezTo>
                  <a:pt x="21600" y="1896"/>
                  <a:pt x="21592" y="1757"/>
                  <a:pt x="21483" y="1063"/>
                </a:cubicBezTo>
                <a:cubicBezTo>
                  <a:pt x="21418" y="648"/>
                  <a:pt x="21390" y="438"/>
                  <a:pt x="21355" y="460"/>
                </a:cubicBezTo>
                <a:close/>
                <a:moveTo>
                  <a:pt x="8915" y="894"/>
                </a:moveTo>
                <a:cubicBezTo>
                  <a:pt x="8845" y="888"/>
                  <a:pt x="8810" y="960"/>
                  <a:pt x="8749" y="1171"/>
                </a:cubicBezTo>
                <a:cubicBezTo>
                  <a:pt x="8697" y="1350"/>
                  <a:pt x="8655" y="1605"/>
                  <a:pt x="8655" y="1737"/>
                </a:cubicBezTo>
                <a:cubicBezTo>
                  <a:pt x="8655" y="2121"/>
                  <a:pt x="8862" y="3431"/>
                  <a:pt x="9027" y="4090"/>
                </a:cubicBezTo>
                <a:cubicBezTo>
                  <a:pt x="9110" y="4423"/>
                  <a:pt x="9190" y="4697"/>
                  <a:pt x="9205" y="4697"/>
                </a:cubicBezTo>
                <a:cubicBezTo>
                  <a:pt x="9259" y="4697"/>
                  <a:pt x="9466" y="3851"/>
                  <a:pt x="9595" y="3110"/>
                </a:cubicBezTo>
                <a:cubicBezTo>
                  <a:pt x="9835" y="1735"/>
                  <a:pt x="9746" y="725"/>
                  <a:pt x="9404" y="923"/>
                </a:cubicBezTo>
                <a:cubicBezTo>
                  <a:pt x="9235" y="1022"/>
                  <a:pt x="9196" y="1022"/>
                  <a:pt x="8999" y="923"/>
                </a:cubicBezTo>
                <a:cubicBezTo>
                  <a:pt x="8965" y="907"/>
                  <a:pt x="8938" y="895"/>
                  <a:pt x="8915" y="894"/>
                </a:cubicBezTo>
                <a:close/>
                <a:moveTo>
                  <a:pt x="0" y="3549"/>
                </a:moveTo>
                <a:lnTo>
                  <a:pt x="0" y="12409"/>
                </a:lnTo>
                <a:lnTo>
                  <a:pt x="0" y="21269"/>
                </a:lnTo>
                <a:lnTo>
                  <a:pt x="3551" y="21269"/>
                </a:lnTo>
                <a:lnTo>
                  <a:pt x="7101" y="21269"/>
                </a:lnTo>
                <a:lnTo>
                  <a:pt x="7101" y="12409"/>
                </a:lnTo>
                <a:lnTo>
                  <a:pt x="7101" y="3549"/>
                </a:lnTo>
                <a:lnTo>
                  <a:pt x="3551" y="3549"/>
                </a:lnTo>
                <a:lnTo>
                  <a:pt x="0" y="3549"/>
                </a:lnTo>
                <a:close/>
                <a:moveTo>
                  <a:pt x="12131" y="3549"/>
                </a:moveTo>
                <a:lnTo>
                  <a:pt x="12131" y="12409"/>
                </a:lnTo>
                <a:lnTo>
                  <a:pt x="12131" y="21269"/>
                </a:lnTo>
                <a:lnTo>
                  <a:pt x="15701" y="21269"/>
                </a:lnTo>
                <a:lnTo>
                  <a:pt x="19270" y="21269"/>
                </a:lnTo>
                <a:lnTo>
                  <a:pt x="19270" y="12409"/>
                </a:lnTo>
                <a:lnTo>
                  <a:pt x="19270" y="3549"/>
                </a:lnTo>
                <a:lnTo>
                  <a:pt x="15701" y="3549"/>
                </a:lnTo>
                <a:lnTo>
                  <a:pt x="12131" y="3549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1362" name="IMG_4216.png" descr="IMG_4216.png"/>
          <p:cNvPicPr>
            <a:picLocks noChangeAspect="1"/>
          </p:cNvPicPr>
          <p:nvPr/>
        </p:nvPicPr>
        <p:blipFill>
          <a:blip r:embed="rId3">
            <a:extLst/>
          </a:blip>
          <a:srcRect l="0" t="41112" r="17756" b="36247"/>
          <a:stretch>
            <a:fillRect/>
          </a:stretch>
        </p:blipFill>
        <p:spPr>
          <a:xfrm>
            <a:off x="15645941" y="10651858"/>
            <a:ext cx="7386098" cy="14202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6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1365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6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4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7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7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2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5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9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8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8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81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5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8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84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91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8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9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4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9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92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5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90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6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2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7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3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13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1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1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14" name="IMG_4215.png" descr="IMG_4215.png"/>
          <p:cNvPicPr>
            <a:picLocks noChangeAspect="1"/>
          </p:cNvPicPr>
          <p:nvPr/>
        </p:nvPicPr>
        <p:blipFill>
          <a:blip r:embed="rId2">
            <a:extLst/>
          </a:blip>
          <a:srcRect l="1830" t="13042" r="0" b="50000"/>
          <a:stretch>
            <a:fillRect/>
          </a:stretch>
        </p:blipFill>
        <p:spPr>
          <a:xfrm>
            <a:off x="2701992" y="4718202"/>
            <a:ext cx="20565365" cy="540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10104" y="0"/>
                </a:moveTo>
                <a:lnTo>
                  <a:pt x="10102" y="11973"/>
                </a:lnTo>
                <a:lnTo>
                  <a:pt x="10100" y="21600"/>
                </a:lnTo>
                <a:lnTo>
                  <a:pt x="10191" y="21600"/>
                </a:lnTo>
                <a:lnTo>
                  <a:pt x="10189" y="11973"/>
                </a:lnTo>
                <a:lnTo>
                  <a:pt x="10187" y="0"/>
                </a:lnTo>
                <a:lnTo>
                  <a:pt x="10146" y="0"/>
                </a:lnTo>
                <a:lnTo>
                  <a:pt x="10104" y="0"/>
                </a:lnTo>
                <a:close/>
                <a:moveTo>
                  <a:pt x="9321" y="548"/>
                </a:moveTo>
                <a:cubicBezTo>
                  <a:pt x="9310" y="548"/>
                  <a:pt x="9266" y="723"/>
                  <a:pt x="9213" y="975"/>
                </a:cubicBezTo>
                <a:cubicBezTo>
                  <a:pt x="9163" y="1210"/>
                  <a:pt x="9039" y="1791"/>
                  <a:pt x="8938" y="2267"/>
                </a:cubicBezTo>
                <a:cubicBezTo>
                  <a:pt x="8733" y="3224"/>
                  <a:pt x="8685" y="3463"/>
                  <a:pt x="8685" y="3541"/>
                </a:cubicBezTo>
                <a:cubicBezTo>
                  <a:pt x="8685" y="3580"/>
                  <a:pt x="8708" y="3596"/>
                  <a:pt x="8770" y="3605"/>
                </a:cubicBezTo>
                <a:lnTo>
                  <a:pt x="8855" y="3617"/>
                </a:lnTo>
                <a:lnTo>
                  <a:pt x="8855" y="4543"/>
                </a:lnTo>
                <a:cubicBezTo>
                  <a:pt x="8855" y="5121"/>
                  <a:pt x="8859" y="5485"/>
                  <a:pt x="8866" y="5510"/>
                </a:cubicBezTo>
                <a:cubicBezTo>
                  <a:pt x="8872" y="5533"/>
                  <a:pt x="8941" y="5554"/>
                  <a:pt x="9025" y="5561"/>
                </a:cubicBezTo>
                <a:cubicBezTo>
                  <a:pt x="9490" y="5599"/>
                  <a:pt x="9730" y="5591"/>
                  <a:pt x="9750" y="5536"/>
                </a:cubicBezTo>
                <a:cubicBezTo>
                  <a:pt x="9769" y="5484"/>
                  <a:pt x="9771" y="5413"/>
                  <a:pt x="9775" y="4548"/>
                </a:cubicBezTo>
                <a:lnTo>
                  <a:pt x="9780" y="3617"/>
                </a:lnTo>
                <a:lnTo>
                  <a:pt x="9863" y="3597"/>
                </a:lnTo>
                <a:cubicBezTo>
                  <a:pt x="9942" y="3578"/>
                  <a:pt x="9945" y="3574"/>
                  <a:pt x="9943" y="3487"/>
                </a:cubicBezTo>
                <a:cubicBezTo>
                  <a:pt x="9941" y="3438"/>
                  <a:pt x="9887" y="3144"/>
                  <a:pt x="9822" y="2834"/>
                </a:cubicBezTo>
                <a:lnTo>
                  <a:pt x="9703" y="2272"/>
                </a:lnTo>
                <a:lnTo>
                  <a:pt x="9703" y="1606"/>
                </a:lnTo>
                <a:lnTo>
                  <a:pt x="9703" y="938"/>
                </a:lnTo>
                <a:lnTo>
                  <a:pt x="9613" y="938"/>
                </a:lnTo>
                <a:cubicBezTo>
                  <a:pt x="9520" y="938"/>
                  <a:pt x="9498" y="969"/>
                  <a:pt x="9498" y="1100"/>
                </a:cubicBezTo>
                <a:cubicBezTo>
                  <a:pt x="9498" y="1254"/>
                  <a:pt x="9474" y="1197"/>
                  <a:pt x="9408" y="881"/>
                </a:cubicBezTo>
                <a:cubicBezTo>
                  <a:pt x="9369" y="693"/>
                  <a:pt x="9331" y="549"/>
                  <a:pt x="9321" y="548"/>
                </a:cubicBezTo>
                <a:close/>
                <a:moveTo>
                  <a:pt x="21353" y="751"/>
                </a:moveTo>
                <a:cubicBezTo>
                  <a:pt x="21319" y="736"/>
                  <a:pt x="21277" y="927"/>
                  <a:pt x="21146" y="1631"/>
                </a:cubicBezTo>
                <a:cubicBezTo>
                  <a:pt x="20884" y="3046"/>
                  <a:pt x="20878" y="3086"/>
                  <a:pt x="20881" y="3221"/>
                </a:cubicBezTo>
                <a:cubicBezTo>
                  <a:pt x="20883" y="3308"/>
                  <a:pt x="20890" y="3346"/>
                  <a:pt x="20905" y="3354"/>
                </a:cubicBezTo>
                <a:cubicBezTo>
                  <a:pt x="20956" y="3385"/>
                  <a:pt x="20955" y="3403"/>
                  <a:pt x="20887" y="3667"/>
                </a:cubicBezTo>
                <a:cubicBezTo>
                  <a:pt x="20789" y="4047"/>
                  <a:pt x="20776" y="4195"/>
                  <a:pt x="20837" y="4245"/>
                </a:cubicBezTo>
                <a:cubicBezTo>
                  <a:pt x="20897" y="4295"/>
                  <a:pt x="20897" y="4300"/>
                  <a:pt x="20832" y="4529"/>
                </a:cubicBezTo>
                <a:cubicBezTo>
                  <a:pt x="20750" y="4817"/>
                  <a:pt x="20730" y="4934"/>
                  <a:pt x="20745" y="5041"/>
                </a:cubicBezTo>
                <a:cubicBezTo>
                  <a:pt x="20760" y="5149"/>
                  <a:pt x="20778" y="5160"/>
                  <a:pt x="20946" y="5171"/>
                </a:cubicBezTo>
                <a:lnTo>
                  <a:pt x="21090" y="5180"/>
                </a:lnTo>
                <a:lnTo>
                  <a:pt x="21096" y="5347"/>
                </a:lnTo>
                <a:cubicBezTo>
                  <a:pt x="21102" y="5529"/>
                  <a:pt x="21110" y="5574"/>
                  <a:pt x="21141" y="5602"/>
                </a:cubicBezTo>
                <a:cubicBezTo>
                  <a:pt x="21153" y="5612"/>
                  <a:pt x="21260" y="5623"/>
                  <a:pt x="21380" y="5626"/>
                </a:cubicBezTo>
                <a:lnTo>
                  <a:pt x="21599" y="5631"/>
                </a:lnTo>
                <a:lnTo>
                  <a:pt x="21599" y="3803"/>
                </a:lnTo>
                <a:lnTo>
                  <a:pt x="21598" y="1975"/>
                </a:lnTo>
                <a:lnTo>
                  <a:pt x="21490" y="1389"/>
                </a:lnTo>
                <a:cubicBezTo>
                  <a:pt x="21431" y="1067"/>
                  <a:pt x="21375" y="789"/>
                  <a:pt x="21366" y="770"/>
                </a:cubicBezTo>
                <a:cubicBezTo>
                  <a:pt x="21362" y="761"/>
                  <a:pt x="21357" y="754"/>
                  <a:pt x="21353" y="751"/>
                </a:cubicBezTo>
                <a:close/>
                <a:moveTo>
                  <a:pt x="12130" y="1251"/>
                </a:moveTo>
                <a:lnTo>
                  <a:pt x="12130" y="11142"/>
                </a:lnTo>
                <a:lnTo>
                  <a:pt x="12130" y="21032"/>
                </a:lnTo>
                <a:lnTo>
                  <a:pt x="15695" y="21023"/>
                </a:lnTo>
                <a:lnTo>
                  <a:pt x="19260" y="21013"/>
                </a:lnTo>
                <a:lnTo>
                  <a:pt x="19262" y="11133"/>
                </a:lnTo>
                <a:lnTo>
                  <a:pt x="19265" y="1251"/>
                </a:lnTo>
                <a:lnTo>
                  <a:pt x="15698" y="1251"/>
                </a:lnTo>
                <a:lnTo>
                  <a:pt x="12130" y="1251"/>
                </a:lnTo>
                <a:close/>
                <a:moveTo>
                  <a:pt x="7133" y="1252"/>
                </a:moveTo>
                <a:lnTo>
                  <a:pt x="3568" y="1262"/>
                </a:lnTo>
                <a:lnTo>
                  <a:pt x="3" y="1271"/>
                </a:lnTo>
                <a:lnTo>
                  <a:pt x="0" y="11103"/>
                </a:lnTo>
                <a:cubicBezTo>
                  <a:pt x="-1" y="16510"/>
                  <a:pt x="0" y="20958"/>
                  <a:pt x="3" y="20985"/>
                </a:cubicBezTo>
                <a:cubicBezTo>
                  <a:pt x="6" y="21024"/>
                  <a:pt x="732" y="21033"/>
                  <a:pt x="3570" y="21032"/>
                </a:cubicBezTo>
                <a:lnTo>
                  <a:pt x="7133" y="21032"/>
                </a:lnTo>
                <a:lnTo>
                  <a:pt x="7133" y="11142"/>
                </a:lnTo>
                <a:lnTo>
                  <a:pt x="7133" y="125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15" name="IMG_4216.png" descr="IMG_4216.png"/>
          <p:cNvPicPr>
            <a:picLocks noChangeAspect="1"/>
          </p:cNvPicPr>
          <p:nvPr/>
        </p:nvPicPr>
        <p:blipFill>
          <a:blip r:embed="rId3">
            <a:extLst/>
          </a:blip>
          <a:srcRect l="0" t="41112" r="17756" b="36247"/>
          <a:stretch>
            <a:fillRect/>
          </a:stretch>
        </p:blipFill>
        <p:spPr>
          <a:xfrm>
            <a:off x="15645941" y="10651858"/>
            <a:ext cx="7386098" cy="14202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9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51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7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2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20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2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5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9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8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2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3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1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3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34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8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7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544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541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4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7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642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545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8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643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9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5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650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6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66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66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6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6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6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66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667" name="IMG_4215.png" descr="IMG_4215.png"/>
          <p:cNvPicPr>
            <a:picLocks noChangeAspect="1"/>
          </p:cNvPicPr>
          <p:nvPr/>
        </p:nvPicPr>
        <p:blipFill>
          <a:blip r:embed="rId2">
            <a:extLst/>
          </a:blip>
          <a:srcRect l="1950" t="60581" r="0" b="4172"/>
          <a:stretch>
            <a:fillRect/>
          </a:stretch>
        </p:blipFill>
        <p:spPr>
          <a:xfrm>
            <a:off x="2205624" y="4748346"/>
            <a:ext cx="20105544" cy="5048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120" y="0"/>
                </a:moveTo>
                <a:lnTo>
                  <a:pt x="10102" y="11472"/>
                </a:lnTo>
                <a:lnTo>
                  <a:pt x="10085" y="21600"/>
                </a:lnTo>
                <a:lnTo>
                  <a:pt x="10153" y="21600"/>
                </a:lnTo>
                <a:lnTo>
                  <a:pt x="10137" y="11472"/>
                </a:lnTo>
                <a:lnTo>
                  <a:pt x="10120" y="0"/>
                </a:lnTo>
                <a:close/>
                <a:moveTo>
                  <a:pt x="9242" y="357"/>
                </a:moveTo>
                <a:cubicBezTo>
                  <a:pt x="9183" y="357"/>
                  <a:pt x="8669" y="2334"/>
                  <a:pt x="8669" y="2557"/>
                </a:cubicBezTo>
                <a:cubicBezTo>
                  <a:pt x="8669" y="2636"/>
                  <a:pt x="8793" y="3200"/>
                  <a:pt x="8945" y="3809"/>
                </a:cubicBezTo>
                <a:cubicBezTo>
                  <a:pt x="9098" y="4418"/>
                  <a:pt x="9236" y="4916"/>
                  <a:pt x="9254" y="4916"/>
                </a:cubicBezTo>
                <a:cubicBezTo>
                  <a:pt x="9311" y="4916"/>
                  <a:pt x="9815" y="2877"/>
                  <a:pt x="9815" y="2644"/>
                </a:cubicBezTo>
                <a:cubicBezTo>
                  <a:pt x="9815" y="2359"/>
                  <a:pt x="9313" y="357"/>
                  <a:pt x="9242" y="357"/>
                </a:cubicBezTo>
                <a:close/>
                <a:moveTo>
                  <a:pt x="0" y="498"/>
                </a:moveTo>
                <a:lnTo>
                  <a:pt x="0" y="10761"/>
                </a:lnTo>
                <a:lnTo>
                  <a:pt x="0" y="21021"/>
                </a:lnTo>
                <a:lnTo>
                  <a:pt x="3546" y="21021"/>
                </a:lnTo>
                <a:lnTo>
                  <a:pt x="7092" y="21021"/>
                </a:lnTo>
                <a:lnTo>
                  <a:pt x="7092" y="10761"/>
                </a:lnTo>
                <a:lnTo>
                  <a:pt x="7092" y="498"/>
                </a:lnTo>
                <a:lnTo>
                  <a:pt x="3546" y="498"/>
                </a:lnTo>
                <a:lnTo>
                  <a:pt x="0" y="498"/>
                </a:lnTo>
                <a:close/>
                <a:moveTo>
                  <a:pt x="12143" y="498"/>
                </a:moveTo>
                <a:lnTo>
                  <a:pt x="12143" y="10761"/>
                </a:lnTo>
                <a:lnTo>
                  <a:pt x="12143" y="21021"/>
                </a:lnTo>
                <a:lnTo>
                  <a:pt x="15689" y="21021"/>
                </a:lnTo>
                <a:lnTo>
                  <a:pt x="19236" y="21021"/>
                </a:lnTo>
                <a:lnTo>
                  <a:pt x="19236" y="10761"/>
                </a:lnTo>
                <a:lnTo>
                  <a:pt x="19236" y="498"/>
                </a:lnTo>
                <a:lnTo>
                  <a:pt x="15689" y="498"/>
                </a:lnTo>
                <a:lnTo>
                  <a:pt x="12143" y="498"/>
                </a:lnTo>
                <a:close/>
                <a:moveTo>
                  <a:pt x="21229" y="642"/>
                </a:moveTo>
                <a:cubicBezTo>
                  <a:pt x="20986" y="642"/>
                  <a:pt x="20971" y="661"/>
                  <a:pt x="20840" y="1168"/>
                </a:cubicBezTo>
                <a:cubicBezTo>
                  <a:pt x="20709" y="1680"/>
                  <a:pt x="20705" y="1728"/>
                  <a:pt x="20705" y="2697"/>
                </a:cubicBezTo>
                <a:cubicBezTo>
                  <a:pt x="20705" y="3678"/>
                  <a:pt x="20707" y="3704"/>
                  <a:pt x="20855" y="4305"/>
                </a:cubicBezTo>
                <a:cubicBezTo>
                  <a:pt x="21000" y="4893"/>
                  <a:pt x="21014" y="4916"/>
                  <a:pt x="21222" y="4911"/>
                </a:cubicBezTo>
                <a:cubicBezTo>
                  <a:pt x="21570" y="4903"/>
                  <a:pt x="21600" y="4733"/>
                  <a:pt x="21600" y="2766"/>
                </a:cubicBezTo>
                <a:cubicBezTo>
                  <a:pt x="21600" y="730"/>
                  <a:pt x="21584" y="642"/>
                  <a:pt x="21229" y="6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8" name="IMG_4216.png" descr="IMG_4216.png"/>
          <p:cNvPicPr>
            <a:picLocks noChangeAspect="1"/>
          </p:cNvPicPr>
          <p:nvPr/>
        </p:nvPicPr>
        <p:blipFill>
          <a:blip r:embed="rId3">
            <a:extLst/>
          </a:blip>
          <a:srcRect l="0" t="41112" r="17756" b="36247"/>
          <a:stretch>
            <a:fillRect/>
          </a:stretch>
        </p:blipFill>
        <p:spPr>
          <a:xfrm>
            <a:off x="15645941" y="10651858"/>
            <a:ext cx="7386098" cy="14202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2" name="تجميع"/>
          <p:cNvGrpSpPr/>
          <p:nvPr/>
        </p:nvGrpSpPr>
        <p:grpSpPr>
          <a:xfrm>
            <a:off x="4629838" y="12057038"/>
            <a:ext cx="15124324" cy="1262880"/>
            <a:chOff x="0" y="0"/>
            <a:chExt cx="15124323" cy="1262878"/>
          </a:xfrm>
        </p:grpSpPr>
        <p:grpSp>
          <p:nvGrpSpPr>
            <p:cNvPr id="167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6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7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7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7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7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7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7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8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8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8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8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9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8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9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