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31"/>
  </p:notesMasterIdLst>
  <p:handoutMasterIdLst>
    <p:handoutMasterId r:id="rId32"/>
  </p:handoutMasterIdLst>
  <p:sldIdLst>
    <p:sldId id="660" r:id="rId2"/>
    <p:sldId id="582" r:id="rId3"/>
    <p:sldId id="756" r:id="rId4"/>
    <p:sldId id="786" r:id="rId5"/>
    <p:sldId id="888" r:id="rId6"/>
    <p:sldId id="796" r:id="rId7"/>
    <p:sldId id="700" r:id="rId8"/>
    <p:sldId id="798" r:id="rId9"/>
    <p:sldId id="904" r:id="rId10"/>
    <p:sldId id="871" r:id="rId11"/>
    <p:sldId id="903" r:id="rId12"/>
    <p:sldId id="889" r:id="rId13"/>
    <p:sldId id="892" r:id="rId14"/>
    <p:sldId id="893" r:id="rId15"/>
    <p:sldId id="894" r:id="rId16"/>
    <p:sldId id="895" r:id="rId17"/>
    <p:sldId id="896" r:id="rId18"/>
    <p:sldId id="897" r:id="rId19"/>
    <p:sldId id="890" r:id="rId20"/>
    <p:sldId id="891" r:id="rId21"/>
    <p:sldId id="886" r:id="rId22"/>
    <p:sldId id="905" r:id="rId23"/>
    <p:sldId id="898" r:id="rId24"/>
    <p:sldId id="899" r:id="rId25"/>
    <p:sldId id="887" r:id="rId26"/>
    <p:sldId id="900" r:id="rId27"/>
    <p:sldId id="833" r:id="rId28"/>
    <p:sldId id="806" r:id="rId29"/>
    <p:sldId id="854" r:id="rId30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336600"/>
    <a:srgbClr val="006600"/>
    <a:srgbClr val="EBBC2A"/>
    <a:srgbClr val="FF4024"/>
    <a:srgbClr val="660033"/>
    <a:srgbClr val="339933"/>
    <a:srgbClr val="FFFF00"/>
    <a:srgbClr val="E6A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704" autoAdjust="0"/>
  </p:normalViewPr>
  <p:slideViewPr>
    <p:cSldViewPr snapToGrid="0">
      <p:cViewPr>
        <p:scale>
          <a:sx n="42" d="100"/>
          <a:sy n="42" d="100"/>
        </p:scale>
        <p:origin x="-748" y="-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xmlns="" id="{E18E8736-8694-45F7-9A72-E1D6E29600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AF80B4F4-8AFD-45D5-9315-CE761BD35A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D62C5B-8486-41B8-939A-5769E9959B62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A86D9F82-4F34-46CE-919D-4D1CD211D5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0F8C3E32-820A-49EB-9435-B3E7511A8B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4DAA5A4-95B0-4EBC-AD15-5A0189718BF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4088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D96CE48-6B0E-428D-81F9-A56E33C143A1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D8D05DE-7E3D-416C-8666-B1C76A527D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331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D05DE-7E3D-416C-8666-B1C76A527D25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1310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D05DE-7E3D-416C-8666-B1C76A527D25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5588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D05DE-7E3D-416C-8666-B1C76A527D25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9083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D05DE-7E3D-416C-8666-B1C76A527D25}" type="slidenum">
              <a:rPr lang="ar-SA" smtClean="0"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1418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9BED3C-77CB-4CE1-8160-B9E26E1CC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65760AE-845D-4595-8E63-7C0295D55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5CDAC0-A0A2-46D2-8E17-2B51BD146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3/23/2023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34D412-0543-4143-91FD-17B08A70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2DF3AA-38A4-44C3-A1DC-B2CFF63E1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1702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820761-A62A-4F33-94CB-056949DCB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EF6CF5F-16E2-4D09-833C-A3C8C33A3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9F34AA-20C4-499D-AC5C-1B4127DE2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3/23/2023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76E9B4-C038-40AD-BD32-C9E47A95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340E0F-28AA-4B7C-8300-24338C5A4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2748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E185AA0-84E8-49F0-8ABA-C21B6A6532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CD6F970-AF71-43DC-B097-F43267013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5B12D7-4D7F-4A7F-A0B8-EE29D62D3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3/23/2023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9F4584-ABA8-497E-9250-94AC150D0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E22E89-7D83-4E7C-B603-7EA3B3A9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63893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393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620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452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407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624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508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50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701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237B84-76F2-42F5-9A65-71DAB4343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415C88-81D2-49BF-8214-7CF8B8626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3C8D6-3CEA-4D76-9652-22E63ECFF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3/23/2023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6CFD30-3035-4CB8-90BE-366D9ACA1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6EAC36-7441-4C79-AE07-D8D4E0360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47049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495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004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448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548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109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543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432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1410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01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087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727F1E-3809-4C7E-9170-9C5092FAC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6B483F-C006-4A0F-A85B-8E748C66D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A494D3-8F90-4578-BE7C-7355B99FF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3/23/2023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CC2861-4CE3-4879-A581-8F39CD715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DBA580-5E7D-4213-B185-D47EB9759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250909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046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565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310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753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110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475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519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762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43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060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80C048-98B3-47FF-A901-25B6CAFA5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AFE47F-C4EB-4DB1-B7CA-96AF2B014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FE342D3-210D-4EE5-8AF8-72193B4B7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3DB696-737E-4E2F-B0F8-82444E4FC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3/23/2023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26EBF5F-80F8-48F7-B140-F624AE2F0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9D3D9E-8018-4480-9A12-F3CD42F7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04671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-48683" y="0"/>
            <a:ext cx="12289365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7" name="矩形 6"/>
          <p:cNvSpPr/>
          <p:nvPr userDrawn="1"/>
        </p:nvSpPr>
        <p:spPr>
          <a:xfrm>
            <a:off x="248237" y="302559"/>
            <a:ext cx="11720496" cy="6252883"/>
          </a:xfrm>
          <a:prstGeom prst="rect">
            <a:avLst/>
          </a:prstGeom>
          <a:solidFill>
            <a:schemeClr val="bg1"/>
          </a:solidFill>
          <a:ln w="38100">
            <a:solidFill>
              <a:srgbClr val="5161A0"/>
            </a:solidFill>
            <a:miter lim="800000"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246167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766A7F-29DB-47EA-B3B7-5C2B26876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011672-CE7F-4ACB-8E8C-CD8F49813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58FE8A-449F-48B4-B5B5-8398C3DEA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6ED97BE-BFD7-4DB5-A40D-DCB02C0A89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E5CD0AB-05A4-4F04-84B1-39A3554FD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E98F0BE-7737-438B-B9D3-CDED3B93E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3/23/2023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4A3999-D9D9-4901-A4C4-885E35F08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12787E6-628E-4B49-B3C3-00DA108C8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995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943CDD-02AB-4B5A-8158-99D2E7E71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9B21FCA-74F1-4131-A1E8-A0310598A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3/23/2023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4F04DF3-E634-40B8-9791-95B22159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3F331E3-5EC2-404F-83F9-882AC733C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8301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27FB151-C3C3-4CE2-A402-E66A75B50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3/23/2023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ACDF30D-3CFC-48F4-9C2F-DF9D052B2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D134E1A-163C-451E-B4DF-B2755A24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57113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9482D3-8563-4FDB-867A-D3F10C2B0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63C193-62BA-4679-B294-0C6C3CC64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3ADB5E1-AFE3-4841-94AC-C55A0D3FB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B28563-2DC9-4FDB-A77F-60AD9EC3F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3/23/2023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984861-83E7-44D9-A4A9-EC5A5FDFD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2DB8D32-5C5B-44E0-BB05-DDBDD7CF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7587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A4C201-2BD8-4E4F-89EA-B27D8752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7A16E1C-EE8C-40D1-9FE7-C6A7F7B7D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E2477C6-E027-4674-B104-500D5449B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B7A6B57-C042-4A2A-BDB1-CABFE826A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3/23/2023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F0284A-4BAD-4846-8297-8744E0D55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2F6AC0-0CED-4256-A055-822F4E6F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6500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D1C61E1-B489-4B88-AD84-8ADE9EA8F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C49564-CD62-4B71-8DB2-7E407625C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0A164D-F091-4BCD-A79C-F2EDB020A0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CDA18-AEAE-482D-97A5-1A660FE19E9D}" type="datetime1">
              <a:rPr lang="en-US" smtClean="0"/>
              <a:t>3/23/2023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748944-8882-4931-9B53-AEA2C7850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00CED2-59FD-4AAC-A170-A25C303E2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C74E689-9873-4796-B720-2447035FC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2"/>
          <a:srcRect l="-456" t="83297" r="24" b="-6392"/>
          <a:stretch/>
        </p:blipFill>
        <p:spPr>
          <a:xfrm>
            <a:off x="1" y="689307"/>
            <a:ext cx="12178141" cy="29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0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800" r:id="rId13"/>
    <p:sldLayoutId id="2147483799" r:id="rId14"/>
    <p:sldLayoutId id="2147483798" r:id="rId15"/>
    <p:sldLayoutId id="2147483797" r:id="rId16"/>
    <p:sldLayoutId id="2147483796" r:id="rId17"/>
    <p:sldLayoutId id="2147483795" r:id="rId18"/>
    <p:sldLayoutId id="2147483794" r:id="rId19"/>
    <p:sldLayoutId id="2147483793" r:id="rId20"/>
    <p:sldLayoutId id="2147483792" r:id="rId21"/>
    <p:sldLayoutId id="2147483791" r:id="rId22"/>
    <p:sldLayoutId id="2147483790" r:id="rId23"/>
    <p:sldLayoutId id="2147483789" r:id="rId24"/>
    <p:sldLayoutId id="2147483788" r:id="rId25"/>
    <p:sldLayoutId id="2147483787" r:id="rId26"/>
    <p:sldLayoutId id="2147483786" r:id="rId27"/>
    <p:sldLayoutId id="2147483785" r:id="rId28"/>
    <p:sldLayoutId id="2147483784" r:id="rId29"/>
    <p:sldLayoutId id="2147483783" r:id="rId30"/>
    <p:sldLayoutId id="2147483782" r:id="rId31"/>
    <p:sldLayoutId id="2147483781" r:id="rId32"/>
    <p:sldLayoutId id="2147483780" r:id="rId33"/>
    <p:sldLayoutId id="2147483779" r:id="rId34"/>
    <p:sldLayoutId id="2147483778" r:id="rId35"/>
    <p:sldLayoutId id="2147483777" r:id="rId36"/>
    <p:sldLayoutId id="2147483776" r:id="rId37"/>
    <p:sldLayoutId id="2147483775" r:id="rId38"/>
    <p:sldLayoutId id="2147483774" r:id="rId39"/>
    <p:sldLayoutId id="2147483802" r:id="rId4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ordwall.net/resource/1178809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ordwall.net/resource/11792863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5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youtube.com/watch?v=HauWi0IB9wk" TargetMode="Externa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1-ae1768715ti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owl.excelsior.edu/educator-resources/owl-across-disciplines/owl-across-the-disciplines-grammar-and-usag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ngall.com/question-mark-png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://www.assignmentpoint.com/business/finance/speculation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>
            <a:extLst>
              <a:ext uri="{FF2B5EF4-FFF2-40B4-BE49-F238E27FC236}">
                <a16:creationId xmlns:a16="http://schemas.microsoft.com/office/drawing/2014/main" xmlns="" id="{D9A7C4B2-DD53-4FCA-90B4-52214CCD3BED}"/>
              </a:ext>
            </a:extLst>
          </p:cNvPr>
          <p:cNvSpPr/>
          <p:nvPr/>
        </p:nvSpPr>
        <p:spPr>
          <a:xfrm>
            <a:off x="-1525" y="0"/>
            <a:ext cx="3279297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799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95A959F3-8CB2-495F-91A6-C9D70ADA81DD}"/>
              </a:ext>
            </a:extLst>
          </p:cNvPr>
          <p:cNvSpPr/>
          <p:nvPr/>
        </p:nvSpPr>
        <p:spPr>
          <a:xfrm>
            <a:off x="29980" y="-14990"/>
            <a:ext cx="7225259" cy="6340839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Mega Goal </a:t>
            </a:r>
            <a:r>
              <a:rPr lang="en-US" sz="4000" dirty="0" smtClean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1.3</a:t>
            </a:r>
            <a:endParaRPr lang="en-US" sz="4000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800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800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U: </a:t>
            </a:r>
            <a:r>
              <a:rPr lang="en-US" sz="4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48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en-US" sz="3600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8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Wonder What Happened</a:t>
            </a:r>
          </a:p>
          <a:p>
            <a:pPr algn="ctr"/>
            <a:r>
              <a:rPr lang="en-US" sz="44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and Discuss</a:t>
            </a:r>
          </a:p>
          <a:p>
            <a:pPr algn="ctr"/>
            <a:r>
              <a:rPr lang="en-US" sz="66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</a:p>
          <a:p>
            <a:pPr algn="ctr"/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By: </a:t>
            </a:r>
            <a:r>
              <a:rPr lang="en-US" sz="4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Yousef </a:t>
            </a:r>
            <a:r>
              <a:rPr lang="en-US" sz="4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Hilal</a:t>
            </a:r>
            <a:r>
              <a:rPr lang="en-US" sz="4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Alyazedi</a:t>
            </a:r>
            <a:endParaRPr lang="ar-SA" sz="4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F177A9BF-DFD6-4EA6-8990-B94A66F02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745" y="629587"/>
            <a:ext cx="4875276" cy="5696262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27536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29B782BC-ABED-4D84-A024-FBAFBD082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4" y="457068"/>
            <a:ext cx="6295869" cy="59438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Listen and Discuss">
            <a:hlinkClick r:id="" action="ppaction://media"/>
            <a:extLst>
              <a:ext uri="{FF2B5EF4-FFF2-40B4-BE49-F238E27FC236}">
                <a16:creationId xmlns:a16="http://schemas.microsoft.com/office/drawing/2014/main" xmlns="" id="{FBF22CCB-F281-475F-B9FA-F57DF2FAD48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8111.3125"/>
                </p14:media>
              </p:ext>
            </p:extLst>
          </p:nvPr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874177" y="457068"/>
            <a:ext cx="1573967" cy="15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8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A104CB6-18A1-4410-8A3F-11A77836F1F1}"/>
              </a:ext>
            </a:extLst>
          </p:cNvPr>
          <p:cNvSpPr/>
          <p:nvPr/>
        </p:nvSpPr>
        <p:spPr>
          <a:xfrm>
            <a:off x="179880" y="365982"/>
            <a:ext cx="11452487" cy="9541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Discuss the following pictures and speculate about them .</a:t>
            </a:r>
            <a:endParaRPr lang="en-US" sz="480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Picture 3" descr="A picture containing text, outdoor&#10;&#10;Description automatically generated">
            <a:extLst>
              <a:ext uri="{FF2B5EF4-FFF2-40B4-BE49-F238E27FC236}">
                <a16:creationId xmlns:a16="http://schemas.microsoft.com/office/drawing/2014/main" xmlns="" id="{DDD54188-B95F-49CE-B83C-FCC0FEE9E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31" y="1677979"/>
            <a:ext cx="3283486" cy="2082880"/>
          </a:xfrm>
          <a:prstGeom prst="rect">
            <a:avLst/>
          </a:prstGeom>
        </p:spPr>
      </p:pic>
      <p:pic>
        <p:nvPicPr>
          <p:cNvPr id="6" name="Picture 5" descr="A picture containing outdoor, ground, tractor&#10;&#10;Description automatically generated">
            <a:extLst>
              <a:ext uri="{FF2B5EF4-FFF2-40B4-BE49-F238E27FC236}">
                <a16:creationId xmlns:a16="http://schemas.microsoft.com/office/drawing/2014/main" xmlns="" id="{3DA72929-C689-46B6-839C-21BDB63C5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588" y="1677978"/>
            <a:ext cx="3283486" cy="2082881"/>
          </a:xfrm>
          <a:prstGeom prst="rect">
            <a:avLst/>
          </a:prstGeom>
        </p:spPr>
      </p:pic>
      <p:pic>
        <p:nvPicPr>
          <p:cNvPr id="8" name="Picture 7" descr="A person running next to a bull&#10;&#10;Description automatically generated with medium confidence">
            <a:extLst>
              <a:ext uri="{FF2B5EF4-FFF2-40B4-BE49-F238E27FC236}">
                <a16:creationId xmlns:a16="http://schemas.microsoft.com/office/drawing/2014/main" xmlns="" id="{107A272C-5012-4274-AA76-85466DB2F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456" y="1678453"/>
            <a:ext cx="3771429" cy="2082405"/>
          </a:xfrm>
          <a:prstGeom prst="rect">
            <a:avLst/>
          </a:prstGeom>
        </p:spPr>
      </p:pic>
      <p:pic>
        <p:nvPicPr>
          <p:cNvPr id="10" name="Picture 9" descr="A picture containing building, dome, sky, outdoor&#10;&#10;Description automatically generated">
            <a:extLst>
              <a:ext uri="{FF2B5EF4-FFF2-40B4-BE49-F238E27FC236}">
                <a16:creationId xmlns:a16="http://schemas.microsoft.com/office/drawing/2014/main" xmlns="" id="{423F3BA7-D791-4AAB-B123-5B228C3D14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31" y="3998724"/>
            <a:ext cx="2812521" cy="2285714"/>
          </a:xfrm>
          <a:prstGeom prst="rect">
            <a:avLst/>
          </a:prstGeom>
        </p:spPr>
      </p:pic>
      <p:pic>
        <p:nvPicPr>
          <p:cNvPr id="12" name="Picture 11" descr="A picture containing text, outdoor, house, trailer&#10;&#10;Description automatically generated">
            <a:extLst>
              <a:ext uri="{FF2B5EF4-FFF2-40B4-BE49-F238E27FC236}">
                <a16:creationId xmlns:a16="http://schemas.microsoft.com/office/drawing/2014/main" xmlns="" id="{86D409FC-106B-4F36-90D5-E7F3006275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394" y="3998724"/>
            <a:ext cx="2500937" cy="2285715"/>
          </a:xfrm>
          <a:prstGeom prst="rect">
            <a:avLst/>
          </a:prstGeom>
        </p:spPr>
      </p:pic>
      <p:pic>
        <p:nvPicPr>
          <p:cNvPr id="14" name="Picture 13" descr="A picture containing text, sky, outdoor, nature&#10;&#10;Description automatically generated">
            <a:extLst>
              <a:ext uri="{FF2B5EF4-FFF2-40B4-BE49-F238E27FC236}">
                <a16:creationId xmlns:a16="http://schemas.microsoft.com/office/drawing/2014/main" xmlns="" id="{438965E9-A12F-4C8A-9043-0CBB472152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73" y="3925482"/>
            <a:ext cx="2500938" cy="2419048"/>
          </a:xfrm>
          <a:prstGeom prst="rect">
            <a:avLst/>
          </a:prstGeom>
        </p:spPr>
      </p:pic>
      <p:pic>
        <p:nvPicPr>
          <p:cNvPr id="16" name="Picture 15" descr="A person wearing sunglasses&#10;&#10;Description automatically generated with medium confidence">
            <a:extLst>
              <a:ext uri="{FF2B5EF4-FFF2-40B4-BE49-F238E27FC236}">
                <a16:creationId xmlns:a16="http://schemas.microsoft.com/office/drawing/2014/main" xmlns="" id="{F97FD5D0-60D8-4339-834B-3DD1075740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264" y="3932057"/>
            <a:ext cx="3030505" cy="2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1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&#10;&#10;Description automatically generated">
            <a:extLst>
              <a:ext uri="{FF2B5EF4-FFF2-40B4-BE49-F238E27FC236}">
                <a16:creationId xmlns:a16="http://schemas.microsoft.com/office/drawing/2014/main" xmlns="" id="{216C7E59-C867-46F8-9276-8E5167A46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9" y="373321"/>
            <a:ext cx="5494290" cy="38988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1FB7DBC-EA5A-40F4-A592-9BE1FEAD04B7}"/>
              </a:ext>
            </a:extLst>
          </p:cNvPr>
          <p:cNvSpPr txBox="1"/>
          <p:nvPr/>
        </p:nvSpPr>
        <p:spPr>
          <a:xfrm>
            <a:off x="6105995" y="614597"/>
            <a:ext cx="5976077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can you see in this picture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E0FA6E-78AD-496D-B7D3-0F02BA17B534}"/>
              </a:ext>
            </a:extLst>
          </p:cNvPr>
          <p:cNvSpPr txBox="1"/>
          <p:nvPr/>
        </p:nvSpPr>
        <p:spPr>
          <a:xfrm>
            <a:off x="6215923" y="3428442"/>
            <a:ext cx="575622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might have happened 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C1A4B8D-137D-435A-A39B-0D5F6DBDB3F4}"/>
              </a:ext>
            </a:extLst>
          </p:cNvPr>
          <p:cNvSpPr txBox="1"/>
          <p:nvPr/>
        </p:nvSpPr>
        <p:spPr>
          <a:xfrm>
            <a:off x="481789" y="4843259"/>
            <a:ext cx="3910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rgbClr val="33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It might have been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711358-05D8-4B94-913C-CD7470AA5B23}"/>
              </a:ext>
            </a:extLst>
          </p:cNvPr>
          <p:cNvSpPr txBox="1"/>
          <p:nvPr/>
        </p:nvSpPr>
        <p:spPr>
          <a:xfrm>
            <a:off x="4392118" y="4904814"/>
            <a:ext cx="2203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</a:rPr>
              <a:t>An accident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EAC3A0-FEF9-49EA-A2DC-D0C37D66EA43}"/>
              </a:ext>
            </a:extLst>
          </p:cNvPr>
          <p:cNvSpPr txBox="1"/>
          <p:nvPr/>
        </p:nvSpPr>
        <p:spPr>
          <a:xfrm>
            <a:off x="6595672" y="4904814"/>
            <a:ext cx="2718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</a:rPr>
              <a:t>An advertisement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348D20-B5BA-4CEF-97A8-6A87195F701F}"/>
              </a:ext>
            </a:extLst>
          </p:cNvPr>
          <p:cNvSpPr txBox="1"/>
          <p:nvPr/>
        </p:nvSpPr>
        <p:spPr>
          <a:xfrm>
            <a:off x="6453265" y="1539601"/>
            <a:ext cx="1099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train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BFBA7DD-6DCD-42E2-A098-84B589DF21F7}"/>
              </a:ext>
            </a:extLst>
          </p:cNvPr>
          <p:cNvSpPr txBox="1"/>
          <p:nvPr/>
        </p:nvSpPr>
        <p:spPr>
          <a:xfrm>
            <a:off x="8029729" y="1539601"/>
            <a:ext cx="1474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accident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07EA0B8-F3D1-47F3-8A1A-31E95A049FF5}"/>
              </a:ext>
            </a:extLst>
          </p:cNvPr>
          <p:cNvSpPr txBox="1"/>
          <p:nvPr/>
        </p:nvSpPr>
        <p:spPr>
          <a:xfrm>
            <a:off x="9980949" y="1539601"/>
            <a:ext cx="1474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house</a:t>
            </a:r>
          </a:p>
        </p:txBody>
      </p:sp>
    </p:spTree>
    <p:extLst>
      <p:ext uri="{BB962C8B-B14F-4D97-AF65-F5344CB8AC3E}">
        <p14:creationId xmlns:p14="http://schemas.microsoft.com/office/powerpoint/2010/main" val="266481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1FB7DBC-EA5A-40F4-A592-9BE1FEAD04B7}"/>
              </a:ext>
            </a:extLst>
          </p:cNvPr>
          <p:cNvSpPr txBox="1"/>
          <p:nvPr/>
        </p:nvSpPr>
        <p:spPr>
          <a:xfrm>
            <a:off x="5986071" y="344181"/>
            <a:ext cx="5976077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can you see in this picture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E0FA6E-78AD-496D-B7D3-0F02BA17B534}"/>
              </a:ext>
            </a:extLst>
          </p:cNvPr>
          <p:cNvSpPr txBox="1"/>
          <p:nvPr/>
        </p:nvSpPr>
        <p:spPr>
          <a:xfrm>
            <a:off x="5986071" y="3429000"/>
            <a:ext cx="575622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could have happened ?</a:t>
            </a:r>
          </a:p>
        </p:txBody>
      </p:sp>
      <p:pic>
        <p:nvPicPr>
          <p:cNvPr id="6" name="Picture 5" descr="A picture containing outdoor, ground, tractor&#10;&#10;Description automatically generated">
            <a:extLst>
              <a:ext uri="{FF2B5EF4-FFF2-40B4-BE49-F238E27FC236}">
                <a16:creationId xmlns:a16="http://schemas.microsoft.com/office/drawing/2014/main" xmlns="" id="{20569FA9-0C25-4686-AE2A-D09657457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54" y="344181"/>
            <a:ext cx="5326507" cy="39571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2D131F9-D762-4F87-85D8-5C6711DAA2EF}"/>
              </a:ext>
            </a:extLst>
          </p:cNvPr>
          <p:cNvSpPr txBox="1"/>
          <p:nvPr/>
        </p:nvSpPr>
        <p:spPr>
          <a:xfrm>
            <a:off x="219853" y="4616167"/>
            <a:ext cx="597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It could have been an accident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F89C7EE-39D5-4678-907E-AF5E3D9CF419}"/>
              </a:ext>
            </a:extLst>
          </p:cNvPr>
          <p:cNvSpPr txBox="1"/>
          <p:nvPr/>
        </p:nvSpPr>
        <p:spPr>
          <a:xfrm>
            <a:off x="5908624" y="1203759"/>
            <a:ext cx="1474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truck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42D8828-01DB-40E5-89A4-69C185863CB1}"/>
              </a:ext>
            </a:extLst>
          </p:cNvPr>
          <p:cNvSpPr txBox="1"/>
          <p:nvPr/>
        </p:nvSpPr>
        <p:spPr>
          <a:xfrm>
            <a:off x="7382658" y="1203758"/>
            <a:ext cx="1236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road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B67F2F2-2FDB-4939-887B-DF344FA84719}"/>
              </a:ext>
            </a:extLst>
          </p:cNvPr>
          <p:cNvSpPr txBox="1"/>
          <p:nvPr/>
        </p:nvSpPr>
        <p:spPr>
          <a:xfrm>
            <a:off x="8676812" y="1203758"/>
            <a:ext cx="1236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bridge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D985C64-4087-477B-BED9-424511276957}"/>
              </a:ext>
            </a:extLst>
          </p:cNvPr>
          <p:cNvSpPr txBox="1"/>
          <p:nvPr/>
        </p:nvSpPr>
        <p:spPr>
          <a:xfrm>
            <a:off x="10093378" y="1203757"/>
            <a:ext cx="1474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accident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C14288B-4720-42EF-B195-FF6898C207D2}"/>
              </a:ext>
            </a:extLst>
          </p:cNvPr>
          <p:cNvSpPr txBox="1"/>
          <p:nvPr/>
        </p:nvSpPr>
        <p:spPr>
          <a:xfrm>
            <a:off x="219853" y="5281909"/>
            <a:ext cx="7530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 driver could have been driving fast .</a:t>
            </a:r>
          </a:p>
        </p:txBody>
      </p:sp>
    </p:spTree>
    <p:extLst>
      <p:ext uri="{BB962C8B-B14F-4D97-AF65-F5344CB8AC3E}">
        <p14:creationId xmlns:p14="http://schemas.microsoft.com/office/powerpoint/2010/main" val="115786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1FB7DBC-EA5A-40F4-A592-9BE1FEAD04B7}"/>
              </a:ext>
            </a:extLst>
          </p:cNvPr>
          <p:cNvSpPr txBox="1"/>
          <p:nvPr/>
        </p:nvSpPr>
        <p:spPr>
          <a:xfrm>
            <a:off x="6066020" y="554636"/>
            <a:ext cx="6051027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can you see in this picture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E0FA6E-78AD-496D-B7D3-0F02BA17B534}"/>
              </a:ext>
            </a:extLst>
          </p:cNvPr>
          <p:cNvSpPr txBox="1"/>
          <p:nvPr/>
        </p:nvSpPr>
        <p:spPr>
          <a:xfrm>
            <a:off x="6096000" y="2982326"/>
            <a:ext cx="575622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Why is the bull angry ?</a:t>
            </a:r>
          </a:p>
        </p:txBody>
      </p:sp>
      <p:pic>
        <p:nvPicPr>
          <p:cNvPr id="6" name="Picture 5" descr="A person running next to a bull&#10;&#10;Description automatically generated with medium confidence">
            <a:extLst>
              <a:ext uri="{FF2B5EF4-FFF2-40B4-BE49-F238E27FC236}">
                <a16:creationId xmlns:a16="http://schemas.microsoft.com/office/drawing/2014/main" xmlns="" id="{02CD5B94-FD60-4802-B5D6-330D24770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7" y="375990"/>
            <a:ext cx="5456369" cy="31916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8264A7-5CFD-4CAC-9A78-E7AF7D159108}"/>
              </a:ext>
            </a:extLst>
          </p:cNvPr>
          <p:cNvSpPr txBox="1"/>
          <p:nvPr/>
        </p:nvSpPr>
        <p:spPr>
          <a:xfrm>
            <a:off x="6500734" y="1334124"/>
            <a:ext cx="1099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man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005BCFD-2B04-490B-9077-2F8B0C81A60D}"/>
              </a:ext>
            </a:extLst>
          </p:cNvPr>
          <p:cNvSpPr txBox="1"/>
          <p:nvPr/>
        </p:nvSpPr>
        <p:spPr>
          <a:xfrm>
            <a:off x="8261850" y="1331093"/>
            <a:ext cx="1099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bull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F14174A-63FE-4DB7-9906-61609F16EB38}"/>
              </a:ext>
            </a:extLst>
          </p:cNvPr>
          <p:cNvSpPr txBox="1"/>
          <p:nvPr/>
        </p:nvSpPr>
        <p:spPr>
          <a:xfrm>
            <a:off x="10022965" y="1331092"/>
            <a:ext cx="1264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chasing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6F0CE01-B676-49DA-A08E-1D70869B3758}"/>
              </a:ext>
            </a:extLst>
          </p:cNvPr>
          <p:cNvSpPr txBox="1"/>
          <p:nvPr/>
        </p:nvSpPr>
        <p:spPr>
          <a:xfrm>
            <a:off x="382527" y="4200279"/>
            <a:ext cx="6557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 man could have teased the bull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D89BB1B-2F5A-49AF-AEC9-34D1B8D034F7}"/>
              </a:ext>
            </a:extLst>
          </p:cNvPr>
          <p:cNvSpPr txBox="1"/>
          <p:nvPr/>
        </p:nvSpPr>
        <p:spPr>
          <a:xfrm>
            <a:off x="382526" y="5000656"/>
            <a:ext cx="6557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It could have been a competition 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9CCD9BD-FB27-4859-9049-C055F4C36FDD}"/>
              </a:ext>
            </a:extLst>
          </p:cNvPr>
          <p:cNvSpPr txBox="1"/>
          <p:nvPr/>
        </p:nvSpPr>
        <p:spPr>
          <a:xfrm>
            <a:off x="6500734" y="2009757"/>
            <a:ext cx="1489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fighting</a:t>
            </a:r>
          </a:p>
        </p:txBody>
      </p:sp>
    </p:spTree>
    <p:extLst>
      <p:ext uri="{BB962C8B-B14F-4D97-AF65-F5344CB8AC3E}">
        <p14:creationId xmlns:p14="http://schemas.microsoft.com/office/powerpoint/2010/main" val="161053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1FB7DBC-EA5A-40F4-A592-9BE1FEAD04B7}"/>
              </a:ext>
            </a:extLst>
          </p:cNvPr>
          <p:cNvSpPr txBox="1"/>
          <p:nvPr/>
        </p:nvSpPr>
        <p:spPr>
          <a:xfrm>
            <a:off x="6140973" y="1109272"/>
            <a:ext cx="5976077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can you see in this picture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E0FA6E-78AD-496D-B7D3-0F02BA17B534}"/>
              </a:ext>
            </a:extLst>
          </p:cNvPr>
          <p:cNvSpPr txBox="1"/>
          <p:nvPr/>
        </p:nvSpPr>
        <p:spPr>
          <a:xfrm>
            <a:off x="6096000" y="3340873"/>
            <a:ext cx="575622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could have happened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E63197-2958-40B5-869D-88043334D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90" y="489635"/>
            <a:ext cx="5174600" cy="35584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8C491F-348C-47E7-B830-9D39F300044A}"/>
              </a:ext>
            </a:extLst>
          </p:cNvPr>
          <p:cNvSpPr txBox="1"/>
          <p:nvPr/>
        </p:nvSpPr>
        <p:spPr>
          <a:xfrm>
            <a:off x="6140973" y="1922886"/>
            <a:ext cx="1099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trees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B8C0D2C-E2BB-44B4-BD71-E31D82F23840}"/>
              </a:ext>
            </a:extLst>
          </p:cNvPr>
          <p:cNvSpPr txBox="1"/>
          <p:nvPr/>
        </p:nvSpPr>
        <p:spPr>
          <a:xfrm>
            <a:off x="7580033" y="1922886"/>
            <a:ext cx="1099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sky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19568F9-E4C8-4BBC-BAA3-EE8552FAD916}"/>
              </a:ext>
            </a:extLst>
          </p:cNvPr>
          <p:cNvSpPr txBox="1"/>
          <p:nvPr/>
        </p:nvSpPr>
        <p:spPr>
          <a:xfrm>
            <a:off x="8799232" y="1922886"/>
            <a:ext cx="1099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dome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DE7776-B301-43CB-BF52-E0E2F2017AB6}"/>
              </a:ext>
            </a:extLst>
          </p:cNvPr>
          <p:cNvSpPr txBox="1"/>
          <p:nvPr/>
        </p:nvSpPr>
        <p:spPr>
          <a:xfrm>
            <a:off x="326790" y="4473448"/>
            <a:ext cx="9341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It could have been something from the outer space.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328C8FE-B7E3-49B0-85CA-A80E83FC347C}"/>
              </a:ext>
            </a:extLst>
          </p:cNvPr>
          <p:cNvSpPr txBox="1"/>
          <p:nvPr/>
        </p:nvSpPr>
        <p:spPr>
          <a:xfrm>
            <a:off x="326790" y="5225507"/>
            <a:ext cx="9341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It could have been a new design 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333CFB7-264C-475D-B915-80D412A6C6BF}"/>
              </a:ext>
            </a:extLst>
          </p:cNvPr>
          <p:cNvSpPr txBox="1"/>
          <p:nvPr/>
        </p:nvSpPr>
        <p:spPr>
          <a:xfrm>
            <a:off x="10018430" y="1922885"/>
            <a:ext cx="1718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mystery</a:t>
            </a:r>
          </a:p>
        </p:txBody>
      </p:sp>
    </p:spTree>
    <p:extLst>
      <p:ext uri="{BB962C8B-B14F-4D97-AF65-F5344CB8AC3E}">
        <p14:creationId xmlns:p14="http://schemas.microsoft.com/office/powerpoint/2010/main" val="380635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1FB7DBC-EA5A-40F4-A592-9BE1FEAD04B7}"/>
              </a:ext>
            </a:extLst>
          </p:cNvPr>
          <p:cNvSpPr txBox="1"/>
          <p:nvPr/>
        </p:nvSpPr>
        <p:spPr>
          <a:xfrm>
            <a:off x="6096000" y="569625"/>
            <a:ext cx="5976077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can you see in this picture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E0FA6E-78AD-496D-B7D3-0F02BA17B534}"/>
              </a:ext>
            </a:extLst>
          </p:cNvPr>
          <p:cNvSpPr txBox="1"/>
          <p:nvPr/>
        </p:nvSpPr>
        <p:spPr>
          <a:xfrm>
            <a:off x="6215923" y="2843667"/>
            <a:ext cx="575622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could have happened ?</a:t>
            </a:r>
          </a:p>
        </p:txBody>
      </p:sp>
      <p:pic>
        <p:nvPicPr>
          <p:cNvPr id="3" name="Picture 2" descr="A picture containing text, outdoor, house, trailer&#10;&#10;Description automatically generated">
            <a:extLst>
              <a:ext uri="{FF2B5EF4-FFF2-40B4-BE49-F238E27FC236}">
                <a16:creationId xmlns:a16="http://schemas.microsoft.com/office/drawing/2014/main" xmlns="" id="{53485ECF-8B9D-4160-9578-ACF22CC24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54" y="357633"/>
            <a:ext cx="5590319" cy="31800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D3619C-22AB-4236-AA05-6A07E9F84239}"/>
              </a:ext>
            </a:extLst>
          </p:cNvPr>
          <p:cNvSpPr txBox="1"/>
          <p:nvPr/>
        </p:nvSpPr>
        <p:spPr>
          <a:xfrm>
            <a:off x="6215924" y="1334124"/>
            <a:ext cx="1099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house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385AB9-74A8-4A5B-93A3-1F1F62FF18CC}"/>
              </a:ext>
            </a:extLst>
          </p:cNvPr>
          <p:cNvSpPr txBox="1"/>
          <p:nvPr/>
        </p:nvSpPr>
        <p:spPr>
          <a:xfrm>
            <a:off x="7760415" y="1334122"/>
            <a:ext cx="1478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tornado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D121340-2CDE-4C83-BA17-6339BEACE95F}"/>
              </a:ext>
            </a:extLst>
          </p:cNvPr>
          <p:cNvSpPr txBox="1"/>
          <p:nvPr/>
        </p:nvSpPr>
        <p:spPr>
          <a:xfrm>
            <a:off x="9683647" y="1334122"/>
            <a:ext cx="2047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hurricane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42FC9B9-7608-4B11-9EC7-EE2C27E43C8B}"/>
              </a:ext>
            </a:extLst>
          </p:cNvPr>
          <p:cNvSpPr txBox="1"/>
          <p:nvPr/>
        </p:nvSpPr>
        <p:spPr>
          <a:xfrm>
            <a:off x="341781" y="4214710"/>
            <a:ext cx="9341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It could have been a natural disaster  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2C007CA-2092-4A62-B831-ACF4CC5CAEBE}"/>
              </a:ext>
            </a:extLst>
          </p:cNvPr>
          <p:cNvSpPr txBox="1"/>
          <p:nvPr/>
        </p:nvSpPr>
        <p:spPr>
          <a:xfrm>
            <a:off x="341781" y="5000656"/>
            <a:ext cx="9341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It could have been a tornado.</a:t>
            </a:r>
          </a:p>
        </p:txBody>
      </p:sp>
    </p:spTree>
    <p:extLst>
      <p:ext uri="{BB962C8B-B14F-4D97-AF65-F5344CB8AC3E}">
        <p14:creationId xmlns:p14="http://schemas.microsoft.com/office/powerpoint/2010/main" val="148191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1FB7DBC-EA5A-40F4-A592-9BE1FEAD04B7}"/>
              </a:ext>
            </a:extLst>
          </p:cNvPr>
          <p:cNvSpPr txBox="1"/>
          <p:nvPr/>
        </p:nvSpPr>
        <p:spPr>
          <a:xfrm>
            <a:off x="6096000" y="422968"/>
            <a:ext cx="5976077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can you see in this picture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E0FA6E-78AD-496D-B7D3-0F02BA17B534}"/>
              </a:ext>
            </a:extLst>
          </p:cNvPr>
          <p:cNvSpPr txBox="1"/>
          <p:nvPr/>
        </p:nvSpPr>
        <p:spPr>
          <a:xfrm>
            <a:off x="6205926" y="3267697"/>
            <a:ext cx="575622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might be happened ?</a:t>
            </a:r>
          </a:p>
        </p:txBody>
      </p:sp>
      <p:pic>
        <p:nvPicPr>
          <p:cNvPr id="3" name="Picture 2" descr="A picture containing text, sky, outdoor, nature&#10;&#10;Description automatically generated">
            <a:extLst>
              <a:ext uri="{FF2B5EF4-FFF2-40B4-BE49-F238E27FC236}">
                <a16:creationId xmlns:a16="http://schemas.microsoft.com/office/drawing/2014/main" xmlns="" id="{57BFDD54-1018-467B-8794-0EB21FECB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1" y="422968"/>
            <a:ext cx="5441298" cy="34295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25F91A-D5B4-4A6F-B13C-86CD89649C19}"/>
              </a:ext>
            </a:extLst>
          </p:cNvPr>
          <p:cNvSpPr txBox="1"/>
          <p:nvPr/>
        </p:nvSpPr>
        <p:spPr>
          <a:xfrm>
            <a:off x="6500734" y="1334124"/>
            <a:ext cx="1309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land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E4C404-67EE-4413-A913-7C2F4B062160}"/>
              </a:ext>
            </a:extLst>
          </p:cNvPr>
          <p:cNvSpPr txBox="1"/>
          <p:nvPr/>
        </p:nvSpPr>
        <p:spPr>
          <a:xfrm>
            <a:off x="8237531" y="1334123"/>
            <a:ext cx="1021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hole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276C76-3C4F-45B5-A209-8C834B276D8A}"/>
              </a:ext>
            </a:extLst>
          </p:cNvPr>
          <p:cNvSpPr txBox="1"/>
          <p:nvPr/>
        </p:nvSpPr>
        <p:spPr>
          <a:xfrm>
            <a:off x="9806065" y="1334123"/>
            <a:ext cx="1021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sky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26EE6F-FA15-4526-B396-CA47FA3054BC}"/>
              </a:ext>
            </a:extLst>
          </p:cNvPr>
          <p:cNvSpPr txBox="1"/>
          <p:nvPr/>
        </p:nvSpPr>
        <p:spPr>
          <a:xfrm>
            <a:off x="429411" y="4476000"/>
            <a:ext cx="5176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It might be a volcano 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2D454C3-2B2A-41C0-BB61-4630A29FCE9C}"/>
              </a:ext>
            </a:extLst>
          </p:cNvPr>
          <p:cNvSpPr txBox="1"/>
          <p:nvPr/>
        </p:nvSpPr>
        <p:spPr>
          <a:xfrm>
            <a:off x="429410" y="5242996"/>
            <a:ext cx="8969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It might be a fireball falling down from the sky .</a:t>
            </a:r>
          </a:p>
        </p:txBody>
      </p:sp>
    </p:spTree>
    <p:extLst>
      <p:ext uri="{BB962C8B-B14F-4D97-AF65-F5344CB8AC3E}">
        <p14:creationId xmlns:p14="http://schemas.microsoft.com/office/powerpoint/2010/main" val="403994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sunglasses&#10;&#10;Description automatically generated with medium confidence">
            <a:extLst>
              <a:ext uri="{FF2B5EF4-FFF2-40B4-BE49-F238E27FC236}">
                <a16:creationId xmlns:a16="http://schemas.microsoft.com/office/drawing/2014/main" xmlns="" id="{BFFE03C5-292D-4563-9FF7-207C2191B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40" y="241950"/>
            <a:ext cx="5172852" cy="41616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96EBB72-75CE-4CB7-8C26-B758DB0B05FF}"/>
              </a:ext>
            </a:extLst>
          </p:cNvPr>
          <p:cNvSpPr txBox="1"/>
          <p:nvPr/>
        </p:nvSpPr>
        <p:spPr>
          <a:xfrm>
            <a:off x="6095998" y="581746"/>
            <a:ext cx="5976077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can you see in this picture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FFD22B9-6232-487A-8724-70B539F29E43}"/>
              </a:ext>
            </a:extLst>
          </p:cNvPr>
          <p:cNvSpPr txBox="1"/>
          <p:nvPr/>
        </p:nvSpPr>
        <p:spPr>
          <a:xfrm>
            <a:off x="6205926" y="3429000"/>
            <a:ext cx="575622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could have happened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3001365-CB6B-4AAD-B92E-C5480D5AFE28}"/>
              </a:ext>
            </a:extLst>
          </p:cNvPr>
          <p:cNvSpPr txBox="1"/>
          <p:nvPr/>
        </p:nvSpPr>
        <p:spPr>
          <a:xfrm>
            <a:off x="6471237" y="1508465"/>
            <a:ext cx="949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man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F30949-355C-49D3-BAB4-C5ED28FFE28B}"/>
              </a:ext>
            </a:extLst>
          </p:cNvPr>
          <p:cNvSpPr txBox="1"/>
          <p:nvPr/>
        </p:nvSpPr>
        <p:spPr>
          <a:xfrm>
            <a:off x="8559627" y="1508465"/>
            <a:ext cx="167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sunglasses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5976A7E-9D40-487B-8264-63C85E1DAFE4}"/>
              </a:ext>
            </a:extLst>
          </p:cNvPr>
          <p:cNvSpPr txBox="1"/>
          <p:nvPr/>
        </p:nvSpPr>
        <p:spPr>
          <a:xfrm>
            <a:off x="399430" y="4820773"/>
            <a:ext cx="10963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It could have been advertisement for new brand of glasses .</a:t>
            </a:r>
          </a:p>
        </p:txBody>
      </p:sp>
    </p:spTree>
    <p:extLst>
      <p:ext uri="{BB962C8B-B14F-4D97-AF65-F5344CB8AC3E}">
        <p14:creationId xmlns:p14="http://schemas.microsoft.com/office/powerpoint/2010/main" val="107759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8DCB9611-6754-440D-A70F-47353819C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57" y="453258"/>
            <a:ext cx="11083086" cy="36390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80940A-EB69-4CBD-8E00-00472D87EDFE}"/>
              </a:ext>
            </a:extLst>
          </p:cNvPr>
          <p:cNvSpPr txBox="1"/>
          <p:nvPr/>
        </p:nvSpPr>
        <p:spPr>
          <a:xfrm>
            <a:off x="1289153" y="629588"/>
            <a:ext cx="5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5358082-74EA-4926-B439-21C2D60E1E69}"/>
              </a:ext>
            </a:extLst>
          </p:cNvPr>
          <p:cNvSpPr txBox="1"/>
          <p:nvPr/>
        </p:nvSpPr>
        <p:spPr>
          <a:xfrm>
            <a:off x="1306643" y="1036818"/>
            <a:ext cx="5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4EDC2E-96B3-4934-8CF6-F0957F0F3688}"/>
              </a:ext>
            </a:extLst>
          </p:cNvPr>
          <p:cNvSpPr txBox="1"/>
          <p:nvPr/>
        </p:nvSpPr>
        <p:spPr>
          <a:xfrm>
            <a:off x="1324133" y="1443980"/>
            <a:ext cx="5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D6568C-EECD-4759-AE68-1066791D61AF}"/>
              </a:ext>
            </a:extLst>
          </p:cNvPr>
          <p:cNvSpPr txBox="1"/>
          <p:nvPr/>
        </p:nvSpPr>
        <p:spPr>
          <a:xfrm>
            <a:off x="1324133" y="1796707"/>
            <a:ext cx="5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8B2EA72-CF7D-4076-8C86-8A9BD5A023FD}"/>
              </a:ext>
            </a:extLst>
          </p:cNvPr>
          <p:cNvSpPr txBox="1"/>
          <p:nvPr/>
        </p:nvSpPr>
        <p:spPr>
          <a:xfrm>
            <a:off x="1334123" y="2228392"/>
            <a:ext cx="5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5F60EDF-CE5A-4314-8917-14E54D01CA5F}"/>
              </a:ext>
            </a:extLst>
          </p:cNvPr>
          <p:cNvSpPr txBox="1"/>
          <p:nvPr/>
        </p:nvSpPr>
        <p:spPr>
          <a:xfrm>
            <a:off x="1336623" y="2590652"/>
            <a:ext cx="5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E9E0E44-FD9D-4F26-87B5-E85F8DD9C398}"/>
              </a:ext>
            </a:extLst>
          </p:cNvPr>
          <p:cNvSpPr txBox="1"/>
          <p:nvPr/>
        </p:nvSpPr>
        <p:spPr>
          <a:xfrm>
            <a:off x="1309143" y="3372640"/>
            <a:ext cx="5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3804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telegram.org/5c3219f9-af84-4ac8-81c8-d636b60a5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3A7344-AB67-4829-B16F-CA572156D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789" r="772" b="2609"/>
          <a:stretch/>
        </p:blipFill>
        <p:spPr>
          <a:xfrm>
            <a:off x="6864628" y="300423"/>
            <a:ext cx="4929807" cy="5986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xmlns="" id="{B96FF2BB-144E-4A76-87C9-DFABE66109D5}"/>
              </a:ext>
            </a:extLst>
          </p:cNvPr>
          <p:cNvSpPr/>
          <p:nvPr/>
        </p:nvSpPr>
        <p:spPr>
          <a:xfrm>
            <a:off x="1" y="2173357"/>
            <a:ext cx="7116416" cy="1563756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highlight>
                  <a:srgbClr val="FFFF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Online Classroom Rules</a:t>
            </a:r>
          </a:p>
        </p:txBody>
      </p:sp>
    </p:spTree>
    <p:extLst>
      <p:ext uri="{BB962C8B-B14F-4D97-AF65-F5344CB8AC3E}">
        <p14:creationId xmlns:p14="http://schemas.microsoft.com/office/powerpoint/2010/main" val="32462500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4984527-A7AC-428A-8F9C-1EC65E7EABEC}"/>
              </a:ext>
            </a:extLst>
          </p:cNvPr>
          <p:cNvSpPr/>
          <p:nvPr/>
        </p:nvSpPr>
        <p:spPr>
          <a:xfrm>
            <a:off x="584616" y="329783"/>
            <a:ext cx="10013430" cy="10493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Ways to speculate about events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0BDC5051-856B-4DFB-A763-D14CC16F53CC}"/>
              </a:ext>
            </a:extLst>
          </p:cNvPr>
          <p:cNvSpPr/>
          <p:nvPr/>
        </p:nvSpPr>
        <p:spPr>
          <a:xfrm>
            <a:off x="479683" y="1753847"/>
            <a:ext cx="3117954" cy="104931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Can’t be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79E1C1C7-012F-434A-9A14-588206B477B6}"/>
              </a:ext>
            </a:extLst>
          </p:cNvPr>
          <p:cNvSpPr/>
          <p:nvPr/>
        </p:nvSpPr>
        <p:spPr>
          <a:xfrm>
            <a:off x="4904282" y="1753849"/>
            <a:ext cx="3117954" cy="104931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Could be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2A2C42D0-F394-4C11-898C-742DFD8832FF}"/>
              </a:ext>
            </a:extLst>
          </p:cNvPr>
          <p:cNvSpPr/>
          <p:nvPr/>
        </p:nvSpPr>
        <p:spPr>
          <a:xfrm>
            <a:off x="8594363" y="1753848"/>
            <a:ext cx="3117954" cy="104931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Must be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867ACDD-211A-42D9-B9A2-DCD035AE8BEF}"/>
              </a:ext>
            </a:extLst>
          </p:cNvPr>
          <p:cNvSpPr/>
          <p:nvPr/>
        </p:nvSpPr>
        <p:spPr>
          <a:xfrm>
            <a:off x="584616" y="3429000"/>
            <a:ext cx="3117954" cy="104931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Must have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EFA97202-E8A0-4619-BE66-88DBC4DB2BE1}"/>
              </a:ext>
            </a:extLst>
          </p:cNvPr>
          <p:cNvSpPr/>
          <p:nvPr/>
        </p:nvSpPr>
        <p:spPr>
          <a:xfrm>
            <a:off x="4904282" y="3428999"/>
            <a:ext cx="3117954" cy="104931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Might be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847AB09-CED1-45DE-BD27-EE7B55737112}"/>
              </a:ext>
            </a:extLst>
          </p:cNvPr>
          <p:cNvSpPr/>
          <p:nvPr/>
        </p:nvSpPr>
        <p:spPr>
          <a:xfrm>
            <a:off x="8594363" y="3428999"/>
            <a:ext cx="3232878" cy="104931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Might have</a:t>
            </a:r>
          </a:p>
        </p:txBody>
      </p:sp>
    </p:spTree>
    <p:extLst>
      <p:ext uri="{BB962C8B-B14F-4D97-AF65-F5344CB8AC3E}">
        <p14:creationId xmlns:p14="http://schemas.microsoft.com/office/powerpoint/2010/main" val="10572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etectiveU | Devpost">
            <a:extLst>
              <a:ext uri="{FF2B5EF4-FFF2-40B4-BE49-F238E27FC236}">
                <a16:creationId xmlns:a16="http://schemas.microsoft.com/office/drawing/2014/main" xmlns="" id="{BC3FCF4B-E100-4026-90AC-A02FC6374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8" b="9847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" y="2473704"/>
            <a:ext cx="3202110" cy="330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وان 2">
            <a:extLst>
              <a:ext uri="{FF2B5EF4-FFF2-40B4-BE49-F238E27FC236}">
                <a16:creationId xmlns:a16="http://schemas.microsoft.com/office/drawing/2014/main" xmlns="" id="{622E0279-A693-4FE3-A768-8610844A728A}"/>
              </a:ext>
            </a:extLst>
          </p:cNvPr>
          <p:cNvSpPr txBox="1">
            <a:spLocks/>
          </p:cNvSpPr>
          <p:nvPr/>
        </p:nvSpPr>
        <p:spPr>
          <a:xfrm>
            <a:off x="970155" y="1544830"/>
            <a:ext cx="3515578" cy="2349711"/>
          </a:xfrm>
          <a:prstGeom prst="rect">
            <a:avLst/>
          </a:prstGeom>
        </p:spPr>
        <p:txBody>
          <a:bodyPr>
            <a:prstTxWarp prst="textArchUp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ighlight>
                  <a:srgbClr val="FFFF00"/>
                </a:highlight>
              </a:rPr>
              <a:t>Quick Check</a:t>
            </a:r>
            <a:endParaRPr lang="ar-SA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DD92F8C-F4E0-47D5-A54B-8A9B0F1060EC}"/>
              </a:ext>
            </a:extLst>
          </p:cNvPr>
          <p:cNvSpPr txBox="1"/>
          <p:nvPr/>
        </p:nvSpPr>
        <p:spPr>
          <a:xfrm>
            <a:off x="4494947" y="3663708"/>
            <a:ext cx="65968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linkClick r:id="rId4"/>
              </a:rPr>
              <a:t>https://wordwall.net/resource/11788094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17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835A26BD-0AF0-44ED-90DA-585974257276}"/>
              </a:ext>
            </a:extLst>
          </p:cNvPr>
          <p:cNvSpPr txBox="1"/>
          <p:nvPr/>
        </p:nvSpPr>
        <p:spPr>
          <a:xfrm>
            <a:off x="1238864" y="74837"/>
            <a:ext cx="91776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600" dirty="0"/>
              <a:t>at page</a:t>
            </a:r>
            <a:r>
              <a:rPr lang="en-US" sz="3600" dirty="0" smtClean="0"/>
              <a:t>: </a:t>
            </a:r>
            <a:r>
              <a:rPr lang="en-US" sz="3600" dirty="0" smtClean="0">
                <a:solidFill>
                  <a:srgbClr val="FF0000"/>
                </a:solidFill>
              </a:rPr>
              <a:t>21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xmlns="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751" y="3013118"/>
            <a:ext cx="2422815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"/>
          <a:stretch/>
        </p:blipFill>
        <p:spPr>
          <a:xfrm>
            <a:off x="1238864" y="988141"/>
            <a:ext cx="7517317" cy="54206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8136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F5C4D57C-D012-444A-9234-6EF6D0777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89" y="278055"/>
            <a:ext cx="5734211" cy="55523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Listen and Discuss">
            <a:hlinkClick r:id="" action="ppaction://media"/>
            <a:extLst>
              <a:ext uri="{FF2B5EF4-FFF2-40B4-BE49-F238E27FC236}">
                <a16:creationId xmlns:a16="http://schemas.microsoft.com/office/drawing/2014/main" xmlns="" id="{E2D9E9D4-8D95-4F2C-958D-E61AC7CB71B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4800"/>
                </p14:media>
              </p:ext>
            </p:extLst>
          </p:nvPr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788577" y="112662"/>
            <a:ext cx="1154308" cy="11543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2EC14B-36EB-423B-9B62-CD5BB3135807}"/>
              </a:ext>
            </a:extLst>
          </p:cNvPr>
          <p:cNvSpPr txBox="1"/>
          <p:nvPr/>
        </p:nvSpPr>
        <p:spPr>
          <a:xfrm>
            <a:off x="6410791" y="1425520"/>
            <a:ext cx="573421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Is this article taken from newspaper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8DD185D-8F80-44D0-9FB6-C9F549DB6942}"/>
              </a:ext>
            </a:extLst>
          </p:cNvPr>
          <p:cNvSpPr txBox="1"/>
          <p:nvPr/>
        </p:nvSpPr>
        <p:spPr>
          <a:xfrm>
            <a:off x="6410790" y="2830640"/>
            <a:ext cx="523156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Where is New Orleans located ?</a:t>
            </a:r>
          </a:p>
        </p:txBody>
      </p:sp>
      <p:cxnSp>
        <p:nvCxnSpPr>
          <p:cNvPr id="8" name="رابط مستقيم 27">
            <a:extLst>
              <a:ext uri="{FF2B5EF4-FFF2-40B4-BE49-F238E27FC236}">
                <a16:creationId xmlns:a16="http://schemas.microsoft.com/office/drawing/2014/main" xmlns="" id="{CA32BBCB-5849-42EE-9F5F-594D8FA0CC39}"/>
              </a:ext>
            </a:extLst>
          </p:cNvPr>
          <p:cNvCxnSpPr>
            <a:cxnSpLocks/>
          </p:cNvCxnSpPr>
          <p:nvPr/>
        </p:nvCxnSpPr>
        <p:spPr>
          <a:xfrm>
            <a:off x="974361" y="1537228"/>
            <a:ext cx="4317167" cy="37250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10182EFC-17DF-48A1-9AE9-B66B4E116779}"/>
              </a:ext>
            </a:extLst>
          </p:cNvPr>
          <p:cNvSpPr/>
          <p:nvPr/>
        </p:nvSpPr>
        <p:spPr>
          <a:xfrm>
            <a:off x="659570" y="1723869"/>
            <a:ext cx="1229193" cy="498404"/>
          </a:xfrm>
          <a:prstGeom prst="ellipse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F29D01E-8F67-4569-9ECA-D1C3DE7608D8}"/>
              </a:ext>
            </a:extLst>
          </p:cNvPr>
          <p:cNvSpPr txBox="1"/>
          <p:nvPr/>
        </p:nvSpPr>
        <p:spPr>
          <a:xfrm>
            <a:off x="6255891" y="3576352"/>
            <a:ext cx="5891137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happened to Ray &amp; Judy Fausset’s house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AC5AB4B-B788-4947-9A2C-23011C94B1DE}"/>
              </a:ext>
            </a:extLst>
          </p:cNvPr>
          <p:cNvSpPr txBox="1"/>
          <p:nvPr/>
        </p:nvSpPr>
        <p:spPr>
          <a:xfrm>
            <a:off x="6523213" y="4108031"/>
            <a:ext cx="5356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It was struck by a meteorite .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36739F3-2122-4080-808C-F41463E7B08C}"/>
              </a:ext>
            </a:extLst>
          </p:cNvPr>
          <p:cNvSpPr txBox="1"/>
          <p:nvPr/>
        </p:nvSpPr>
        <p:spPr>
          <a:xfrm>
            <a:off x="6410790" y="2133078"/>
            <a:ext cx="523156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it about 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C6862F8-1E83-4B62-A8F6-53DD2BB6337D}"/>
              </a:ext>
            </a:extLst>
          </p:cNvPr>
          <p:cNvSpPr txBox="1"/>
          <p:nvPr/>
        </p:nvSpPr>
        <p:spPr>
          <a:xfrm>
            <a:off x="6523213" y="4701266"/>
            <a:ext cx="5119145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When did that happen ?</a:t>
            </a:r>
          </a:p>
        </p:txBody>
      </p:sp>
      <p:cxnSp>
        <p:nvCxnSpPr>
          <p:cNvPr id="26" name="رابط مستقيم 27">
            <a:extLst>
              <a:ext uri="{FF2B5EF4-FFF2-40B4-BE49-F238E27FC236}">
                <a16:creationId xmlns:a16="http://schemas.microsoft.com/office/drawing/2014/main" xmlns="" id="{F464A116-5422-444C-B62C-2FEBAE9BB374}"/>
              </a:ext>
            </a:extLst>
          </p:cNvPr>
          <p:cNvCxnSpPr>
            <a:cxnSpLocks/>
          </p:cNvCxnSpPr>
          <p:nvPr/>
        </p:nvCxnSpPr>
        <p:spPr>
          <a:xfrm>
            <a:off x="806431" y="2950560"/>
            <a:ext cx="1112312" cy="749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CD3F376-AAE2-465C-BD00-CB8A7C2FF8BE}"/>
              </a:ext>
            </a:extLst>
          </p:cNvPr>
          <p:cNvSpPr txBox="1"/>
          <p:nvPr/>
        </p:nvSpPr>
        <p:spPr>
          <a:xfrm>
            <a:off x="6410790" y="5414937"/>
            <a:ext cx="5626312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How many people actually seen the fireball when the meteorite hit?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129579-B218-4460-BF40-614133709574}"/>
              </a:ext>
            </a:extLst>
          </p:cNvPr>
          <p:cNvSpPr txBox="1"/>
          <p:nvPr/>
        </p:nvSpPr>
        <p:spPr>
          <a:xfrm>
            <a:off x="1274166" y="4081905"/>
            <a:ext cx="659567" cy="2202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8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13" grpId="0" animBg="1"/>
      <p:bldP spid="15" grpId="0" animBg="1"/>
      <p:bldP spid="17" grpId="0"/>
      <p:bldP spid="22" grpId="0" animBg="1"/>
      <p:bldP spid="25" grpId="0" animBg="1"/>
      <p:bldP spid="28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5DE95267-B088-40E1-837F-D716171CD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31" y="392396"/>
            <a:ext cx="5935464" cy="49441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F9BBC0-A619-4578-8BE2-E0EE940804E9}"/>
              </a:ext>
            </a:extLst>
          </p:cNvPr>
          <p:cNvSpPr txBox="1"/>
          <p:nvPr/>
        </p:nvSpPr>
        <p:spPr>
          <a:xfrm flipH="1">
            <a:off x="539054" y="1071797"/>
            <a:ext cx="5556945" cy="10268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97DEDCD-831D-43EE-A07D-4FDAB0C80673}"/>
              </a:ext>
            </a:extLst>
          </p:cNvPr>
          <p:cNvSpPr txBox="1"/>
          <p:nvPr/>
        </p:nvSpPr>
        <p:spPr>
          <a:xfrm>
            <a:off x="929391" y="2537692"/>
            <a:ext cx="73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true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EDA405-DAF1-41B4-996B-CC6581609910}"/>
              </a:ext>
            </a:extLst>
          </p:cNvPr>
          <p:cNvSpPr txBox="1"/>
          <p:nvPr/>
        </p:nvSpPr>
        <p:spPr>
          <a:xfrm>
            <a:off x="966867" y="3098714"/>
            <a:ext cx="73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false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DB31FA3-2C44-4019-8CAD-9645C8DC3B41}"/>
              </a:ext>
            </a:extLst>
          </p:cNvPr>
          <p:cNvSpPr txBox="1"/>
          <p:nvPr/>
        </p:nvSpPr>
        <p:spPr>
          <a:xfrm>
            <a:off x="954377" y="3386024"/>
            <a:ext cx="73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false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0186359-50A5-40E8-AA64-216031B65425}"/>
              </a:ext>
            </a:extLst>
          </p:cNvPr>
          <p:cNvSpPr txBox="1"/>
          <p:nvPr/>
        </p:nvSpPr>
        <p:spPr>
          <a:xfrm>
            <a:off x="986857" y="3943154"/>
            <a:ext cx="73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true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5179582-ADEF-4E45-9CF8-C69EE3F8E780}"/>
              </a:ext>
            </a:extLst>
          </p:cNvPr>
          <p:cNvSpPr txBox="1"/>
          <p:nvPr/>
        </p:nvSpPr>
        <p:spPr>
          <a:xfrm>
            <a:off x="959377" y="4515274"/>
            <a:ext cx="73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8860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etectiveU | Devpost">
            <a:extLst>
              <a:ext uri="{FF2B5EF4-FFF2-40B4-BE49-F238E27FC236}">
                <a16:creationId xmlns:a16="http://schemas.microsoft.com/office/drawing/2014/main" xmlns="" id="{BC3FCF4B-E100-4026-90AC-A02FC6374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8" b="9847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" y="2473704"/>
            <a:ext cx="3202110" cy="330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وان 2">
            <a:extLst>
              <a:ext uri="{FF2B5EF4-FFF2-40B4-BE49-F238E27FC236}">
                <a16:creationId xmlns:a16="http://schemas.microsoft.com/office/drawing/2014/main" xmlns="" id="{622E0279-A693-4FE3-A768-8610844A728A}"/>
              </a:ext>
            </a:extLst>
          </p:cNvPr>
          <p:cNvSpPr txBox="1">
            <a:spLocks/>
          </p:cNvSpPr>
          <p:nvPr/>
        </p:nvSpPr>
        <p:spPr>
          <a:xfrm>
            <a:off x="970155" y="1544830"/>
            <a:ext cx="3515578" cy="2349711"/>
          </a:xfrm>
          <a:prstGeom prst="rect">
            <a:avLst/>
          </a:prstGeom>
        </p:spPr>
        <p:txBody>
          <a:bodyPr>
            <a:prstTxWarp prst="textArchUp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ighlight>
                  <a:srgbClr val="FFFF00"/>
                </a:highlight>
              </a:rPr>
              <a:t>Quick Check</a:t>
            </a:r>
            <a:endParaRPr lang="ar-SA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DD92F8C-F4E0-47D5-A54B-8A9B0F1060EC}"/>
              </a:ext>
            </a:extLst>
          </p:cNvPr>
          <p:cNvSpPr txBox="1"/>
          <p:nvPr/>
        </p:nvSpPr>
        <p:spPr>
          <a:xfrm>
            <a:off x="4494947" y="3663708"/>
            <a:ext cx="65968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linkClick r:id="rId4"/>
              </a:rPr>
              <a:t>https://wordwall.net/resource/11792863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17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xmlns="" id="{5215BDDA-BCA9-446E-9E92-586D1FAD7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82" y="438355"/>
            <a:ext cx="5965021" cy="52388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air work">
            <a:hlinkClick r:id="" action="ppaction://media"/>
            <a:extLst>
              <a:ext uri="{FF2B5EF4-FFF2-40B4-BE49-F238E27FC236}">
                <a16:creationId xmlns:a16="http://schemas.microsoft.com/office/drawing/2014/main" xmlns="" id="{3F2B6038-B0F0-4FED-8C08-BB9EC55318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309546" y="815715"/>
            <a:ext cx="1434059" cy="143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4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98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3">
            <a:extLst>
              <a:ext uri="{FF2B5EF4-FFF2-40B4-BE49-F238E27FC236}">
                <a16:creationId xmlns:a16="http://schemas.microsoft.com/office/drawing/2014/main" xmlns="" id="{EC708069-36E9-484E-8D84-9FC38469DC98}"/>
              </a:ext>
            </a:extLst>
          </p:cNvPr>
          <p:cNvSpPr txBox="1"/>
          <p:nvPr/>
        </p:nvSpPr>
        <p:spPr>
          <a:xfrm>
            <a:off x="376702" y="280032"/>
            <a:ext cx="81518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elvetica" panose="020B0604020202030204" pitchFamily="34" charset="0"/>
                <a:ea typeface="方正综艺简体" panose="02010601030101010101" pitchFamily="2" charset="-122"/>
              </a:rPr>
              <a:t>Match the words to their meanings</a:t>
            </a:r>
            <a:endParaRPr lang="en-US" sz="2100" b="1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30204" pitchFamily="34" charset="0"/>
              <a:ea typeface="方正综艺简体" panose="02010601030101010101" pitchFamily="2" charset="-122"/>
            </a:endParaRPr>
          </a:p>
        </p:txBody>
      </p:sp>
      <p:grpSp>
        <p:nvGrpSpPr>
          <p:cNvPr id="29" name="مجموعة 29">
            <a:extLst>
              <a:ext uri="{FF2B5EF4-FFF2-40B4-BE49-F238E27FC236}">
                <a16:creationId xmlns:a16="http://schemas.microsoft.com/office/drawing/2014/main" xmlns="" id="{AE44ACD1-2E08-440D-8B90-45E4AED0450A}"/>
              </a:ext>
            </a:extLst>
          </p:cNvPr>
          <p:cNvGrpSpPr/>
          <p:nvPr/>
        </p:nvGrpSpPr>
        <p:grpSpPr>
          <a:xfrm>
            <a:off x="7732060" y="1341497"/>
            <a:ext cx="3531455" cy="683430"/>
            <a:chOff x="5196525" y="3276217"/>
            <a:chExt cx="3395821" cy="683430"/>
          </a:xfrm>
        </p:grpSpPr>
        <p:grpSp>
          <p:nvGrpSpPr>
            <p:cNvPr id="30" name="Group 37">
              <a:extLst>
                <a:ext uri="{FF2B5EF4-FFF2-40B4-BE49-F238E27FC236}">
                  <a16:creationId xmlns:a16="http://schemas.microsoft.com/office/drawing/2014/main" xmlns="" id="{16032438-CC63-43AE-93B7-BE68D6A7329E}"/>
                </a:ext>
              </a:extLst>
            </p:cNvPr>
            <p:cNvGrpSpPr/>
            <p:nvPr/>
          </p:nvGrpSpPr>
          <p:grpSpPr>
            <a:xfrm rot="5400000" flipV="1">
              <a:off x="6552721" y="1920021"/>
              <a:ext cx="683430" cy="3395821"/>
              <a:chOff x="1965157" y="4479564"/>
              <a:chExt cx="1804738" cy="1804738"/>
            </a:xfrm>
          </p:grpSpPr>
          <p:sp>
            <p:nvSpPr>
              <p:cNvPr id="33" name="Oval 52">
                <a:extLst>
                  <a:ext uri="{FF2B5EF4-FFF2-40B4-BE49-F238E27FC236}">
                    <a16:creationId xmlns:a16="http://schemas.microsoft.com/office/drawing/2014/main" xmlns="" id="{25873E5D-C685-436A-8AD5-BA60FB055DAF}"/>
                  </a:ext>
                </a:extLst>
              </p:cNvPr>
              <p:cNvSpPr/>
              <p:nvPr/>
            </p:nvSpPr>
            <p:spPr>
              <a:xfrm>
                <a:off x="1965157" y="4479564"/>
                <a:ext cx="1804738" cy="1804738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55600" dist="127000" dir="2700000" algn="tl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sp>
            <p:nvSpPr>
              <p:cNvPr id="34" name="Oval 53">
                <a:extLst>
                  <a:ext uri="{FF2B5EF4-FFF2-40B4-BE49-F238E27FC236}">
                    <a16:creationId xmlns:a16="http://schemas.microsoft.com/office/drawing/2014/main" xmlns="" id="{447D7FA7-702B-4F6D-8E3C-CD99CCF7793B}"/>
                  </a:ext>
                </a:extLst>
              </p:cNvPr>
              <p:cNvSpPr/>
              <p:nvPr/>
            </p:nvSpPr>
            <p:spPr>
              <a:xfrm>
                <a:off x="2099512" y="4520549"/>
                <a:ext cx="1515559" cy="17298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 dirty="0"/>
              </a:p>
            </p:txBody>
          </p:sp>
        </p:grpSp>
        <p:sp>
          <p:nvSpPr>
            <p:cNvPr id="32" name="مربع نص 16">
              <a:extLst>
                <a:ext uri="{FF2B5EF4-FFF2-40B4-BE49-F238E27FC236}">
                  <a16:creationId xmlns:a16="http://schemas.microsoft.com/office/drawing/2014/main" xmlns="" id="{2CCB875B-DE89-4C41-90A6-818432030D67}"/>
                </a:ext>
              </a:extLst>
            </p:cNvPr>
            <p:cNvSpPr txBox="1"/>
            <p:nvPr/>
          </p:nvSpPr>
          <p:spPr>
            <a:xfrm>
              <a:off x="5296431" y="3466570"/>
              <a:ext cx="321836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go through</a:t>
              </a:r>
            </a:p>
          </p:txBody>
        </p:sp>
      </p:grpSp>
      <p:grpSp>
        <p:nvGrpSpPr>
          <p:cNvPr id="57" name="مجموعة 29">
            <a:extLst>
              <a:ext uri="{FF2B5EF4-FFF2-40B4-BE49-F238E27FC236}">
                <a16:creationId xmlns:a16="http://schemas.microsoft.com/office/drawing/2014/main" xmlns="" id="{A29A458A-0A02-4C5E-9618-B985ACC367E6}"/>
              </a:ext>
            </a:extLst>
          </p:cNvPr>
          <p:cNvGrpSpPr/>
          <p:nvPr/>
        </p:nvGrpSpPr>
        <p:grpSpPr>
          <a:xfrm>
            <a:off x="7785722" y="2395581"/>
            <a:ext cx="3531455" cy="683430"/>
            <a:chOff x="5196525" y="3276217"/>
            <a:chExt cx="3395821" cy="683430"/>
          </a:xfrm>
        </p:grpSpPr>
        <p:grpSp>
          <p:nvGrpSpPr>
            <p:cNvPr id="58" name="Group 37">
              <a:extLst>
                <a:ext uri="{FF2B5EF4-FFF2-40B4-BE49-F238E27FC236}">
                  <a16:creationId xmlns:a16="http://schemas.microsoft.com/office/drawing/2014/main" xmlns="" id="{4AC18670-7C6E-436B-A487-A7E05B071001}"/>
                </a:ext>
              </a:extLst>
            </p:cNvPr>
            <p:cNvGrpSpPr/>
            <p:nvPr/>
          </p:nvGrpSpPr>
          <p:grpSpPr>
            <a:xfrm rot="5400000" flipV="1">
              <a:off x="6552721" y="1920021"/>
              <a:ext cx="683430" cy="3395821"/>
              <a:chOff x="1965157" y="4479564"/>
              <a:chExt cx="1804738" cy="1804738"/>
            </a:xfrm>
          </p:grpSpPr>
          <p:sp>
            <p:nvSpPr>
              <p:cNvPr id="60" name="Oval 52">
                <a:extLst>
                  <a:ext uri="{FF2B5EF4-FFF2-40B4-BE49-F238E27FC236}">
                    <a16:creationId xmlns:a16="http://schemas.microsoft.com/office/drawing/2014/main" xmlns="" id="{6B7FA134-DDE1-4E41-BBB5-B19A56B82D72}"/>
                  </a:ext>
                </a:extLst>
              </p:cNvPr>
              <p:cNvSpPr/>
              <p:nvPr/>
            </p:nvSpPr>
            <p:spPr>
              <a:xfrm>
                <a:off x="1965157" y="4479564"/>
                <a:ext cx="1804738" cy="1804738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55600" dist="127000" dir="2700000" algn="tl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sp>
            <p:nvSpPr>
              <p:cNvPr id="61" name="Oval 53">
                <a:extLst>
                  <a:ext uri="{FF2B5EF4-FFF2-40B4-BE49-F238E27FC236}">
                    <a16:creationId xmlns:a16="http://schemas.microsoft.com/office/drawing/2014/main" xmlns="" id="{53FBC2F4-D48E-42BF-A536-105AC7F7418D}"/>
                  </a:ext>
                </a:extLst>
              </p:cNvPr>
              <p:cNvSpPr/>
              <p:nvPr/>
            </p:nvSpPr>
            <p:spPr>
              <a:xfrm>
                <a:off x="2099512" y="4520549"/>
                <a:ext cx="1515559" cy="17298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 dirty="0"/>
              </a:p>
            </p:txBody>
          </p:sp>
        </p:grpSp>
        <p:sp>
          <p:nvSpPr>
            <p:cNvPr id="59" name="مربع نص 16">
              <a:extLst>
                <a:ext uri="{FF2B5EF4-FFF2-40B4-BE49-F238E27FC236}">
                  <a16:creationId xmlns:a16="http://schemas.microsoft.com/office/drawing/2014/main" xmlns="" id="{A31A7E3B-B3DC-45F2-986B-2D26E5736685}"/>
                </a:ext>
              </a:extLst>
            </p:cNvPr>
            <p:cNvSpPr txBox="1"/>
            <p:nvPr/>
          </p:nvSpPr>
          <p:spPr>
            <a:xfrm>
              <a:off x="5296431" y="3466570"/>
              <a:ext cx="321836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strong sound</a:t>
              </a:r>
            </a:p>
          </p:txBody>
        </p:sp>
      </p:grpSp>
      <p:grpSp>
        <p:nvGrpSpPr>
          <p:cNvPr id="62" name="مجموعة 29">
            <a:extLst>
              <a:ext uri="{FF2B5EF4-FFF2-40B4-BE49-F238E27FC236}">
                <a16:creationId xmlns:a16="http://schemas.microsoft.com/office/drawing/2014/main" xmlns="" id="{8CF72115-F0EB-4DBA-A03F-ECE775FA00F9}"/>
              </a:ext>
            </a:extLst>
          </p:cNvPr>
          <p:cNvGrpSpPr/>
          <p:nvPr/>
        </p:nvGrpSpPr>
        <p:grpSpPr>
          <a:xfrm>
            <a:off x="7785722" y="3328550"/>
            <a:ext cx="3531455" cy="683430"/>
            <a:chOff x="5196525" y="3276217"/>
            <a:chExt cx="3395821" cy="683430"/>
          </a:xfrm>
        </p:grpSpPr>
        <p:grpSp>
          <p:nvGrpSpPr>
            <p:cNvPr id="63" name="Group 37">
              <a:extLst>
                <a:ext uri="{FF2B5EF4-FFF2-40B4-BE49-F238E27FC236}">
                  <a16:creationId xmlns:a16="http://schemas.microsoft.com/office/drawing/2014/main" xmlns="" id="{840E7060-036F-4956-B5E8-4A0F9155B00B}"/>
                </a:ext>
              </a:extLst>
            </p:cNvPr>
            <p:cNvGrpSpPr/>
            <p:nvPr/>
          </p:nvGrpSpPr>
          <p:grpSpPr>
            <a:xfrm rot="5400000" flipV="1">
              <a:off x="6552721" y="1920021"/>
              <a:ext cx="683430" cy="3395821"/>
              <a:chOff x="1965157" y="4479564"/>
              <a:chExt cx="1804738" cy="1804738"/>
            </a:xfrm>
          </p:grpSpPr>
          <p:sp>
            <p:nvSpPr>
              <p:cNvPr id="65" name="Oval 52">
                <a:extLst>
                  <a:ext uri="{FF2B5EF4-FFF2-40B4-BE49-F238E27FC236}">
                    <a16:creationId xmlns:a16="http://schemas.microsoft.com/office/drawing/2014/main" xmlns="" id="{EBB4019F-96B7-4BDE-ADE1-9AC64D24DD70}"/>
                  </a:ext>
                </a:extLst>
              </p:cNvPr>
              <p:cNvSpPr/>
              <p:nvPr/>
            </p:nvSpPr>
            <p:spPr>
              <a:xfrm>
                <a:off x="1965157" y="4479564"/>
                <a:ext cx="1804738" cy="1804738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55600" dist="127000" dir="2700000" algn="tl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sp>
            <p:nvSpPr>
              <p:cNvPr id="66" name="Oval 53">
                <a:extLst>
                  <a:ext uri="{FF2B5EF4-FFF2-40B4-BE49-F238E27FC236}">
                    <a16:creationId xmlns:a16="http://schemas.microsoft.com/office/drawing/2014/main" xmlns="" id="{DC529CF3-6C4F-4312-BDD6-A5B40EF443B9}"/>
                  </a:ext>
                </a:extLst>
              </p:cNvPr>
              <p:cNvSpPr/>
              <p:nvPr/>
            </p:nvSpPr>
            <p:spPr>
              <a:xfrm>
                <a:off x="2099512" y="4520549"/>
                <a:ext cx="1515559" cy="17298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 dirty="0"/>
              </a:p>
            </p:txBody>
          </p:sp>
        </p:grpSp>
        <p:sp>
          <p:nvSpPr>
            <p:cNvPr id="64" name="مربع نص 16">
              <a:extLst>
                <a:ext uri="{FF2B5EF4-FFF2-40B4-BE49-F238E27FC236}">
                  <a16:creationId xmlns:a16="http://schemas.microsoft.com/office/drawing/2014/main" xmlns="" id="{831D5B14-8153-4C47-B5B9-9DA5B89121EC}"/>
                </a:ext>
              </a:extLst>
            </p:cNvPr>
            <p:cNvSpPr txBox="1"/>
            <p:nvPr/>
          </p:nvSpPr>
          <p:spPr>
            <a:xfrm>
              <a:off x="5296431" y="3466570"/>
              <a:ext cx="321836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the ball of fire</a:t>
              </a:r>
            </a:p>
          </p:txBody>
        </p:sp>
      </p:grpSp>
      <p:grpSp>
        <p:nvGrpSpPr>
          <p:cNvPr id="67" name="مجموعة 29">
            <a:extLst>
              <a:ext uri="{FF2B5EF4-FFF2-40B4-BE49-F238E27FC236}">
                <a16:creationId xmlns:a16="http://schemas.microsoft.com/office/drawing/2014/main" xmlns="" id="{C37C50B2-1D25-4611-A664-BD9FBA210D2E}"/>
              </a:ext>
            </a:extLst>
          </p:cNvPr>
          <p:cNvGrpSpPr/>
          <p:nvPr/>
        </p:nvGrpSpPr>
        <p:grpSpPr>
          <a:xfrm>
            <a:off x="7732060" y="4264094"/>
            <a:ext cx="4296783" cy="683430"/>
            <a:chOff x="5196525" y="3276217"/>
            <a:chExt cx="3395821" cy="683430"/>
          </a:xfrm>
        </p:grpSpPr>
        <p:grpSp>
          <p:nvGrpSpPr>
            <p:cNvPr id="68" name="Group 37">
              <a:extLst>
                <a:ext uri="{FF2B5EF4-FFF2-40B4-BE49-F238E27FC236}">
                  <a16:creationId xmlns:a16="http://schemas.microsoft.com/office/drawing/2014/main" xmlns="" id="{C7F345C8-F37B-4CF1-9248-55010C92435E}"/>
                </a:ext>
              </a:extLst>
            </p:cNvPr>
            <p:cNvGrpSpPr/>
            <p:nvPr/>
          </p:nvGrpSpPr>
          <p:grpSpPr>
            <a:xfrm rot="5400000" flipV="1">
              <a:off x="6552721" y="1920021"/>
              <a:ext cx="683430" cy="3395821"/>
              <a:chOff x="1965157" y="4479564"/>
              <a:chExt cx="1804738" cy="1804738"/>
            </a:xfrm>
          </p:grpSpPr>
          <p:sp>
            <p:nvSpPr>
              <p:cNvPr id="70" name="Oval 52">
                <a:extLst>
                  <a:ext uri="{FF2B5EF4-FFF2-40B4-BE49-F238E27FC236}">
                    <a16:creationId xmlns:a16="http://schemas.microsoft.com/office/drawing/2014/main" xmlns="" id="{0D034106-F736-423D-875D-F10093C9B6ED}"/>
                  </a:ext>
                </a:extLst>
              </p:cNvPr>
              <p:cNvSpPr/>
              <p:nvPr/>
            </p:nvSpPr>
            <p:spPr>
              <a:xfrm>
                <a:off x="1965157" y="4479564"/>
                <a:ext cx="1804738" cy="1804738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55600" dist="127000" dir="2700000" algn="tl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sp>
            <p:nvSpPr>
              <p:cNvPr id="71" name="Oval 53">
                <a:extLst>
                  <a:ext uri="{FF2B5EF4-FFF2-40B4-BE49-F238E27FC236}">
                    <a16:creationId xmlns:a16="http://schemas.microsoft.com/office/drawing/2014/main" xmlns="" id="{38922DF5-EF03-4D28-8360-FF5A747E5B51}"/>
                  </a:ext>
                </a:extLst>
              </p:cNvPr>
              <p:cNvSpPr/>
              <p:nvPr/>
            </p:nvSpPr>
            <p:spPr>
              <a:xfrm>
                <a:off x="2099516" y="4520549"/>
                <a:ext cx="1515560" cy="17298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 dirty="0"/>
              </a:p>
            </p:txBody>
          </p:sp>
        </p:grpSp>
        <p:sp>
          <p:nvSpPr>
            <p:cNvPr id="69" name="مربع نص 16">
              <a:extLst>
                <a:ext uri="{FF2B5EF4-FFF2-40B4-BE49-F238E27FC236}">
                  <a16:creationId xmlns:a16="http://schemas.microsoft.com/office/drawing/2014/main" xmlns="" id="{75C8E9B3-8B89-4829-B765-21E5A96C86B8}"/>
                </a:ext>
              </a:extLst>
            </p:cNvPr>
            <p:cNvSpPr txBox="1"/>
            <p:nvPr/>
          </p:nvSpPr>
          <p:spPr>
            <a:xfrm>
              <a:off x="5296431" y="3466570"/>
              <a:ext cx="321836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way</a:t>
              </a:r>
            </a:p>
          </p:txBody>
        </p:sp>
      </p:grpSp>
      <p:grpSp>
        <p:nvGrpSpPr>
          <p:cNvPr id="72" name="مجموعة 29">
            <a:extLst>
              <a:ext uri="{FF2B5EF4-FFF2-40B4-BE49-F238E27FC236}">
                <a16:creationId xmlns:a16="http://schemas.microsoft.com/office/drawing/2014/main" xmlns="" id="{8EC34AF3-D1F1-409E-9FFA-13E5E12688C5}"/>
              </a:ext>
            </a:extLst>
          </p:cNvPr>
          <p:cNvGrpSpPr/>
          <p:nvPr/>
        </p:nvGrpSpPr>
        <p:grpSpPr>
          <a:xfrm>
            <a:off x="7045377" y="5164682"/>
            <a:ext cx="5146623" cy="683430"/>
            <a:chOff x="5196525" y="3276217"/>
            <a:chExt cx="3395821" cy="683430"/>
          </a:xfrm>
        </p:grpSpPr>
        <p:grpSp>
          <p:nvGrpSpPr>
            <p:cNvPr id="73" name="Group 37">
              <a:extLst>
                <a:ext uri="{FF2B5EF4-FFF2-40B4-BE49-F238E27FC236}">
                  <a16:creationId xmlns:a16="http://schemas.microsoft.com/office/drawing/2014/main" xmlns="" id="{EDA2AFCB-FBA5-4600-8CCA-8EBD2D67866C}"/>
                </a:ext>
              </a:extLst>
            </p:cNvPr>
            <p:cNvGrpSpPr/>
            <p:nvPr/>
          </p:nvGrpSpPr>
          <p:grpSpPr>
            <a:xfrm rot="5400000" flipV="1">
              <a:off x="6552721" y="1920021"/>
              <a:ext cx="683430" cy="3395821"/>
              <a:chOff x="1965157" y="4479564"/>
              <a:chExt cx="1804738" cy="1804738"/>
            </a:xfrm>
          </p:grpSpPr>
          <p:sp>
            <p:nvSpPr>
              <p:cNvPr id="75" name="Oval 52">
                <a:extLst>
                  <a:ext uri="{FF2B5EF4-FFF2-40B4-BE49-F238E27FC236}">
                    <a16:creationId xmlns:a16="http://schemas.microsoft.com/office/drawing/2014/main" xmlns="" id="{6CE0BBAA-B531-45F5-A037-69E0B46FDF01}"/>
                  </a:ext>
                </a:extLst>
              </p:cNvPr>
              <p:cNvSpPr/>
              <p:nvPr/>
            </p:nvSpPr>
            <p:spPr>
              <a:xfrm>
                <a:off x="1965157" y="4479564"/>
                <a:ext cx="1804738" cy="1804738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55600" dist="127000" dir="2700000" algn="tl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sp>
            <p:nvSpPr>
              <p:cNvPr id="76" name="Oval 53">
                <a:extLst>
                  <a:ext uri="{FF2B5EF4-FFF2-40B4-BE49-F238E27FC236}">
                    <a16:creationId xmlns:a16="http://schemas.microsoft.com/office/drawing/2014/main" xmlns="" id="{3F0B4587-8007-44EE-9B38-CDE6AF6D8156}"/>
                  </a:ext>
                </a:extLst>
              </p:cNvPr>
              <p:cNvSpPr/>
              <p:nvPr/>
            </p:nvSpPr>
            <p:spPr>
              <a:xfrm>
                <a:off x="2099512" y="4520549"/>
                <a:ext cx="1515559" cy="17298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 dirty="0"/>
              </a:p>
            </p:txBody>
          </p:sp>
        </p:grpSp>
        <p:sp>
          <p:nvSpPr>
            <p:cNvPr id="74" name="مربع نص 16">
              <a:extLst>
                <a:ext uri="{FF2B5EF4-FFF2-40B4-BE49-F238E27FC236}">
                  <a16:creationId xmlns:a16="http://schemas.microsoft.com/office/drawing/2014/main" xmlns="" id="{F8348C5A-4FF9-446A-8DEB-F5597E96DBA1}"/>
                </a:ext>
              </a:extLst>
            </p:cNvPr>
            <p:cNvSpPr txBox="1"/>
            <p:nvPr/>
          </p:nvSpPr>
          <p:spPr>
            <a:xfrm>
              <a:off x="5296431" y="3466570"/>
              <a:ext cx="321836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pieces are fallen from the meteorite </a:t>
              </a:r>
            </a:p>
          </p:txBody>
        </p:sp>
      </p:grpSp>
      <p:grpSp>
        <p:nvGrpSpPr>
          <p:cNvPr id="77" name="مجموعة 29">
            <a:extLst>
              <a:ext uri="{FF2B5EF4-FFF2-40B4-BE49-F238E27FC236}">
                <a16:creationId xmlns:a16="http://schemas.microsoft.com/office/drawing/2014/main" xmlns="" id="{6D1EE54F-3B07-444A-945F-C8B24E35D5E3}"/>
              </a:ext>
            </a:extLst>
          </p:cNvPr>
          <p:cNvGrpSpPr/>
          <p:nvPr/>
        </p:nvGrpSpPr>
        <p:grpSpPr>
          <a:xfrm>
            <a:off x="376702" y="1237329"/>
            <a:ext cx="3531455" cy="683430"/>
            <a:chOff x="5196525" y="3276217"/>
            <a:chExt cx="3395821" cy="683430"/>
          </a:xfrm>
        </p:grpSpPr>
        <p:grpSp>
          <p:nvGrpSpPr>
            <p:cNvPr id="78" name="Group 37">
              <a:extLst>
                <a:ext uri="{FF2B5EF4-FFF2-40B4-BE49-F238E27FC236}">
                  <a16:creationId xmlns:a16="http://schemas.microsoft.com/office/drawing/2014/main" xmlns="" id="{59BC0C0A-4C57-4945-8DA5-9182673F9797}"/>
                </a:ext>
              </a:extLst>
            </p:cNvPr>
            <p:cNvGrpSpPr/>
            <p:nvPr/>
          </p:nvGrpSpPr>
          <p:grpSpPr>
            <a:xfrm rot="5400000" flipV="1">
              <a:off x="6552721" y="1920021"/>
              <a:ext cx="683430" cy="3395821"/>
              <a:chOff x="1965157" y="4479564"/>
              <a:chExt cx="1804738" cy="1804738"/>
            </a:xfrm>
          </p:grpSpPr>
          <p:sp>
            <p:nvSpPr>
              <p:cNvPr id="80" name="Oval 52">
                <a:extLst>
                  <a:ext uri="{FF2B5EF4-FFF2-40B4-BE49-F238E27FC236}">
                    <a16:creationId xmlns:a16="http://schemas.microsoft.com/office/drawing/2014/main" xmlns="" id="{639654F7-B4A9-4C40-A275-84B3EF412106}"/>
                  </a:ext>
                </a:extLst>
              </p:cNvPr>
              <p:cNvSpPr/>
              <p:nvPr/>
            </p:nvSpPr>
            <p:spPr>
              <a:xfrm>
                <a:off x="1965157" y="4479564"/>
                <a:ext cx="1804738" cy="1804738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55600" dist="127000" dir="2700000" algn="tl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sp>
            <p:nvSpPr>
              <p:cNvPr id="81" name="Oval 53">
                <a:extLst>
                  <a:ext uri="{FF2B5EF4-FFF2-40B4-BE49-F238E27FC236}">
                    <a16:creationId xmlns:a16="http://schemas.microsoft.com/office/drawing/2014/main" xmlns="" id="{A7326A8A-A6CA-4F18-967F-6A3F4DDED3B9}"/>
                  </a:ext>
                </a:extLst>
              </p:cNvPr>
              <p:cNvSpPr/>
              <p:nvPr/>
            </p:nvSpPr>
            <p:spPr>
              <a:xfrm>
                <a:off x="2099512" y="4520549"/>
                <a:ext cx="1515559" cy="17298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 dirty="0"/>
              </a:p>
            </p:txBody>
          </p:sp>
        </p:grpSp>
        <p:sp>
          <p:nvSpPr>
            <p:cNvPr id="79" name="مربع نص 16">
              <a:extLst>
                <a:ext uri="{FF2B5EF4-FFF2-40B4-BE49-F238E27FC236}">
                  <a16:creationId xmlns:a16="http://schemas.microsoft.com/office/drawing/2014/main" xmlns="" id="{B03CD82C-E5A7-4D0B-B21E-26FDDF95888B}"/>
                </a:ext>
              </a:extLst>
            </p:cNvPr>
            <p:cNvSpPr txBox="1"/>
            <p:nvPr/>
          </p:nvSpPr>
          <p:spPr>
            <a:xfrm>
              <a:off x="5296431" y="3466570"/>
              <a:ext cx="321836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terrific sound</a:t>
              </a:r>
            </a:p>
          </p:txBody>
        </p:sp>
      </p:grpSp>
      <p:grpSp>
        <p:nvGrpSpPr>
          <p:cNvPr id="82" name="مجموعة 29">
            <a:extLst>
              <a:ext uri="{FF2B5EF4-FFF2-40B4-BE49-F238E27FC236}">
                <a16:creationId xmlns:a16="http://schemas.microsoft.com/office/drawing/2014/main" xmlns="" id="{2CF28BE0-AB20-4D98-B86C-460F4B85FBE3}"/>
              </a:ext>
            </a:extLst>
          </p:cNvPr>
          <p:cNvGrpSpPr/>
          <p:nvPr/>
        </p:nvGrpSpPr>
        <p:grpSpPr>
          <a:xfrm>
            <a:off x="383629" y="2230746"/>
            <a:ext cx="3531455" cy="683430"/>
            <a:chOff x="5196525" y="3276217"/>
            <a:chExt cx="3395821" cy="683430"/>
          </a:xfrm>
        </p:grpSpPr>
        <p:grpSp>
          <p:nvGrpSpPr>
            <p:cNvPr id="83" name="Group 37">
              <a:extLst>
                <a:ext uri="{FF2B5EF4-FFF2-40B4-BE49-F238E27FC236}">
                  <a16:creationId xmlns:a16="http://schemas.microsoft.com/office/drawing/2014/main" xmlns="" id="{F187FA93-C9CA-4321-9392-DD5F8A5A44DE}"/>
                </a:ext>
              </a:extLst>
            </p:cNvPr>
            <p:cNvGrpSpPr/>
            <p:nvPr/>
          </p:nvGrpSpPr>
          <p:grpSpPr>
            <a:xfrm rot="5400000" flipV="1">
              <a:off x="6552721" y="1920021"/>
              <a:ext cx="683430" cy="3395821"/>
              <a:chOff x="1965157" y="4479564"/>
              <a:chExt cx="1804738" cy="1804738"/>
            </a:xfrm>
          </p:grpSpPr>
          <p:sp>
            <p:nvSpPr>
              <p:cNvPr id="85" name="Oval 52">
                <a:extLst>
                  <a:ext uri="{FF2B5EF4-FFF2-40B4-BE49-F238E27FC236}">
                    <a16:creationId xmlns:a16="http://schemas.microsoft.com/office/drawing/2014/main" xmlns="" id="{6A42A83D-3FC5-4422-A2D0-785B3D306CCC}"/>
                  </a:ext>
                </a:extLst>
              </p:cNvPr>
              <p:cNvSpPr/>
              <p:nvPr/>
            </p:nvSpPr>
            <p:spPr>
              <a:xfrm>
                <a:off x="1965157" y="4479564"/>
                <a:ext cx="1804738" cy="1804738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55600" dist="127000" dir="2700000" algn="tl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sp>
            <p:nvSpPr>
              <p:cNvPr id="86" name="Oval 53">
                <a:extLst>
                  <a:ext uri="{FF2B5EF4-FFF2-40B4-BE49-F238E27FC236}">
                    <a16:creationId xmlns:a16="http://schemas.microsoft.com/office/drawing/2014/main" xmlns="" id="{7516E1C1-4EC1-4F17-9F18-861A9D752799}"/>
                  </a:ext>
                </a:extLst>
              </p:cNvPr>
              <p:cNvSpPr/>
              <p:nvPr/>
            </p:nvSpPr>
            <p:spPr>
              <a:xfrm>
                <a:off x="2099512" y="4520549"/>
                <a:ext cx="1515559" cy="17298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 dirty="0"/>
              </a:p>
            </p:txBody>
          </p:sp>
        </p:grpSp>
        <p:sp>
          <p:nvSpPr>
            <p:cNvPr id="84" name="مربع نص 16">
              <a:extLst>
                <a:ext uri="{FF2B5EF4-FFF2-40B4-BE49-F238E27FC236}">
                  <a16:creationId xmlns:a16="http://schemas.microsoft.com/office/drawing/2014/main" xmlns="" id="{BA9E4F8E-5D89-4D5E-A65E-0548642DDA7D}"/>
                </a:ext>
              </a:extLst>
            </p:cNvPr>
            <p:cNvSpPr txBox="1"/>
            <p:nvPr/>
          </p:nvSpPr>
          <p:spPr>
            <a:xfrm>
              <a:off x="5296431" y="3466570"/>
              <a:ext cx="321836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meteorite</a:t>
              </a:r>
            </a:p>
          </p:txBody>
        </p:sp>
      </p:grpSp>
      <p:grpSp>
        <p:nvGrpSpPr>
          <p:cNvPr id="87" name="مجموعة 29">
            <a:extLst>
              <a:ext uri="{FF2B5EF4-FFF2-40B4-BE49-F238E27FC236}">
                <a16:creationId xmlns:a16="http://schemas.microsoft.com/office/drawing/2014/main" xmlns="" id="{3931FB9B-2186-4054-BD3D-25986C45FE62}"/>
              </a:ext>
            </a:extLst>
          </p:cNvPr>
          <p:cNvGrpSpPr/>
          <p:nvPr/>
        </p:nvGrpSpPr>
        <p:grpSpPr>
          <a:xfrm>
            <a:off x="376703" y="3282810"/>
            <a:ext cx="3531455" cy="683430"/>
            <a:chOff x="5196525" y="3276217"/>
            <a:chExt cx="3395821" cy="683430"/>
          </a:xfrm>
        </p:grpSpPr>
        <p:grpSp>
          <p:nvGrpSpPr>
            <p:cNvPr id="88" name="Group 37">
              <a:extLst>
                <a:ext uri="{FF2B5EF4-FFF2-40B4-BE49-F238E27FC236}">
                  <a16:creationId xmlns:a16="http://schemas.microsoft.com/office/drawing/2014/main" xmlns="" id="{4569053A-B82C-4B91-8AE2-C9BEA551FA2D}"/>
                </a:ext>
              </a:extLst>
            </p:cNvPr>
            <p:cNvGrpSpPr/>
            <p:nvPr/>
          </p:nvGrpSpPr>
          <p:grpSpPr>
            <a:xfrm rot="5400000" flipV="1">
              <a:off x="6552721" y="1920021"/>
              <a:ext cx="683430" cy="3395821"/>
              <a:chOff x="1965157" y="4479564"/>
              <a:chExt cx="1804738" cy="1804738"/>
            </a:xfrm>
          </p:grpSpPr>
          <p:sp>
            <p:nvSpPr>
              <p:cNvPr id="90" name="Oval 52">
                <a:extLst>
                  <a:ext uri="{FF2B5EF4-FFF2-40B4-BE49-F238E27FC236}">
                    <a16:creationId xmlns:a16="http://schemas.microsoft.com/office/drawing/2014/main" xmlns="" id="{09DE6912-8D69-4593-AD82-9ECEDC719C08}"/>
                  </a:ext>
                </a:extLst>
              </p:cNvPr>
              <p:cNvSpPr/>
              <p:nvPr/>
            </p:nvSpPr>
            <p:spPr>
              <a:xfrm>
                <a:off x="1965157" y="4479564"/>
                <a:ext cx="1804738" cy="1804738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55600" dist="127000" dir="2700000" algn="tl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sp>
            <p:nvSpPr>
              <p:cNvPr id="91" name="Oval 53">
                <a:extLst>
                  <a:ext uri="{FF2B5EF4-FFF2-40B4-BE49-F238E27FC236}">
                    <a16:creationId xmlns:a16="http://schemas.microsoft.com/office/drawing/2014/main" xmlns="" id="{7B2A00E7-231C-451E-865B-414FD08F0D6C}"/>
                  </a:ext>
                </a:extLst>
              </p:cNvPr>
              <p:cNvSpPr/>
              <p:nvPr/>
            </p:nvSpPr>
            <p:spPr>
              <a:xfrm>
                <a:off x="2099512" y="4520549"/>
                <a:ext cx="1515559" cy="17298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 dirty="0"/>
              </a:p>
            </p:txBody>
          </p:sp>
        </p:grpSp>
        <p:sp>
          <p:nvSpPr>
            <p:cNvPr id="89" name="مربع نص 16">
              <a:extLst>
                <a:ext uri="{FF2B5EF4-FFF2-40B4-BE49-F238E27FC236}">
                  <a16:creationId xmlns:a16="http://schemas.microsoft.com/office/drawing/2014/main" xmlns="" id="{8C51AC70-B790-4DE2-AC6B-431BB7DACA12}"/>
                </a:ext>
              </a:extLst>
            </p:cNvPr>
            <p:cNvSpPr txBox="1"/>
            <p:nvPr/>
          </p:nvSpPr>
          <p:spPr>
            <a:xfrm>
              <a:off x="5296431" y="3466570"/>
              <a:ext cx="321836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penetrated</a:t>
              </a:r>
            </a:p>
          </p:txBody>
        </p:sp>
      </p:grpSp>
      <p:grpSp>
        <p:nvGrpSpPr>
          <p:cNvPr id="92" name="مجموعة 29">
            <a:extLst>
              <a:ext uri="{FF2B5EF4-FFF2-40B4-BE49-F238E27FC236}">
                <a16:creationId xmlns:a16="http://schemas.microsoft.com/office/drawing/2014/main" xmlns="" id="{B732D11B-58BD-46C5-8186-278C619C8AEA}"/>
              </a:ext>
            </a:extLst>
          </p:cNvPr>
          <p:cNvGrpSpPr/>
          <p:nvPr/>
        </p:nvGrpSpPr>
        <p:grpSpPr>
          <a:xfrm>
            <a:off x="390556" y="4224133"/>
            <a:ext cx="3531455" cy="683430"/>
            <a:chOff x="5196525" y="3276217"/>
            <a:chExt cx="3395821" cy="683430"/>
          </a:xfrm>
        </p:grpSpPr>
        <p:grpSp>
          <p:nvGrpSpPr>
            <p:cNvPr id="93" name="Group 37">
              <a:extLst>
                <a:ext uri="{FF2B5EF4-FFF2-40B4-BE49-F238E27FC236}">
                  <a16:creationId xmlns:a16="http://schemas.microsoft.com/office/drawing/2014/main" xmlns="" id="{8D1A2001-A644-4E47-B8E5-139F3C016F31}"/>
                </a:ext>
              </a:extLst>
            </p:cNvPr>
            <p:cNvGrpSpPr/>
            <p:nvPr/>
          </p:nvGrpSpPr>
          <p:grpSpPr>
            <a:xfrm rot="5400000" flipV="1">
              <a:off x="6552721" y="1920021"/>
              <a:ext cx="683430" cy="3395821"/>
              <a:chOff x="1965157" y="4479564"/>
              <a:chExt cx="1804738" cy="1804738"/>
            </a:xfrm>
          </p:grpSpPr>
          <p:sp>
            <p:nvSpPr>
              <p:cNvPr id="95" name="Oval 52">
                <a:extLst>
                  <a:ext uri="{FF2B5EF4-FFF2-40B4-BE49-F238E27FC236}">
                    <a16:creationId xmlns:a16="http://schemas.microsoft.com/office/drawing/2014/main" xmlns="" id="{8FD2D268-B842-4FB2-BCAE-CEACAE5A1B0B}"/>
                  </a:ext>
                </a:extLst>
              </p:cNvPr>
              <p:cNvSpPr/>
              <p:nvPr/>
            </p:nvSpPr>
            <p:spPr>
              <a:xfrm>
                <a:off x="1965157" y="4479564"/>
                <a:ext cx="1804738" cy="1804738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55600" dist="127000" dir="2700000" algn="tl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 dirty="0"/>
              </a:p>
            </p:txBody>
          </p:sp>
          <p:sp>
            <p:nvSpPr>
              <p:cNvPr id="96" name="Oval 53">
                <a:extLst>
                  <a:ext uri="{FF2B5EF4-FFF2-40B4-BE49-F238E27FC236}">
                    <a16:creationId xmlns:a16="http://schemas.microsoft.com/office/drawing/2014/main" xmlns="" id="{86BA89AD-2F2F-44DD-87B5-B10A47E3B97F}"/>
                  </a:ext>
                </a:extLst>
              </p:cNvPr>
              <p:cNvSpPr/>
              <p:nvPr/>
            </p:nvSpPr>
            <p:spPr>
              <a:xfrm>
                <a:off x="2099512" y="4520549"/>
                <a:ext cx="1515559" cy="17298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 dirty="0"/>
              </a:p>
            </p:txBody>
          </p:sp>
        </p:grpSp>
        <p:sp>
          <p:nvSpPr>
            <p:cNvPr id="94" name="مربع نص 16">
              <a:extLst>
                <a:ext uri="{FF2B5EF4-FFF2-40B4-BE49-F238E27FC236}">
                  <a16:creationId xmlns:a16="http://schemas.microsoft.com/office/drawing/2014/main" xmlns="" id="{86E0ED67-6B95-4DC1-91A9-E5D7FCEA0BEC}"/>
                </a:ext>
              </a:extLst>
            </p:cNvPr>
            <p:cNvSpPr txBox="1"/>
            <p:nvPr/>
          </p:nvSpPr>
          <p:spPr>
            <a:xfrm>
              <a:off x="5296431" y="3466570"/>
              <a:ext cx="321836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debris</a:t>
              </a:r>
            </a:p>
          </p:txBody>
        </p:sp>
      </p:grpSp>
      <p:grpSp>
        <p:nvGrpSpPr>
          <p:cNvPr id="97" name="مجموعة 29">
            <a:extLst>
              <a:ext uri="{FF2B5EF4-FFF2-40B4-BE49-F238E27FC236}">
                <a16:creationId xmlns:a16="http://schemas.microsoft.com/office/drawing/2014/main" xmlns="" id="{1736803F-4175-4FF0-BB52-BD9C3B561807}"/>
              </a:ext>
            </a:extLst>
          </p:cNvPr>
          <p:cNvGrpSpPr/>
          <p:nvPr/>
        </p:nvGrpSpPr>
        <p:grpSpPr>
          <a:xfrm>
            <a:off x="383630" y="5276196"/>
            <a:ext cx="3531455" cy="683430"/>
            <a:chOff x="5196525" y="3276217"/>
            <a:chExt cx="3395821" cy="683430"/>
          </a:xfrm>
        </p:grpSpPr>
        <p:grpSp>
          <p:nvGrpSpPr>
            <p:cNvPr id="98" name="Group 37">
              <a:extLst>
                <a:ext uri="{FF2B5EF4-FFF2-40B4-BE49-F238E27FC236}">
                  <a16:creationId xmlns:a16="http://schemas.microsoft.com/office/drawing/2014/main" xmlns="" id="{99AC58F5-B7BC-4AA9-9997-284AAB2000F2}"/>
                </a:ext>
              </a:extLst>
            </p:cNvPr>
            <p:cNvGrpSpPr/>
            <p:nvPr/>
          </p:nvGrpSpPr>
          <p:grpSpPr>
            <a:xfrm rot="5400000" flipV="1">
              <a:off x="6552721" y="1920021"/>
              <a:ext cx="683430" cy="3395821"/>
              <a:chOff x="1965157" y="4479564"/>
              <a:chExt cx="1804738" cy="1804738"/>
            </a:xfrm>
          </p:grpSpPr>
          <p:sp>
            <p:nvSpPr>
              <p:cNvPr id="100" name="Oval 52">
                <a:extLst>
                  <a:ext uri="{FF2B5EF4-FFF2-40B4-BE49-F238E27FC236}">
                    <a16:creationId xmlns:a16="http://schemas.microsoft.com/office/drawing/2014/main" xmlns="" id="{601E55C6-DBF3-4FCA-88FC-BA1340067360}"/>
                  </a:ext>
                </a:extLst>
              </p:cNvPr>
              <p:cNvSpPr/>
              <p:nvPr/>
            </p:nvSpPr>
            <p:spPr>
              <a:xfrm>
                <a:off x="1965157" y="4479564"/>
                <a:ext cx="1804738" cy="1804738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55600" dist="127000" dir="2700000" algn="tl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sp>
            <p:nvSpPr>
              <p:cNvPr id="101" name="Oval 53">
                <a:extLst>
                  <a:ext uri="{FF2B5EF4-FFF2-40B4-BE49-F238E27FC236}">
                    <a16:creationId xmlns:a16="http://schemas.microsoft.com/office/drawing/2014/main" xmlns="" id="{7B232E54-B912-4D3E-8F01-515DB9EB009B}"/>
                  </a:ext>
                </a:extLst>
              </p:cNvPr>
              <p:cNvSpPr/>
              <p:nvPr/>
            </p:nvSpPr>
            <p:spPr>
              <a:xfrm>
                <a:off x="2099512" y="4520549"/>
                <a:ext cx="1515559" cy="17298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 dirty="0"/>
              </a:p>
            </p:txBody>
          </p:sp>
        </p:grpSp>
        <p:sp>
          <p:nvSpPr>
            <p:cNvPr id="99" name="مربع نص 16">
              <a:extLst>
                <a:ext uri="{FF2B5EF4-FFF2-40B4-BE49-F238E27FC236}">
                  <a16:creationId xmlns:a16="http://schemas.microsoft.com/office/drawing/2014/main" xmlns="" id="{7CC37C29-DD37-47A2-AAEF-E7085126ED8B}"/>
                </a:ext>
              </a:extLst>
            </p:cNvPr>
            <p:cNvSpPr txBox="1"/>
            <p:nvPr/>
          </p:nvSpPr>
          <p:spPr>
            <a:xfrm>
              <a:off x="5296431" y="3466570"/>
              <a:ext cx="321836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path</a:t>
              </a:r>
            </a:p>
          </p:txBody>
        </p:sp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E7D3F550-C8C5-4A61-991F-4502A0FE5460}"/>
              </a:ext>
            </a:extLst>
          </p:cNvPr>
          <p:cNvSpPr/>
          <p:nvPr/>
        </p:nvSpPr>
        <p:spPr>
          <a:xfrm rot="1051778">
            <a:off x="3864394" y="2017119"/>
            <a:ext cx="4050578" cy="3406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Arrow: Right 101">
            <a:extLst>
              <a:ext uri="{FF2B5EF4-FFF2-40B4-BE49-F238E27FC236}">
                <a16:creationId xmlns:a16="http://schemas.microsoft.com/office/drawing/2014/main" xmlns="" id="{482E44AA-A433-450E-BF77-944E44128D65}"/>
              </a:ext>
            </a:extLst>
          </p:cNvPr>
          <p:cNvSpPr/>
          <p:nvPr/>
        </p:nvSpPr>
        <p:spPr>
          <a:xfrm rot="1061114">
            <a:off x="3879590" y="3017890"/>
            <a:ext cx="3942262" cy="333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Arrow: Right 102">
            <a:extLst>
              <a:ext uri="{FF2B5EF4-FFF2-40B4-BE49-F238E27FC236}">
                <a16:creationId xmlns:a16="http://schemas.microsoft.com/office/drawing/2014/main" xmlns="" id="{01A9ADD1-E976-4211-870C-600924E73E88}"/>
              </a:ext>
            </a:extLst>
          </p:cNvPr>
          <p:cNvSpPr/>
          <p:nvPr/>
        </p:nvSpPr>
        <p:spPr>
          <a:xfrm rot="855561">
            <a:off x="3885567" y="4785135"/>
            <a:ext cx="3257726" cy="387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Arrow: Right 103">
            <a:extLst>
              <a:ext uri="{FF2B5EF4-FFF2-40B4-BE49-F238E27FC236}">
                <a16:creationId xmlns:a16="http://schemas.microsoft.com/office/drawing/2014/main" xmlns="" id="{EEDE949F-5042-4361-BA5B-6A32067818AC}"/>
              </a:ext>
            </a:extLst>
          </p:cNvPr>
          <p:cNvSpPr/>
          <p:nvPr/>
        </p:nvSpPr>
        <p:spPr>
          <a:xfrm rot="20779996">
            <a:off x="3889300" y="5109122"/>
            <a:ext cx="3903175" cy="263277"/>
          </a:xfrm>
          <a:prstGeom prst="rightArrow">
            <a:avLst>
              <a:gd name="adj1" fmla="val 6771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row: Right 104">
            <a:extLst>
              <a:ext uri="{FF2B5EF4-FFF2-40B4-BE49-F238E27FC236}">
                <a16:creationId xmlns:a16="http://schemas.microsoft.com/office/drawing/2014/main" xmlns="" id="{E3A20853-99B3-42EA-BD38-D0ED658A5134}"/>
              </a:ext>
            </a:extLst>
          </p:cNvPr>
          <p:cNvSpPr/>
          <p:nvPr/>
        </p:nvSpPr>
        <p:spPr>
          <a:xfrm rot="19951520">
            <a:off x="3736214" y="2487243"/>
            <a:ext cx="4195228" cy="366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6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xmlns="" id="{D95DE438-9ABE-4E2F-9C6D-B0F51F81E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764704"/>
            <a:ext cx="7620000" cy="28575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51C940F0-891D-48D9-A7EC-F2927B02FAC2}"/>
              </a:ext>
            </a:extLst>
          </p:cNvPr>
          <p:cNvSpPr txBox="1"/>
          <p:nvPr/>
        </p:nvSpPr>
        <p:spPr>
          <a:xfrm>
            <a:off x="1271463" y="4149080"/>
            <a:ext cx="10181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lgerian" panose="04020705040A02060702" pitchFamily="82" charset="0"/>
              </a:rPr>
              <a:t>Workbook   P. </a:t>
            </a:r>
            <a:r>
              <a:rPr lang="en-US" sz="6000" dirty="0" smtClean="0">
                <a:latin typeface="Algerian" panose="04020705040A02060702" pitchFamily="82" charset="0"/>
              </a:rPr>
              <a:t>89  </a:t>
            </a:r>
            <a:r>
              <a:rPr lang="en-US" sz="6000" dirty="0">
                <a:latin typeface="Algerian" panose="04020705040A02060702" pitchFamily="82" charset="0"/>
              </a:rPr>
              <a:t>,  </a:t>
            </a:r>
            <a:r>
              <a:rPr lang="en-US" sz="6000" dirty="0">
                <a:solidFill>
                  <a:srgbClr val="FF4024"/>
                </a:solidFill>
                <a:latin typeface="Algerian" panose="04020705040A02060702" pitchFamily="82" charset="0"/>
              </a:rPr>
              <a:t>(   </a:t>
            </a:r>
            <a:r>
              <a:rPr lang="en-US" sz="6000" dirty="0">
                <a:latin typeface="Algerian" panose="04020705040A02060702" pitchFamily="82" charset="0"/>
              </a:rPr>
              <a:t>A   </a:t>
            </a:r>
            <a:r>
              <a:rPr lang="en-US" sz="6000" dirty="0">
                <a:solidFill>
                  <a:srgbClr val="FF4024"/>
                </a:solidFill>
                <a:latin typeface="Algerian" panose="04020705040A02060702" pitchFamily="8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534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45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4D437DD9-B307-4336-8534-409A7C0CF7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4"/>
          <a:stretch/>
        </p:blipFill>
        <p:spPr>
          <a:xfrm>
            <a:off x="3653124" y="560440"/>
            <a:ext cx="5098318" cy="5427406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xmlns="" id="{5AD4E3AF-B676-4B52-BC38-AEEDCFDCA8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2518348" y="1714500"/>
            <a:ext cx="707535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6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birthday, cake, indoor, made&#10;&#10;Description automatically generated">
            <a:extLst>
              <a:ext uri="{FF2B5EF4-FFF2-40B4-BE49-F238E27FC236}">
                <a16:creationId xmlns:a16="http://schemas.microsoft.com/office/drawing/2014/main" xmlns="" id="{6B634554-2920-4479-B969-F871BAE1B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7" y="2248524"/>
            <a:ext cx="11182662" cy="3852517"/>
          </a:xfrm>
          <a:ln w="28575">
            <a:solidFill>
              <a:schemeClr val="accent4">
                <a:lumMod val="75000"/>
              </a:schemeClr>
            </a:solidFill>
          </a:ln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095769D-C185-46DC-825F-9CDCEC8F6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92" y="149902"/>
            <a:ext cx="7764905" cy="1963711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7807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2">
            <a:extLst>
              <a:ext uri="{FF2B5EF4-FFF2-40B4-BE49-F238E27FC236}">
                <a16:creationId xmlns:a16="http://schemas.microsoft.com/office/drawing/2014/main" xmlns="" id="{20645086-89BC-46F8-9754-AA06797E46EE}"/>
              </a:ext>
            </a:extLst>
          </p:cNvPr>
          <p:cNvSpPr txBox="1">
            <a:spLocks/>
          </p:cNvSpPr>
          <p:nvPr/>
        </p:nvSpPr>
        <p:spPr>
          <a:xfrm>
            <a:off x="149902" y="444963"/>
            <a:ext cx="7989757" cy="10248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solidFill>
                  <a:srgbClr val="C00000"/>
                </a:solidFill>
              </a:rPr>
              <a:t>Lesson Objectives</a:t>
            </a:r>
            <a:endParaRPr lang="ar-SA" sz="7200" b="1" dirty="0">
              <a:solidFill>
                <a:srgbClr val="C00000"/>
              </a:solidFill>
            </a:endParaRPr>
          </a:p>
        </p:txBody>
      </p:sp>
      <p:sp>
        <p:nvSpPr>
          <p:cNvPr id="7" name="عنصر نائب للمحتوى 3">
            <a:extLst>
              <a:ext uri="{FF2B5EF4-FFF2-40B4-BE49-F238E27FC236}">
                <a16:creationId xmlns:a16="http://schemas.microsoft.com/office/drawing/2014/main" xmlns="" id="{B8348F23-02E3-4144-9A79-207E9D3A86D6}"/>
              </a:ext>
            </a:extLst>
          </p:cNvPr>
          <p:cNvSpPr txBox="1">
            <a:spLocks/>
          </p:cNvSpPr>
          <p:nvPr/>
        </p:nvSpPr>
        <p:spPr>
          <a:xfrm>
            <a:off x="149902" y="1534508"/>
            <a:ext cx="11535177" cy="37889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  <a:latin typeface="STC-Regular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336600"/>
                </a:solidFill>
                <a:latin typeface="Comic Sans MS" panose="030F0702030302020204" pitchFamily="66" charset="0"/>
              </a:rPr>
              <a:t>The students will be able to :</a:t>
            </a:r>
          </a:p>
          <a:p>
            <a:r>
              <a:rPr lang="en-US" dirty="0">
                <a:solidFill>
                  <a:srgbClr val="0000FF"/>
                </a:solidFill>
                <a:latin typeface="+mj-lt"/>
              </a:rPr>
              <a:t>predict what happened in the pictures .</a:t>
            </a:r>
          </a:p>
          <a:p>
            <a:r>
              <a:rPr lang="en-US" dirty="0">
                <a:solidFill>
                  <a:srgbClr val="0000FF"/>
                </a:solidFill>
                <a:latin typeface="+mj-lt"/>
              </a:rPr>
              <a:t>relate the sentences to the pictures .</a:t>
            </a:r>
          </a:p>
          <a:p>
            <a:r>
              <a:rPr lang="en-US" dirty="0">
                <a:solidFill>
                  <a:srgbClr val="0000FF"/>
                </a:solidFill>
                <a:latin typeface="+mj-lt"/>
              </a:rPr>
              <a:t>use predicting expressions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(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might  </a:t>
            </a:r>
            <a:r>
              <a:rPr lang="en-US" dirty="0">
                <a:solidFill>
                  <a:srgbClr val="00B050"/>
                </a:solidFill>
                <a:latin typeface="+mj-lt"/>
              </a:rPr>
              <a:t>/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 must  </a:t>
            </a:r>
            <a:r>
              <a:rPr lang="en-US" dirty="0">
                <a:solidFill>
                  <a:srgbClr val="00B050"/>
                </a:solidFill>
                <a:latin typeface="+mj-lt"/>
              </a:rPr>
              <a:t>/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could  </a:t>
            </a:r>
            <a:r>
              <a:rPr lang="en-US" dirty="0">
                <a:solidFill>
                  <a:srgbClr val="00B050"/>
                </a:solidFill>
                <a:latin typeface="+mj-lt"/>
              </a:rPr>
              <a:t>/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... 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)</a:t>
            </a:r>
          </a:p>
          <a:p>
            <a:r>
              <a:rPr lang="en-US" dirty="0">
                <a:solidFill>
                  <a:srgbClr val="0000FF"/>
                </a:solidFill>
                <a:latin typeface="+mj-lt"/>
              </a:rPr>
              <a:t>ask questions about the photos using ( might  </a:t>
            </a:r>
            <a:r>
              <a:rPr lang="en-US" dirty="0">
                <a:solidFill>
                  <a:srgbClr val="00B050"/>
                </a:solidFill>
                <a:latin typeface="+mj-lt"/>
              </a:rPr>
              <a:t>/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  could   </a:t>
            </a:r>
            <a:r>
              <a:rPr lang="en-US" dirty="0">
                <a:solidFill>
                  <a:srgbClr val="00B050"/>
                </a:solidFill>
                <a:latin typeface="+mj-lt"/>
              </a:rPr>
              <a:t>/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 must  </a:t>
            </a:r>
            <a:r>
              <a:rPr lang="en-US" dirty="0">
                <a:solidFill>
                  <a:srgbClr val="00B050"/>
                </a:solidFill>
                <a:latin typeface="+mj-lt"/>
              </a:rPr>
              <a:t>/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... ) .</a:t>
            </a:r>
          </a:p>
          <a:p>
            <a:r>
              <a:rPr lang="en-US" dirty="0">
                <a:solidFill>
                  <a:srgbClr val="0000FF"/>
                </a:solidFill>
                <a:latin typeface="+mj-lt"/>
              </a:rPr>
              <a:t> summarize events according to a picture .</a:t>
            </a:r>
          </a:p>
          <a:p>
            <a:pPr marL="0" indent="0">
              <a:buNone/>
            </a:pPr>
            <a:endParaRPr lang="en-US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endParaRPr lang="en-US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endParaRPr lang="en-US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4" descr="CounterPath targets SMB with Stretto | Comms Business">
            <a:extLst>
              <a:ext uri="{FF2B5EF4-FFF2-40B4-BE49-F238E27FC236}">
                <a16:creationId xmlns:a16="http://schemas.microsoft.com/office/drawing/2014/main" xmlns="" id="{9984F649-826A-440C-979C-CF9CC55FA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66000" y1="28400" x2="66000" y2="28400"/>
                        <a14:backgroundMark x1="60400" y1="44400" x2="60400" y2="44400"/>
                        <a14:backgroundMark x1="32000" y1="45000" x2="32000" y2="4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690" y="-200391"/>
            <a:ext cx="3646487" cy="257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795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xmlns="" id="{ECBE69D2-CE71-49F4-B9AD-7088EF165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74" y="403563"/>
            <a:ext cx="4471988" cy="25997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0113C9-88AD-4585-8E97-64B412166497}"/>
              </a:ext>
            </a:extLst>
          </p:cNvPr>
          <p:cNvSpPr txBox="1"/>
          <p:nvPr/>
        </p:nvSpPr>
        <p:spPr>
          <a:xfrm>
            <a:off x="2913089" y="3429000"/>
            <a:ext cx="7879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hlinkClick r:id="rId3"/>
              </a:rPr>
              <a:t>https://www.liveworksheets.com/1-ae1768715ti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2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51D5101F-CEC1-49DF-B665-232511B25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292" y="862243"/>
            <a:ext cx="6191250" cy="5267325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89DD7297-D389-4F48-9C0F-3A4883D524CC}"/>
              </a:ext>
            </a:extLst>
          </p:cNvPr>
          <p:cNvSpPr txBox="1"/>
          <p:nvPr/>
        </p:nvSpPr>
        <p:spPr>
          <a:xfrm rot="21210494">
            <a:off x="3423570" y="2523890"/>
            <a:ext cx="474269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/>
              <a:t>Keep</a:t>
            </a:r>
          </a:p>
          <a:p>
            <a:pPr algn="ctr"/>
            <a:r>
              <a:rPr lang="en-US" sz="6000" dirty="0"/>
              <a:t>your books</a:t>
            </a:r>
          </a:p>
          <a:p>
            <a:pPr algn="ctr"/>
            <a:r>
              <a:rPr lang="en-US" sz="6000" dirty="0"/>
              <a:t>closed</a:t>
            </a:r>
            <a:endParaRPr lang="ar-SA" sz="6000" dirty="0"/>
          </a:p>
        </p:txBody>
      </p:sp>
    </p:spTree>
    <p:extLst>
      <p:ext uri="{BB962C8B-B14F-4D97-AF65-F5344CB8AC3E}">
        <p14:creationId xmlns:p14="http://schemas.microsoft.com/office/powerpoint/2010/main" val="40602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0F330308-3131-4608-8223-FE08E29B0F44}"/>
              </a:ext>
            </a:extLst>
          </p:cNvPr>
          <p:cNvSpPr txBox="1"/>
          <p:nvPr/>
        </p:nvSpPr>
        <p:spPr>
          <a:xfrm>
            <a:off x="2393430" y="239842"/>
            <a:ext cx="7634990" cy="11079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00FF"/>
                </a:solidFill>
                <a:latin typeface="Wide Latin" panose="020A0A07050505020404" pitchFamily="18" charset="0"/>
              </a:rPr>
              <a:t>Warm Up</a:t>
            </a:r>
          </a:p>
        </p:txBody>
      </p:sp>
      <p:sp>
        <p:nvSpPr>
          <p:cNvPr id="15" name="مربع نص 17">
            <a:extLst>
              <a:ext uri="{FF2B5EF4-FFF2-40B4-BE49-F238E27FC236}">
                <a16:creationId xmlns:a16="http://schemas.microsoft.com/office/drawing/2014/main" xmlns="" id="{2B7B0AAA-0AF8-4B08-96B2-B784A42D428B}"/>
              </a:ext>
            </a:extLst>
          </p:cNvPr>
          <p:cNvSpPr txBox="1"/>
          <p:nvPr/>
        </p:nvSpPr>
        <p:spPr>
          <a:xfrm>
            <a:off x="374232" y="1988953"/>
            <a:ext cx="11183184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Have ever been involved in or heard of a situation that was mysterious and seemed to have no logical explanation ?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xmlns="" id="{D550E86A-7D02-4908-BF34-18F7A0C383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916127" y="4152274"/>
            <a:ext cx="2224585" cy="222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0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7B7D763C-1B5D-492D-9B44-0133CEC2CD19}"/>
              </a:ext>
            </a:extLst>
          </p:cNvPr>
          <p:cNvSpPr/>
          <p:nvPr/>
        </p:nvSpPr>
        <p:spPr>
          <a:xfrm>
            <a:off x="263525" y="4548238"/>
            <a:ext cx="11664950" cy="9541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The activity of guessing possible answers to a question without having enough information to be certain . </a:t>
            </a:r>
            <a:endParaRPr lang="en-US" sz="480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Picture 3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xmlns="" id="{F28F106D-5207-4B4D-B7FB-38E43630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379095" y="735910"/>
            <a:ext cx="6790543" cy="2426182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xmlns="" id="{FF1E2561-24E0-4FA8-AFBC-E1888F7629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9188971" y="2172880"/>
            <a:ext cx="1484026" cy="197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01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835A26BD-0AF0-44ED-90DA-585974257276}"/>
              </a:ext>
            </a:extLst>
          </p:cNvPr>
          <p:cNvSpPr txBox="1"/>
          <p:nvPr/>
        </p:nvSpPr>
        <p:spPr>
          <a:xfrm>
            <a:off x="1238864" y="74837"/>
            <a:ext cx="91776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600" dirty="0"/>
              <a:t>at page</a:t>
            </a:r>
            <a:r>
              <a:rPr lang="en-US" sz="3600" dirty="0" smtClean="0"/>
              <a:t>: </a:t>
            </a:r>
            <a:r>
              <a:rPr lang="en-US" sz="3600" dirty="0" smtClean="0">
                <a:solidFill>
                  <a:srgbClr val="FF0000"/>
                </a:solidFill>
              </a:rPr>
              <a:t>20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xmlns="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751" y="3013118"/>
            <a:ext cx="2422815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"/>
          <a:stretch/>
        </p:blipFill>
        <p:spPr>
          <a:xfrm>
            <a:off x="1238864" y="988141"/>
            <a:ext cx="7517317" cy="54206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8383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3012460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5533</TotalTime>
  <Words>473</Words>
  <Application>Microsoft Office PowerPoint</Application>
  <PresentationFormat>Custom</PresentationFormat>
  <Paragraphs>128</Paragraphs>
  <Slides>29</Slides>
  <Notes>4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يوسف اليزيدي</dc:creator>
  <cp:lastModifiedBy>pc</cp:lastModifiedBy>
  <cp:revision>126</cp:revision>
  <dcterms:created xsi:type="dcterms:W3CDTF">2020-12-17T22:59:16Z</dcterms:created>
  <dcterms:modified xsi:type="dcterms:W3CDTF">2023-03-23T17:46:51Z</dcterms:modified>
</cp:coreProperties>
</file>