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6" r:id="rId4"/>
    <p:sldId id="276" r:id="rId5"/>
    <p:sldId id="256" r:id="rId6"/>
    <p:sldId id="286" r:id="rId7"/>
    <p:sldId id="287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3" r:id="rId18"/>
    <p:sldId id="288" r:id="rId19"/>
    <p:sldId id="290" r:id="rId20"/>
    <p:sldId id="289" r:id="rId21"/>
    <p:sldId id="291" r:id="rId22"/>
    <p:sldId id="292" r:id="rId23"/>
    <p:sldId id="294" r:id="rId24"/>
    <p:sldId id="295" r:id="rId25"/>
    <p:sldId id="275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A318"/>
    <a:srgbClr val="0E5E86"/>
    <a:srgbClr val="7E9CD1"/>
    <a:srgbClr val="6C2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45" d="100"/>
          <a:sy n="45" d="100"/>
        </p:scale>
        <p:origin x="-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E42D117C-775B-4378-A49E-76B6E577EEBB}"/>
    <pc:docChg chg="undo custSel addSld delSld modSld sldOrd modMainMaster">
      <pc:chgData name="حصه بنت العتيبي" userId="c1fe605c-1aaf-4791-a440-af891effc177" providerId="ADAL" clId="{E42D117C-775B-4378-A49E-76B6E577EEBB}" dt="2022-03-23T15:29:22.392" v="1423" actId="1076"/>
      <pc:docMkLst>
        <pc:docMk/>
      </pc:docMkLst>
      <pc:sldChg chg="addSp delSp modSp new mod ord modTransition modAnim">
        <pc:chgData name="حصه بنت العتيبي" userId="c1fe605c-1aaf-4791-a440-af891effc177" providerId="ADAL" clId="{E42D117C-775B-4378-A49E-76B6E577EEBB}" dt="2022-03-23T15:29:22.392" v="1423" actId="1076"/>
        <pc:sldMkLst>
          <pc:docMk/>
          <pc:sldMk cId="3338271947" sldId="256"/>
        </pc:sldMkLst>
        <pc:spChg chg="add del mod">
          <ac:chgData name="حصه بنت العتيبي" userId="c1fe605c-1aaf-4791-a440-af891effc177" providerId="ADAL" clId="{E42D117C-775B-4378-A49E-76B6E577EEBB}" dt="2022-03-22T18:34:50.642" v="519" actId="478"/>
          <ac:spMkLst>
            <pc:docMk/>
            <pc:sldMk cId="3338271947" sldId="256"/>
            <ac:spMk id="2" creationId="{073345CF-185F-4DA9-BACC-0FAF28455A61}"/>
          </ac:spMkLst>
        </pc:spChg>
        <pc:spChg chg="add mod">
          <ac:chgData name="حصه بنت العتيبي" userId="c1fe605c-1aaf-4791-a440-af891effc177" providerId="ADAL" clId="{E42D117C-775B-4378-A49E-76B6E577EEBB}" dt="2022-03-23T05:33:12.684" v="671" actId="1076"/>
          <ac:spMkLst>
            <pc:docMk/>
            <pc:sldMk cId="3338271947" sldId="256"/>
            <ac:spMk id="2" creationId="{5A25BF5B-6C7E-4EDD-A0CB-B054F8F1E450}"/>
          </ac:spMkLst>
        </pc:spChg>
        <pc:spChg chg="add mod">
          <ac:chgData name="حصه بنت العتيبي" userId="c1fe605c-1aaf-4791-a440-af891effc177" providerId="ADAL" clId="{E42D117C-775B-4378-A49E-76B6E577EEBB}" dt="2022-03-23T15:29:22.392" v="1423" actId="1076"/>
          <ac:spMkLst>
            <pc:docMk/>
            <pc:sldMk cId="3338271947" sldId="256"/>
            <ac:spMk id="3" creationId="{1A3FDE01-F808-42BA-8434-E037686663F6}"/>
          </ac:spMkLst>
        </pc:spChg>
      </pc:sldChg>
      <pc:sldChg chg="add modTransition">
        <pc:chgData name="حصه بنت العتيبي" userId="c1fe605c-1aaf-4791-a440-af891effc177" providerId="ADAL" clId="{E42D117C-775B-4378-A49E-76B6E577EEBB}" dt="2022-03-23T11:14:20.983" v="1285"/>
        <pc:sldMkLst>
          <pc:docMk/>
          <pc:sldMk cId="2341036448" sldId="257"/>
        </pc:sldMkLst>
      </pc:sldChg>
      <pc:sldChg chg="add modTransition">
        <pc:chgData name="حصه بنت العتيبي" userId="c1fe605c-1aaf-4791-a440-af891effc177" providerId="ADAL" clId="{E42D117C-775B-4378-A49E-76B6E577EEBB}" dt="2022-03-23T11:14:30.275" v="1286"/>
        <pc:sldMkLst>
          <pc:docMk/>
          <pc:sldMk cId="3416454220" sldId="258"/>
        </pc:sldMkLst>
      </pc:sldChg>
      <pc:sldChg chg="delSp modSp add mod modTransition">
        <pc:chgData name="حصه بنت العتيبي" userId="c1fe605c-1aaf-4791-a440-af891effc177" providerId="ADAL" clId="{E42D117C-775B-4378-A49E-76B6E577EEBB}" dt="2022-03-23T05:59:14.503" v="772"/>
        <pc:sldMkLst>
          <pc:docMk/>
          <pc:sldMk cId="2810594294" sldId="266"/>
        </pc:sldMkLst>
        <pc:spChg chg="mod">
          <ac:chgData name="حصه بنت العتيبي" userId="c1fe605c-1aaf-4791-a440-af891effc177" providerId="ADAL" clId="{E42D117C-775B-4378-A49E-76B6E577EEBB}" dt="2022-03-23T05:32:08.526" v="664" actId="207"/>
          <ac:spMkLst>
            <pc:docMk/>
            <pc:sldMk cId="2810594294" sldId="266"/>
            <ac:spMk id="4" creationId="{03E67341-A285-49B1-9C66-204B1170C269}"/>
          </ac:spMkLst>
        </pc:spChg>
        <pc:picChg chg="del mod">
          <ac:chgData name="حصه بنت العتيبي" userId="c1fe605c-1aaf-4791-a440-af891effc177" providerId="ADAL" clId="{E42D117C-775B-4378-A49E-76B6E577EEBB}" dt="2022-03-23T05:12:37.975" v="528" actId="478"/>
          <ac:picMkLst>
            <pc:docMk/>
            <pc:sldMk cId="2810594294" sldId="266"/>
            <ac:picMk id="6" creationId="{2EF22EC9-3514-4355-A234-A17D919A3804}"/>
          </ac:picMkLst>
        </pc:picChg>
        <pc:picChg chg="del">
          <ac:chgData name="حصه بنت العتيبي" userId="c1fe605c-1aaf-4791-a440-af891effc177" providerId="ADAL" clId="{E42D117C-775B-4378-A49E-76B6E577EEBB}" dt="2022-03-23T05:12:37.975" v="528" actId="478"/>
          <ac:picMkLst>
            <pc:docMk/>
            <pc:sldMk cId="2810594294" sldId="266"/>
            <ac:picMk id="8" creationId="{5FAF10A9-DCE1-4D0A-9377-E616F3F490EC}"/>
          </ac:picMkLst>
        </pc:picChg>
      </pc:sldChg>
      <pc:sldChg chg="add ord">
        <pc:chgData name="حصه بنت العتيبي" userId="c1fe605c-1aaf-4791-a440-af891effc177" providerId="ADAL" clId="{E42D117C-775B-4378-A49E-76B6E577EEBB}" dt="2022-03-23T05:12:50.840" v="531"/>
        <pc:sldMkLst>
          <pc:docMk/>
          <pc:sldMk cId="191158249" sldId="275"/>
        </pc:sldMkLst>
      </pc:sldChg>
      <pc:sldChg chg="addSp modSp add mod modTransition modAnim">
        <pc:chgData name="حصه بنت العتيبي" userId="c1fe605c-1aaf-4791-a440-af891effc177" providerId="ADAL" clId="{E42D117C-775B-4378-A49E-76B6E577EEBB}" dt="2022-03-23T11:15:36.202" v="1290"/>
        <pc:sldMkLst>
          <pc:docMk/>
          <pc:sldMk cId="1296821161" sldId="276"/>
        </pc:sldMkLst>
        <pc:spChg chg="mod">
          <ac:chgData name="حصه بنت العتيبي" userId="c1fe605c-1aaf-4791-a440-af891effc177" providerId="ADAL" clId="{E42D117C-775B-4378-A49E-76B6E577EEBB}" dt="2022-03-23T08:18:20.256" v="1059" actId="207"/>
          <ac:spMkLst>
            <pc:docMk/>
            <pc:sldMk cId="1296821161" sldId="276"/>
            <ac:spMk id="4" creationId="{03E67341-A285-49B1-9C66-204B1170C269}"/>
          </ac:spMkLst>
        </pc:spChg>
        <pc:picChg chg="add mod">
          <ac:chgData name="حصه بنت العتيبي" userId="c1fe605c-1aaf-4791-a440-af891effc177" providerId="ADAL" clId="{E42D117C-775B-4378-A49E-76B6E577EEBB}" dt="2022-03-23T05:19:13.660" v="661" actId="1076"/>
          <ac:picMkLst>
            <pc:docMk/>
            <pc:sldMk cId="1296821161" sldId="276"/>
            <ac:picMk id="3" creationId="{E5E7C8FB-B558-4521-94A6-541ED06CC4F5}"/>
          </ac:picMkLst>
        </pc:picChg>
        <pc:picChg chg="add mod">
          <ac:chgData name="حصه بنت العتيبي" userId="c1fe605c-1aaf-4791-a440-af891effc177" providerId="ADAL" clId="{E42D117C-775B-4378-A49E-76B6E577EEBB}" dt="2022-03-23T05:18:39.117" v="654" actId="1076"/>
          <ac:picMkLst>
            <pc:docMk/>
            <pc:sldMk cId="1296821161" sldId="276"/>
            <ac:picMk id="6" creationId="{EB7C3645-5371-4514-8F86-7665EFEDC35C}"/>
          </ac:picMkLst>
        </pc:picChg>
        <pc:picChg chg="add mod">
          <ac:chgData name="حصه بنت العتيبي" userId="c1fe605c-1aaf-4791-a440-af891effc177" providerId="ADAL" clId="{E42D117C-775B-4378-A49E-76B6E577EEBB}" dt="2022-03-23T05:19:20.674" v="662" actId="1076"/>
          <ac:picMkLst>
            <pc:docMk/>
            <pc:sldMk cId="1296821161" sldId="276"/>
            <ac:picMk id="8" creationId="{BB8BDFCE-C903-4530-922C-A373CA771127}"/>
          </ac:picMkLst>
        </pc:picChg>
        <pc:picChg chg="add mod">
          <ac:chgData name="حصه بنت العتيبي" userId="c1fe605c-1aaf-4791-a440-af891effc177" providerId="ADAL" clId="{E42D117C-775B-4378-A49E-76B6E577EEBB}" dt="2022-03-23T05:19:24.689" v="663" actId="1076"/>
          <ac:picMkLst>
            <pc:docMk/>
            <pc:sldMk cId="1296821161" sldId="276"/>
            <ac:picMk id="10" creationId="{28F3569C-CD81-4214-8925-68BAF573F58D}"/>
          </ac:picMkLst>
        </pc:picChg>
      </pc:sldChg>
      <pc:sldChg chg="addSp delSp modSp new mod modTransition">
        <pc:chgData name="حصه بنت العتيبي" userId="c1fe605c-1aaf-4791-a440-af891effc177" providerId="ADAL" clId="{E42D117C-775B-4378-A49E-76B6E577EEBB}" dt="2022-03-23T05:49:38.567" v="735"/>
        <pc:sldMkLst>
          <pc:docMk/>
          <pc:sldMk cId="3776560888" sldId="277"/>
        </pc:sldMkLst>
        <pc:picChg chg="add del mod modCrop">
          <ac:chgData name="حصه بنت العتيبي" userId="c1fe605c-1aaf-4791-a440-af891effc177" providerId="ADAL" clId="{E42D117C-775B-4378-A49E-76B6E577EEBB}" dt="2022-03-23T05:38:45.479" v="677" actId="478"/>
          <ac:picMkLst>
            <pc:docMk/>
            <pc:sldMk cId="3776560888" sldId="277"/>
            <ac:picMk id="3" creationId="{26344CE1-59F4-4858-96E3-544CCBC1FA5E}"/>
          </ac:picMkLst>
        </pc:picChg>
        <pc:picChg chg="add mod ord modCrop">
          <ac:chgData name="حصه بنت العتيبي" userId="c1fe605c-1aaf-4791-a440-af891effc177" providerId="ADAL" clId="{E42D117C-775B-4378-A49E-76B6E577EEBB}" dt="2022-03-23T05:43:24.911" v="704" actId="18131"/>
          <ac:picMkLst>
            <pc:docMk/>
            <pc:sldMk cId="3776560888" sldId="277"/>
            <ac:picMk id="5" creationId="{C34572E9-6468-4AC8-83C8-7288072770A4}"/>
          </ac:picMkLst>
        </pc:picChg>
        <pc:picChg chg="add mod">
          <ac:chgData name="حصه بنت العتيبي" userId="c1fe605c-1aaf-4791-a440-af891effc177" providerId="ADAL" clId="{E42D117C-775B-4378-A49E-76B6E577EEBB}" dt="2022-03-23T05:42:29.918" v="692" actId="1076"/>
          <ac:picMkLst>
            <pc:docMk/>
            <pc:sldMk cId="3776560888" sldId="277"/>
            <ac:picMk id="6" creationId="{A128DC4F-3FF9-4A5D-A452-25E607706494}"/>
          </ac:picMkLst>
        </pc:picChg>
      </pc:sldChg>
      <pc:sldChg chg="addSp delSp modSp add mod modTransition delAnim modAnim">
        <pc:chgData name="حصه بنت العتيبي" userId="c1fe605c-1aaf-4791-a440-af891effc177" providerId="ADAL" clId="{E42D117C-775B-4378-A49E-76B6E577EEBB}" dt="2022-03-23T08:01:25.588" v="999" actId="20577"/>
        <pc:sldMkLst>
          <pc:docMk/>
          <pc:sldMk cId="2568195197" sldId="278"/>
        </pc:sldMkLst>
        <pc:spChg chg="add mod">
          <ac:chgData name="حصه بنت العتيبي" userId="c1fe605c-1aaf-4791-a440-af891effc177" providerId="ADAL" clId="{E42D117C-775B-4378-A49E-76B6E577EEBB}" dt="2022-03-23T08:01:25.588" v="999" actId="20577"/>
          <ac:spMkLst>
            <pc:docMk/>
            <pc:sldMk cId="2568195197" sldId="278"/>
            <ac:spMk id="4" creationId="{DA6951CE-C124-451D-9049-EB0519B510CA}"/>
          </ac:spMkLst>
        </pc:spChg>
        <pc:spChg chg="add del mod">
          <ac:chgData name="حصه بنت العتيبي" userId="c1fe605c-1aaf-4791-a440-af891effc177" providerId="ADAL" clId="{E42D117C-775B-4378-A49E-76B6E577EEBB}" dt="2022-03-23T06:02:17.381" v="783" actId="478"/>
          <ac:spMkLst>
            <pc:docMk/>
            <pc:sldMk cId="2568195197" sldId="278"/>
            <ac:spMk id="7" creationId="{B9B25918-1023-4B47-9335-01D5365E59D0}"/>
          </ac:spMkLst>
        </pc:spChg>
        <pc:picChg chg="mod modCrop">
          <ac:chgData name="حصه بنت العتيبي" userId="c1fe605c-1aaf-4791-a440-af891effc177" providerId="ADAL" clId="{E42D117C-775B-4378-A49E-76B6E577EEBB}" dt="2022-03-23T05:44:05.429" v="710" actId="1076"/>
          <ac:picMkLst>
            <pc:docMk/>
            <pc:sldMk cId="2568195197" sldId="278"/>
            <ac:picMk id="5" creationId="{C34572E9-6468-4AC8-83C8-7288072770A4}"/>
          </ac:picMkLst>
        </pc:picChg>
      </pc:sldChg>
      <pc:sldChg chg="addSp delSp modSp add mod modTransition delAnim modAnim">
        <pc:chgData name="حصه بنت العتيبي" userId="c1fe605c-1aaf-4791-a440-af891effc177" providerId="ADAL" clId="{E42D117C-775B-4378-A49E-76B6E577EEBB}" dt="2022-03-23T08:05:10.373" v="1035" actId="14100"/>
        <pc:sldMkLst>
          <pc:docMk/>
          <pc:sldMk cId="4277166392" sldId="279"/>
        </pc:sldMkLst>
        <pc:spChg chg="add del mod">
          <ac:chgData name="حصه بنت العتيبي" userId="c1fe605c-1aaf-4791-a440-af891effc177" providerId="ADAL" clId="{E42D117C-775B-4378-A49E-76B6E577EEBB}" dt="2022-03-23T06:01:15.190" v="776" actId="478"/>
          <ac:spMkLst>
            <pc:docMk/>
            <pc:sldMk cId="4277166392" sldId="279"/>
            <ac:spMk id="4" creationId="{482FC1E1-B131-4908-A168-B8AE5189CD97}"/>
          </ac:spMkLst>
        </pc:spChg>
        <pc:spChg chg="add mod ord">
          <ac:chgData name="حصه بنت العتيبي" userId="c1fe605c-1aaf-4791-a440-af891effc177" providerId="ADAL" clId="{E42D117C-775B-4378-A49E-76B6E577EEBB}" dt="2022-03-23T08:05:10.373" v="1035" actId="14100"/>
          <ac:spMkLst>
            <pc:docMk/>
            <pc:sldMk cId="4277166392" sldId="279"/>
            <ac:spMk id="7" creationId="{EC77AD4C-6B58-41A5-9FD2-106DF5772606}"/>
          </ac:spMkLst>
        </pc:spChg>
        <pc:picChg chg="mod modCrop">
          <ac:chgData name="حصه بنت العتيبي" userId="c1fe605c-1aaf-4791-a440-af891effc177" providerId="ADAL" clId="{E42D117C-775B-4378-A49E-76B6E577EEBB}" dt="2022-03-23T05:45:17.601" v="717" actId="732"/>
          <ac:picMkLst>
            <pc:docMk/>
            <pc:sldMk cId="4277166392" sldId="279"/>
            <ac:picMk id="5" creationId="{C34572E9-6468-4AC8-83C8-7288072770A4}"/>
          </ac:picMkLst>
        </pc:picChg>
        <pc:picChg chg="mod">
          <ac:chgData name="حصه بنت العتيبي" userId="c1fe605c-1aaf-4791-a440-af891effc177" providerId="ADAL" clId="{E42D117C-775B-4378-A49E-76B6E577EEBB}" dt="2022-03-23T08:04:08.572" v="1030" actId="1076"/>
          <ac:picMkLst>
            <pc:docMk/>
            <pc:sldMk cId="4277166392" sldId="279"/>
            <ac:picMk id="6" creationId="{A128DC4F-3FF9-4A5D-A452-25E607706494}"/>
          </ac:picMkLst>
        </pc:picChg>
      </pc:sldChg>
      <pc:sldChg chg="addSp delSp modSp add mod modTransition delAnim modAnim">
        <pc:chgData name="حصه بنت العتيبي" userId="c1fe605c-1aaf-4791-a440-af891effc177" providerId="ADAL" clId="{E42D117C-775B-4378-A49E-76B6E577EEBB}" dt="2022-03-23T08:03:17.332" v="1019" actId="1076"/>
        <pc:sldMkLst>
          <pc:docMk/>
          <pc:sldMk cId="1663899233" sldId="280"/>
        </pc:sldMkLst>
        <pc:spChg chg="add mod">
          <ac:chgData name="حصه بنت العتيبي" userId="c1fe605c-1aaf-4791-a440-af891effc177" providerId="ADAL" clId="{E42D117C-775B-4378-A49E-76B6E577EEBB}" dt="2022-03-23T08:03:17.332" v="1019" actId="1076"/>
          <ac:spMkLst>
            <pc:docMk/>
            <pc:sldMk cId="1663899233" sldId="280"/>
            <ac:spMk id="4" creationId="{EEF09B20-BB43-4B0D-AE0D-87A659361DBC}"/>
          </ac:spMkLst>
        </pc:spChg>
        <pc:spChg chg="add del mod">
          <ac:chgData name="حصه بنت العتيبي" userId="c1fe605c-1aaf-4791-a440-af891effc177" providerId="ADAL" clId="{E42D117C-775B-4378-A49E-76B6E577EEBB}" dt="2022-03-23T07:12:14.678" v="798" actId="21"/>
          <ac:spMkLst>
            <pc:docMk/>
            <pc:sldMk cId="1663899233" sldId="280"/>
            <ac:spMk id="7" creationId="{4F5D1190-7141-43D5-A192-BA20A62AFEFB}"/>
          </ac:spMkLst>
        </pc:spChg>
        <pc:picChg chg="mod modCrop">
          <ac:chgData name="حصه بنت العتيبي" userId="c1fe605c-1aaf-4791-a440-af891effc177" providerId="ADAL" clId="{E42D117C-775B-4378-A49E-76B6E577EEBB}" dt="2022-03-23T05:47:30.689" v="725" actId="732"/>
          <ac:picMkLst>
            <pc:docMk/>
            <pc:sldMk cId="1663899233" sldId="280"/>
            <ac:picMk id="5" creationId="{C34572E9-6468-4AC8-83C8-7288072770A4}"/>
          </ac:picMkLst>
        </pc:picChg>
      </pc:sldChg>
      <pc:sldChg chg="addSp modSp add mod ord modTransition modAnim">
        <pc:chgData name="حصه بنت العتيبي" userId="c1fe605c-1aaf-4791-a440-af891effc177" providerId="ADAL" clId="{E42D117C-775B-4378-A49E-76B6E577EEBB}" dt="2022-03-23T08:03:02.793" v="1015" actId="14100"/>
        <pc:sldMkLst>
          <pc:docMk/>
          <pc:sldMk cId="3133252820" sldId="281"/>
        </pc:sldMkLst>
        <pc:spChg chg="add mod">
          <ac:chgData name="حصه بنت العتيبي" userId="c1fe605c-1aaf-4791-a440-af891effc177" providerId="ADAL" clId="{E42D117C-775B-4378-A49E-76B6E577EEBB}" dt="2022-03-23T08:03:02.793" v="1015" actId="14100"/>
          <ac:spMkLst>
            <pc:docMk/>
            <pc:sldMk cId="3133252820" sldId="281"/>
            <ac:spMk id="4" creationId="{DA9FF2D1-2456-4BED-AEFB-A2FB5E47D99E}"/>
          </ac:spMkLst>
        </pc:spChg>
        <pc:picChg chg="mod modCrop">
          <ac:chgData name="حصه بنت العتيبي" userId="c1fe605c-1aaf-4791-a440-af891effc177" providerId="ADAL" clId="{E42D117C-775B-4378-A49E-76B6E577EEBB}" dt="2022-03-23T05:49:16.269" v="734" actId="14100"/>
          <ac:picMkLst>
            <pc:docMk/>
            <pc:sldMk cId="3133252820" sldId="281"/>
            <ac:picMk id="5" creationId="{C34572E9-6468-4AC8-83C8-7288072770A4}"/>
          </ac:picMkLst>
        </pc:picChg>
      </pc:sldChg>
      <pc:sldChg chg="addSp delSp modSp add mod delAnim modAnim">
        <pc:chgData name="حصه بنت العتيبي" userId="c1fe605c-1aaf-4791-a440-af891effc177" providerId="ADAL" clId="{E42D117C-775B-4378-A49E-76B6E577EEBB}" dt="2022-03-23T08:02:51.620" v="1013" actId="403"/>
        <pc:sldMkLst>
          <pc:docMk/>
          <pc:sldMk cId="3367491166" sldId="282"/>
        </pc:sldMkLst>
        <pc:spChg chg="add mod">
          <ac:chgData name="حصه بنت العتيبي" userId="c1fe605c-1aaf-4791-a440-af891effc177" providerId="ADAL" clId="{E42D117C-775B-4378-A49E-76B6E577EEBB}" dt="2022-03-23T08:02:51.620" v="1013" actId="403"/>
          <ac:spMkLst>
            <pc:docMk/>
            <pc:sldMk cId="3367491166" sldId="282"/>
            <ac:spMk id="4" creationId="{A59524D1-7DEC-4583-80A6-C12E5E63DC8A}"/>
          </ac:spMkLst>
        </pc:spChg>
        <pc:spChg chg="add del mod">
          <ac:chgData name="حصه بنت العتيبي" userId="c1fe605c-1aaf-4791-a440-af891effc177" providerId="ADAL" clId="{E42D117C-775B-4378-A49E-76B6E577EEBB}" dt="2022-03-23T07:12:46.580" v="804" actId="21"/>
          <ac:spMkLst>
            <pc:docMk/>
            <pc:sldMk cId="3367491166" sldId="282"/>
            <ac:spMk id="7" creationId="{A37BCE4D-D221-4F97-8529-E6B46C3971B0}"/>
          </ac:spMkLst>
        </pc:spChg>
        <pc:spChg chg="add del mod">
          <ac:chgData name="حصه بنت العتيبي" userId="c1fe605c-1aaf-4791-a440-af891effc177" providerId="ADAL" clId="{E42D117C-775B-4378-A49E-76B6E577EEBB}" dt="2022-03-23T07:12:46.580" v="804" actId="21"/>
          <ac:spMkLst>
            <pc:docMk/>
            <pc:sldMk cId="3367491166" sldId="282"/>
            <ac:spMk id="8" creationId="{8579936E-2DB1-47EC-A35D-5AA76F258ED5}"/>
          </ac:spMkLst>
        </pc:spChg>
        <pc:picChg chg="mod modCrop">
          <ac:chgData name="حصه بنت العتيبي" userId="c1fe605c-1aaf-4791-a440-af891effc177" providerId="ADAL" clId="{E42D117C-775B-4378-A49E-76B6E577EEBB}" dt="2022-03-23T05:52:43.365" v="743" actId="1076"/>
          <ac:picMkLst>
            <pc:docMk/>
            <pc:sldMk cId="3367491166" sldId="282"/>
            <ac:picMk id="5" creationId="{C34572E9-6468-4AC8-83C8-7288072770A4}"/>
          </ac:picMkLst>
        </pc:picChg>
        <pc:picChg chg="mod">
          <ac:chgData name="حصه بنت العتيبي" userId="c1fe605c-1aaf-4791-a440-af891effc177" providerId="ADAL" clId="{E42D117C-775B-4378-A49E-76B6E577EEBB}" dt="2022-03-23T08:01:58.458" v="1003" actId="1076"/>
          <ac:picMkLst>
            <pc:docMk/>
            <pc:sldMk cId="3367491166" sldId="282"/>
            <ac:picMk id="6" creationId="{A128DC4F-3FF9-4A5D-A452-25E607706494}"/>
          </ac:picMkLst>
        </pc:picChg>
      </pc:sldChg>
      <pc:sldChg chg="addSp delSp modSp add mod delAnim modAnim">
        <pc:chgData name="حصه بنت العتيبي" userId="c1fe605c-1aaf-4791-a440-af891effc177" providerId="ADAL" clId="{E42D117C-775B-4378-A49E-76B6E577EEBB}" dt="2022-03-23T08:02:17.525" v="1008" actId="1076"/>
        <pc:sldMkLst>
          <pc:docMk/>
          <pc:sldMk cId="3544333173" sldId="283"/>
        </pc:sldMkLst>
        <pc:spChg chg="add mod">
          <ac:chgData name="حصه بنت العتيبي" userId="c1fe605c-1aaf-4791-a440-af891effc177" providerId="ADAL" clId="{E42D117C-775B-4378-A49E-76B6E577EEBB}" dt="2022-03-23T08:02:17.525" v="1008" actId="1076"/>
          <ac:spMkLst>
            <pc:docMk/>
            <pc:sldMk cId="3544333173" sldId="283"/>
            <ac:spMk id="4" creationId="{F836C5D5-5634-4695-8A3D-7A1FF80DFCFF}"/>
          </ac:spMkLst>
        </pc:spChg>
        <pc:spChg chg="add del mod">
          <ac:chgData name="حصه بنت العتيبي" userId="c1fe605c-1aaf-4791-a440-af891effc177" providerId="ADAL" clId="{E42D117C-775B-4378-A49E-76B6E577EEBB}" dt="2022-03-23T07:12:55.462" v="807" actId="21"/>
          <ac:spMkLst>
            <pc:docMk/>
            <pc:sldMk cId="3544333173" sldId="283"/>
            <ac:spMk id="7" creationId="{BCAF6A58-B7C1-42E9-BBC2-7DAF459303DB}"/>
          </ac:spMkLst>
        </pc:spChg>
        <pc:picChg chg="mod modCrop">
          <ac:chgData name="حصه بنت العتيبي" userId="c1fe605c-1aaf-4791-a440-af891effc177" providerId="ADAL" clId="{E42D117C-775B-4378-A49E-76B6E577EEBB}" dt="2022-03-23T05:53:51.698" v="748" actId="1076"/>
          <ac:picMkLst>
            <pc:docMk/>
            <pc:sldMk cId="3544333173" sldId="283"/>
            <ac:picMk id="5" creationId="{C34572E9-6468-4AC8-83C8-7288072770A4}"/>
          </ac:picMkLst>
        </pc:picChg>
      </pc:sldChg>
      <pc:sldChg chg="addSp modSp add mod modAnim">
        <pc:chgData name="حصه بنت العتيبي" userId="c1fe605c-1aaf-4791-a440-af891effc177" providerId="ADAL" clId="{E42D117C-775B-4378-A49E-76B6E577EEBB}" dt="2022-03-23T08:02:36.444" v="1012" actId="403"/>
        <pc:sldMkLst>
          <pc:docMk/>
          <pc:sldMk cId="945606976" sldId="284"/>
        </pc:sldMkLst>
        <pc:spChg chg="add mod">
          <ac:chgData name="حصه بنت العتيبي" userId="c1fe605c-1aaf-4791-a440-af891effc177" providerId="ADAL" clId="{E42D117C-775B-4378-A49E-76B6E577EEBB}" dt="2022-03-23T08:02:36.444" v="1012" actId="403"/>
          <ac:spMkLst>
            <pc:docMk/>
            <pc:sldMk cId="945606976" sldId="284"/>
            <ac:spMk id="4" creationId="{2F7E98D7-7CB9-4F3E-83F0-2E070280791E}"/>
          </ac:spMkLst>
        </pc:spChg>
        <pc:picChg chg="mod modCrop">
          <ac:chgData name="حصه بنت العتيبي" userId="c1fe605c-1aaf-4791-a440-af891effc177" providerId="ADAL" clId="{E42D117C-775B-4378-A49E-76B6E577EEBB}" dt="2022-03-23T05:54:54.617" v="753" actId="732"/>
          <ac:picMkLst>
            <pc:docMk/>
            <pc:sldMk cId="945606976" sldId="284"/>
            <ac:picMk id="5" creationId="{C34572E9-6468-4AC8-83C8-7288072770A4}"/>
          </ac:picMkLst>
        </pc:picChg>
        <pc:picChg chg="mod">
          <ac:chgData name="حصه بنت العتيبي" userId="c1fe605c-1aaf-4791-a440-af891effc177" providerId="ADAL" clId="{E42D117C-775B-4378-A49E-76B6E577EEBB}" dt="2022-03-23T07:56:06.268" v="986" actId="1076"/>
          <ac:picMkLst>
            <pc:docMk/>
            <pc:sldMk cId="945606976" sldId="284"/>
            <ac:picMk id="6" creationId="{A128DC4F-3FF9-4A5D-A452-25E607706494}"/>
          </ac:picMkLst>
        </pc:picChg>
      </pc:sldChg>
      <pc:sldChg chg="addSp modSp new modTransition">
        <pc:chgData name="حصه بنت العتيبي" userId="c1fe605c-1aaf-4791-a440-af891effc177" providerId="ADAL" clId="{E42D117C-775B-4378-A49E-76B6E577EEBB}" dt="2022-03-23T11:16:19.755" v="1294"/>
        <pc:sldMkLst>
          <pc:docMk/>
          <pc:sldMk cId="3619890810" sldId="285"/>
        </pc:sldMkLst>
        <pc:picChg chg="add mod">
          <ac:chgData name="حصه بنت العتيبي" userId="c1fe605c-1aaf-4791-a440-af891effc177" providerId="ADAL" clId="{E42D117C-775B-4378-A49E-76B6E577EEBB}" dt="2022-03-23T05:55:22.850" v="756"/>
          <ac:picMkLst>
            <pc:docMk/>
            <pc:sldMk cId="3619890810" sldId="285"/>
            <ac:picMk id="2" creationId="{46BC4521-35C7-4767-84C0-4CC7DF85037A}"/>
          </ac:picMkLst>
        </pc:picChg>
      </pc:sldChg>
      <pc:sldChg chg="addSp delSp modSp add mod ord modTransition">
        <pc:chgData name="حصه بنت العتيبي" userId="c1fe605c-1aaf-4791-a440-af891effc177" providerId="ADAL" clId="{E42D117C-775B-4378-A49E-76B6E577EEBB}" dt="2022-03-23T11:14:54.753" v="1289"/>
        <pc:sldMkLst>
          <pc:docMk/>
          <pc:sldMk cId="3190587036" sldId="286"/>
        </pc:sldMkLst>
        <pc:spChg chg="add del mod">
          <ac:chgData name="حصه بنت العتيبي" userId="c1fe605c-1aaf-4791-a440-af891effc177" providerId="ADAL" clId="{E42D117C-775B-4378-A49E-76B6E577EEBB}" dt="2022-03-23T08:18:42.486" v="1062" actId="207"/>
          <ac:spMkLst>
            <pc:docMk/>
            <pc:sldMk cId="3190587036" sldId="286"/>
            <ac:spMk id="4" creationId="{03E67341-A285-49B1-9C66-204B1170C269}"/>
          </ac:spMkLst>
        </pc:spChg>
        <pc:picChg chg="mod">
          <ac:chgData name="حصه بنت العتيبي" userId="c1fe605c-1aaf-4791-a440-af891effc177" providerId="ADAL" clId="{E42D117C-775B-4378-A49E-76B6E577EEBB}" dt="2022-03-23T05:56:37.091" v="768" actId="1076"/>
          <ac:picMkLst>
            <pc:docMk/>
            <pc:sldMk cId="3190587036" sldId="286"/>
            <ac:picMk id="3" creationId="{E5E7C8FB-B558-4521-94A6-541ED06CC4F5}"/>
          </ac:picMkLst>
        </pc:picChg>
        <pc:picChg chg="add del">
          <ac:chgData name="حصه بنت العتيبي" userId="c1fe605c-1aaf-4791-a440-af891effc177" providerId="ADAL" clId="{E42D117C-775B-4378-A49E-76B6E577EEBB}" dt="2022-03-23T05:56:31.928" v="765" actId="478"/>
          <ac:picMkLst>
            <pc:docMk/>
            <pc:sldMk cId="3190587036" sldId="286"/>
            <ac:picMk id="6" creationId="{EB7C3645-5371-4514-8F86-7665EFEDC35C}"/>
          </ac:picMkLst>
        </pc:picChg>
        <pc:picChg chg="add del">
          <ac:chgData name="حصه بنت العتيبي" userId="c1fe605c-1aaf-4791-a440-af891effc177" providerId="ADAL" clId="{E42D117C-775B-4378-A49E-76B6E577EEBB}" dt="2022-03-23T05:56:33.032" v="766" actId="478"/>
          <ac:picMkLst>
            <pc:docMk/>
            <pc:sldMk cId="3190587036" sldId="286"/>
            <ac:picMk id="8" creationId="{BB8BDFCE-C903-4530-922C-A373CA771127}"/>
          </ac:picMkLst>
        </pc:picChg>
        <pc:picChg chg="add del">
          <ac:chgData name="حصه بنت العتيبي" userId="c1fe605c-1aaf-4791-a440-af891effc177" providerId="ADAL" clId="{E42D117C-775B-4378-A49E-76B6E577EEBB}" dt="2022-03-23T05:56:33.903" v="767" actId="478"/>
          <ac:picMkLst>
            <pc:docMk/>
            <pc:sldMk cId="3190587036" sldId="286"/>
            <ac:picMk id="10" creationId="{28F3569C-CD81-4214-8925-68BAF573F58D}"/>
          </ac:picMkLst>
        </pc:picChg>
      </pc:sldChg>
      <pc:sldChg chg="addSp delSp modSp new mod modTransition modAnim">
        <pc:chgData name="حصه بنت العتيبي" userId="c1fe605c-1aaf-4791-a440-af891effc177" providerId="ADAL" clId="{E42D117C-775B-4378-A49E-76B6E577EEBB}" dt="2022-03-23T11:16:11.063" v="1293"/>
        <pc:sldMkLst>
          <pc:docMk/>
          <pc:sldMk cId="3783854196" sldId="287"/>
        </pc:sldMkLst>
        <pc:spChg chg="add mod">
          <ac:chgData name="حصه بنت العتيبي" userId="c1fe605c-1aaf-4791-a440-af891effc177" providerId="ADAL" clId="{E42D117C-775B-4378-A49E-76B6E577EEBB}" dt="2022-03-23T07:43:18.836" v="892" actId="1076"/>
          <ac:spMkLst>
            <pc:docMk/>
            <pc:sldMk cId="3783854196" sldId="287"/>
            <ac:spMk id="2" creationId="{3FD5E7F4-F9C7-4F09-A4A9-7CC862C5B282}"/>
          </ac:spMkLst>
        </pc:spChg>
        <pc:spChg chg="add mod">
          <ac:chgData name="حصه بنت العتيبي" userId="c1fe605c-1aaf-4791-a440-af891effc177" providerId="ADAL" clId="{E42D117C-775B-4378-A49E-76B6E577EEBB}" dt="2022-03-23T07:48:51.041" v="935" actId="1076"/>
          <ac:spMkLst>
            <pc:docMk/>
            <pc:sldMk cId="3783854196" sldId="287"/>
            <ac:spMk id="6" creationId="{5CF6E028-6AC8-4F09-985C-1BCF4B1FF1EF}"/>
          </ac:spMkLst>
        </pc:spChg>
        <pc:spChg chg="add mod">
          <ac:chgData name="حصه بنت العتيبي" userId="c1fe605c-1aaf-4791-a440-af891effc177" providerId="ADAL" clId="{E42D117C-775B-4378-A49E-76B6E577EEBB}" dt="2022-03-23T07:49:03.475" v="949" actId="20577"/>
          <ac:spMkLst>
            <pc:docMk/>
            <pc:sldMk cId="3783854196" sldId="287"/>
            <ac:spMk id="7" creationId="{B3E562AD-CC56-47BE-A55D-8BDA1D4BE445}"/>
          </ac:spMkLst>
        </pc:spChg>
        <pc:picChg chg="add del mod">
          <ac:chgData name="حصه بنت العتيبي" userId="c1fe605c-1aaf-4791-a440-af891effc177" providerId="ADAL" clId="{E42D117C-775B-4378-A49E-76B6E577EEBB}" dt="2022-03-23T09:05:47.094" v="1263"/>
          <ac:picMkLst>
            <pc:docMk/>
            <pc:sldMk cId="3783854196" sldId="287"/>
            <ac:picMk id="9" creationId="{7CCB88FB-1CF7-4DCB-B7B0-4278583045C8}"/>
          </ac:picMkLst>
        </pc:picChg>
        <pc:picChg chg="add del mod">
          <ac:chgData name="حصه بنت العتيبي" userId="c1fe605c-1aaf-4791-a440-af891effc177" providerId="ADAL" clId="{E42D117C-775B-4378-A49E-76B6E577EEBB}" dt="2022-03-23T09:05:47.094" v="1263"/>
          <ac:picMkLst>
            <pc:docMk/>
            <pc:sldMk cId="3783854196" sldId="287"/>
            <ac:picMk id="10" creationId="{BA14E259-04D6-4F39-BEE6-CB7AA38FEED3}"/>
          </ac:picMkLst>
        </pc:picChg>
        <pc:picChg chg="add del mod">
          <ac:chgData name="حصه بنت العتيبي" userId="c1fe605c-1aaf-4791-a440-af891effc177" providerId="ADAL" clId="{E42D117C-775B-4378-A49E-76B6E577EEBB}" dt="2022-03-23T07:18:55.789" v="829" actId="478"/>
          <ac:picMkLst>
            <pc:docMk/>
            <pc:sldMk cId="3783854196" sldId="287"/>
            <ac:picMk id="1026" creationId="{3FE9C623-5BFC-4147-933B-0DDE93176C28}"/>
          </ac:picMkLst>
        </pc:picChg>
        <pc:picChg chg="add del mod">
          <ac:chgData name="حصه بنت العتيبي" userId="c1fe605c-1aaf-4791-a440-af891effc177" providerId="ADAL" clId="{E42D117C-775B-4378-A49E-76B6E577EEBB}" dt="2022-03-23T07:47:49.283" v="922" actId="478"/>
          <ac:picMkLst>
            <pc:docMk/>
            <pc:sldMk cId="3783854196" sldId="287"/>
            <ac:picMk id="1028" creationId="{C37457EF-1650-421D-AAEE-0D0542731231}"/>
          </ac:picMkLst>
        </pc:picChg>
        <pc:picChg chg="add mod">
          <ac:chgData name="حصه بنت العتيبي" userId="c1fe605c-1aaf-4791-a440-af891effc177" providerId="ADAL" clId="{E42D117C-775B-4378-A49E-76B6E577EEBB}" dt="2022-03-23T07:48:04.221" v="926" actId="1076"/>
          <ac:picMkLst>
            <pc:docMk/>
            <pc:sldMk cId="3783854196" sldId="287"/>
            <ac:picMk id="1030" creationId="{41209E95-DF65-45A8-9DCC-BD83EB61756B}"/>
          </ac:picMkLst>
        </pc:picChg>
        <pc:picChg chg="add mod">
          <ac:chgData name="حصه بنت العتيبي" userId="c1fe605c-1aaf-4791-a440-af891effc177" providerId="ADAL" clId="{E42D117C-775B-4378-A49E-76B6E577EEBB}" dt="2022-03-23T07:48:46.191" v="934" actId="339"/>
          <ac:picMkLst>
            <pc:docMk/>
            <pc:sldMk cId="3783854196" sldId="287"/>
            <ac:picMk id="1032" creationId="{99151536-2856-4F2F-883E-7AE39261B55A}"/>
          </ac:picMkLst>
        </pc:picChg>
      </pc:sldChg>
      <pc:sldChg chg="addSp delSp modSp add mod ord modTransition delAnim">
        <pc:chgData name="حصه بنت العتيبي" userId="c1fe605c-1aaf-4791-a440-af891effc177" providerId="ADAL" clId="{E42D117C-775B-4378-A49E-76B6E577EEBB}" dt="2022-03-23T11:17:22.591" v="1297"/>
        <pc:sldMkLst>
          <pc:docMk/>
          <pc:sldMk cId="4236354146" sldId="288"/>
        </pc:sldMkLst>
        <pc:spChg chg="mod">
          <ac:chgData name="حصه بنت العتيبي" userId="c1fe605c-1aaf-4791-a440-af891effc177" providerId="ADAL" clId="{E42D117C-775B-4378-A49E-76B6E577EEBB}" dt="2022-03-23T08:19:18.224" v="1066" actId="1076"/>
          <ac:spMkLst>
            <pc:docMk/>
            <pc:sldMk cId="4236354146" sldId="288"/>
            <ac:spMk id="4" creationId="{03E67341-A285-49B1-9C66-204B1170C269}"/>
          </ac:spMkLst>
        </pc:spChg>
        <pc:grpChg chg="add del mod">
          <ac:chgData name="حصه بنت العتيبي" userId="c1fe605c-1aaf-4791-a440-af891effc177" providerId="ADAL" clId="{E42D117C-775B-4378-A49E-76B6E577EEBB}" dt="2022-03-23T09:00:31.324" v="1249" actId="21"/>
          <ac:grpSpMkLst>
            <pc:docMk/>
            <pc:sldMk cId="4236354146" sldId="288"/>
            <ac:grpSpMk id="9" creationId="{B981EEEB-F8B8-454A-99CC-5B8D00CDA038}"/>
          </ac:grpSpMkLst>
        </pc:grpChg>
        <pc:picChg chg="del">
          <ac:chgData name="حصه بنت العتيبي" userId="c1fe605c-1aaf-4791-a440-af891effc177" providerId="ADAL" clId="{E42D117C-775B-4378-A49E-76B6E577EEBB}" dt="2022-03-23T08:16:43.144" v="1040" actId="478"/>
          <ac:picMkLst>
            <pc:docMk/>
            <pc:sldMk cId="4236354146" sldId="288"/>
            <ac:picMk id="3" creationId="{E5E7C8FB-B558-4521-94A6-541ED06CC4F5}"/>
          </ac:picMkLst>
        </pc:picChg>
        <pc:picChg chg="mod">
          <ac:chgData name="حصه بنت العتيبي" userId="c1fe605c-1aaf-4791-a440-af891effc177" providerId="ADAL" clId="{E42D117C-775B-4378-A49E-76B6E577EEBB}" dt="2022-03-23T08:19:20.905" v="1067" actId="1076"/>
          <ac:picMkLst>
            <pc:docMk/>
            <pc:sldMk cId="4236354146" sldId="288"/>
            <ac:picMk id="6" creationId="{EB7C3645-5371-4514-8F86-7665EFEDC35C}"/>
          </ac:picMkLst>
        </pc:picChg>
        <pc:picChg chg="add del mod">
          <ac:chgData name="حصه بنت العتيبي" userId="c1fe605c-1aaf-4791-a440-af891effc177" providerId="ADAL" clId="{E42D117C-775B-4378-A49E-76B6E577EEBB}" dt="2022-03-23T09:00:31.324" v="1249" actId="21"/>
          <ac:picMkLst>
            <pc:docMk/>
            <pc:sldMk cId="4236354146" sldId="288"/>
            <ac:picMk id="7" creationId="{2888ADD6-286D-4E48-8C4F-FB8E8B3E7691}"/>
          </ac:picMkLst>
        </pc:picChg>
        <pc:picChg chg="del">
          <ac:chgData name="حصه بنت العتيبي" userId="c1fe605c-1aaf-4791-a440-af891effc177" providerId="ADAL" clId="{E42D117C-775B-4378-A49E-76B6E577EEBB}" dt="2022-03-23T08:16:48.456" v="1042" actId="478"/>
          <ac:picMkLst>
            <pc:docMk/>
            <pc:sldMk cId="4236354146" sldId="288"/>
            <ac:picMk id="8" creationId="{BB8BDFCE-C903-4530-922C-A373CA771127}"/>
          </ac:picMkLst>
        </pc:picChg>
        <pc:picChg chg="del">
          <ac:chgData name="حصه بنت العتيبي" userId="c1fe605c-1aaf-4791-a440-af891effc177" providerId="ADAL" clId="{E42D117C-775B-4378-A49E-76B6E577EEBB}" dt="2022-03-23T08:16:51.692" v="1044" actId="478"/>
          <ac:picMkLst>
            <pc:docMk/>
            <pc:sldMk cId="4236354146" sldId="288"/>
            <ac:picMk id="10" creationId="{28F3569C-CD81-4214-8925-68BAF573F58D}"/>
          </ac:picMkLst>
        </pc:picChg>
        <pc:picChg chg="mod">
          <ac:chgData name="حصه بنت العتيبي" userId="c1fe605c-1aaf-4791-a440-af891effc177" providerId="ADAL" clId="{E42D117C-775B-4378-A49E-76B6E577EEBB}" dt="2022-03-23T08:34:32.013" v="1148"/>
          <ac:picMkLst>
            <pc:docMk/>
            <pc:sldMk cId="4236354146" sldId="288"/>
            <ac:picMk id="11" creationId="{7169634F-6203-4A6C-9BDB-ED8B65C10781}"/>
          </ac:picMkLst>
        </pc:picChg>
        <pc:picChg chg="mod">
          <ac:chgData name="حصه بنت العتيبي" userId="c1fe605c-1aaf-4791-a440-af891effc177" providerId="ADAL" clId="{E42D117C-775B-4378-A49E-76B6E577EEBB}" dt="2022-03-23T08:34:32.013" v="1148"/>
          <ac:picMkLst>
            <pc:docMk/>
            <pc:sldMk cId="4236354146" sldId="288"/>
            <ac:picMk id="12" creationId="{43BB7B8D-EA09-4D9D-859E-084B87D7303D}"/>
          </ac:picMkLst>
        </pc:picChg>
        <pc:picChg chg="add mod">
          <ac:chgData name="حصه بنت العتيبي" userId="c1fe605c-1aaf-4791-a440-af891effc177" providerId="ADAL" clId="{E42D117C-775B-4378-A49E-76B6E577EEBB}" dt="2022-03-23T09:04:14.368" v="1259" actId="1076"/>
          <ac:picMkLst>
            <pc:docMk/>
            <pc:sldMk cId="4236354146" sldId="288"/>
            <ac:picMk id="13" creationId="{F88F6F56-6846-45A7-8451-1E824F1A436E}"/>
          </ac:picMkLst>
        </pc:picChg>
        <pc:picChg chg="add mod">
          <ac:chgData name="حصه بنت العتيبي" userId="c1fe605c-1aaf-4791-a440-af891effc177" providerId="ADAL" clId="{E42D117C-775B-4378-A49E-76B6E577EEBB}" dt="2022-03-23T09:04:14.368" v="1259" actId="1076"/>
          <ac:picMkLst>
            <pc:docMk/>
            <pc:sldMk cId="4236354146" sldId="288"/>
            <ac:picMk id="14" creationId="{0E54D25C-E1D5-4BDD-8F6A-628950C90F82}"/>
          </ac:picMkLst>
        </pc:picChg>
      </pc:sldChg>
      <pc:sldChg chg="addSp delSp modSp new mod modTransition modAnim">
        <pc:chgData name="حصه بنت العتيبي" userId="c1fe605c-1aaf-4791-a440-af891effc177" providerId="ADAL" clId="{E42D117C-775B-4378-A49E-76B6E577EEBB}" dt="2022-03-23T08:34:19.590" v="1147" actId="164"/>
        <pc:sldMkLst>
          <pc:docMk/>
          <pc:sldMk cId="1957226774" sldId="289"/>
        </pc:sldMkLst>
        <pc:spChg chg="add mod">
          <ac:chgData name="حصه بنت العتيبي" userId="c1fe605c-1aaf-4791-a440-af891effc177" providerId="ADAL" clId="{E42D117C-775B-4378-A49E-76B6E577EEBB}" dt="2022-03-23T08:32:23.081" v="1143" actId="207"/>
          <ac:spMkLst>
            <pc:docMk/>
            <pc:sldMk cId="1957226774" sldId="289"/>
            <ac:spMk id="9" creationId="{98ED60F4-4FA4-4061-80D8-1F4D4AD95944}"/>
          </ac:spMkLst>
        </pc:spChg>
        <pc:spChg chg="add mod">
          <ac:chgData name="حصه بنت العتيبي" userId="c1fe605c-1aaf-4791-a440-af891effc177" providerId="ADAL" clId="{E42D117C-775B-4378-A49E-76B6E577EEBB}" dt="2022-03-23T08:32:23.081" v="1143" actId="207"/>
          <ac:spMkLst>
            <pc:docMk/>
            <pc:sldMk cId="1957226774" sldId="289"/>
            <ac:spMk id="10" creationId="{31C8F26A-8666-4BF8-BD4E-73F01E589211}"/>
          </ac:spMkLst>
        </pc:spChg>
        <pc:spChg chg="add mod">
          <ac:chgData name="حصه بنت العتيبي" userId="c1fe605c-1aaf-4791-a440-af891effc177" providerId="ADAL" clId="{E42D117C-775B-4378-A49E-76B6E577EEBB}" dt="2022-03-23T08:32:23.081" v="1143" actId="207"/>
          <ac:spMkLst>
            <pc:docMk/>
            <pc:sldMk cId="1957226774" sldId="289"/>
            <ac:spMk id="11" creationId="{2EE710E0-34ED-4B36-8DBD-7C8719AB7E08}"/>
          </ac:spMkLst>
        </pc:spChg>
        <pc:spChg chg="add mod">
          <ac:chgData name="حصه بنت العتيبي" userId="c1fe605c-1aaf-4791-a440-af891effc177" providerId="ADAL" clId="{E42D117C-775B-4378-A49E-76B6E577EEBB}" dt="2022-03-23T08:32:23.081" v="1143" actId="207"/>
          <ac:spMkLst>
            <pc:docMk/>
            <pc:sldMk cId="1957226774" sldId="289"/>
            <ac:spMk id="12" creationId="{201AC8B1-EF58-4782-9E96-53DFD53FA49F}"/>
          </ac:spMkLst>
        </pc:spChg>
        <pc:grpChg chg="add mod">
          <ac:chgData name="حصه بنت العتيبي" userId="c1fe605c-1aaf-4791-a440-af891effc177" providerId="ADAL" clId="{E42D117C-775B-4378-A49E-76B6E577EEBB}" dt="2022-03-23T08:34:19.590" v="1147" actId="164"/>
          <ac:grpSpMkLst>
            <pc:docMk/>
            <pc:sldMk cId="1957226774" sldId="289"/>
            <ac:grpSpMk id="13" creationId="{1A159560-3C1E-46A0-82DA-7C27786B9139}"/>
          </ac:grpSpMkLst>
        </pc:grpChg>
        <pc:picChg chg="add mod ord">
          <ac:chgData name="حصه بنت العتيبي" userId="c1fe605c-1aaf-4791-a440-af891effc177" providerId="ADAL" clId="{E42D117C-775B-4378-A49E-76B6E577EEBB}" dt="2022-03-23T08:34:19.590" v="1147" actId="164"/>
          <ac:picMkLst>
            <pc:docMk/>
            <pc:sldMk cId="1957226774" sldId="289"/>
            <ac:picMk id="3" creationId="{27A3A2E4-7775-487E-881A-F251C9EAB2D6}"/>
          </ac:picMkLst>
        </pc:picChg>
        <pc:picChg chg="add del mod">
          <ac:chgData name="حصه بنت العتيبي" userId="c1fe605c-1aaf-4791-a440-af891effc177" providerId="ADAL" clId="{E42D117C-775B-4378-A49E-76B6E577EEBB}" dt="2022-03-23T08:21:39.180" v="1073" actId="478"/>
          <ac:picMkLst>
            <pc:docMk/>
            <pc:sldMk cId="1957226774" sldId="289"/>
            <ac:picMk id="5" creationId="{F8752647-85B5-412D-89CC-68E31789747A}"/>
          </ac:picMkLst>
        </pc:picChg>
        <pc:picChg chg="add mod modCrop">
          <ac:chgData name="حصه بنت العتيبي" userId="c1fe605c-1aaf-4791-a440-af891effc177" providerId="ADAL" clId="{E42D117C-775B-4378-A49E-76B6E577EEBB}" dt="2022-03-23T08:34:19.590" v="1147" actId="164"/>
          <ac:picMkLst>
            <pc:docMk/>
            <pc:sldMk cId="1957226774" sldId="289"/>
            <ac:picMk id="7" creationId="{65E1C22E-17EF-4BCD-9DD4-09D6C26D629A}"/>
          </ac:picMkLst>
        </pc:picChg>
        <pc:picChg chg="add mod">
          <ac:chgData name="حصه بنت العتيبي" userId="c1fe605c-1aaf-4791-a440-af891effc177" providerId="ADAL" clId="{E42D117C-775B-4378-A49E-76B6E577EEBB}" dt="2022-03-23T08:30:41.900" v="1138" actId="1076"/>
          <ac:picMkLst>
            <pc:docMk/>
            <pc:sldMk cId="1957226774" sldId="289"/>
            <ac:picMk id="8" creationId="{D5FE0560-8CA9-4073-A30A-BC2CB7A655B4}"/>
          </ac:picMkLst>
        </pc:picChg>
        <pc:picChg chg="add mod">
          <ac:chgData name="حصه بنت العتيبي" userId="c1fe605c-1aaf-4791-a440-af891effc177" providerId="ADAL" clId="{E42D117C-775B-4378-A49E-76B6E577EEBB}" dt="2022-03-23T08:30:50.599" v="1142" actId="14100"/>
          <ac:picMkLst>
            <pc:docMk/>
            <pc:sldMk cId="1957226774" sldId="289"/>
            <ac:picMk id="2050" creationId="{B5091699-0CEF-40A3-AC75-76B19E9029E9}"/>
          </ac:picMkLst>
        </pc:picChg>
      </pc:sldChg>
      <pc:sldChg chg="addSp modSp new mod modTransition modAnim">
        <pc:chgData name="حصه بنت العتيبي" userId="c1fe605c-1aaf-4791-a440-af891effc177" providerId="ADAL" clId="{E42D117C-775B-4378-A49E-76B6E577EEBB}" dt="2022-03-23T11:13:54.943" v="1284" actId="1076"/>
        <pc:sldMkLst>
          <pc:docMk/>
          <pc:sldMk cId="2202437927" sldId="290"/>
        </pc:sldMkLst>
        <pc:spChg chg="add mod">
          <ac:chgData name="حصه بنت العتيبي" userId="c1fe605c-1aaf-4791-a440-af891effc177" providerId="ADAL" clId="{E42D117C-775B-4378-A49E-76B6E577EEBB}" dt="2022-03-23T08:59:25.713" v="1247" actId="1076"/>
          <ac:spMkLst>
            <pc:docMk/>
            <pc:sldMk cId="2202437927" sldId="290"/>
            <ac:spMk id="3" creationId="{8322F9AE-7326-4D1F-9204-7BC33F999C65}"/>
          </ac:spMkLst>
        </pc:spChg>
        <pc:spChg chg="add mod">
          <ac:chgData name="حصه بنت العتيبي" userId="c1fe605c-1aaf-4791-a440-af891effc177" providerId="ADAL" clId="{E42D117C-775B-4378-A49E-76B6E577EEBB}" dt="2022-03-23T11:13:48.003" v="1281" actId="14100"/>
          <ac:spMkLst>
            <pc:docMk/>
            <pc:sldMk cId="2202437927" sldId="290"/>
            <ac:spMk id="4" creationId="{F23F0295-5F1B-4026-827D-8D3B550B05B2}"/>
          </ac:spMkLst>
        </pc:spChg>
        <pc:grpChg chg="add mod">
          <ac:chgData name="حصه بنت العتيبي" userId="c1fe605c-1aaf-4791-a440-af891effc177" providerId="ADAL" clId="{E42D117C-775B-4378-A49E-76B6E577EEBB}" dt="2022-03-23T09:00:33.858" v="1250"/>
          <ac:grpSpMkLst>
            <pc:docMk/>
            <pc:sldMk cId="2202437927" sldId="290"/>
            <ac:grpSpMk id="6" creationId="{319CE53E-9BAB-4532-8F13-DA3D088BDB4A}"/>
          </ac:grpSpMkLst>
        </pc:grpChg>
        <pc:picChg chg="add mod">
          <ac:chgData name="حصه بنت العتيبي" userId="c1fe605c-1aaf-4791-a440-af891effc177" providerId="ADAL" clId="{E42D117C-775B-4378-A49E-76B6E577EEBB}" dt="2022-03-23T09:00:33.858" v="1250"/>
          <ac:picMkLst>
            <pc:docMk/>
            <pc:sldMk cId="2202437927" sldId="290"/>
            <ac:picMk id="5" creationId="{0BD16C3D-512E-401B-8D0A-734E2E5E4605}"/>
          </ac:picMkLst>
        </pc:picChg>
        <pc:picChg chg="mod">
          <ac:chgData name="حصه بنت العتيبي" userId="c1fe605c-1aaf-4791-a440-af891effc177" providerId="ADAL" clId="{E42D117C-775B-4378-A49E-76B6E577EEBB}" dt="2022-03-23T09:00:33.858" v="1250"/>
          <ac:picMkLst>
            <pc:docMk/>
            <pc:sldMk cId="2202437927" sldId="290"/>
            <ac:picMk id="7" creationId="{B3560578-CC2C-4974-8816-A03D336E1C6E}"/>
          </ac:picMkLst>
        </pc:picChg>
        <pc:picChg chg="mod">
          <ac:chgData name="حصه بنت العتيبي" userId="c1fe605c-1aaf-4791-a440-af891effc177" providerId="ADAL" clId="{E42D117C-775B-4378-A49E-76B6E577EEBB}" dt="2022-03-23T09:00:33.858" v="1250"/>
          <ac:picMkLst>
            <pc:docMk/>
            <pc:sldMk cId="2202437927" sldId="290"/>
            <ac:picMk id="8" creationId="{11C4505B-6F12-4E5C-B370-DBC51EE8CC9A}"/>
          </ac:picMkLst>
        </pc:picChg>
        <pc:picChg chg="add mod">
          <ac:chgData name="حصه بنت العتيبي" userId="c1fe605c-1aaf-4791-a440-af891effc177" providerId="ADAL" clId="{E42D117C-775B-4378-A49E-76B6E577EEBB}" dt="2022-03-23T09:04:46.871" v="1261" actId="14100"/>
          <ac:picMkLst>
            <pc:docMk/>
            <pc:sldMk cId="2202437927" sldId="290"/>
            <ac:picMk id="9" creationId="{A5013892-7EB3-44E0-AA00-E5F170E02981}"/>
          </ac:picMkLst>
        </pc:picChg>
        <pc:picChg chg="add mod">
          <ac:chgData name="حصه بنت العتيبي" userId="c1fe605c-1aaf-4791-a440-af891effc177" providerId="ADAL" clId="{E42D117C-775B-4378-A49E-76B6E577EEBB}" dt="2022-03-23T11:13:54.943" v="1284" actId="1076"/>
          <ac:picMkLst>
            <pc:docMk/>
            <pc:sldMk cId="2202437927" sldId="290"/>
            <ac:picMk id="11" creationId="{7E002258-99CD-4ACC-806E-29D63F30AF07}"/>
          </ac:picMkLst>
        </pc:picChg>
        <pc:picChg chg="add mod">
          <ac:chgData name="حصه بنت العتيبي" userId="c1fe605c-1aaf-4791-a440-af891effc177" providerId="ADAL" clId="{E42D117C-775B-4378-A49E-76B6E577EEBB}" dt="2022-03-23T08:59:23.524" v="1246" actId="1076"/>
          <ac:picMkLst>
            <pc:docMk/>
            <pc:sldMk cId="2202437927" sldId="290"/>
            <ac:picMk id="3074" creationId="{9C7F9138-D018-4A67-852C-F9566266906E}"/>
          </ac:picMkLst>
        </pc:picChg>
      </pc:sldChg>
      <pc:sldChg chg="addSp delSp modSp add mod ord delAnim">
        <pc:chgData name="حصه بنت العتيبي" userId="c1fe605c-1aaf-4791-a440-af891effc177" providerId="ADAL" clId="{E42D117C-775B-4378-A49E-76B6E577EEBB}" dt="2022-03-23T11:51:34.511" v="1353" actId="339"/>
        <pc:sldMkLst>
          <pc:docMk/>
          <pc:sldMk cId="451375918" sldId="291"/>
        </pc:sldMkLst>
        <pc:spChg chg="mod">
          <ac:chgData name="حصه بنت العتيبي" userId="c1fe605c-1aaf-4791-a440-af891effc177" providerId="ADAL" clId="{E42D117C-775B-4378-A49E-76B6E577EEBB}" dt="2022-03-23T11:51:21.043" v="1351" actId="1076"/>
          <ac:spMkLst>
            <pc:docMk/>
            <pc:sldMk cId="451375918" sldId="291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E42D117C-775B-4378-A49E-76B6E577EEBB}" dt="2022-03-23T09:06:21.207" v="1268" actId="478"/>
          <ac:picMkLst>
            <pc:docMk/>
            <pc:sldMk cId="451375918" sldId="291"/>
            <ac:picMk id="3" creationId="{E5E7C8FB-B558-4521-94A6-541ED06CC4F5}"/>
          </ac:picMkLst>
        </pc:picChg>
        <pc:picChg chg="add mod">
          <ac:chgData name="حصه بنت العتيبي" userId="c1fe605c-1aaf-4791-a440-af891effc177" providerId="ADAL" clId="{E42D117C-775B-4378-A49E-76B6E577EEBB}" dt="2022-03-23T11:30:54.568" v="1336" actId="1076"/>
          <ac:picMkLst>
            <pc:docMk/>
            <pc:sldMk cId="451375918" sldId="291"/>
            <ac:picMk id="5" creationId="{0567F4C5-9CDD-441A-8928-E2E6826DA602}"/>
          </ac:picMkLst>
        </pc:picChg>
        <pc:picChg chg="del">
          <ac:chgData name="حصه بنت العتيبي" userId="c1fe605c-1aaf-4791-a440-af891effc177" providerId="ADAL" clId="{E42D117C-775B-4378-A49E-76B6E577EEBB}" dt="2022-03-23T09:06:24.847" v="1270" actId="478"/>
          <ac:picMkLst>
            <pc:docMk/>
            <pc:sldMk cId="451375918" sldId="291"/>
            <ac:picMk id="6" creationId="{EB7C3645-5371-4514-8F86-7665EFEDC35C}"/>
          </ac:picMkLst>
        </pc:picChg>
        <pc:picChg chg="mod">
          <ac:chgData name="حصه بنت العتيبي" userId="c1fe605c-1aaf-4791-a440-af891effc177" providerId="ADAL" clId="{E42D117C-775B-4378-A49E-76B6E577EEBB}" dt="2022-03-23T11:51:34.511" v="1353" actId="339"/>
          <ac:picMkLst>
            <pc:docMk/>
            <pc:sldMk cId="451375918" sldId="291"/>
            <ac:picMk id="8" creationId="{BB8BDFCE-C903-4530-922C-A373CA771127}"/>
          </ac:picMkLst>
        </pc:picChg>
        <pc:picChg chg="del">
          <ac:chgData name="حصه بنت العتيبي" userId="c1fe605c-1aaf-4791-a440-af891effc177" providerId="ADAL" clId="{E42D117C-775B-4378-A49E-76B6E577EEBB}" dt="2022-03-23T09:06:28.504" v="1272" actId="478"/>
          <ac:picMkLst>
            <pc:docMk/>
            <pc:sldMk cId="451375918" sldId="291"/>
            <ac:picMk id="10" creationId="{28F3569C-CD81-4214-8925-68BAF573F58D}"/>
          </ac:picMkLst>
        </pc:picChg>
      </pc:sldChg>
      <pc:sldChg chg="addSp delSp modSp new mod modTransition delAnim modAnim">
        <pc:chgData name="حصه بنت العتيبي" userId="c1fe605c-1aaf-4791-a440-af891effc177" providerId="ADAL" clId="{E42D117C-775B-4378-A49E-76B6E577EEBB}" dt="2022-03-23T12:12:17.328" v="1389"/>
        <pc:sldMkLst>
          <pc:docMk/>
          <pc:sldMk cId="990212237" sldId="292"/>
        </pc:sldMkLst>
        <pc:spChg chg="add mod">
          <ac:chgData name="حصه بنت العتيبي" userId="c1fe605c-1aaf-4791-a440-af891effc177" providerId="ADAL" clId="{E42D117C-775B-4378-A49E-76B6E577EEBB}" dt="2022-03-23T11:32:21.685" v="1348" actId="1076"/>
          <ac:spMkLst>
            <pc:docMk/>
            <pc:sldMk cId="990212237" sldId="292"/>
            <ac:spMk id="9" creationId="{E39D25AE-690D-481D-B3E1-A167709CAAA6}"/>
          </ac:spMkLst>
        </pc:spChg>
        <pc:picChg chg="add del mod modCrop">
          <ac:chgData name="حصه بنت العتيبي" userId="c1fe605c-1aaf-4791-a440-af891effc177" providerId="ADAL" clId="{E42D117C-775B-4378-A49E-76B6E577EEBB}" dt="2022-03-23T11:26:41.554" v="1313" actId="21"/>
          <ac:picMkLst>
            <pc:docMk/>
            <pc:sldMk cId="990212237" sldId="292"/>
            <ac:picMk id="2" creationId="{CCB4B78C-0488-4988-BB79-37D440368B0A}"/>
          </ac:picMkLst>
        </pc:picChg>
        <pc:picChg chg="add mod">
          <ac:chgData name="حصه بنت العتيبي" userId="c1fe605c-1aaf-4791-a440-af891effc177" providerId="ADAL" clId="{E42D117C-775B-4378-A49E-76B6E577EEBB}" dt="2022-03-23T11:33:36.599" v="1350" actId="1076"/>
          <ac:picMkLst>
            <pc:docMk/>
            <pc:sldMk cId="990212237" sldId="292"/>
            <ac:picMk id="3" creationId="{CCAD430F-3263-4664-846F-08F6923F7C3D}"/>
          </ac:picMkLst>
        </pc:picChg>
        <pc:picChg chg="add del mod modCrop">
          <ac:chgData name="حصه بنت العتيبي" userId="c1fe605c-1aaf-4791-a440-af891effc177" providerId="ADAL" clId="{E42D117C-775B-4378-A49E-76B6E577EEBB}" dt="2022-03-23T11:28:38.862" v="1316" actId="21"/>
          <ac:picMkLst>
            <pc:docMk/>
            <pc:sldMk cId="990212237" sldId="292"/>
            <ac:picMk id="5" creationId="{A20702AF-3D0A-4176-9F3C-BC84E3A3BB10}"/>
          </ac:picMkLst>
        </pc:picChg>
        <pc:picChg chg="add mod modCrop">
          <ac:chgData name="حصه بنت العتيبي" userId="c1fe605c-1aaf-4791-a440-af891effc177" providerId="ADAL" clId="{E42D117C-775B-4378-A49E-76B6E577EEBB}" dt="2022-03-23T11:32:13.445" v="1346" actId="1076"/>
          <ac:picMkLst>
            <pc:docMk/>
            <pc:sldMk cId="990212237" sldId="292"/>
            <ac:picMk id="7" creationId="{A6EA7AC5-51B7-4C46-8D5E-B1006E5486FC}"/>
          </ac:picMkLst>
        </pc:picChg>
        <pc:picChg chg="add mod">
          <ac:chgData name="حصه بنت العتيبي" userId="c1fe605c-1aaf-4791-a440-af891effc177" providerId="ADAL" clId="{E42D117C-775B-4378-A49E-76B6E577EEBB}" dt="2022-03-23T11:31:08.707" v="1340" actId="1076"/>
          <ac:picMkLst>
            <pc:docMk/>
            <pc:sldMk cId="990212237" sldId="292"/>
            <ac:picMk id="8" creationId="{57772B6E-EC67-4EC8-B79F-BDA5A6CA3709}"/>
          </ac:picMkLst>
        </pc:picChg>
      </pc:sldChg>
      <pc:sldChg chg="addSp modSp new modTransition">
        <pc:chgData name="حصه بنت العتيبي" userId="c1fe605c-1aaf-4791-a440-af891effc177" providerId="ADAL" clId="{E42D117C-775B-4378-A49E-76B6E577EEBB}" dt="2022-03-23T12:12:31.749" v="1390"/>
        <pc:sldMkLst>
          <pc:docMk/>
          <pc:sldMk cId="2966677183" sldId="293"/>
        </pc:sldMkLst>
        <pc:picChg chg="add mod">
          <ac:chgData name="حصه بنت العتيبي" userId="c1fe605c-1aaf-4791-a440-af891effc177" providerId="ADAL" clId="{E42D117C-775B-4378-A49E-76B6E577EEBB}" dt="2022-03-23T12:04:17.547" v="1356"/>
          <ac:picMkLst>
            <pc:docMk/>
            <pc:sldMk cId="2966677183" sldId="293"/>
            <ac:picMk id="3" creationId="{37130BB6-C757-44D3-9FEB-A29AF0F33440}"/>
          </ac:picMkLst>
        </pc:picChg>
        <pc:picChg chg="add mod">
          <ac:chgData name="حصه بنت العتيبي" userId="c1fe605c-1aaf-4791-a440-af891effc177" providerId="ADAL" clId="{E42D117C-775B-4378-A49E-76B6E577EEBB}" dt="2022-03-23T12:04:44.018" v="1357"/>
          <ac:picMkLst>
            <pc:docMk/>
            <pc:sldMk cId="2966677183" sldId="293"/>
            <ac:picMk id="4" creationId="{C4706FB7-AC67-45CB-A810-F511D1F36195}"/>
          </ac:picMkLst>
        </pc:picChg>
        <pc:picChg chg="add mod">
          <ac:chgData name="حصه بنت العتيبي" userId="c1fe605c-1aaf-4791-a440-af891effc177" providerId="ADAL" clId="{E42D117C-775B-4378-A49E-76B6E577EEBB}" dt="2022-03-23T12:04:48.916" v="1358" actId="1076"/>
          <ac:picMkLst>
            <pc:docMk/>
            <pc:sldMk cId="2966677183" sldId="293"/>
            <ac:picMk id="5" creationId="{F4761F3E-13C5-4247-9EB5-FE2A674AC1A4}"/>
          </ac:picMkLst>
        </pc:picChg>
      </pc:sldChg>
      <pc:sldChg chg="delSp modSp add mod ord delAnim">
        <pc:chgData name="حصه بنت العتيبي" userId="c1fe605c-1aaf-4791-a440-af891effc177" providerId="ADAL" clId="{E42D117C-775B-4378-A49E-76B6E577EEBB}" dt="2022-03-23T12:05:56.574" v="1366" actId="1076"/>
        <pc:sldMkLst>
          <pc:docMk/>
          <pc:sldMk cId="489903075" sldId="294"/>
        </pc:sldMkLst>
        <pc:spChg chg="mod">
          <ac:chgData name="حصه بنت العتيبي" userId="c1fe605c-1aaf-4791-a440-af891effc177" providerId="ADAL" clId="{E42D117C-775B-4378-A49E-76B6E577EEBB}" dt="2022-03-23T12:05:45.189" v="1364" actId="20577"/>
          <ac:spMkLst>
            <pc:docMk/>
            <pc:sldMk cId="489903075" sldId="294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E42D117C-775B-4378-A49E-76B6E577EEBB}" dt="2022-03-23T12:05:53.756" v="1365" actId="478"/>
          <ac:picMkLst>
            <pc:docMk/>
            <pc:sldMk cId="489903075" sldId="294"/>
            <ac:picMk id="3" creationId="{E5E7C8FB-B558-4521-94A6-541ED06CC4F5}"/>
          </ac:picMkLst>
        </pc:picChg>
        <pc:picChg chg="del">
          <ac:chgData name="حصه بنت العتيبي" userId="c1fe605c-1aaf-4791-a440-af891effc177" providerId="ADAL" clId="{E42D117C-775B-4378-A49E-76B6E577EEBB}" dt="2022-03-23T12:05:53.756" v="1365" actId="478"/>
          <ac:picMkLst>
            <pc:docMk/>
            <pc:sldMk cId="489903075" sldId="294"/>
            <ac:picMk id="6" creationId="{EB7C3645-5371-4514-8F86-7665EFEDC35C}"/>
          </ac:picMkLst>
        </pc:picChg>
        <pc:picChg chg="del">
          <ac:chgData name="حصه بنت العتيبي" userId="c1fe605c-1aaf-4791-a440-af891effc177" providerId="ADAL" clId="{E42D117C-775B-4378-A49E-76B6E577EEBB}" dt="2022-03-23T12:05:53.756" v="1365" actId="478"/>
          <ac:picMkLst>
            <pc:docMk/>
            <pc:sldMk cId="489903075" sldId="294"/>
            <ac:picMk id="8" creationId="{BB8BDFCE-C903-4530-922C-A373CA771127}"/>
          </ac:picMkLst>
        </pc:picChg>
        <pc:picChg chg="mod">
          <ac:chgData name="حصه بنت العتيبي" userId="c1fe605c-1aaf-4791-a440-af891effc177" providerId="ADAL" clId="{E42D117C-775B-4378-A49E-76B6E577EEBB}" dt="2022-03-23T12:05:56.574" v="1366" actId="1076"/>
          <ac:picMkLst>
            <pc:docMk/>
            <pc:sldMk cId="489903075" sldId="294"/>
            <ac:picMk id="10" creationId="{28F3569C-CD81-4214-8925-68BAF573F58D}"/>
          </ac:picMkLst>
        </pc:picChg>
      </pc:sldChg>
      <pc:sldChg chg="addSp modSp new mod modTransition">
        <pc:chgData name="حصه بنت العتيبي" userId="c1fe605c-1aaf-4791-a440-af891effc177" providerId="ADAL" clId="{E42D117C-775B-4378-A49E-76B6E577EEBB}" dt="2022-03-23T12:12:07.947" v="1388"/>
        <pc:sldMkLst>
          <pc:docMk/>
          <pc:sldMk cId="2580962103" sldId="295"/>
        </pc:sldMkLst>
        <pc:picChg chg="add mod modCrop">
          <ac:chgData name="حصه بنت العتيبي" userId="c1fe605c-1aaf-4791-a440-af891effc177" providerId="ADAL" clId="{E42D117C-775B-4378-A49E-76B6E577EEBB}" dt="2022-03-23T12:07:42.880" v="1383" actId="1076"/>
          <ac:picMkLst>
            <pc:docMk/>
            <pc:sldMk cId="2580962103" sldId="295"/>
            <ac:picMk id="2" creationId="{F2CD87C5-FA86-488B-902F-B2507D2AEA36}"/>
          </ac:picMkLst>
        </pc:picChg>
        <pc:picChg chg="add mod">
          <ac:chgData name="حصه بنت العتيبي" userId="c1fe605c-1aaf-4791-a440-af891effc177" providerId="ADAL" clId="{E42D117C-775B-4378-A49E-76B6E577EEBB}" dt="2022-03-23T12:07:35.746" v="1382" actId="1076"/>
          <ac:picMkLst>
            <pc:docMk/>
            <pc:sldMk cId="2580962103" sldId="295"/>
            <ac:picMk id="4" creationId="{0F28D1A2-11D7-4798-82AB-2B1BFBCD41C0}"/>
          </ac:picMkLst>
        </pc:picChg>
      </pc:sldChg>
      <pc:sldChg chg="addSp delSp new del">
        <pc:chgData name="حصه بنت العتيبي" userId="c1fe605c-1aaf-4791-a440-af891effc177" providerId="ADAL" clId="{E42D117C-775B-4378-A49E-76B6E577EEBB}" dt="2022-03-23T12:09:56.777" v="1387" actId="47"/>
        <pc:sldMkLst>
          <pc:docMk/>
          <pc:sldMk cId="58584435" sldId="296"/>
        </pc:sldMkLst>
        <pc:spChg chg="add del">
          <ac:chgData name="حصه بنت العتيبي" userId="c1fe605c-1aaf-4791-a440-af891effc177" providerId="ADAL" clId="{E42D117C-775B-4378-A49E-76B6E577EEBB}" dt="2022-03-23T12:09:32.522" v="1386"/>
          <ac:spMkLst>
            <pc:docMk/>
            <pc:sldMk cId="58584435" sldId="296"/>
            <ac:spMk id="2" creationId="{C7193D3A-4DFC-433C-9AC5-227E1546711E}"/>
          </ac:spMkLst>
        </pc:spChg>
      </pc:sldChg>
      <pc:sldMasterChg chg="addSp modSp modSldLayout">
        <pc:chgData name="حصه بنت العتيبي" userId="c1fe605c-1aaf-4791-a440-af891effc177" providerId="ADAL" clId="{E42D117C-775B-4378-A49E-76B6E577EEBB}" dt="2022-03-23T11:19:32.595" v="1299"/>
        <pc:sldMasterMkLst>
          <pc:docMk/>
          <pc:sldMasterMk cId="1402664592" sldId="2147483648"/>
        </pc:sldMasterMkLst>
        <pc:spChg chg="add mod">
          <ac:chgData name="حصه بنت العتيبي" userId="c1fe605c-1aaf-4791-a440-af891effc177" providerId="ADAL" clId="{E42D117C-775B-4378-A49E-76B6E577EEBB}" dt="2022-03-23T11:19:32.595" v="1299"/>
          <ac:spMkLst>
            <pc:docMk/>
            <pc:sldMasterMk cId="1402664592" sldId="2147483648"/>
            <ac:spMk id="8" creationId="{02EA3AC1-E124-4A6E-BD43-DD5CBF24B450}"/>
          </ac:spMkLst>
        </pc:spChg>
        <pc:spChg chg="add mod">
          <ac:chgData name="حصه بنت العتيبي" userId="c1fe605c-1aaf-4791-a440-af891effc177" providerId="ADAL" clId="{E42D117C-775B-4378-A49E-76B6E577EEBB}" dt="2022-03-23T11:19:32.595" v="1299"/>
          <ac:spMkLst>
            <pc:docMk/>
            <pc:sldMasterMk cId="1402664592" sldId="2147483648"/>
            <ac:spMk id="9" creationId="{377753A8-BA4F-4272-9E04-2CE584B0475A}"/>
          </ac:spMkLst>
        </pc:spChg>
        <pc:picChg chg="add mod">
          <ac:chgData name="حصه بنت العتيبي" userId="c1fe605c-1aaf-4791-a440-af891effc177" providerId="ADAL" clId="{E42D117C-775B-4378-A49E-76B6E577EEBB}" dt="2022-03-23T05:13:18.446" v="534"/>
          <ac:picMkLst>
            <pc:docMk/>
            <pc:sldMasterMk cId="1402664592" sldId="2147483648"/>
            <ac:picMk id="7" creationId="{BE46412C-BB4F-4A2E-B276-4F04D87817A9}"/>
          </ac:picMkLst>
        </pc:picChg>
        <pc:sldLayoutChg chg="addSp modSp mod">
          <pc:chgData name="حصه بنت العتيبي" userId="c1fe605c-1aaf-4791-a440-af891effc177" providerId="ADAL" clId="{E42D117C-775B-4378-A49E-76B6E577EEBB}" dt="2022-03-23T05:14:41.782" v="570" actId="207"/>
          <pc:sldLayoutMkLst>
            <pc:docMk/>
            <pc:sldMasterMk cId="1402664592" sldId="2147483648"/>
            <pc:sldLayoutMk cId="1615180074" sldId="2147483649"/>
          </pc:sldLayoutMkLst>
          <pc:spChg chg="add mod">
            <ac:chgData name="حصه بنت العتيبي" userId="c1fe605c-1aaf-4791-a440-af891effc177" providerId="ADAL" clId="{E42D117C-775B-4378-A49E-76B6E577EEBB}" dt="2022-03-23T05:14:11.920" v="565" actId="403"/>
            <ac:spMkLst>
              <pc:docMk/>
              <pc:sldMasterMk cId="1402664592" sldId="2147483648"/>
              <pc:sldLayoutMk cId="1615180074" sldId="2147483649"/>
              <ac:spMk id="7" creationId="{363E1E42-0574-44D8-A213-C2A298A3FABD}"/>
            </ac:spMkLst>
          </pc:spChg>
          <pc:spChg chg="add mod">
            <ac:chgData name="حصه بنت العتيبي" userId="c1fe605c-1aaf-4791-a440-af891effc177" providerId="ADAL" clId="{E42D117C-775B-4378-A49E-76B6E577EEBB}" dt="2022-03-23T05:14:41.782" v="570" actId="207"/>
            <ac:spMkLst>
              <pc:docMk/>
              <pc:sldMasterMk cId="1402664592" sldId="2147483648"/>
              <pc:sldLayoutMk cId="1615180074" sldId="2147483649"/>
              <ac:spMk id="8" creationId="{7ACB5EC7-293A-4FF2-B164-730A6C7A4A29}"/>
            </ac:spMkLst>
          </pc:spChg>
        </pc:sldLayoutChg>
        <pc:sldLayoutChg chg="modSp mod">
          <pc:chgData name="حصه بنت العتيبي" userId="c1fe605c-1aaf-4791-a440-af891effc177" providerId="ADAL" clId="{E42D117C-775B-4378-A49E-76B6E577EEBB}" dt="2022-03-23T05:13:09.526" v="533" actId="14100"/>
          <pc:sldLayoutMkLst>
            <pc:docMk/>
            <pc:sldMasterMk cId="1402664592" sldId="2147483648"/>
            <pc:sldLayoutMk cId="1598692674" sldId="2147483660"/>
          </pc:sldLayoutMkLst>
          <pc:picChg chg="mod">
            <ac:chgData name="حصه بنت العتيبي" userId="c1fe605c-1aaf-4791-a440-af891effc177" providerId="ADAL" clId="{E42D117C-775B-4378-A49E-76B6E577EEBB}" dt="2022-03-23T05:13:09.526" v="533" actId="14100"/>
            <ac:picMkLst>
              <pc:docMk/>
              <pc:sldMasterMk cId="1402664592" sldId="2147483648"/>
              <pc:sldLayoutMk cId="1598692674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حصه بنت العتيبي" userId="c1fe605c-1aaf-4791-a440-af891effc177" providerId="ADAL" clId="{F042AAE6-BE0D-0D46-A2BF-70C74A45C5BD}"/>
    <pc:docChg chg="undo custSel modSld">
      <pc:chgData name="حصه بنت العتيبي" userId="c1fe605c-1aaf-4791-a440-af891effc177" providerId="ADAL" clId="{F042AAE6-BE0D-0D46-A2BF-70C74A45C5BD}" dt="2022-03-23T10:39:22.114" v="18" actId="14100"/>
      <pc:docMkLst>
        <pc:docMk/>
      </pc:docMkLst>
      <pc:sldChg chg="modSp">
        <pc:chgData name="حصه بنت العتيبي" userId="c1fe605c-1aaf-4791-a440-af891effc177" providerId="ADAL" clId="{F042AAE6-BE0D-0D46-A2BF-70C74A45C5BD}" dt="2022-03-23T10:39:22.114" v="18" actId="14100"/>
        <pc:sldMkLst>
          <pc:docMk/>
          <pc:sldMk cId="2202437927" sldId="290"/>
        </pc:sldMkLst>
        <pc:spChg chg="mod">
          <ac:chgData name="حصه بنت العتيبي" userId="c1fe605c-1aaf-4791-a440-af891effc177" providerId="ADAL" clId="{F042AAE6-BE0D-0D46-A2BF-70C74A45C5BD}" dt="2022-03-23T10:39:15.237" v="15" actId="14100"/>
          <ac:spMkLst>
            <pc:docMk/>
            <pc:sldMk cId="2202437927" sldId="290"/>
            <ac:spMk id="4" creationId="{F23F0295-5F1B-4026-827D-8D3B550B05B2}"/>
          </ac:spMkLst>
        </pc:spChg>
        <pc:picChg chg="mod">
          <ac:chgData name="حصه بنت العتيبي" userId="c1fe605c-1aaf-4791-a440-af891effc177" providerId="ADAL" clId="{F042AAE6-BE0D-0D46-A2BF-70C74A45C5BD}" dt="2022-03-23T10:39:22.114" v="18" actId="14100"/>
          <ac:picMkLst>
            <pc:docMk/>
            <pc:sldMk cId="2202437927" sldId="290"/>
            <ac:picMk id="11" creationId="{7E002258-99CD-4ACC-806E-29D63F30AF0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83B4BE-5A03-4B3F-9F8E-073824F6E22D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608CC8-82E1-4274-9B4A-68A0BA429F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45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9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78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70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43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66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71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26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536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8CC8-82E1-4274-9B4A-68A0BA429F74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6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2C3A556-4FE8-47F1-9645-D786C795B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B3F477BB-32CA-432B-BE3F-FAD0F5D71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42FCC5C-D581-4F89-896B-18FE8932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A832614-8F4D-4B3C-B4BD-922BFE31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8200D64-EC11-4803-B10B-1C34A9F7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363E1E42-0574-44D8-A213-C2A298A3FABD}"/>
              </a:ext>
            </a:extLst>
          </p:cNvPr>
          <p:cNvSpPr txBox="1"/>
          <p:nvPr userDrawn="1"/>
        </p:nvSpPr>
        <p:spPr>
          <a:xfrm>
            <a:off x="131618" y="6858000"/>
            <a:ext cx="3906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ACB5EC7-293A-4FF2-B164-730A6C7A4A29}"/>
              </a:ext>
            </a:extLst>
          </p:cNvPr>
          <p:cNvSpPr txBox="1"/>
          <p:nvPr userDrawn="1"/>
        </p:nvSpPr>
        <p:spPr>
          <a:xfrm rot="16200000">
            <a:off x="10007677" y="4673676"/>
            <a:ext cx="3906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8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EC7E2AB-35A1-43EC-9254-0963AF25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1E0BECC-E468-4712-A619-9CD9AAA2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3AE505C-A146-4F3F-972B-7CBFEDDB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48CEDC6-C985-4F10-B43A-32962023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0DEE338-BB44-4D1A-9233-CE8FC3B3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7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2C50971-EABD-46E8-B125-1E628117D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1E4C510-A625-4058-8C1C-A4B319704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D59365C-6DE5-4587-982D-C00175CA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CE9F364-8878-43B2-8857-A3030D62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5BCED58-3A2B-4B38-829D-F5767300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59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468"/>
            <a:ext cx="12192000" cy="75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E0238C8-C9F3-44F6-8C60-56FA90BBBA6F}"/>
              </a:ext>
            </a:extLst>
          </p:cNvPr>
          <p:cNvSpPr txBox="1"/>
          <p:nvPr userDrawn="1"/>
        </p:nvSpPr>
        <p:spPr>
          <a:xfrm>
            <a:off x="0" y="6850618"/>
            <a:ext cx="4152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Done by Hissah Alotaibi</a:t>
            </a:r>
            <a:endParaRPr lang="ar-SA" sz="20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5AD2A031-79A1-40A7-BF32-171FC11E3CC1}"/>
              </a:ext>
            </a:extLst>
          </p:cNvPr>
          <p:cNvSpPr txBox="1"/>
          <p:nvPr userDrawn="1"/>
        </p:nvSpPr>
        <p:spPr>
          <a:xfrm rot="16200000">
            <a:off x="9915495" y="4581495"/>
            <a:ext cx="4152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Done by Hissah Alotaibi</a:t>
            </a:r>
            <a:endParaRPr lang="ar-SA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9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194D914-3FD0-407A-B006-065AC8C4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36C4E2D-D4B1-43AC-AD5E-30978BE5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AD9894C-C404-4517-9E49-9B310B0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4896406-CE76-48D2-B0D6-F2BE15B7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35E6690-6E9A-4BC8-AD97-6886A33C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68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999CCC8-1748-4A63-9819-96C46E1D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C812014-7886-4325-B5CC-22EBB1714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0CB3989-D838-4B2D-8C4C-7EB857F2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AB95CC0-D2FC-4D91-82F5-134B58FC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616CA60-434C-447B-85BE-3FACA97F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1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8F33107-5A0A-4B55-B7D7-B90D812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7AE7D97-9F42-46BF-8799-A3C775E49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592FDFFF-954B-41B4-A14C-D585B281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D510119-60A7-41AA-BDA5-420F51AC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5663EB8-CEA3-4217-96CE-63524CBE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5F8D106-F1FB-4D29-BFBF-5DBDB1FE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41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80FB037-D86A-4DA7-B5E9-A7CF0B46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30CC3CF-E6D8-4CF7-852C-D550B5C5D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1E73508-52B2-4FCE-86B0-8A54D3DEE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E70164BD-555C-46D9-BA65-79131F560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D8CF73A1-09FC-48DE-9D5F-62A74CC44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8FA2C699-D5BE-4A37-9749-62B1BB22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BFF48990-8EEB-4770-A381-9CDDCEE4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03DF5BC1-0A9D-4B2F-A9C5-9C7CBF3F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77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D69BD7A-CC59-40E8-BF12-EF4BBA8C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0F4DB8C8-4C41-4B72-8CE6-346BDF40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F4BB6DB-8189-4AA3-9CF9-8869CFE2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6065A206-0188-481C-ABA4-B34A322E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47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2F01EE74-D836-4903-A302-0D4FA87A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1E2C851F-CD5F-4F78-8E05-9BD53426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6685E066-6F13-4663-9A89-7CD1239A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44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2CF66BE-CFF8-4ABF-9B03-F96193FB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9E76408-3602-441C-91BC-FB6E9F8B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9DFE886-0592-4019-9338-77BF24BB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D7D99C3-9EEC-48ED-844A-3E531E6F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9A96EF2D-69E8-4AB0-AA2C-1655C566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CE3425B-0D51-4CDB-BD3C-AB39FEBA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95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F32E300-79AE-42F8-B882-A3A5B273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A37F7EBB-596B-4636-B059-188EBABF5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605FEA6-8020-4451-AD48-C5C19BB8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203F57F-E639-47FF-8F68-52EC4F22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C7A41EF-B921-4865-A817-2AF18D9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4F01EF3A-06E1-4C37-A48B-CFDB9417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3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8D7EB40-EC0A-44E2-A910-EF491144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A960678-E73E-4B28-B247-D31DE8B3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7876271-CCB0-46DA-A225-C087897D6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0475-891A-4E81-BB52-9DD7A09BAC6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954C0FE-9EFE-45AC-A316-15A2E8CF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19D5CE2-B960-4E01-B728-F100B88C4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8C18-F2F9-4D06-9740-8E9B908AF08E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8" descr="C2-HD-BTM.png">
            <a:extLst>
              <a:ext uri="{FF2B5EF4-FFF2-40B4-BE49-F238E27FC236}">
                <a16:creationId xmlns:a16="http://schemas.microsoft.com/office/drawing/2014/main" xmlns="" id="{BE46412C-BB4F-4A2E-B276-4F04D87817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468"/>
            <a:ext cx="12192000" cy="75353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02EA3AC1-E124-4A6E-BD43-DD5CBF24B450}"/>
              </a:ext>
            </a:extLst>
          </p:cNvPr>
          <p:cNvSpPr txBox="1"/>
          <p:nvPr userDrawn="1"/>
        </p:nvSpPr>
        <p:spPr>
          <a:xfrm>
            <a:off x="131618" y="6858000"/>
            <a:ext cx="3906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377753A8-BA4F-4272-9E04-2CE584B0475A}"/>
              </a:ext>
            </a:extLst>
          </p:cNvPr>
          <p:cNvSpPr txBox="1"/>
          <p:nvPr userDrawn="1"/>
        </p:nvSpPr>
        <p:spPr>
          <a:xfrm rot="16200000">
            <a:off x="10007677" y="4673676"/>
            <a:ext cx="3906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6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hyperlink" Target="https://wordwall.net/resource/1128177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tmp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emf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9.xml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20.tm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صباح الخير , اذكر الله في صباحك - اثارة مثيرة">
            <a:extLst>
              <a:ext uri="{FF2B5EF4-FFF2-40B4-BE49-F238E27FC236}">
                <a16:creationId xmlns:a16="http://schemas.microsoft.com/office/drawing/2014/main" xmlns="" id="{46D35961-6A3F-4DE2-84F8-FB4EEFF9F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0834" b="21666"/>
          <a:stretch/>
        </p:blipFill>
        <p:spPr bwMode="auto">
          <a:xfrm>
            <a:off x="1504950" y="857673"/>
            <a:ext cx="8248061" cy="463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t="54242" r="56441" b="28133"/>
          <a:stretch/>
        </p:blipFill>
        <p:spPr>
          <a:xfrm>
            <a:off x="3813717" y="2446169"/>
            <a:ext cx="2631688" cy="166153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A6951CE-C124-451D-9049-EB0519B510CA}"/>
              </a:ext>
            </a:extLst>
          </p:cNvPr>
          <p:cNvSpPr/>
          <p:nvPr/>
        </p:nvSpPr>
        <p:spPr>
          <a:xfrm>
            <a:off x="1136145" y="1100152"/>
            <a:ext cx="8833045" cy="689547"/>
          </a:xfrm>
          <a:prstGeom prst="wedgeRoundRectCallout">
            <a:avLst>
              <a:gd name="adj1" fmla="val 36364"/>
              <a:gd name="adj2" fmla="val 8028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keep the bottle upright after opening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195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2" t="45962" r="42365" b="36101"/>
          <a:stretch/>
        </p:blipFill>
        <p:spPr>
          <a:xfrm>
            <a:off x="6356195" y="1609827"/>
            <a:ext cx="2486723" cy="169093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C77AD4C-6B58-41A5-9FD2-106DF5772606}"/>
              </a:ext>
            </a:extLst>
          </p:cNvPr>
          <p:cNvSpPr/>
          <p:nvPr/>
        </p:nvSpPr>
        <p:spPr>
          <a:xfrm>
            <a:off x="1203357" y="4797806"/>
            <a:ext cx="8408995" cy="689547"/>
          </a:xfrm>
          <a:prstGeom prst="wedgeRoundRectCallout">
            <a:avLst>
              <a:gd name="adj1" fmla="val -462"/>
              <a:gd name="adj2" fmla="val -17279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 not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iron clothes on body .</a:t>
            </a:r>
          </a:p>
        </p:txBody>
      </p:sp>
    </p:spTree>
    <p:extLst>
      <p:ext uri="{BB962C8B-B14F-4D97-AF65-F5344CB8AC3E}">
        <p14:creationId xmlns:p14="http://schemas.microsoft.com/office/powerpoint/2010/main" val="4277166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7" t="54479" r="26624" b="28058"/>
          <a:stretch/>
        </p:blipFill>
        <p:spPr>
          <a:xfrm>
            <a:off x="8749991" y="2453771"/>
            <a:ext cx="2942184" cy="16463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EF09B20-BB43-4B0D-AE0D-87A659361DBC}"/>
              </a:ext>
            </a:extLst>
          </p:cNvPr>
          <p:cNvSpPr/>
          <p:nvPr/>
        </p:nvSpPr>
        <p:spPr>
          <a:xfrm>
            <a:off x="1156128" y="1255236"/>
            <a:ext cx="8467375" cy="689547"/>
          </a:xfrm>
          <a:prstGeom prst="wedgeRoundRectCallout">
            <a:avLst>
              <a:gd name="adj1" fmla="val 37229"/>
              <a:gd name="adj2" fmla="val 11910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You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shouldn’t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turn container down when opening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89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70447" r="72809" b="11816"/>
          <a:stretch/>
        </p:blipFill>
        <p:spPr>
          <a:xfrm>
            <a:off x="499824" y="3780765"/>
            <a:ext cx="3023961" cy="1805995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xmlns="" id="{DA9FF2D1-2456-4BED-AEFB-A2FB5E47D99E}"/>
              </a:ext>
            </a:extLst>
          </p:cNvPr>
          <p:cNvSpPr/>
          <p:nvPr/>
        </p:nvSpPr>
        <p:spPr>
          <a:xfrm>
            <a:off x="2747530" y="2567787"/>
            <a:ext cx="5593581" cy="689547"/>
          </a:xfrm>
          <a:prstGeom prst="wedgeRoundRectCallout">
            <a:avLst>
              <a:gd name="adj1" fmla="val -40283"/>
              <a:gd name="adj2" fmla="val 12071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You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use on your head only .</a:t>
            </a:r>
          </a:p>
        </p:txBody>
      </p:sp>
    </p:spTree>
    <p:extLst>
      <p:ext uri="{BB962C8B-B14F-4D97-AF65-F5344CB8AC3E}">
        <p14:creationId xmlns:p14="http://schemas.microsoft.com/office/powerpoint/2010/main" val="3133252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76032" r="57158" b="6231"/>
          <a:stretch/>
        </p:blipFill>
        <p:spPr>
          <a:xfrm>
            <a:off x="3192786" y="4304196"/>
            <a:ext cx="3023961" cy="18059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59524D1-7DEC-4583-80A6-C12E5E63DC8A}"/>
              </a:ext>
            </a:extLst>
          </p:cNvPr>
          <p:cNvSpPr/>
          <p:nvPr/>
        </p:nvSpPr>
        <p:spPr>
          <a:xfrm>
            <a:off x="742194" y="2209030"/>
            <a:ext cx="5870479" cy="689547"/>
          </a:xfrm>
          <a:prstGeom prst="wedgeRoundRectCallout">
            <a:avLst>
              <a:gd name="adj1" fmla="val -707"/>
              <a:gd name="adj2" fmla="val 18055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ought to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use only with meat .</a:t>
            </a:r>
          </a:p>
        </p:txBody>
      </p:sp>
    </p:spTree>
    <p:extLst>
      <p:ext uri="{BB962C8B-B14F-4D97-AF65-F5344CB8AC3E}">
        <p14:creationId xmlns:p14="http://schemas.microsoft.com/office/powerpoint/2010/main" val="336749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4" t="72088" r="43025" b="13672"/>
          <a:stretch/>
        </p:blipFill>
        <p:spPr>
          <a:xfrm>
            <a:off x="6096000" y="4092323"/>
            <a:ext cx="2761785" cy="1449833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xmlns="" id="{F836C5D5-5634-4695-8A3D-7A1FF80DFCFF}"/>
              </a:ext>
            </a:extLst>
          </p:cNvPr>
          <p:cNvSpPr/>
          <p:nvPr/>
        </p:nvSpPr>
        <p:spPr>
          <a:xfrm>
            <a:off x="1117862" y="2587389"/>
            <a:ext cx="7739923" cy="689547"/>
          </a:xfrm>
          <a:prstGeom prst="wedgeRoundRectCallout">
            <a:avLst>
              <a:gd name="adj1" fmla="val 40831"/>
              <a:gd name="adj2" fmla="val 14335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cook before serving .</a:t>
            </a:r>
          </a:p>
        </p:txBody>
      </p:sp>
    </p:spTree>
    <p:extLst>
      <p:ext uri="{BB962C8B-B14F-4D97-AF65-F5344CB8AC3E}">
        <p14:creationId xmlns:p14="http://schemas.microsoft.com/office/powerpoint/2010/main" val="3544333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1" t="71324" r="26906" b="7209"/>
          <a:stretch/>
        </p:blipFill>
        <p:spPr>
          <a:xfrm>
            <a:off x="8582722" y="3836020"/>
            <a:ext cx="2981093" cy="2185639"/>
          </a:xfrm>
          <a:prstGeom prst="rect">
            <a:avLst/>
          </a:prstGeom>
        </p:spPr>
      </p:pic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xmlns="" id="{2F7E98D7-7CB9-4F3E-83F0-2E070280791E}"/>
              </a:ext>
            </a:extLst>
          </p:cNvPr>
          <p:cNvSpPr/>
          <p:nvPr/>
        </p:nvSpPr>
        <p:spPr>
          <a:xfrm>
            <a:off x="996938" y="2332433"/>
            <a:ext cx="7739923" cy="689547"/>
          </a:xfrm>
          <a:prstGeom prst="wedgeRoundRectCallout">
            <a:avLst>
              <a:gd name="adj1" fmla="val 45297"/>
              <a:gd name="adj2" fmla="val 15306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on brakes on slope .</a:t>
            </a:r>
          </a:p>
        </p:txBody>
      </p:sp>
    </p:spTree>
    <p:extLst>
      <p:ext uri="{BB962C8B-B14F-4D97-AF65-F5344CB8AC3E}">
        <p14:creationId xmlns:p14="http://schemas.microsoft.com/office/powerpoint/2010/main" val="945606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37130BB6-C757-44D3-9FEB-A29AF0F33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4706FB7-AC67-45CB-A810-F511D1F36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5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F4761F3E-13C5-4247-9EB5-FE2A674A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68767" y="1161333"/>
            <a:ext cx="6593840" cy="3972560"/>
          </a:xfrm>
          <a:prstGeom prst="snip2SameRect">
            <a:avLst>
              <a:gd name="adj1" fmla="val 6906"/>
              <a:gd name="adj2" fmla="val 7362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E4A31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B7C3645-5371-4514-8F86-7665EFED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681" y="2751828"/>
            <a:ext cx="578734" cy="5671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F88F6F56-6846-45A7-8451-1E824F1A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8" y="-4419498"/>
            <a:ext cx="1608657" cy="176656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54D25C-E1D5-4BDD-8F6A-628950C90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86" y="-1817963"/>
            <a:ext cx="1608657" cy="17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,140 Hotel Reception Man Illustrations &amp; Clip Art - iStock">
            <a:extLst>
              <a:ext uri="{FF2B5EF4-FFF2-40B4-BE49-F238E27FC236}">
                <a16:creationId xmlns:a16="http://schemas.microsoft.com/office/drawing/2014/main" xmlns="" id="{9C7F9138-D018-4A67-852C-F9566266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97429"/>
            <a:ext cx="5829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Top Corners Rounded 8">
            <a:extLst>
              <a:ext uri="{FF2B5EF4-FFF2-40B4-BE49-F238E27FC236}">
                <a16:creationId xmlns:a16="http://schemas.microsoft.com/office/drawing/2014/main" xmlns="" id="{8322F9AE-7326-4D1F-9204-7BC33F999C65}"/>
              </a:ext>
            </a:extLst>
          </p:cNvPr>
          <p:cNvSpPr/>
          <p:nvPr/>
        </p:nvSpPr>
        <p:spPr>
          <a:xfrm>
            <a:off x="344934" y="1505253"/>
            <a:ext cx="4440081" cy="927652"/>
          </a:xfrm>
          <a:prstGeom prst="round2SameRect">
            <a:avLst>
              <a:gd name="adj1" fmla="val 9199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Where is this place?</a:t>
            </a:r>
          </a:p>
        </p:txBody>
      </p:sp>
      <p:sp>
        <p:nvSpPr>
          <p:cNvPr id="4" name="Rectangle: Top Corners Rounded 8">
            <a:extLst>
              <a:ext uri="{FF2B5EF4-FFF2-40B4-BE49-F238E27FC236}">
                <a16:creationId xmlns:a16="http://schemas.microsoft.com/office/drawing/2014/main" xmlns="" id="{F23F0295-5F1B-4026-827D-8D3B550B05B2}"/>
              </a:ext>
            </a:extLst>
          </p:cNvPr>
          <p:cNvSpPr/>
          <p:nvPr/>
        </p:nvSpPr>
        <p:spPr>
          <a:xfrm>
            <a:off x="206387" y="4106788"/>
            <a:ext cx="8906081" cy="927652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What conversation do you think would be said?</a:t>
            </a:r>
          </a:p>
        </p:txBody>
      </p:sp>
      <p:pic>
        <p:nvPicPr>
          <p:cNvPr id="5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0BD16C3D-512E-401B-8D0A-734E2E5E4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9262607" y="-1769382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319CE53E-9BAB-4532-8F13-DA3D088BDB4A}"/>
              </a:ext>
            </a:extLst>
          </p:cNvPr>
          <p:cNvGrpSpPr/>
          <p:nvPr/>
        </p:nvGrpSpPr>
        <p:grpSpPr>
          <a:xfrm>
            <a:off x="-11767930" y="778565"/>
            <a:ext cx="11767930" cy="5300870"/>
            <a:chOff x="212035" y="763035"/>
            <a:chExt cx="11767930" cy="530087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B3560578-CC2C-4974-8816-A03D336E1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5" t="52098" r="49505" b="21013"/>
            <a:stretch/>
          </p:blipFill>
          <p:spPr>
            <a:xfrm>
              <a:off x="212035" y="763035"/>
              <a:ext cx="8806154" cy="5300870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11C4505B-6F12-4E5C-B370-DBC51EE8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18189" y="2243937"/>
              <a:ext cx="2961776" cy="3420072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5013892-7EB3-44E0-AA00-E5F170E02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91" y="1460873"/>
            <a:ext cx="711192" cy="7810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7E002258-99CD-4ACC-806E-29D63F30A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01" y="4106788"/>
            <a:ext cx="844733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C7F35A3-52FF-4522-A93F-3E2E34A7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19074"/>
            <a:ext cx="8134350" cy="55149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4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1A159560-3C1E-46A0-82DA-7C27786B9139}"/>
              </a:ext>
            </a:extLst>
          </p:cNvPr>
          <p:cNvGrpSpPr/>
          <p:nvPr/>
        </p:nvGrpSpPr>
        <p:grpSpPr>
          <a:xfrm>
            <a:off x="212035" y="763035"/>
            <a:ext cx="11767930" cy="5300870"/>
            <a:chOff x="212035" y="763035"/>
            <a:chExt cx="11767930" cy="530087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65E1C22E-17EF-4BCD-9DD4-09D6C26D6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5" t="52098" r="49505" b="21013"/>
            <a:stretch/>
          </p:blipFill>
          <p:spPr>
            <a:xfrm>
              <a:off x="212035" y="763035"/>
              <a:ext cx="8806154" cy="5300870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27A3A2E4-7775-487E-881A-F251C9EAB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18189" y="2243937"/>
              <a:ext cx="2961776" cy="3420072"/>
            </a:xfrm>
            <a:prstGeom prst="rect">
              <a:avLst/>
            </a:prstGeom>
          </p:spPr>
        </p:pic>
      </p:grpSp>
      <p:pic>
        <p:nvPicPr>
          <p:cNvPr id="8" name="listening">
            <a:hlinkClick r:id="" action="ppaction://media"/>
            <a:extLst>
              <a:ext uri="{FF2B5EF4-FFF2-40B4-BE49-F238E27FC236}">
                <a16:creationId xmlns:a16="http://schemas.microsoft.com/office/drawing/2014/main" xmlns="" id="{D5FE0560-8CA9-4073-A30A-BC2CB7A65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04895" y="6153518"/>
            <a:ext cx="724786" cy="724786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98ED60F4-4FA4-4061-80D8-1F4D4AD95944}"/>
              </a:ext>
            </a:extLst>
          </p:cNvPr>
          <p:cNvSpPr txBox="1"/>
          <p:nvPr/>
        </p:nvSpPr>
        <p:spPr>
          <a:xfrm>
            <a:off x="561589" y="3113559"/>
            <a:ext cx="746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shower isn’t working. There’s no hot water.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31C8F26A-8666-4BF8-BD4E-73F01E589211}"/>
              </a:ext>
            </a:extLst>
          </p:cNvPr>
          <p:cNvSpPr txBox="1"/>
          <p:nvPr/>
        </p:nvSpPr>
        <p:spPr>
          <a:xfrm>
            <a:off x="561589" y="3861188"/>
            <a:ext cx="583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bathtub leaks 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2EE710E0-34ED-4B36-8DBD-7C8719AB7E08}"/>
              </a:ext>
            </a:extLst>
          </p:cNvPr>
          <p:cNvSpPr txBox="1"/>
          <p:nvPr/>
        </p:nvSpPr>
        <p:spPr>
          <a:xfrm>
            <a:off x="658949" y="4461139"/>
            <a:ext cx="812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neighbor snores so loudly that the wall shake and the guest can’t sleep.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201AC8B1-EF58-4782-9E96-53DFD53FA49F}"/>
              </a:ext>
            </a:extLst>
          </p:cNvPr>
          <p:cNvSpPr txBox="1"/>
          <p:nvPr/>
        </p:nvSpPr>
        <p:spPr>
          <a:xfrm>
            <a:off x="658949" y="5368866"/>
            <a:ext cx="73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towels and sheets aren’t changed every day .</a:t>
            </a:r>
          </a:p>
        </p:txBody>
      </p:sp>
      <p:pic>
        <p:nvPicPr>
          <p:cNvPr id="2050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B5091699-0CEF-40A3-AC75-76B19E902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9289774" y="1295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uild="p"/>
      <p:bldP spid="10" grpId="0" build="p"/>
      <p:bldP spid="11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3019784" y="1288332"/>
            <a:ext cx="6593840" cy="3972560"/>
          </a:xfrm>
          <a:prstGeom prst="snip2SameRect">
            <a:avLst>
              <a:gd name="adj1" fmla="val 6906"/>
              <a:gd name="adj2" fmla="val 7362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6C24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B8BDFCE-C903-4530-922C-A373CA77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209" y="2861841"/>
            <a:ext cx="578734" cy="567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0567F4C5-9CDD-441A-8928-E2E6826D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9613624" y="-1769382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nunciation">
            <a:hlinkClick r:id="" action="ppaction://media"/>
            <a:extLst>
              <a:ext uri="{FF2B5EF4-FFF2-40B4-BE49-F238E27FC236}">
                <a16:creationId xmlns:a16="http://schemas.microsoft.com/office/drawing/2014/main" xmlns="" id="{CCAD430F-3263-4664-846F-08F6923F7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91656" y="2495550"/>
            <a:ext cx="605540" cy="6055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A6EA7AC5-51B7-4C46-8D5E-B1006E5486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51765" r="56094" b="11876"/>
          <a:stretch/>
        </p:blipFill>
        <p:spPr>
          <a:xfrm>
            <a:off x="3797196" y="733425"/>
            <a:ext cx="8140908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57772B6E-EC67-4EC8-B79F-BDA5A6CA3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1060174" y="276225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39D25AE-690D-481D-B3E1-A167709CAAA6}"/>
              </a:ext>
            </a:extLst>
          </p:cNvPr>
          <p:cNvSpPr txBox="1"/>
          <p:nvPr/>
        </p:nvSpPr>
        <p:spPr>
          <a:xfrm>
            <a:off x="3797196" y="4029075"/>
            <a:ext cx="8140908" cy="191452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902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443480" y="1148080"/>
            <a:ext cx="6593840" cy="3972560"/>
          </a:xfrm>
          <a:prstGeom prst="snip2SameRect">
            <a:avLst>
              <a:gd name="adj1" fmla="val 6906"/>
              <a:gd name="adj2" fmla="val 7362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7E9CD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-About you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28F3569C-CD81-4214-8925-68BAF573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04" y="2684461"/>
            <a:ext cx="578734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2CD87C5-FA86-488B-902F-B2507D2AE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8" t="51814" r="16149" b="5373"/>
          <a:stretch/>
        </p:blipFill>
        <p:spPr>
          <a:xfrm>
            <a:off x="1053547" y="620640"/>
            <a:ext cx="7971184" cy="499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0F28D1A2-11D7-4798-82AB-2B1BFBCD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58" y="620640"/>
            <a:ext cx="2182194" cy="21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6719BE-CEA6-4870-A3B2-2ECD657F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941" r="15268" b="6015"/>
          <a:stretch/>
        </p:blipFill>
        <p:spPr bwMode="auto">
          <a:xfrm>
            <a:off x="2144031" y="902044"/>
            <a:ext cx="7682327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443480" y="1148080"/>
            <a:ext cx="6593840" cy="3972560"/>
          </a:xfrm>
          <a:prstGeom prst="snip2SameRect">
            <a:avLst>
              <a:gd name="adj1" fmla="val 35853"/>
              <a:gd name="adj2" fmla="val 31775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Unit -1-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Complaints ,Complaints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05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443480" y="1148080"/>
            <a:ext cx="6593840" cy="3972560"/>
          </a:xfrm>
          <a:prstGeom prst="snip2SameRect">
            <a:avLst>
              <a:gd name="adj1" fmla="val 6906"/>
              <a:gd name="adj2" fmla="val 7362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Language in context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E4A31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6C24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7E9CD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-About you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5E7C8FB-B558-4521-94A6-541ED06C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58" y="1360239"/>
            <a:ext cx="625033" cy="6490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B7C3645-5371-4514-8F86-7665EFED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98" y="2460281"/>
            <a:ext cx="578734" cy="5671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B8BDFCE-C903-4530-922C-A373CA77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52" y="3281389"/>
            <a:ext cx="578734" cy="5671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28F3569C-CD81-4214-8925-68BAF573F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244" y="4056061"/>
            <a:ext cx="578734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5A25BF5B-6C7E-4EDD-A0CB-B054F8F1E450}"/>
              </a:ext>
            </a:extLst>
          </p:cNvPr>
          <p:cNvSpPr txBox="1">
            <a:spLocks/>
          </p:cNvSpPr>
          <p:nvPr/>
        </p:nvSpPr>
        <p:spPr>
          <a:xfrm>
            <a:off x="383166" y="925295"/>
            <a:ext cx="706036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xmlns="" id="{1A3FDE01-F808-42BA-8434-E037686663F6}"/>
              </a:ext>
            </a:extLst>
          </p:cNvPr>
          <p:cNvSpPr txBox="1">
            <a:spLocks/>
          </p:cNvSpPr>
          <p:nvPr/>
        </p:nvSpPr>
        <p:spPr>
          <a:xfrm>
            <a:off x="171015" y="1826853"/>
            <a:ext cx="11849970" cy="4105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explain an instruction in ones own words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Complete the missing letters of the word according to the audio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problems according to a listening audio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the stress in a compound noun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443480" y="1148080"/>
            <a:ext cx="6593840" cy="3972560"/>
          </a:xfrm>
          <a:prstGeom prst="snip2SameRect">
            <a:avLst>
              <a:gd name="adj1" fmla="val 6906"/>
              <a:gd name="adj2" fmla="val 7362"/>
            </a:avLst>
          </a:prstGeom>
          <a:ln w="38100" cmpd="tri">
            <a:solidFill>
              <a:srgbClr val="70F1F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-Language in context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5E7C8FB-B558-4521-94A6-541ED06C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02" y="2642629"/>
            <a:ext cx="625033" cy="6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ld Clipart Sick Kid - Boy Sitting Clipart – Stunning free transparent png  clipart images free download">
            <a:extLst>
              <a:ext uri="{FF2B5EF4-FFF2-40B4-BE49-F238E27FC236}">
                <a16:creationId xmlns:a16="http://schemas.microsoft.com/office/drawing/2014/main" xmlns="" id="{41209E95-DF65-45A8-9DCC-BD83EB61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825" r="30727" b="10545"/>
          <a:stretch/>
        </p:blipFill>
        <p:spPr bwMode="auto">
          <a:xfrm>
            <a:off x="176050" y="235166"/>
            <a:ext cx="3081454" cy="26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3FD5E7F4-F9C7-4F09-A4A9-7CC862C5B282}"/>
              </a:ext>
            </a:extLst>
          </p:cNvPr>
          <p:cNvSpPr txBox="1"/>
          <p:nvPr/>
        </p:nvSpPr>
        <p:spPr>
          <a:xfrm>
            <a:off x="4326673" y="235166"/>
            <a:ext cx="40924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them an advice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5CF6E028-6AC8-4F09-985C-1BCF4B1FF1EF}"/>
              </a:ext>
            </a:extLst>
          </p:cNvPr>
          <p:cNvSpPr txBox="1"/>
          <p:nvPr/>
        </p:nvSpPr>
        <p:spPr>
          <a:xfrm>
            <a:off x="4147230" y="1654605"/>
            <a:ext cx="696784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see a doctor 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B3E562AD-CC56-47BE-A55D-8BDA1D4BE445}"/>
              </a:ext>
            </a:extLst>
          </p:cNvPr>
          <p:cNvSpPr txBox="1"/>
          <p:nvPr/>
        </p:nvSpPr>
        <p:spPr>
          <a:xfrm>
            <a:off x="842750" y="5336153"/>
            <a:ext cx="696784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lose weight . </a:t>
            </a:r>
          </a:p>
        </p:txBody>
      </p:sp>
      <p:pic>
        <p:nvPicPr>
          <p:cNvPr id="1032" name="Picture 8" descr="Fat Man In Suit Cartoon, HD Png Download - vhv">
            <a:extLst>
              <a:ext uri="{FF2B5EF4-FFF2-40B4-BE49-F238E27FC236}">
                <a16:creationId xmlns:a16="http://schemas.microsoft.com/office/drawing/2014/main" xmlns="" id="{99151536-2856-4F2F-883E-7AE39261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94619" l="9735" r="89381">
                        <a14:foregroundMark x1="63274" y1="12108" x2="47788" y2="11659"/>
                        <a14:foregroundMark x1="47788" y1="11659" x2="46460" y2="12108"/>
                        <a14:foregroundMark x1="43805" y1="92377" x2="40265" y2="87892"/>
                        <a14:foregroundMark x1="71681" y1="94619" x2="73451" y2="9013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72" y="3140526"/>
            <a:ext cx="3767485" cy="3717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6BC4521-35C7-4767-84C0-4CC7DF850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128DC4F-3FF9-4A5D-A452-25E60770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33635" r="24886" b="6257"/>
          <a:stretch/>
        </p:blipFill>
        <p:spPr>
          <a:xfrm>
            <a:off x="499825" y="443682"/>
            <a:ext cx="11433844" cy="56665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34572E9-6468-4AC8-83C8-728807277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44069" r="56379" b="35586"/>
          <a:stretch/>
        </p:blipFill>
        <p:spPr>
          <a:xfrm>
            <a:off x="892097" y="1427357"/>
            <a:ext cx="5452947" cy="1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088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205</Words>
  <Application>Microsoft Office PowerPoint</Application>
  <PresentationFormat>Custom</PresentationFormat>
  <Paragraphs>45</Paragraphs>
  <Slides>25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79</cp:revision>
  <dcterms:created xsi:type="dcterms:W3CDTF">2022-03-22T18:19:00Z</dcterms:created>
  <dcterms:modified xsi:type="dcterms:W3CDTF">2023-03-23T09:47:34Z</dcterms:modified>
</cp:coreProperties>
</file>