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9" r:id="rId2"/>
    <p:sldId id="258" r:id="rId3"/>
    <p:sldId id="297" r:id="rId4"/>
    <p:sldId id="306" r:id="rId5"/>
    <p:sldId id="308" r:id="rId6"/>
    <p:sldId id="279" r:id="rId7"/>
    <p:sldId id="310" r:id="rId8"/>
    <p:sldId id="309" r:id="rId9"/>
    <p:sldId id="307" r:id="rId10"/>
    <p:sldId id="311" r:id="rId11"/>
    <p:sldId id="312" r:id="rId12"/>
    <p:sldId id="313" r:id="rId13"/>
    <p:sldId id="314" r:id="rId14"/>
    <p:sldId id="316" r:id="rId15"/>
    <p:sldId id="315" r:id="rId16"/>
    <p:sldId id="317" r:id="rId17"/>
    <p:sldId id="329" r:id="rId18"/>
    <p:sldId id="318" r:id="rId19"/>
    <p:sldId id="321" r:id="rId20"/>
    <p:sldId id="324" r:id="rId21"/>
    <p:sldId id="320" r:id="rId22"/>
    <p:sldId id="326" r:id="rId23"/>
    <p:sldId id="328" r:id="rId24"/>
    <p:sldId id="327" r:id="rId25"/>
    <p:sldId id="325" r:id="rId26"/>
    <p:sldId id="322" r:id="rId27"/>
    <p:sldId id="305" r:id="rId28"/>
    <p:sldId id="272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18" autoAdjust="0"/>
    <p:restoredTop sz="94660"/>
  </p:normalViewPr>
  <p:slideViewPr>
    <p:cSldViewPr snapToGrid="0">
      <p:cViewPr>
        <p:scale>
          <a:sx n="60" d="100"/>
          <a:sy n="60" d="100"/>
        </p:scale>
        <p:origin x="132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AC5E57BD-953B-41DD-9AFC-B7BEAAE1EA4A}"/>
    <pc:docChg chg="undo custSel addSld delSld modSld sldOrd modMainMaster">
      <pc:chgData name="حصه بنت العتيبي" userId="c1fe605c-1aaf-4791-a440-af891effc177" providerId="ADAL" clId="{AC5E57BD-953B-41DD-9AFC-B7BEAAE1EA4A}" dt="2022-05-20T08:35:31.468" v="2008"/>
      <pc:docMkLst>
        <pc:docMk/>
      </pc:docMkLst>
      <pc:sldChg chg="addSp modSp add mod">
        <pc:chgData name="حصه بنت العتيبي" userId="c1fe605c-1aaf-4791-a440-af891effc177" providerId="ADAL" clId="{AC5E57BD-953B-41DD-9AFC-B7BEAAE1EA4A}" dt="2022-05-18T09:35:35.102" v="80" actId="1076"/>
        <pc:sldMkLst>
          <pc:docMk/>
          <pc:sldMk cId="66961867" sldId="258"/>
        </pc:sldMkLst>
        <pc:spChg chg="mod">
          <ac:chgData name="حصه بنت العتيبي" userId="c1fe605c-1aaf-4791-a440-af891effc177" providerId="ADAL" clId="{AC5E57BD-953B-41DD-9AFC-B7BEAAE1EA4A}" dt="2022-05-18T09:35:32.391" v="79"/>
          <ac:spMkLst>
            <pc:docMk/>
            <pc:sldMk cId="66961867" sldId="258"/>
            <ac:spMk id="7" creationId="{DB35CA67-435E-B91D-D90A-DDF1E395E7B7}"/>
          </ac:spMkLst>
        </pc:spChg>
        <pc:spChg chg="mod">
          <ac:chgData name="حصه بنت العتيبي" userId="c1fe605c-1aaf-4791-a440-af891effc177" providerId="ADAL" clId="{AC5E57BD-953B-41DD-9AFC-B7BEAAE1EA4A}" dt="2022-05-18T09:35:32.391" v="79"/>
          <ac:spMkLst>
            <pc:docMk/>
            <pc:sldMk cId="66961867" sldId="258"/>
            <ac:spMk id="8" creationId="{AADD759C-9904-A10D-3B57-4683E57C68CC}"/>
          </ac:spMkLst>
        </pc:spChg>
        <pc:spChg chg="mod">
          <ac:chgData name="حصه بنت العتيبي" userId="c1fe605c-1aaf-4791-a440-af891effc177" providerId="ADAL" clId="{AC5E57BD-953B-41DD-9AFC-B7BEAAE1EA4A}" dt="2022-05-18T09:35:32.391" v="79"/>
          <ac:spMkLst>
            <pc:docMk/>
            <pc:sldMk cId="66961867" sldId="258"/>
            <ac:spMk id="9" creationId="{F840E094-602D-B62D-722A-6F009D1FE4E1}"/>
          </ac:spMkLst>
        </pc:spChg>
        <pc:spChg chg="mod">
          <ac:chgData name="حصه بنت العتيبي" userId="c1fe605c-1aaf-4791-a440-af891effc177" providerId="ADAL" clId="{AC5E57BD-953B-41DD-9AFC-B7BEAAE1EA4A}" dt="2022-05-18T09:35:32.391" v="79"/>
          <ac:spMkLst>
            <pc:docMk/>
            <pc:sldMk cId="66961867" sldId="258"/>
            <ac:spMk id="10" creationId="{1C19559F-25C5-19F0-DB3A-8E78BAB62D5F}"/>
          </ac:spMkLst>
        </pc:spChg>
        <pc:grpChg chg="add mod">
          <ac:chgData name="حصه بنت العتيبي" userId="c1fe605c-1aaf-4791-a440-af891effc177" providerId="ADAL" clId="{AC5E57BD-953B-41DD-9AFC-B7BEAAE1EA4A}" dt="2022-05-18T09:35:35.102" v="80" actId="1076"/>
          <ac:grpSpMkLst>
            <pc:docMk/>
            <pc:sldMk cId="66961867" sldId="258"/>
            <ac:grpSpMk id="5" creationId="{6F616C4B-5C92-A97D-CC16-E868650909AC}"/>
          </ac:grpSpMkLst>
        </pc:grpChg>
      </pc:sldChg>
      <pc:sldChg chg="addSp delSp modSp add">
        <pc:chgData name="حصه بنت العتيبي" userId="c1fe605c-1aaf-4791-a440-af891effc177" providerId="ADAL" clId="{AC5E57BD-953B-41DD-9AFC-B7BEAAE1EA4A}" dt="2022-05-18T12:12:06.022" v="153" actId="14861"/>
        <pc:sldMkLst>
          <pc:docMk/>
          <pc:sldMk cId="1969559334" sldId="259"/>
        </pc:sldMkLst>
        <pc:picChg chg="del">
          <ac:chgData name="حصه بنت العتيبي" userId="c1fe605c-1aaf-4791-a440-af891effc177" providerId="ADAL" clId="{AC5E57BD-953B-41DD-9AFC-B7BEAAE1EA4A}" dt="2022-05-18T12:10:45.527" v="147" actId="478"/>
          <ac:picMkLst>
            <pc:docMk/>
            <pc:sldMk cId="1969559334" sldId="259"/>
            <ac:picMk id="5" creationId="{353ABAD0-9339-48FE-814E-B5AD86ECCA6C}"/>
          </ac:picMkLst>
        </pc:picChg>
        <pc:picChg chg="add mod">
          <ac:chgData name="حصه بنت العتيبي" userId="c1fe605c-1aaf-4791-a440-af891effc177" providerId="ADAL" clId="{AC5E57BD-953B-41DD-9AFC-B7BEAAE1EA4A}" dt="2022-05-18T12:12:06.022" v="153" actId="14861"/>
          <ac:picMkLst>
            <pc:docMk/>
            <pc:sldMk cId="1969559334" sldId="259"/>
            <ac:picMk id="1026" creationId="{69456279-A097-B6CF-BB7B-6116C7F511FF}"/>
          </ac:picMkLst>
        </pc:picChg>
      </pc:sldChg>
      <pc:sldChg chg="add ord">
        <pc:chgData name="حصه بنت العتيبي" userId="c1fe605c-1aaf-4791-a440-af891effc177" providerId="ADAL" clId="{AC5E57BD-953B-41DD-9AFC-B7BEAAE1EA4A}" dt="2022-05-18T12:03:39.226" v="138"/>
        <pc:sldMkLst>
          <pc:docMk/>
          <pc:sldMk cId="2731860039" sldId="272"/>
        </pc:sldMkLst>
      </pc:sldChg>
      <pc:sldChg chg="addSp delSp modSp add mod modAnim">
        <pc:chgData name="حصه بنت العتيبي" userId="c1fe605c-1aaf-4791-a440-af891effc177" providerId="ADAL" clId="{AC5E57BD-953B-41DD-9AFC-B7BEAAE1EA4A}" dt="2022-05-18T15:53:11.100" v="474" actId="1076"/>
        <pc:sldMkLst>
          <pc:docMk/>
          <pc:sldMk cId="741406996" sldId="279"/>
        </pc:sldMkLst>
        <pc:spChg chg="mod">
          <ac:chgData name="حصه بنت العتيبي" userId="c1fe605c-1aaf-4791-a440-af891effc177" providerId="ADAL" clId="{AC5E57BD-953B-41DD-9AFC-B7BEAAE1EA4A}" dt="2022-05-18T09:49:04.696" v="136" actId="2085"/>
          <ac:spMkLst>
            <pc:docMk/>
            <pc:sldMk cId="741406996" sldId="279"/>
            <ac:spMk id="2" creationId="{B1C8A486-7557-147C-A3D8-C4E2A07DBCC0}"/>
          </ac:spMkLst>
        </pc:spChg>
        <pc:spChg chg="del mod">
          <ac:chgData name="حصه بنت العتيبي" userId="c1fe605c-1aaf-4791-a440-af891effc177" providerId="ADAL" clId="{AC5E57BD-953B-41DD-9AFC-B7BEAAE1EA4A}" dt="2022-05-18T09:47:38.322" v="120" actId="478"/>
          <ac:spMkLst>
            <pc:docMk/>
            <pc:sldMk cId="741406996" sldId="279"/>
            <ac:spMk id="3" creationId="{134509D6-2656-03AA-55B9-0568B1243AB1}"/>
          </ac:spMkLst>
        </pc:spChg>
        <pc:spChg chg="add mod">
          <ac:chgData name="حصه بنت العتيبي" userId="c1fe605c-1aaf-4791-a440-af891effc177" providerId="ADAL" clId="{AC5E57BD-953B-41DD-9AFC-B7BEAAE1EA4A}" dt="2022-05-18T09:48:58.450" v="135" actId="1076"/>
          <ac:spMkLst>
            <pc:docMk/>
            <pc:sldMk cId="741406996" sldId="279"/>
            <ac:spMk id="4" creationId="{BACEA9D8-5623-934E-B7DE-1935732A4D1F}"/>
          </ac:spMkLst>
        </pc:spChg>
        <pc:picChg chg="add mod">
          <ac:chgData name="حصه بنت العتيبي" userId="c1fe605c-1aaf-4791-a440-af891effc177" providerId="ADAL" clId="{AC5E57BD-953B-41DD-9AFC-B7BEAAE1EA4A}" dt="2022-05-18T15:47:30.392" v="447" actId="1076"/>
          <ac:picMkLst>
            <pc:docMk/>
            <pc:sldMk cId="741406996" sldId="279"/>
            <ac:picMk id="5" creationId="{C2902E16-7050-7C28-04DD-C1BA9E7E4C11}"/>
          </ac:picMkLst>
        </pc:picChg>
        <pc:picChg chg="add del mod">
          <ac:chgData name="حصه بنت العتيبي" userId="c1fe605c-1aaf-4791-a440-af891effc177" providerId="ADAL" clId="{AC5E57BD-953B-41DD-9AFC-B7BEAAE1EA4A}" dt="2022-05-18T15:53:02.027" v="472" actId="478"/>
          <ac:picMkLst>
            <pc:docMk/>
            <pc:sldMk cId="741406996" sldId="279"/>
            <ac:picMk id="6" creationId="{14F01C07-3C93-3147-E39C-182D094E66D5}"/>
          </ac:picMkLst>
        </pc:picChg>
        <pc:picChg chg="add mod">
          <ac:chgData name="حصه بنت العتيبي" userId="c1fe605c-1aaf-4791-a440-af891effc177" providerId="ADAL" clId="{AC5E57BD-953B-41DD-9AFC-B7BEAAE1EA4A}" dt="2022-05-18T15:53:11.100" v="474" actId="1076"/>
          <ac:picMkLst>
            <pc:docMk/>
            <pc:sldMk cId="741406996" sldId="279"/>
            <ac:picMk id="7" creationId="{29D838EC-0CC2-1B5D-DD14-ECB7A7CF4226}"/>
          </ac:picMkLst>
        </pc:picChg>
      </pc:sldChg>
      <pc:sldChg chg="addSp delSp modSp add mod modTransition">
        <pc:chgData name="حصه بنت العتيبي" userId="c1fe605c-1aaf-4791-a440-af891effc177" providerId="ADAL" clId="{AC5E57BD-953B-41DD-9AFC-B7BEAAE1EA4A}" dt="2022-05-18T09:46:05.572" v="118" actId="1076"/>
        <pc:sldMkLst>
          <pc:docMk/>
          <pc:sldMk cId="3968623128" sldId="297"/>
        </pc:sldMkLst>
        <pc:spChg chg="del mod">
          <ac:chgData name="حصه بنت العتيبي" userId="c1fe605c-1aaf-4791-a440-af891effc177" providerId="ADAL" clId="{AC5E57BD-953B-41DD-9AFC-B7BEAAE1EA4A}" dt="2022-05-18T09:33:56.460" v="61" actId="478"/>
          <ac:spMkLst>
            <pc:docMk/>
            <pc:sldMk cId="3968623128" sldId="297"/>
            <ac:spMk id="3" creationId="{5DBFDB11-B158-4946-8D46-110CE4D00C97}"/>
          </ac:spMkLst>
        </pc:spChg>
        <pc:spChg chg="del mod">
          <ac:chgData name="حصه بنت العتيبي" userId="c1fe605c-1aaf-4791-a440-af891effc177" providerId="ADAL" clId="{AC5E57BD-953B-41DD-9AFC-B7BEAAE1EA4A}" dt="2022-05-18T09:31:23.584" v="35" actId="478"/>
          <ac:spMkLst>
            <pc:docMk/>
            <pc:sldMk cId="3968623128" sldId="297"/>
            <ac:spMk id="4" creationId="{31A05FE8-93E9-347A-9BD4-326BE4666191}"/>
          </ac:spMkLst>
        </pc:spChg>
        <pc:spChg chg="add del mod">
          <ac:chgData name="حصه بنت العتيبي" userId="c1fe605c-1aaf-4791-a440-af891effc177" providerId="ADAL" clId="{AC5E57BD-953B-41DD-9AFC-B7BEAAE1EA4A}" dt="2022-05-18T09:33:48.526" v="59" actId="478"/>
          <ac:spMkLst>
            <pc:docMk/>
            <pc:sldMk cId="3968623128" sldId="297"/>
            <ac:spMk id="5" creationId="{B17AEDD0-98D0-E2CD-9703-2A4020BFD148}"/>
          </ac:spMkLst>
        </pc:spChg>
        <pc:spChg chg="add del mod">
          <ac:chgData name="حصه بنت العتيبي" userId="c1fe605c-1aaf-4791-a440-af891effc177" providerId="ADAL" clId="{AC5E57BD-953B-41DD-9AFC-B7BEAAE1EA4A}" dt="2022-05-18T09:33:44.595" v="57" actId="478"/>
          <ac:spMkLst>
            <pc:docMk/>
            <pc:sldMk cId="3968623128" sldId="297"/>
            <ac:spMk id="6" creationId="{276E2CEC-9047-19E5-B289-F3986CB518B9}"/>
          </ac:spMkLst>
        </pc:spChg>
        <pc:spChg chg="mod">
          <ac:chgData name="حصه بنت العتيبي" userId="c1fe605c-1aaf-4791-a440-af891effc177" providerId="ADAL" clId="{AC5E57BD-953B-41DD-9AFC-B7BEAAE1EA4A}" dt="2022-05-18T09:35:12.212" v="77" actId="208"/>
          <ac:spMkLst>
            <pc:docMk/>
            <pc:sldMk cId="3968623128" sldId="297"/>
            <ac:spMk id="8" creationId="{B4F6A96C-4C38-A045-FC74-5E2BB3953CD6}"/>
          </ac:spMkLst>
        </pc:spChg>
        <pc:spChg chg="mod">
          <ac:chgData name="حصه بنت العتيبي" userId="c1fe605c-1aaf-4791-a440-af891effc177" providerId="ADAL" clId="{AC5E57BD-953B-41DD-9AFC-B7BEAAE1EA4A}" dt="2022-05-18T09:35:18.182" v="78" actId="208"/>
          <ac:spMkLst>
            <pc:docMk/>
            <pc:sldMk cId="3968623128" sldId="297"/>
            <ac:spMk id="9" creationId="{8938CD3D-3544-0E3D-D42B-C6ADEEA6DB0B}"/>
          </ac:spMkLst>
        </pc:spChg>
        <pc:spChg chg="mod">
          <ac:chgData name="حصه بنت العتيبي" userId="c1fe605c-1aaf-4791-a440-af891effc177" providerId="ADAL" clId="{AC5E57BD-953B-41DD-9AFC-B7BEAAE1EA4A}" dt="2022-05-18T09:33:32.692" v="55"/>
          <ac:spMkLst>
            <pc:docMk/>
            <pc:sldMk cId="3968623128" sldId="297"/>
            <ac:spMk id="10" creationId="{15D6F304-54DA-836E-D032-D1CA47A33424}"/>
          </ac:spMkLst>
        </pc:spChg>
        <pc:spChg chg="mod">
          <ac:chgData name="حصه بنت العتيبي" userId="c1fe605c-1aaf-4791-a440-af891effc177" providerId="ADAL" clId="{AC5E57BD-953B-41DD-9AFC-B7BEAAE1EA4A}" dt="2022-05-18T09:34:52.604" v="76" actId="1076"/>
          <ac:spMkLst>
            <pc:docMk/>
            <pc:sldMk cId="3968623128" sldId="297"/>
            <ac:spMk id="12" creationId="{C5438ED2-EEAA-B55E-0E76-7992BDA0E7D4}"/>
          </ac:spMkLst>
        </pc:spChg>
        <pc:spChg chg="mod">
          <ac:chgData name="حصه بنت العتيبي" userId="c1fe605c-1aaf-4791-a440-af891effc177" providerId="ADAL" clId="{AC5E57BD-953B-41DD-9AFC-B7BEAAE1EA4A}" dt="2022-05-18T09:46:01.465" v="117"/>
          <ac:spMkLst>
            <pc:docMk/>
            <pc:sldMk cId="3968623128" sldId="297"/>
            <ac:spMk id="14" creationId="{29935A06-CB0F-57EA-1A77-9F0493F3F85D}"/>
          </ac:spMkLst>
        </pc:spChg>
        <pc:spChg chg="mod">
          <ac:chgData name="حصه بنت العتيبي" userId="c1fe605c-1aaf-4791-a440-af891effc177" providerId="ADAL" clId="{AC5E57BD-953B-41DD-9AFC-B7BEAAE1EA4A}" dt="2022-05-18T09:46:01.465" v="117"/>
          <ac:spMkLst>
            <pc:docMk/>
            <pc:sldMk cId="3968623128" sldId="297"/>
            <ac:spMk id="15" creationId="{666665CE-6422-AF3D-668C-E0194EF7501B}"/>
          </ac:spMkLst>
        </pc:spChg>
        <pc:spChg chg="mod">
          <ac:chgData name="حصه بنت العتيبي" userId="c1fe605c-1aaf-4791-a440-af891effc177" providerId="ADAL" clId="{AC5E57BD-953B-41DD-9AFC-B7BEAAE1EA4A}" dt="2022-05-18T09:46:01.465" v="117"/>
          <ac:spMkLst>
            <pc:docMk/>
            <pc:sldMk cId="3968623128" sldId="297"/>
            <ac:spMk id="16" creationId="{AFFD1930-F30E-DE23-12E5-6238E5143A22}"/>
          </ac:spMkLst>
        </pc:spChg>
        <pc:spChg chg="mod">
          <ac:chgData name="حصه بنت العتيبي" userId="c1fe605c-1aaf-4791-a440-af891effc177" providerId="ADAL" clId="{AC5E57BD-953B-41DD-9AFC-B7BEAAE1EA4A}" dt="2022-05-18T09:46:01.465" v="117"/>
          <ac:spMkLst>
            <pc:docMk/>
            <pc:sldMk cId="3968623128" sldId="297"/>
            <ac:spMk id="17" creationId="{20E67A7E-E9DD-9F9D-72F0-97C1EE98EB36}"/>
          </ac:spMkLst>
        </pc:spChg>
        <pc:grpChg chg="add mod">
          <ac:chgData name="حصه بنت العتيبي" userId="c1fe605c-1aaf-4791-a440-af891effc177" providerId="ADAL" clId="{AC5E57BD-953B-41DD-9AFC-B7BEAAE1EA4A}" dt="2022-05-18T09:33:59.463" v="62" actId="1076"/>
          <ac:grpSpMkLst>
            <pc:docMk/>
            <pc:sldMk cId="3968623128" sldId="297"/>
            <ac:grpSpMk id="7" creationId="{DD3A56A6-A735-8583-E8E1-DED6FE625020}"/>
          </ac:grpSpMkLst>
        </pc:grpChg>
        <pc:grpChg chg="add mod">
          <ac:chgData name="حصه بنت العتيبي" userId="c1fe605c-1aaf-4791-a440-af891effc177" providerId="ADAL" clId="{AC5E57BD-953B-41DD-9AFC-B7BEAAE1EA4A}" dt="2022-05-18T09:46:05.572" v="118" actId="1076"/>
          <ac:grpSpMkLst>
            <pc:docMk/>
            <pc:sldMk cId="3968623128" sldId="297"/>
            <ac:grpSpMk id="13" creationId="{3A0A5D0C-F574-CD41-6305-AF7B5E12130B}"/>
          </ac:grpSpMkLst>
        </pc:grpChg>
        <pc:picChg chg="del mod">
          <ac:chgData name="حصه بنت العتيبي" userId="c1fe605c-1aaf-4791-a440-af891effc177" providerId="ADAL" clId="{AC5E57BD-953B-41DD-9AFC-B7BEAAE1EA4A}" dt="2022-05-18T09:34:04.941" v="64" actId="478"/>
          <ac:picMkLst>
            <pc:docMk/>
            <pc:sldMk cId="3968623128" sldId="297"/>
            <ac:picMk id="11" creationId="{1FF94905-6054-B0FB-F5B5-CAA0C102AA43}"/>
          </ac:picMkLst>
        </pc:picChg>
      </pc:sldChg>
      <pc:sldChg chg="addSp modSp add mod">
        <pc:chgData name="حصه بنت العتيبي" userId="c1fe605c-1aaf-4791-a440-af891effc177" providerId="ADAL" clId="{AC5E57BD-953B-41DD-9AFC-B7BEAAE1EA4A}" dt="2022-05-19T17:56:10.788" v="1861"/>
        <pc:sldMkLst>
          <pc:docMk/>
          <pc:sldMk cId="3823627283" sldId="305"/>
        </pc:sldMkLst>
        <pc:picChg chg="mod">
          <ac:chgData name="حصه بنت العتيبي" userId="c1fe605c-1aaf-4791-a440-af891effc177" providerId="ADAL" clId="{AC5E57BD-953B-41DD-9AFC-B7BEAAE1EA4A}" dt="2022-05-19T17:53:56.026" v="1858" actId="14861"/>
          <ac:picMkLst>
            <pc:docMk/>
            <pc:sldMk cId="3823627283" sldId="305"/>
            <ac:picMk id="2" creationId="{A8125777-A93F-EB4D-E6F9-E7E98E1712CC}"/>
          </ac:picMkLst>
        </pc:picChg>
        <pc:picChg chg="add mod">
          <ac:chgData name="حصه بنت العتيبي" userId="c1fe605c-1aaf-4791-a440-af891effc177" providerId="ADAL" clId="{AC5E57BD-953B-41DD-9AFC-B7BEAAE1EA4A}" dt="2022-05-19T17:56:10.788" v="1861"/>
          <ac:picMkLst>
            <pc:docMk/>
            <pc:sldMk cId="3823627283" sldId="305"/>
            <ac:picMk id="5" creationId="{73A5177F-F0E9-3C05-1847-FC46557AC617}"/>
          </ac:picMkLst>
        </pc:picChg>
      </pc:sldChg>
      <pc:sldChg chg="addSp delSp modSp add mod modTransition">
        <pc:chgData name="حصه بنت العتيبي" userId="c1fe605c-1aaf-4791-a440-af891effc177" providerId="ADAL" clId="{AC5E57BD-953B-41DD-9AFC-B7BEAAE1EA4A}" dt="2022-05-18T09:45:51.344" v="116"/>
        <pc:sldMkLst>
          <pc:docMk/>
          <pc:sldMk cId="3349650160" sldId="306"/>
        </pc:sldMkLst>
        <pc:spChg chg="mod">
          <ac:chgData name="حصه بنت العتيبي" userId="c1fe605c-1aaf-4791-a440-af891effc177" providerId="ADAL" clId="{AC5E57BD-953B-41DD-9AFC-B7BEAAE1EA4A}" dt="2022-05-18T09:45:14.131" v="114" actId="1076"/>
          <ac:spMkLst>
            <pc:docMk/>
            <pc:sldMk cId="3349650160" sldId="306"/>
            <ac:spMk id="12" creationId="{C5438ED2-EEAA-B55E-0E76-7992BDA0E7D4}"/>
          </ac:spMkLst>
        </pc:spChg>
        <pc:spChg chg="del mod topLvl">
          <ac:chgData name="حصه بنت العتيبي" userId="c1fe605c-1aaf-4791-a440-af891effc177" providerId="ADAL" clId="{AC5E57BD-953B-41DD-9AFC-B7BEAAE1EA4A}" dt="2022-05-18T09:42:20.221" v="87" actId="478"/>
          <ac:spMkLst>
            <pc:docMk/>
            <pc:sldMk cId="3349650160" sldId="306"/>
            <ac:spMk id="13" creationId="{150AC9A7-0462-26C3-312F-AE05EE23BE7B}"/>
          </ac:spMkLst>
        </pc:spChg>
        <pc:grpChg chg="mod">
          <ac:chgData name="حصه بنت العتيبي" userId="c1fe605c-1aaf-4791-a440-af891effc177" providerId="ADAL" clId="{AC5E57BD-953B-41DD-9AFC-B7BEAAE1EA4A}" dt="2022-05-18T09:44:53.908" v="109" actId="14100"/>
          <ac:grpSpMkLst>
            <pc:docMk/>
            <pc:sldMk cId="3349650160" sldId="306"/>
            <ac:grpSpMk id="7" creationId="{DD3A56A6-A735-8583-E8E1-DED6FE625020}"/>
          </ac:grpSpMkLst>
        </pc:grpChg>
        <pc:grpChg chg="add del mod">
          <ac:chgData name="حصه بنت العتيبي" userId="c1fe605c-1aaf-4791-a440-af891effc177" providerId="ADAL" clId="{AC5E57BD-953B-41DD-9AFC-B7BEAAE1EA4A}" dt="2022-05-18T09:42:16.707" v="86" actId="21"/>
          <ac:grpSpMkLst>
            <pc:docMk/>
            <pc:sldMk cId="3349650160" sldId="306"/>
            <ac:grpSpMk id="11" creationId="{C1E3F1BE-7D1D-A337-B657-4ECAAB58C012}"/>
          </ac:grpSpMkLst>
        </pc:grpChg>
        <pc:picChg chg="del mod topLvl">
          <ac:chgData name="حصه بنت العتيبي" userId="c1fe605c-1aaf-4791-a440-af891effc177" providerId="ADAL" clId="{AC5E57BD-953B-41DD-9AFC-B7BEAAE1EA4A}" dt="2022-05-18T09:42:16.707" v="86" actId="21"/>
          <ac:picMkLst>
            <pc:docMk/>
            <pc:sldMk cId="3349650160" sldId="306"/>
            <ac:picMk id="14" creationId="{A163D2D5-65BA-3833-8BE0-8C48ED060B22}"/>
          </ac:picMkLst>
        </pc:picChg>
        <pc:picChg chg="add mod">
          <ac:chgData name="حصه بنت العتيبي" userId="c1fe605c-1aaf-4791-a440-af891effc177" providerId="ADAL" clId="{AC5E57BD-953B-41DD-9AFC-B7BEAAE1EA4A}" dt="2022-05-18T09:44:51.315" v="108" actId="1076"/>
          <ac:picMkLst>
            <pc:docMk/>
            <pc:sldMk cId="3349650160" sldId="306"/>
            <ac:picMk id="15" creationId="{9942D354-7906-2334-FAA4-D2BA4633F3EE}"/>
          </ac:picMkLst>
        </pc:picChg>
      </pc:sldChg>
      <pc:sldChg chg="addSp delSp modSp new mod ord modTransition modAnim">
        <pc:chgData name="حصه بنت العتيبي" userId="c1fe605c-1aaf-4791-a440-af891effc177" providerId="ADAL" clId="{AC5E57BD-953B-41DD-9AFC-B7BEAAE1EA4A}" dt="2022-05-19T07:40:44.125" v="1766"/>
        <pc:sldMkLst>
          <pc:docMk/>
          <pc:sldMk cId="2272520693" sldId="307"/>
        </pc:sldMkLst>
        <pc:spChg chg="mod">
          <ac:chgData name="حصه بنت العتيبي" userId="c1fe605c-1aaf-4791-a440-af891effc177" providerId="ADAL" clId="{AC5E57BD-953B-41DD-9AFC-B7BEAAE1EA4A}" dt="2022-05-18T13:02:44.690" v="255" actId="1076"/>
          <ac:spMkLst>
            <pc:docMk/>
            <pc:sldMk cId="2272520693" sldId="307"/>
            <ac:spMk id="6" creationId="{1AFEAEB2-D007-9571-49D8-63F6F17F7217}"/>
          </ac:spMkLst>
        </pc:spChg>
        <pc:spChg chg="mod">
          <ac:chgData name="حصه بنت العتيبي" userId="c1fe605c-1aaf-4791-a440-af891effc177" providerId="ADAL" clId="{AC5E57BD-953B-41DD-9AFC-B7BEAAE1EA4A}" dt="2022-05-18T15:29:35.194" v="308" actId="122"/>
          <ac:spMkLst>
            <pc:docMk/>
            <pc:sldMk cId="2272520693" sldId="307"/>
            <ac:spMk id="13" creationId="{E369DF76-1C9F-3A93-2D97-F548A3F3E81C}"/>
          </ac:spMkLst>
        </pc:spChg>
        <pc:spChg chg="add mod">
          <ac:chgData name="حصه بنت العتيبي" userId="c1fe605c-1aaf-4791-a440-af891effc177" providerId="ADAL" clId="{AC5E57BD-953B-41DD-9AFC-B7BEAAE1EA4A}" dt="2022-05-18T15:36:57.347" v="377" actId="207"/>
          <ac:spMkLst>
            <pc:docMk/>
            <pc:sldMk cId="2272520693" sldId="307"/>
            <ac:spMk id="17" creationId="{9056E388-3BF6-ED78-4E66-ED506999147C}"/>
          </ac:spMkLst>
        </pc:spChg>
        <pc:spChg chg="add mod">
          <ac:chgData name="حصه بنت العتيبي" userId="c1fe605c-1aaf-4791-a440-af891effc177" providerId="ADAL" clId="{AC5E57BD-953B-41DD-9AFC-B7BEAAE1EA4A}" dt="2022-05-18T15:37:41.465" v="382" actId="207"/>
          <ac:spMkLst>
            <pc:docMk/>
            <pc:sldMk cId="2272520693" sldId="307"/>
            <ac:spMk id="18" creationId="{7FF7D3FA-2744-F271-4BDF-882A1F0771BD}"/>
          </ac:spMkLst>
        </pc:spChg>
        <pc:spChg chg="add mod">
          <ac:chgData name="حصه بنت العتيبي" userId="c1fe605c-1aaf-4791-a440-af891effc177" providerId="ADAL" clId="{AC5E57BD-953B-41DD-9AFC-B7BEAAE1EA4A}" dt="2022-05-18T16:53:13.342" v="847" actId="113"/>
          <ac:spMkLst>
            <pc:docMk/>
            <pc:sldMk cId="2272520693" sldId="307"/>
            <ac:spMk id="22" creationId="{178922E1-2FC8-3625-6126-87526FC105C4}"/>
          </ac:spMkLst>
        </pc:spChg>
        <pc:spChg chg="add mod">
          <ac:chgData name="حصه بنت العتيبي" userId="c1fe605c-1aaf-4791-a440-af891effc177" providerId="ADAL" clId="{AC5E57BD-953B-41DD-9AFC-B7BEAAE1EA4A}" dt="2022-05-18T16:53:09.279" v="846" actId="113"/>
          <ac:spMkLst>
            <pc:docMk/>
            <pc:sldMk cId="2272520693" sldId="307"/>
            <ac:spMk id="23" creationId="{923B629D-EF33-4FBA-59CF-C1D5E7C75B48}"/>
          </ac:spMkLst>
        </pc:spChg>
        <pc:grpChg chg="add del mod">
          <ac:chgData name="حصه بنت العتيبي" userId="c1fe605c-1aaf-4791-a440-af891effc177" providerId="ADAL" clId="{AC5E57BD-953B-41DD-9AFC-B7BEAAE1EA4A}" dt="2022-05-18T15:40:19.776" v="403" actId="1076"/>
          <ac:grpSpMkLst>
            <pc:docMk/>
            <pc:sldMk cId="2272520693" sldId="307"/>
            <ac:grpSpMk id="2" creationId="{FBE0851C-9AA6-D471-55E4-219310658796}"/>
          </ac:grpSpMkLst>
        </pc:grpChg>
        <pc:grpChg chg="mod">
          <ac:chgData name="حصه بنت العتيبي" userId="c1fe605c-1aaf-4791-a440-af891effc177" providerId="ADAL" clId="{AC5E57BD-953B-41DD-9AFC-B7BEAAE1EA4A}" dt="2022-05-18T12:59:18.670" v="233"/>
          <ac:grpSpMkLst>
            <pc:docMk/>
            <pc:sldMk cId="2272520693" sldId="307"/>
            <ac:grpSpMk id="3" creationId="{D706744E-4DB4-E45C-A92A-B5B1C9D7A6D5}"/>
          </ac:grpSpMkLst>
        </pc:grpChg>
        <pc:grpChg chg="add mod">
          <ac:chgData name="حصه بنت العتيبي" userId="c1fe605c-1aaf-4791-a440-af891effc177" providerId="ADAL" clId="{AC5E57BD-953B-41DD-9AFC-B7BEAAE1EA4A}" dt="2022-05-18T15:40:21.729" v="404" actId="1076"/>
          <ac:grpSpMkLst>
            <pc:docMk/>
            <pc:sldMk cId="2272520693" sldId="307"/>
            <ac:grpSpMk id="9" creationId="{DCC9F3FF-82FB-ACD8-3401-F840C7C83316}"/>
          </ac:grpSpMkLst>
        </pc:grpChg>
        <pc:grpChg chg="mod">
          <ac:chgData name="حصه بنت العتيبي" userId="c1fe605c-1aaf-4791-a440-af891effc177" providerId="ADAL" clId="{AC5E57BD-953B-41DD-9AFC-B7BEAAE1EA4A}" dt="2022-05-18T15:28:17.060" v="291"/>
          <ac:grpSpMkLst>
            <pc:docMk/>
            <pc:sldMk cId="2272520693" sldId="307"/>
            <ac:grpSpMk id="10" creationId="{FF6C845F-863D-CD01-05B9-8CD26DC78EA0}"/>
          </ac:grpSpMkLst>
        </pc:grpChg>
        <pc:picChg chg="mod">
          <ac:chgData name="حصه بنت العتيبي" userId="c1fe605c-1aaf-4791-a440-af891effc177" providerId="ADAL" clId="{AC5E57BD-953B-41DD-9AFC-B7BEAAE1EA4A}" dt="2022-05-18T13:02:54.738" v="256" actId="1076"/>
          <ac:picMkLst>
            <pc:docMk/>
            <pc:sldMk cId="2272520693" sldId="307"/>
            <ac:picMk id="4" creationId="{CA178076-282F-98D5-1568-5A76CB0C2C55}"/>
          </ac:picMkLst>
        </pc:picChg>
        <pc:picChg chg="mod">
          <ac:chgData name="حصه بنت العتيبي" userId="c1fe605c-1aaf-4791-a440-af891effc177" providerId="ADAL" clId="{AC5E57BD-953B-41DD-9AFC-B7BEAAE1EA4A}" dt="2022-05-18T13:01:58.476" v="246" actId="1076"/>
          <ac:picMkLst>
            <pc:docMk/>
            <pc:sldMk cId="2272520693" sldId="307"/>
            <ac:picMk id="5" creationId="{B6C44CC2-BC81-E8D6-B406-9C1643469132}"/>
          </ac:picMkLst>
        </pc:picChg>
        <pc:picChg chg="add del mod modCrop">
          <ac:chgData name="حصه بنت العتيبي" userId="c1fe605c-1aaf-4791-a440-af891effc177" providerId="ADAL" clId="{AC5E57BD-953B-41DD-9AFC-B7BEAAE1EA4A}" dt="2022-05-18T15:28:06.999" v="290" actId="478"/>
          <ac:picMkLst>
            <pc:docMk/>
            <pc:sldMk cId="2272520693" sldId="307"/>
            <ac:picMk id="8" creationId="{C8FA2BE2-0487-FD8A-C854-E5E46D771594}"/>
          </ac:picMkLst>
        </pc:picChg>
        <pc:picChg chg="mod">
          <ac:chgData name="حصه بنت العتيبي" userId="c1fe605c-1aaf-4791-a440-af891effc177" providerId="ADAL" clId="{AC5E57BD-953B-41DD-9AFC-B7BEAAE1EA4A}" dt="2022-05-18T15:29:49.902" v="310" actId="1076"/>
          <ac:picMkLst>
            <pc:docMk/>
            <pc:sldMk cId="2272520693" sldId="307"/>
            <ac:picMk id="11" creationId="{FCBDFE0A-A226-07FA-1B73-386BD23BB465}"/>
          </ac:picMkLst>
        </pc:picChg>
        <pc:picChg chg="mod">
          <ac:chgData name="حصه بنت العتيبي" userId="c1fe605c-1aaf-4791-a440-af891effc177" providerId="ADAL" clId="{AC5E57BD-953B-41DD-9AFC-B7BEAAE1EA4A}" dt="2022-05-18T15:28:17.060" v="291"/>
          <ac:picMkLst>
            <pc:docMk/>
            <pc:sldMk cId="2272520693" sldId="307"/>
            <ac:picMk id="12" creationId="{69EBA284-3365-9707-4A42-07B4141F51A7}"/>
          </ac:picMkLst>
        </pc:picChg>
        <pc:picChg chg="add mod modCrop">
          <ac:chgData name="حصه بنت العتيبي" userId="c1fe605c-1aaf-4791-a440-af891effc177" providerId="ADAL" clId="{AC5E57BD-953B-41DD-9AFC-B7BEAAE1EA4A}" dt="2022-05-18T15:42:07.328" v="431" actId="1076"/>
          <ac:picMkLst>
            <pc:docMk/>
            <pc:sldMk cId="2272520693" sldId="307"/>
            <ac:picMk id="15" creationId="{5EFDCC66-88B4-08AA-F54A-50F36EADAB64}"/>
          </ac:picMkLst>
        </pc:picChg>
        <pc:picChg chg="add mod">
          <ac:chgData name="حصه بنت العتيبي" userId="c1fe605c-1aaf-4791-a440-af891effc177" providerId="ADAL" clId="{AC5E57BD-953B-41DD-9AFC-B7BEAAE1EA4A}" dt="2022-05-18T15:40:37.172" v="411" actId="1076"/>
          <ac:picMkLst>
            <pc:docMk/>
            <pc:sldMk cId="2272520693" sldId="307"/>
            <ac:picMk id="2050" creationId="{03E0A46D-90F7-05EB-C767-B0BFF95E0AC8}"/>
          </ac:picMkLst>
        </pc:picChg>
        <pc:picChg chg="add mod">
          <ac:chgData name="حصه بنت العتيبي" userId="c1fe605c-1aaf-4791-a440-af891effc177" providerId="ADAL" clId="{AC5E57BD-953B-41DD-9AFC-B7BEAAE1EA4A}" dt="2022-05-18T15:40:30.028" v="407" actId="1076"/>
          <ac:picMkLst>
            <pc:docMk/>
            <pc:sldMk cId="2272520693" sldId="307"/>
            <ac:picMk id="2052" creationId="{20B7E1FC-F854-C7A5-47FD-2287C58D5ECA}"/>
          </ac:picMkLst>
        </pc:picChg>
      </pc:sldChg>
      <pc:sldChg chg="addSp delSp modSp add mod ord modAnim">
        <pc:chgData name="حصه بنت العتيبي" userId="c1fe605c-1aaf-4791-a440-af891effc177" providerId="ADAL" clId="{AC5E57BD-953B-41DD-9AFC-B7BEAAE1EA4A}" dt="2022-05-19T17:05:04.004" v="1772" actId="1076"/>
        <pc:sldMkLst>
          <pc:docMk/>
          <pc:sldMk cId="1516609042" sldId="308"/>
        </pc:sldMkLst>
        <pc:spChg chg="mod">
          <ac:chgData name="حصه بنت العتيبي" userId="c1fe605c-1aaf-4791-a440-af891effc177" providerId="ADAL" clId="{AC5E57BD-953B-41DD-9AFC-B7BEAAE1EA4A}" dt="2022-05-18T12:26:50.445" v="173" actId="403"/>
          <ac:spMkLst>
            <pc:docMk/>
            <pc:sldMk cId="1516609042" sldId="308"/>
            <ac:spMk id="8" creationId="{B4F6A96C-4C38-A045-FC74-5E2BB3953CD6}"/>
          </ac:spMkLst>
        </pc:spChg>
        <pc:spChg chg="mod">
          <ac:chgData name="حصه بنت العتيبي" userId="c1fe605c-1aaf-4791-a440-af891effc177" providerId="ADAL" clId="{AC5E57BD-953B-41DD-9AFC-B7BEAAE1EA4A}" dt="2022-05-18T12:26:50.445" v="173" actId="403"/>
          <ac:spMkLst>
            <pc:docMk/>
            <pc:sldMk cId="1516609042" sldId="308"/>
            <ac:spMk id="9" creationId="{8938CD3D-3544-0E3D-D42B-C6ADEEA6DB0B}"/>
          </ac:spMkLst>
        </pc:spChg>
        <pc:spChg chg="mod">
          <ac:chgData name="حصه بنت العتيبي" userId="c1fe605c-1aaf-4791-a440-af891effc177" providerId="ADAL" clId="{AC5E57BD-953B-41DD-9AFC-B7BEAAE1EA4A}" dt="2022-05-18T12:26:50.445" v="173" actId="403"/>
          <ac:spMkLst>
            <pc:docMk/>
            <pc:sldMk cId="1516609042" sldId="308"/>
            <ac:spMk id="10" creationId="{15D6F304-54DA-836E-D032-D1CA47A33424}"/>
          </ac:spMkLst>
        </pc:spChg>
        <pc:spChg chg="add mod">
          <ac:chgData name="حصه بنت العتيبي" userId="c1fe605c-1aaf-4791-a440-af891effc177" providerId="ADAL" clId="{AC5E57BD-953B-41DD-9AFC-B7BEAAE1EA4A}" dt="2022-05-18T12:29:47.756" v="204" actId="113"/>
          <ac:spMkLst>
            <pc:docMk/>
            <pc:sldMk cId="1516609042" sldId="308"/>
            <ac:spMk id="11" creationId="{3B272F90-8452-A50C-BD13-B9C9BBAA1421}"/>
          </ac:spMkLst>
        </pc:spChg>
        <pc:spChg chg="mod">
          <ac:chgData name="حصه بنت العتيبي" userId="c1fe605c-1aaf-4791-a440-af891effc177" providerId="ADAL" clId="{AC5E57BD-953B-41DD-9AFC-B7BEAAE1EA4A}" dt="2022-05-18T12:28:31.278" v="189" actId="21"/>
          <ac:spMkLst>
            <pc:docMk/>
            <pc:sldMk cId="1516609042" sldId="308"/>
            <ac:spMk id="12" creationId="{C5438ED2-EEAA-B55E-0E76-7992BDA0E7D4}"/>
          </ac:spMkLst>
        </pc:spChg>
        <pc:spChg chg="add mod">
          <ac:chgData name="حصه بنت العتيبي" userId="c1fe605c-1aaf-4791-a440-af891effc177" providerId="ADAL" clId="{AC5E57BD-953B-41DD-9AFC-B7BEAAE1EA4A}" dt="2022-05-19T17:05:04.004" v="1772" actId="1076"/>
          <ac:spMkLst>
            <pc:docMk/>
            <pc:sldMk cId="1516609042" sldId="308"/>
            <ac:spMk id="13" creationId="{A1F68806-A359-CE5D-F6C8-90E302F7A74A}"/>
          </ac:spMkLst>
        </pc:spChg>
        <pc:spChg chg="add mod">
          <ac:chgData name="حصه بنت العتيبي" userId="c1fe605c-1aaf-4791-a440-af891effc177" providerId="ADAL" clId="{AC5E57BD-953B-41DD-9AFC-B7BEAAE1EA4A}" dt="2022-05-18T12:29:47.756" v="204" actId="113"/>
          <ac:spMkLst>
            <pc:docMk/>
            <pc:sldMk cId="1516609042" sldId="308"/>
            <ac:spMk id="14" creationId="{3D9FCD89-BB50-4249-746A-FAEB1A1A9562}"/>
          </ac:spMkLst>
        </pc:spChg>
        <pc:spChg chg="add mod">
          <ac:chgData name="حصه بنت العتيبي" userId="c1fe605c-1aaf-4791-a440-af891effc177" providerId="ADAL" clId="{AC5E57BD-953B-41DD-9AFC-B7BEAAE1EA4A}" dt="2022-05-18T12:29:47.756" v="204" actId="113"/>
          <ac:spMkLst>
            <pc:docMk/>
            <pc:sldMk cId="1516609042" sldId="308"/>
            <ac:spMk id="16" creationId="{8F0691BB-E944-1B8F-A575-EED9E2A3CE53}"/>
          </ac:spMkLst>
        </pc:spChg>
        <pc:grpChg chg="mod">
          <ac:chgData name="حصه بنت العتيبي" userId="c1fe605c-1aaf-4791-a440-af891effc177" providerId="ADAL" clId="{AC5E57BD-953B-41DD-9AFC-B7BEAAE1EA4A}" dt="2022-05-18T12:28:17.930" v="186" actId="1076"/>
          <ac:grpSpMkLst>
            <pc:docMk/>
            <pc:sldMk cId="1516609042" sldId="308"/>
            <ac:grpSpMk id="7" creationId="{DD3A56A6-A735-8583-E8E1-DED6FE625020}"/>
          </ac:grpSpMkLst>
        </pc:grpChg>
        <pc:picChg chg="del">
          <ac:chgData name="حصه بنت العتيبي" userId="c1fe605c-1aaf-4791-a440-af891effc177" providerId="ADAL" clId="{AC5E57BD-953B-41DD-9AFC-B7BEAAE1EA4A}" dt="2022-05-18T12:25:03.776" v="162" actId="478"/>
          <ac:picMkLst>
            <pc:docMk/>
            <pc:sldMk cId="1516609042" sldId="308"/>
            <ac:picMk id="15" creationId="{9942D354-7906-2334-FAA4-D2BA4633F3EE}"/>
          </ac:picMkLst>
        </pc:picChg>
      </pc:sldChg>
      <pc:sldChg chg="addSp delSp modSp add mod ord delAnim">
        <pc:chgData name="حصه بنت العتيبي" userId="c1fe605c-1aaf-4791-a440-af891effc177" providerId="ADAL" clId="{AC5E57BD-953B-41DD-9AFC-B7BEAAE1EA4A}" dt="2022-05-18T15:32:58.800" v="354" actId="1076"/>
        <pc:sldMkLst>
          <pc:docMk/>
          <pc:sldMk cId="3320192703" sldId="309"/>
        </pc:sldMkLst>
        <pc:spChg chg="del mod">
          <ac:chgData name="حصه بنت العتيبي" userId="c1fe605c-1aaf-4791-a440-af891effc177" providerId="ADAL" clId="{AC5E57BD-953B-41DD-9AFC-B7BEAAE1EA4A}" dt="2022-05-18T12:35:54.259" v="227" actId="21"/>
          <ac:spMkLst>
            <pc:docMk/>
            <pc:sldMk cId="3320192703" sldId="309"/>
            <ac:spMk id="11" creationId="{3B272F90-8452-A50C-BD13-B9C9BBAA1421}"/>
          </ac:spMkLst>
        </pc:spChg>
        <pc:spChg chg="del mod">
          <ac:chgData name="حصه بنت العتيبي" userId="c1fe605c-1aaf-4791-a440-af891effc177" providerId="ADAL" clId="{AC5E57BD-953B-41DD-9AFC-B7BEAAE1EA4A}" dt="2022-05-18T12:35:54.259" v="227" actId="21"/>
          <ac:spMkLst>
            <pc:docMk/>
            <pc:sldMk cId="3320192703" sldId="309"/>
            <ac:spMk id="13" creationId="{A1F68806-A359-CE5D-F6C8-90E302F7A74A}"/>
          </ac:spMkLst>
        </pc:spChg>
        <pc:spChg chg="del">
          <ac:chgData name="حصه بنت العتيبي" userId="c1fe605c-1aaf-4791-a440-af891effc177" providerId="ADAL" clId="{AC5E57BD-953B-41DD-9AFC-B7BEAAE1EA4A}" dt="2022-05-18T12:35:54.259" v="227" actId="21"/>
          <ac:spMkLst>
            <pc:docMk/>
            <pc:sldMk cId="3320192703" sldId="309"/>
            <ac:spMk id="14" creationId="{3D9FCD89-BB50-4249-746A-FAEB1A1A9562}"/>
          </ac:spMkLst>
        </pc:spChg>
        <pc:spChg chg="mod">
          <ac:chgData name="حصه بنت العتيبي" userId="c1fe605c-1aaf-4791-a440-af891effc177" providerId="ADAL" clId="{AC5E57BD-953B-41DD-9AFC-B7BEAAE1EA4A}" dt="2022-05-18T12:36:31.603" v="232" actId="14838"/>
          <ac:spMkLst>
            <pc:docMk/>
            <pc:sldMk cId="3320192703" sldId="309"/>
            <ac:spMk id="16" creationId="{8F0691BB-E944-1B8F-A575-EED9E2A3CE53}"/>
          </ac:spMkLst>
        </pc:spChg>
        <pc:spChg chg="mod">
          <ac:chgData name="حصه بنت العتيبي" userId="c1fe605c-1aaf-4791-a440-af891effc177" providerId="ADAL" clId="{AC5E57BD-953B-41DD-9AFC-B7BEAAE1EA4A}" dt="2022-05-18T15:30:15.225" v="312"/>
          <ac:spMkLst>
            <pc:docMk/>
            <pc:sldMk cId="3320192703" sldId="309"/>
            <ac:spMk id="20" creationId="{284A468D-16CA-D208-6F03-2E585FBB0B46}"/>
          </ac:spMkLst>
        </pc:spChg>
        <pc:spChg chg="mod">
          <ac:chgData name="حصه بنت العتيبي" userId="c1fe605c-1aaf-4791-a440-af891effc177" providerId="ADAL" clId="{AC5E57BD-953B-41DD-9AFC-B7BEAAE1EA4A}" dt="2022-05-18T15:30:15.225" v="312"/>
          <ac:spMkLst>
            <pc:docMk/>
            <pc:sldMk cId="3320192703" sldId="309"/>
            <ac:spMk id="25" creationId="{33946FCF-D5AA-6A40-B954-23760CCBB69F}"/>
          </ac:spMkLst>
        </pc:spChg>
        <pc:grpChg chg="mod">
          <ac:chgData name="حصه بنت العتيبي" userId="c1fe605c-1aaf-4791-a440-af891effc177" providerId="ADAL" clId="{AC5E57BD-953B-41DD-9AFC-B7BEAAE1EA4A}" dt="2022-05-18T12:35:57.731" v="228" actId="1076"/>
          <ac:grpSpMkLst>
            <pc:docMk/>
            <pc:sldMk cId="3320192703" sldId="309"/>
            <ac:grpSpMk id="7" creationId="{DD3A56A6-A735-8583-E8E1-DED6FE625020}"/>
          </ac:grpSpMkLst>
        </pc:grpChg>
        <pc:grpChg chg="add mod">
          <ac:chgData name="حصه بنت العتيبي" userId="c1fe605c-1aaf-4791-a440-af891effc177" providerId="ADAL" clId="{AC5E57BD-953B-41DD-9AFC-B7BEAAE1EA4A}" dt="2022-05-18T15:30:28.518" v="315" actId="1076"/>
          <ac:grpSpMkLst>
            <pc:docMk/>
            <pc:sldMk cId="3320192703" sldId="309"/>
            <ac:grpSpMk id="15" creationId="{A84446CE-D6DF-9BE5-80FA-F061BF4AD0D2}"/>
          </ac:grpSpMkLst>
        </pc:grpChg>
        <pc:grpChg chg="mod">
          <ac:chgData name="حصه بنت العتيبي" userId="c1fe605c-1aaf-4791-a440-af891effc177" providerId="ADAL" clId="{AC5E57BD-953B-41DD-9AFC-B7BEAAE1EA4A}" dt="2022-05-18T15:30:15.225" v="312"/>
          <ac:grpSpMkLst>
            <pc:docMk/>
            <pc:sldMk cId="3320192703" sldId="309"/>
            <ac:grpSpMk id="17" creationId="{461E433A-815C-BAF1-375C-4B6BE7629EB6}"/>
          </ac:grpSpMkLst>
        </pc:grpChg>
        <pc:grpChg chg="add mod">
          <ac:chgData name="حصه بنت العتيبي" userId="c1fe605c-1aaf-4791-a440-af891effc177" providerId="ADAL" clId="{AC5E57BD-953B-41DD-9AFC-B7BEAAE1EA4A}" dt="2022-05-18T15:30:24.599" v="314" actId="1076"/>
          <ac:grpSpMkLst>
            <pc:docMk/>
            <pc:sldMk cId="3320192703" sldId="309"/>
            <ac:grpSpMk id="21" creationId="{91D6ADE8-6243-6B8A-CBC5-6C13F79D661D}"/>
          </ac:grpSpMkLst>
        </pc:grpChg>
        <pc:grpChg chg="mod">
          <ac:chgData name="حصه بنت العتيبي" userId="c1fe605c-1aaf-4791-a440-af891effc177" providerId="ADAL" clId="{AC5E57BD-953B-41DD-9AFC-B7BEAAE1EA4A}" dt="2022-05-18T15:30:15.225" v="312"/>
          <ac:grpSpMkLst>
            <pc:docMk/>
            <pc:sldMk cId="3320192703" sldId="309"/>
            <ac:grpSpMk id="22" creationId="{3ECC1B4D-DBA9-6D8D-98D5-A9E811B574EF}"/>
          </ac:grpSpMkLst>
        </pc:grpChg>
        <pc:picChg chg="mod">
          <ac:chgData name="حصه بنت العتيبي" userId="c1fe605c-1aaf-4791-a440-af891effc177" providerId="ADAL" clId="{AC5E57BD-953B-41DD-9AFC-B7BEAAE1EA4A}" dt="2022-05-18T15:30:15.225" v="312"/>
          <ac:picMkLst>
            <pc:docMk/>
            <pc:sldMk cId="3320192703" sldId="309"/>
            <ac:picMk id="18" creationId="{14D333A2-CC9F-F21F-5222-7086014AB6AC}"/>
          </ac:picMkLst>
        </pc:picChg>
        <pc:picChg chg="mod">
          <ac:chgData name="حصه بنت العتيبي" userId="c1fe605c-1aaf-4791-a440-af891effc177" providerId="ADAL" clId="{AC5E57BD-953B-41DD-9AFC-B7BEAAE1EA4A}" dt="2022-05-18T15:30:15.225" v="312"/>
          <ac:picMkLst>
            <pc:docMk/>
            <pc:sldMk cId="3320192703" sldId="309"/>
            <ac:picMk id="19" creationId="{D7ADCBDB-B525-EC2D-6787-3D2A4FA586D1}"/>
          </ac:picMkLst>
        </pc:picChg>
        <pc:picChg chg="mod">
          <ac:chgData name="حصه بنت العتيبي" userId="c1fe605c-1aaf-4791-a440-af891effc177" providerId="ADAL" clId="{AC5E57BD-953B-41DD-9AFC-B7BEAAE1EA4A}" dt="2022-05-18T15:30:15.225" v="312"/>
          <ac:picMkLst>
            <pc:docMk/>
            <pc:sldMk cId="3320192703" sldId="309"/>
            <ac:picMk id="23" creationId="{35469E6D-79ED-4342-C57A-53A2E092CD39}"/>
          </ac:picMkLst>
        </pc:picChg>
        <pc:picChg chg="mod">
          <ac:chgData name="حصه بنت العتيبي" userId="c1fe605c-1aaf-4791-a440-af891effc177" providerId="ADAL" clId="{AC5E57BD-953B-41DD-9AFC-B7BEAAE1EA4A}" dt="2022-05-18T15:30:15.225" v="312"/>
          <ac:picMkLst>
            <pc:docMk/>
            <pc:sldMk cId="3320192703" sldId="309"/>
            <ac:picMk id="24" creationId="{750B5525-5E6A-46BB-E535-62510E862B49}"/>
          </ac:picMkLst>
        </pc:picChg>
        <pc:picChg chg="add mod">
          <ac:chgData name="حصه بنت العتيبي" userId="c1fe605c-1aaf-4791-a440-af891effc177" providerId="ADAL" clId="{AC5E57BD-953B-41DD-9AFC-B7BEAAE1EA4A}" dt="2022-05-18T15:32:58.800" v="354" actId="1076"/>
          <ac:picMkLst>
            <pc:docMk/>
            <pc:sldMk cId="3320192703" sldId="309"/>
            <ac:picMk id="26" creationId="{C2015638-49A2-48F4-6190-DAD01D28D568}"/>
          </ac:picMkLst>
        </pc:picChg>
      </pc:sldChg>
      <pc:sldChg chg="addSp delSp modSp new mod ord modTransition delAnim modAnim">
        <pc:chgData name="حصه بنت العتيبي" userId="c1fe605c-1aaf-4791-a440-af891effc177" providerId="ADAL" clId="{AC5E57BD-953B-41DD-9AFC-B7BEAAE1EA4A}" dt="2022-05-20T08:31:44.364" v="2005" actId="1076"/>
        <pc:sldMkLst>
          <pc:docMk/>
          <pc:sldMk cId="838535850" sldId="310"/>
        </pc:sldMkLst>
        <pc:spChg chg="add mod">
          <ac:chgData name="حصه بنت العتيبي" userId="c1fe605c-1aaf-4791-a440-af891effc177" providerId="ADAL" clId="{AC5E57BD-953B-41DD-9AFC-B7BEAAE1EA4A}" dt="2022-05-20T08:30:30.359" v="1995" actId="207"/>
          <ac:spMkLst>
            <pc:docMk/>
            <pc:sldMk cId="838535850" sldId="310"/>
            <ac:spMk id="3" creationId="{AED55872-E5E7-1438-ED6E-FE3EAB036D2A}"/>
          </ac:spMkLst>
        </pc:spChg>
        <pc:spChg chg="add mod">
          <ac:chgData name="حصه بنت العتيبي" userId="c1fe605c-1aaf-4791-a440-af891effc177" providerId="ADAL" clId="{AC5E57BD-953B-41DD-9AFC-B7BEAAE1EA4A}" dt="2022-05-19T18:46:40.557" v="1953" actId="1076"/>
          <ac:spMkLst>
            <pc:docMk/>
            <pc:sldMk cId="838535850" sldId="310"/>
            <ac:spMk id="4" creationId="{BEDE4A52-2F95-208D-401A-4ACE9E3227A4}"/>
          </ac:spMkLst>
        </pc:spChg>
        <pc:spChg chg="add mod">
          <ac:chgData name="حصه بنت العتيبي" userId="c1fe605c-1aaf-4791-a440-af891effc177" providerId="ADAL" clId="{AC5E57BD-953B-41DD-9AFC-B7BEAAE1EA4A}" dt="2022-05-20T08:30:14.147" v="1993" actId="1076"/>
          <ac:spMkLst>
            <pc:docMk/>
            <pc:sldMk cId="838535850" sldId="310"/>
            <ac:spMk id="5" creationId="{72992580-5705-7EDD-D1B3-1BCFE1F2E8C7}"/>
          </ac:spMkLst>
        </pc:spChg>
        <pc:spChg chg="add del mod">
          <ac:chgData name="حصه بنت العتيبي" userId="c1fe605c-1aaf-4791-a440-af891effc177" providerId="ADAL" clId="{AC5E57BD-953B-41DD-9AFC-B7BEAAE1EA4A}" dt="2022-05-19T18:52:31.799" v="1963" actId="21"/>
          <ac:spMkLst>
            <pc:docMk/>
            <pc:sldMk cId="838535850" sldId="310"/>
            <ac:spMk id="6" creationId="{E138CE83-AF24-6E2B-B221-31066C0EBF2F}"/>
          </ac:spMkLst>
        </pc:spChg>
        <pc:spChg chg="add mod">
          <ac:chgData name="حصه بنت العتيبي" userId="c1fe605c-1aaf-4791-a440-af891effc177" providerId="ADAL" clId="{AC5E57BD-953B-41DD-9AFC-B7BEAAE1EA4A}" dt="2022-05-20T08:30:11.544" v="1992" actId="1076"/>
          <ac:spMkLst>
            <pc:docMk/>
            <pc:sldMk cId="838535850" sldId="310"/>
            <ac:spMk id="8" creationId="{32BCAD32-42AD-29C9-68AC-83B77449711F}"/>
          </ac:spMkLst>
        </pc:spChg>
        <pc:spChg chg="add mod">
          <ac:chgData name="حصه بنت العتيبي" userId="c1fe605c-1aaf-4791-a440-af891effc177" providerId="ADAL" clId="{AC5E57BD-953B-41DD-9AFC-B7BEAAE1EA4A}" dt="2022-05-20T08:30:07.874" v="1991" actId="1076"/>
          <ac:spMkLst>
            <pc:docMk/>
            <pc:sldMk cId="838535850" sldId="310"/>
            <ac:spMk id="9" creationId="{68D9ADBE-2BCD-E8DD-FCFF-619C9066D56D}"/>
          </ac:spMkLst>
        </pc:spChg>
        <pc:spChg chg="add del mod">
          <ac:chgData name="حصه بنت العتيبي" userId="c1fe605c-1aaf-4791-a440-af891effc177" providerId="ADAL" clId="{AC5E57BD-953B-41DD-9AFC-B7BEAAE1EA4A}" dt="2022-05-19T18:52:31.799" v="1963" actId="21"/>
          <ac:spMkLst>
            <pc:docMk/>
            <pc:sldMk cId="838535850" sldId="310"/>
            <ac:spMk id="10" creationId="{3AD9E35F-EBD4-C5D4-9F8A-A1157004CE3C}"/>
          </ac:spMkLst>
        </pc:spChg>
        <pc:spChg chg="add del mod">
          <ac:chgData name="حصه بنت العتيبي" userId="c1fe605c-1aaf-4791-a440-af891effc177" providerId="ADAL" clId="{AC5E57BD-953B-41DD-9AFC-B7BEAAE1EA4A}" dt="2022-05-19T18:52:38.633" v="1965" actId="21"/>
          <ac:spMkLst>
            <pc:docMk/>
            <pc:sldMk cId="838535850" sldId="310"/>
            <ac:spMk id="12" creationId="{4261D975-4AED-6355-6110-D8ADB5D5B1E5}"/>
          </ac:spMkLst>
        </pc:spChg>
        <pc:spChg chg="add mod">
          <ac:chgData name="حصه بنت العتيبي" userId="c1fe605c-1aaf-4791-a440-af891effc177" providerId="ADAL" clId="{AC5E57BD-953B-41DD-9AFC-B7BEAAE1EA4A}" dt="2022-05-20T08:30:24.622" v="1994" actId="1076"/>
          <ac:spMkLst>
            <pc:docMk/>
            <pc:sldMk cId="838535850" sldId="310"/>
            <ac:spMk id="13" creationId="{C990068A-DFCD-CDE7-C527-87E11D6E21ED}"/>
          </ac:spMkLst>
        </pc:spChg>
        <pc:spChg chg="add mod">
          <ac:chgData name="حصه بنت العتيبي" userId="c1fe605c-1aaf-4791-a440-af891effc177" providerId="ADAL" clId="{AC5E57BD-953B-41DD-9AFC-B7BEAAE1EA4A}" dt="2022-05-20T08:30:24.622" v="1994" actId="1076"/>
          <ac:spMkLst>
            <pc:docMk/>
            <pc:sldMk cId="838535850" sldId="310"/>
            <ac:spMk id="14" creationId="{7E7FC0A5-AFBD-6085-A03C-9F8E5A5B3868}"/>
          </ac:spMkLst>
        </pc:spChg>
        <pc:spChg chg="add del mod">
          <ac:chgData name="حصه بنت العتيبي" userId="c1fe605c-1aaf-4791-a440-af891effc177" providerId="ADAL" clId="{AC5E57BD-953B-41DD-9AFC-B7BEAAE1EA4A}" dt="2022-05-19T18:52:38.633" v="1965" actId="21"/>
          <ac:spMkLst>
            <pc:docMk/>
            <pc:sldMk cId="838535850" sldId="310"/>
            <ac:spMk id="15" creationId="{73FE7271-6BE9-671F-3268-390782FAFD5F}"/>
          </ac:spMkLst>
        </pc:spChg>
        <pc:spChg chg="add mod">
          <ac:chgData name="حصه بنت العتيبي" userId="c1fe605c-1aaf-4791-a440-af891effc177" providerId="ADAL" clId="{AC5E57BD-953B-41DD-9AFC-B7BEAAE1EA4A}" dt="2022-05-20T08:30:24.622" v="1994" actId="1076"/>
          <ac:spMkLst>
            <pc:docMk/>
            <pc:sldMk cId="838535850" sldId="310"/>
            <ac:spMk id="16" creationId="{BF03C750-FBD7-86BC-BE0A-D6ACA0ADCEA7}"/>
          </ac:spMkLst>
        </pc:spChg>
        <pc:spChg chg="add mod">
          <ac:chgData name="حصه بنت العتيبي" userId="c1fe605c-1aaf-4791-a440-af891effc177" providerId="ADAL" clId="{AC5E57BD-953B-41DD-9AFC-B7BEAAE1EA4A}" dt="2022-05-20T08:30:24.622" v="1994" actId="1076"/>
          <ac:spMkLst>
            <pc:docMk/>
            <pc:sldMk cId="838535850" sldId="310"/>
            <ac:spMk id="17" creationId="{BEB0BCFF-E261-3B80-2DCB-2CD38C24E162}"/>
          </ac:spMkLst>
        </pc:spChg>
        <pc:spChg chg="mod">
          <ac:chgData name="حصه بنت العتيبي" userId="c1fe605c-1aaf-4791-a440-af891effc177" providerId="ADAL" clId="{AC5E57BD-953B-41DD-9AFC-B7BEAAE1EA4A}" dt="2022-05-20T08:31:38.853" v="2003"/>
          <ac:spMkLst>
            <pc:docMk/>
            <pc:sldMk cId="838535850" sldId="310"/>
            <ac:spMk id="18" creationId="{3160F7F6-FE87-6F8E-182F-D696E6E96D2D}"/>
          </ac:spMkLst>
        </pc:spChg>
        <pc:spChg chg="mod">
          <ac:chgData name="حصه بنت العتيبي" userId="c1fe605c-1aaf-4791-a440-af891effc177" providerId="ADAL" clId="{AC5E57BD-953B-41DD-9AFC-B7BEAAE1EA4A}" dt="2022-05-20T08:31:38.853" v="2003"/>
          <ac:spMkLst>
            <pc:docMk/>
            <pc:sldMk cId="838535850" sldId="310"/>
            <ac:spMk id="19" creationId="{BAF6C1A8-7C5C-8FD5-6171-E5F50CEA5DAA}"/>
          </ac:spMkLst>
        </pc:spChg>
        <pc:spChg chg="mod">
          <ac:chgData name="حصه بنت العتيبي" userId="c1fe605c-1aaf-4791-a440-af891effc177" providerId="ADAL" clId="{AC5E57BD-953B-41DD-9AFC-B7BEAAE1EA4A}" dt="2022-05-20T08:31:38.853" v="2003"/>
          <ac:spMkLst>
            <pc:docMk/>
            <pc:sldMk cId="838535850" sldId="310"/>
            <ac:spMk id="20" creationId="{B64CAECC-9D50-5A9E-A3D2-6CB0F0C81A53}"/>
          </ac:spMkLst>
        </pc:spChg>
        <pc:spChg chg="mod">
          <ac:chgData name="حصه بنت العتيبي" userId="c1fe605c-1aaf-4791-a440-af891effc177" providerId="ADAL" clId="{AC5E57BD-953B-41DD-9AFC-B7BEAAE1EA4A}" dt="2022-05-20T08:31:38.853" v="2003"/>
          <ac:spMkLst>
            <pc:docMk/>
            <pc:sldMk cId="838535850" sldId="310"/>
            <ac:spMk id="21" creationId="{E323C7C4-CFF6-5241-2115-B56ED49EAC05}"/>
          </ac:spMkLst>
        </pc:spChg>
        <pc:grpChg chg="add mod">
          <ac:chgData name="حصه بنت العتيبي" userId="c1fe605c-1aaf-4791-a440-af891effc177" providerId="ADAL" clId="{AC5E57BD-953B-41DD-9AFC-B7BEAAE1EA4A}" dt="2022-05-20T08:31:44.364" v="2005" actId="1076"/>
          <ac:grpSpMkLst>
            <pc:docMk/>
            <pc:sldMk cId="838535850" sldId="310"/>
            <ac:grpSpMk id="15" creationId="{6264565D-C278-C444-53CE-373CDCA3B3B3}"/>
          </ac:grpSpMkLst>
        </pc:grpChg>
        <pc:graphicFrameChg chg="add mod modGraphic">
          <ac:chgData name="حصه بنت العتيبي" userId="c1fe605c-1aaf-4791-a440-af891effc177" providerId="ADAL" clId="{AC5E57BD-953B-41DD-9AFC-B7BEAAE1EA4A}" dt="2022-05-20T08:31:13.407" v="2000" actId="14734"/>
          <ac:graphicFrameMkLst>
            <pc:docMk/>
            <pc:sldMk cId="838535850" sldId="310"/>
            <ac:graphicFrameMk id="11" creationId="{20244EB1-11C3-5234-FFDD-743DB171A099}"/>
          </ac:graphicFrameMkLst>
        </pc:graphicFrameChg>
        <pc:picChg chg="add del mod">
          <ac:chgData name="حصه بنت العتيبي" userId="c1fe605c-1aaf-4791-a440-af891effc177" providerId="ADAL" clId="{AC5E57BD-953B-41DD-9AFC-B7BEAAE1EA4A}" dt="2022-05-18T15:47:19.661" v="443" actId="21"/>
          <ac:picMkLst>
            <pc:docMk/>
            <pc:sldMk cId="838535850" sldId="310"/>
            <ac:picMk id="3" creationId="{61E82457-F156-6989-287F-272B6F747E1C}"/>
          </ac:picMkLst>
        </pc:picChg>
        <pc:picChg chg="add del mod modCrop">
          <ac:chgData name="حصه بنت العتيبي" userId="c1fe605c-1aaf-4791-a440-af891effc177" providerId="ADAL" clId="{AC5E57BD-953B-41DD-9AFC-B7BEAAE1EA4A}" dt="2022-05-18T15:52:53.475" v="470" actId="478"/>
          <ac:picMkLst>
            <pc:docMk/>
            <pc:sldMk cId="838535850" sldId="310"/>
            <ac:picMk id="5" creationId="{C3FCBA8A-B449-B55D-9EAD-75ED757296A1}"/>
          </ac:picMkLst>
        </pc:picChg>
        <pc:picChg chg="add mod modCrop">
          <ac:chgData name="حصه بنت العتيبي" userId="c1fe605c-1aaf-4791-a440-af891effc177" providerId="ADAL" clId="{AC5E57BD-953B-41DD-9AFC-B7BEAAE1EA4A}" dt="2022-05-18T15:53:15.377" v="475" actId="14100"/>
          <ac:picMkLst>
            <pc:docMk/>
            <pc:sldMk cId="838535850" sldId="310"/>
            <ac:picMk id="7" creationId="{CAD0D4E6-3993-693A-9D10-88635DDF8F71}"/>
          </ac:picMkLst>
        </pc:picChg>
      </pc:sldChg>
      <pc:sldChg chg="addSp delSp modSp new mod modTransition delAnim modAnim">
        <pc:chgData name="حصه بنت العتيبي" userId="c1fe605c-1aaf-4791-a440-af891effc177" providerId="ADAL" clId="{AC5E57BD-953B-41DD-9AFC-B7BEAAE1EA4A}" dt="2022-05-18T17:38:44.484" v="1104" actId="1076"/>
        <pc:sldMkLst>
          <pc:docMk/>
          <pc:sldMk cId="3707614327" sldId="311"/>
        </pc:sldMkLst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2" creationId="{92A586C6-B05D-61AA-5840-3D0816515C95}"/>
          </ac:spMkLst>
        </pc:spChg>
        <pc:spChg chg="add del mod">
          <ac:chgData name="حصه بنت العتيبي" userId="c1fe605c-1aaf-4791-a440-af891effc177" providerId="ADAL" clId="{AC5E57BD-953B-41DD-9AFC-B7BEAAE1EA4A}" dt="2022-05-18T16:24:16.080" v="676" actId="21"/>
          <ac:spMkLst>
            <pc:docMk/>
            <pc:sldMk cId="3707614327" sldId="311"/>
            <ac:spMk id="3" creationId="{468E1429-A986-1E84-8809-0E9E15E28CAE}"/>
          </ac:spMkLst>
        </pc:spChg>
        <pc:spChg chg="add del mod">
          <ac:chgData name="حصه بنت العتيبي" userId="c1fe605c-1aaf-4791-a440-af891effc177" providerId="ADAL" clId="{AC5E57BD-953B-41DD-9AFC-B7BEAAE1EA4A}" dt="2022-05-18T15:59:37.174" v="483" actId="21"/>
          <ac:spMkLst>
            <pc:docMk/>
            <pc:sldMk cId="3707614327" sldId="311"/>
            <ac:spMk id="4" creationId="{AE455531-1EEC-C7E5-19E1-EB5615CE77F7}"/>
          </ac:spMkLst>
        </pc:spChg>
        <pc:spChg chg="add del mod">
          <ac:chgData name="حصه بنت العتيبي" userId="c1fe605c-1aaf-4791-a440-af891effc177" providerId="ADAL" clId="{AC5E57BD-953B-41DD-9AFC-B7BEAAE1EA4A}" dt="2022-05-18T15:59:37.174" v="483" actId="21"/>
          <ac:spMkLst>
            <pc:docMk/>
            <pc:sldMk cId="3707614327" sldId="311"/>
            <ac:spMk id="5" creationId="{84DA4499-9DD6-850A-4484-863262DDA8E2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6" creationId="{E72BF044-DAF1-27ED-C618-7055F8F4DD8E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7" creationId="{1FEF1D42-BF82-DBF7-1103-3DB62FB17C75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8" creationId="{EA24657A-6233-ACE0-9E15-4F2C07DC24FA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9" creationId="{1D3E2CF9-374D-4454-F001-71CABBA0BE4D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10" creationId="{154B5B85-3EC8-71C7-9393-2B4DF9A44509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11" creationId="{43701E7E-330E-EFFD-FBE4-8B5857079C84}"/>
          </ac:spMkLst>
        </pc:spChg>
        <pc:spChg chg="add del mod">
          <ac:chgData name="حصه بنت العتيبي" userId="c1fe605c-1aaf-4791-a440-af891effc177" providerId="ADAL" clId="{AC5E57BD-953B-41DD-9AFC-B7BEAAE1EA4A}" dt="2022-05-18T16:06:15.374" v="585" actId="21"/>
          <ac:spMkLst>
            <pc:docMk/>
            <pc:sldMk cId="3707614327" sldId="311"/>
            <ac:spMk id="12" creationId="{DAEFD5ED-3480-0A62-6E82-9441F66D3230}"/>
          </ac:spMkLst>
        </pc:spChg>
        <pc:spChg chg="add del mod">
          <ac:chgData name="حصه بنت العتيبي" userId="c1fe605c-1aaf-4791-a440-af891effc177" providerId="ADAL" clId="{AC5E57BD-953B-41DD-9AFC-B7BEAAE1EA4A}" dt="2022-05-18T16:06:15.374" v="585" actId="21"/>
          <ac:spMkLst>
            <pc:docMk/>
            <pc:sldMk cId="3707614327" sldId="311"/>
            <ac:spMk id="13" creationId="{5FFD70D1-F94B-A1C3-B146-C8F8020742D9}"/>
          </ac:spMkLst>
        </pc:spChg>
        <pc:spChg chg="add del mod">
          <ac:chgData name="حصه بنت العتيبي" userId="c1fe605c-1aaf-4791-a440-af891effc177" providerId="ADAL" clId="{AC5E57BD-953B-41DD-9AFC-B7BEAAE1EA4A}" dt="2022-05-18T16:06:15.374" v="585" actId="21"/>
          <ac:spMkLst>
            <pc:docMk/>
            <pc:sldMk cId="3707614327" sldId="311"/>
            <ac:spMk id="14" creationId="{9E8FB422-6072-8E3D-9A98-24F8A19400E7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16" creationId="{B8B60D63-BFCF-DE69-E0DB-B2FD768FDBC5}"/>
          </ac:spMkLst>
        </pc:spChg>
        <pc:spChg chg="add mod">
          <ac:chgData name="حصه بنت العتيبي" userId="c1fe605c-1aaf-4791-a440-af891effc177" providerId="ADAL" clId="{AC5E57BD-953B-41DD-9AFC-B7BEAAE1EA4A}" dt="2022-05-18T16:24:47.146" v="684" actId="1076"/>
          <ac:spMkLst>
            <pc:docMk/>
            <pc:sldMk cId="3707614327" sldId="311"/>
            <ac:spMk id="17" creationId="{793371DD-916D-DC28-E75F-5DAD0D72A6B1}"/>
          </ac:spMkLst>
        </pc:spChg>
        <pc:spChg chg="mod">
          <ac:chgData name="حصه بنت العتيبي" userId="c1fe605c-1aaf-4791-a440-af891effc177" providerId="ADAL" clId="{AC5E57BD-953B-41DD-9AFC-B7BEAAE1EA4A}" dt="2022-05-18T16:24:31.506" v="680"/>
          <ac:spMkLst>
            <pc:docMk/>
            <pc:sldMk cId="3707614327" sldId="311"/>
            <ac:spMk id="22" creationId="{A3FBBA02-B687-4D14-D1F8-E415D087AEEA}"/>
          </ac:spMkLst>
        </pc:spChg>
        <pc:spChg chg="mod">
          <ac:chgData name="حصه بنت العتيبي" userId="c1fe605c-1aaf-4791-a440-af891effc177" providerId="ADAL" clId="{AC5E57BD-953B-41DD-9AFC-B7BEAAE1EA4A}" dt="2022-05-18T16:25:18.559" v="686"/>
          <ac:spMkLst>
            <pc:docMk/>
            <pc:sldMk cId="3707614327" sldId="311"/>
            <ac:spMk id="27" creationId="{74EAC41C-1038-304F-70E3-D24BB94171CA}"/>
          </ac:spMkLst>
        </pc:spChg>
        <pc:spChg chg="add mod topLvl">
          <ac:chgData name="حصه بنت العتيبي" userId="c1fe605c-1aaf-4791-a440-af891effc177" providerId="ADAL" clId="{AC5E57BD-953B-41DD-9AFC-B7BEAAE1EA4A}" dt="2022-05-18T17:35:15.259" v="1038" actId="164"/>
          <ac:spMkLst>
            <pc:docMk/>
            <pc:sldMk cId="3707614327" sldId="311"/>
            <ac:spMk id="31" creationId="{09FCBD54-4D3D-7BE4-ABEE-461BD13064E2}"/>
          </ac:spMkLst>
        </pc:spChg>
        <pc:spChg chg="add mod topLvl">
          <ac:chgData name="حصه بنت العتيبي" userId="c1fe605c-1aaf-4791-a440-af891effc177" providerId="ADAL" clId="{AC5E57BD-953B-41DD-9AFC-B7BEAAE1EA4A}" dt="2022-05-18T17:35:15.259" v="1038" actId="164"/>
          <ac:spMkLst>
            <pc:docMk/>
            <pc:sldMk cId="3707614327" sldId="311"/>
            <ac:spMk id="32" creationId="{3EB00461-C203-9C36-6072-59BC22366F23}"/>
          </ac:spMkLst>
        </pc:spChg>
        <pc:spChg chg="add mod topLvl">
          <ac:chgData name="حصه بنت العتيبي" userId="c1fe605c-1aaf-4791-a440-af891effc177" providerId="ADAL" clId="{AC5E57BD-953B-41DD-9AFC-B7BEAAE1EA4A}" dt="2022-05-18T17:38:44.484" v="1104" actId="1076"/>
          <ac:spMkLst>
            <pc:docMk/>
            <pc:sldMk cId="3707614327" sldId="311"/>
            <ac:spMk id="34" creationId="{8E46DA84-26DB-D7A7-E8CC-DB574F0A8671}"/>
          </ac:spMkLst>
        </pc:spChg>
        <pc:spChg chg="add mod">
          <ac:chgData name="حصه بنت العتيبي" userId="c1fe605c-1aaf-4791-a440-af891effc177" providerId="ADAL" clId="{AC5E57BD-953B-41DD-9AFC-B7BEAAE1EA4A}" dt="2022-05-18T17:38:02.327" v="1100" actId="1076"/>
          <ac:spMkLst>
            <pc:docMk/>
            <pc:sldMk cId="3707614327" sldId="311"/>
            <ac:spMk id="37" creationId="{ABFEA2A9-3356-0FEB-CC59-8BF7D89A13C4}"/>
          </ac:spMkLst>
        </pc:spChg>
        <pc:spChg chg="add mod">
          <ac:chgData name="حصه بنت العتيبي" userId="c1fe605c-1aaf-4791-a440-af891effc177" providerId="ADAL" clId="{AC5E57BD-953B-41DD-9AFC-B7BEAAE1EA4A}" dt="2022-05-18T17:37:25.277" v="1094" actId="1076"/>
          <ac:spMkLst>
            <pc:docMk/>
            <pc:sldMk cId="3707614327" sldId="311"/>
            <ac:spMk id="38" creationId="{E9F2A326-BE8F-85B9-1921-94461F7F946E}"/>
          </ac:spMkLst>
        </pc:spChg>
        <pc:grpChg chg="add mod">
          <ac:chgData name="حصه بنت العتيبي" userId="c1fe605c-1aaf-4791-a440-af891effc177" providerId="ADAL" clId="{AC5E57BD-953B-41DD-9AFC-B7BEAAE1EA4A}" dt="2022-05-18T16:24:50.541" v="685" actId="1076"/>
          <ac:grpSpMkLst>
            <pc:docMk/>
            <pc:sldMk cId="3707614327" sldId="311"/>
            <ac:grpSpMk id="18" creationId="{3F0C21F8-8E5B-25AB-B804-112CFA731678}"/>
          </ac:grpSpMkLst>
        </pc:grpChg>
        <pc:grpChg chg="mod">
          <ac:chgData name="حصه بنت العتيبي" userId="c1fe605c-1aaf-4791-a440-af891effc177" providerId="ADAL" clId="{AC5E57BD-953B-41DD-9AFC-B7BEAAE1EA4A}" dt="2022-05-18T16:24:31.506" v="680"/>
          <ac:grpSpMkLst>
            <pc:docMk/>
            <pc:sldMk cId="3707614327" sldId="311"/>
            <ac:grpSpMk id="19" creationId="{A2ACAC03-349A-E169-3787-687BF40986CC}"/>
          </ac:grpSpMkLst>
        </pc:grpChg>
        <pc:grpChg chg="add mod">
          <ac:chgData name="حصه بنت العتيبي" userId="c1fe605c-1aaf-4791-a440-af891effc177" providerId="ADAL" clId="{AC5E57BD-953B-41DD-9AFC-B7BEAAE1EA4A}" dt="2022-05-18T16:25:22.309" v="687" actId="1076"/>
          <ac:grpSpMkLst>
            <pc:docMk/>
            <pc:sldMk cId="3707614327" sldId="311"/>
            <ac:grpSpMk id="23" creationId="{EC0DAD26-038A-3908-4CAB-270A76D7FE9F}"/>
          </ac:grpSpMkLst>
        </pc:grpChg>
        <pc:grpChg chg="mod">
          <ac:chgData name="حصه بنت العتيبي" userId="c1fe605c-1aaf-4791-a440-af891effc177" providerId="ADAL" clId="{AC5E57BD-953B-41DD-9AFC-B7BEAAE1EA4A}" dt="2022-05-18T16:25:18.559" v="686"/>
          <ac:grpSpMkLst>
            <pc:docMk/>
            <pc:sldMk cId="3707614327" sldId="311"/>
            <ac:grpSpMk id="24" creationId="{41108844-54E4-2698-BAAC-C22B7A333DBB}"/>
          </ac:grpSpMkLst>
        </pc:grpChg>
        <pc:grpChg chg="add del mod">
          <ac:chgData name="حصه بنت العتيبي" userId="c1fe605c-1aaf-4791-a440-af891effc177" providerId="ADAL" clId="{AC5E57BD-953B-41DD-9AFC-B7BEAAE1EA4A}" dt="2022-05-18T17:34:53.616" v="1033" actId="165"/>
          <ac:grpSpMkLst>
            <pc:docMk/>
            <pc:sldMk cId="3707614327" sldId="311"/>
            <ac:grpSpMk id="33" creationId="{F6DA5B7C-2E52-E070-FADF-AB9328AC2A29}"/>
          </ac:grpSpMkLst>
        </pc:grpChg>
        <pc:grpChg chg="add del mod">
          <ac:chgData name="حصه بنت العتيبي" userId="c1fe605c-1aaf-4791-a440-af891effc177" providerId="ADAL" clId="{AC5E57BD-953B-41DD-9AFC-B7BEAAE1EA4A}" dt="2022-05-18T17:35:09.297" v="1037" actId="165"/>
          <ac:grpSpMkLst>
            <pc:docMk/>
            <pc:sldMk cId="3707614327" sldId="311"/>
            <ac:grpSpMk id="35" creationId="{78017064-4817-582C-8434-0937956C118F}"/>
          </ac:grpSpMkLst>
        </pc:grpChg>
        <pc:grpChg chg="add mod">
          <ac:chgData name="حصه بنت العتيبي" userId="c1fe605c-1aaf-4791-a440-af891effc177" providerId="ADAL" clId="{AC5E57BD-953B-41DD-9AFC-B7BEAAE1EA4A}" dt="2022-05-18T17:37:21.816" v="1093" actId="1076"/>
          <ac:grpSpMkLst>
            <pc:docMk/>
            <pc:sldMk cId="3707614327" sldId="311"/>
            <ac:grpSpMk id="36" creationId="{493D671A-89AA-E89F-DC58-A445FA13C2EB}"/>
          </ac:grpSpMkLst>
        </pc:grpChg>
        <pc:picChg chg="add mod">
          <ac:chgData name="حصه بنت العتيبي" userId="c1fe605c-1aaf-4791-a440-af891effc177" providerId="ADAL" clId="{AC5E57BD-953B-41DD-9AFC-B7BEAAE1EA4A}" dt="2022-05-18T16:23:55.896" v="674" actId="1076"/>
          <ac:picMkLst>
            <pc:docMk/>
            <pc:sldMk cId="3707614327" sldId="311"/>
            <ac:picMk id="15" creationId="{46D700A9-242A-4B44-00E6-8F6FC7958DA3}"/>
          </ac:picMkLst>
        </pc:picChg>
        <pc:picChg chg="mod">
          <ac:chgData name="حصه بنت العتيبي" userId="c1fe605c-1aaf-4791-a440-af891effc177" providerId="ADAL" clId="{AC5E57BD-953B-41DD-9AFC-B7BEAAE1EA4A}" dt="2022-05-18T16:24:31.506" v="680"/>
          <ac:picMkLst>
            <pc:docMk/>
            <pc:sldMk cId="3707614327" sldId="311"/>
            <ac:picMk id="20" creationId="{2C84CF21-528C-5639-BEC6-3D74DDDF16F2}"/>
          </ac:picMkLst>
        </pc:picChg>
        <pc:picChg chg="mod">
          <ac:chgData name="حصه بنت العتيبي" userId="c1fe605c-1aaf-4791-a440-af891effc177" providerId="ADAL" clId="{AC5E57BD-953B-41DD-9AFC-B7BEAAE1EA4A}" dt="2022-05-18T16:24:31.506" v="680"/>
          <ac:picMkLst>
            <pc:docMk/>
            <pc:sldMk cId="3707614327" sldId="311"/>
            <ac:picMk id="21" creationId="{C37196E0-7F1B-C3BC-2980-DBDDFF886CE6}"/>
          </ac:picMkLst>
        </pc:picChg>
        <pc:picChg chg="mod">
          <ac:chgData name="حصه بنت العتيبي" userId="c1fe605c-1aaf-4791-a440-af891effc177" providerId="ADAL" clId="{AC5E57BD-953B-41DD-9AFC-B7BEAAE1EA4A}" dt="2022-05-18T16:25:18.559" v="686"/>
          <ac:picMkLst>
            <pc:docMk/>
            <pc:sldMk cId="3707614327" sldId="311"/>
            <ac:picMk id="25" creationId="{E10A116D-E8D0-0913-F7D9-319B04D029B4}"/>
          </ac:picMkLst>
        </pc:picChg>
        <pc:picChg chg="mod">
          <ac:chgData name="حصه بنت العتيبي" userId="c1fe605c-1aaf-4791-a440-af891effc177" providerId="ADAL" clId="{AC5E57BD-953B-41DD-9AFC-B7BEAAE1EA4A}" dt="2022-05-18T16:25:18.559" v="686"/>
          <ac:picMkLst>
            <pc:docMk/>
            <pc:sldMk cId="3707614327" sldId="311"/>
            <ac:picMk id="26" creationId="{DC5BB46E-910E-F515-19DC-1D1EA7E29335}"/>
          </ac:picMkLst>
        </pc:picChg>
        <pc:picChg chg="add mod">
          <ac:chgData name="حصه بنت العتيبي" userId="c1fe605c-1aaf-4791-a440-af891effc177" providerId="ADAL" clId="{AC5E57BD-953B-41DD-9AFC-B7BEAAE1EA4A}" dt="2022-05-18T16:27:44.936" v="721" actId="1076"/>
          <ac:picMkLst>
            <pc:docMk/>
            <pc:sldMk cId="3707614327" sldId="311"/>
            <ac:picMk id="28" creationId="{7067CC3F-BD56-DE5C-3051-ACD1594D0F39}"/>
          </ac:picMkLst>
        </pc:picChg>
        <pc:cxnChg chg="add del mod">
          <ac:chgData name="حصه بنت العتيبي" userId="c1fe605c-1aaf-4791-a440-af891effc177" providerId="ADAL" clId="{AC5E57BD-953B-41DD-9AFC-B7BEAAE1EA4A}" dt="2022-05-18T17:33:26.647" v="1011" actId="478"/>
          <ac:cxnSpMkLst>
            <pc:docMk/>
            <pc:sldMk cId="3707614327" sldId="311"/>
            <ac:cxnSpMk id="30" creationId="{49147B21-B455-C2E8-2300-9008CADB26A4}"/>
          </ac:cxnSpMkLst>
        </pc:cxnChg>
      </pc:sldChg>
      <pc:sldChg chg="addSp modSp new mod modTransition modAnim">
        <pc:chgData name="حصه بنت العتيبي" userId="c1fe605c-1aaf-4791-a440-af891effc177" providerId="ADAL" clId="{AC5E57BD-953B-41DD-9AFC-B7BEAAE1EA4A}" dt="2022-05-19T17:45:07.695" v="1819" actId="207"/>
        <pc:sldMkLst>
          <pc:docMk/>
          <pc:sldMk cId="1079616896" sldId="312"/>
        </pc:sldMkLst>
        <pc:spChg chg="add mod">
          <ac:chgData name="حصه بنت العتيبي" userId="c1fe605c-1aaf-4791-a440-af891effc177" providerId="ADAL" clId="{AC5E57BD-953B-41DD-9AFC-B7BEAAE1EA4A}" dt="2022-05-18T16:49:59.524" v="831" actId="403"/>
          <ac:spMkLst>
            <pc:docMk/>
            <pc:sldMk cId="1079616896" sldId="312"/>
            <ac:spMk id="2" creationId="{46491975-0C67-BB08-0D05-CE8935205A5D}"/>
          </ac:spMkLst>
        </pc:spChg>
        <pc:spChg chg="mod">
          <ac:chgData name="حصه بنت العتيبي" userId="c1fe605c-1aaf-4791-a440-af891effc177" providerId="ADAL" clId="{AC5E57BD-953B-41DD-9AFC-B7BEAAE1EA4A}" dt="2022-05-18T16:25:30.576" v="688"/>
          <ac:spMkLst>
            <pc:docMk/>
            <pc:sldMk cId="1079616896" sldId="312"/>
            <ac:spMk id="7" creationId="{899549EA-AC46-28AF-1A2D-21B5EC4A8ABB}"/>
          </ac:spMkLst>
        </pc:spChg>
        <pc:spChg chg="add mod">
          <ac:chgData name="حصه بنت العتيبي" userId="c1fe605c-1aaf-4791-a440-af891effc177" providerId="ADAL" clId="{AC5E57BD-953B-41DD-9AFC-B7BEAAE1EA4A}" dt="2022-05-18T16:27:19.019" v="719" actId="207"/>
          <ac:spMkLst>
            <pc:docMk/>
            <pc:sldMk cId="1079616896" sldId="312"/>
            <ac:spMk id="8" creationId="{4FF3D193-EE2D-2F74-C347-E05B08202315}"/>
          </ac:spMkLst>
        </pc:spChg>
        <pc:spChg chg="add mod">
          <ac:chgData name="حصه بنت العتيبي" userId="c1fe605c-1aaf-4791-a440-af891effc177" providerId="ADAL" clId="{AC5E57BD-953B-41DD-9AFC-B7BEAAE1EA4A}" dt="2022-05-18T16:27:19.019" v="719" actId="207"/>
          <ac:spMkLst>
            <pc:docMk/>
            <pc:sldMk cId="1079616896" sldId="312"/>
            <ac:spMk id="9" creationId="{3F53F52B-FB6B-E8F1-9FAE-E562CDFDFCF9}"/>
          </ac:spMkLst>
        </pc:spChg>
        <pc:spChg chg="add mod">
          <ac:chgData name="حصه بنت العتيبي" userId="c1fe605c-1aaf-4791-a440-af891effc177" providerId="ADAL" clId="{AC5E57BD-953B-41DD-9AFC-B7BEAAE1EA4A}" dt="2022-05-18T16:27:19.019" v="719" actId="207"/>
          <ac:spMkLst>
            <pc:docMk/>
            <pc:sldMk cId="1079616896" sldId="312"/>
            <ac:spMk id="10" creationId="{926D6015-4E42-15F2-7664-E26D55B15221}"/>
          </ac:spMkLst>
        </pc:spChg>
        <pc:spChg chg="add mod">
          <ac:chgData name="حصه بنت العتيبي" userId="c1fe605c-1aaf-4791-a440-af891effc177" providerId="ADAL" clId="{AC5E57BD-953B-41DD-9AFC-B7BEAAE1EA4A}" dt="2022-05-18T16:49:15.779" v="821" actId="113"/>
          <ac:spMkLst>
            <pc:docMk/>
            <pc:sldMk cId="1079616896" sldId="312"/>
            <ac:spMk id="12" creationId="{9E4ACD83-83EF-B420-BA1C-261634A6E4AD}"/>
          </ac:spMkLst>
        </pc:spChg>
        <pc:spChg chg="add mod">
          <ac:chgData name="حصه بنت العتيبي" userId="c1fe605c-1aaf-4791-a440-af891effc177" providerId="ADAL" clId="{AC5E57BD-953B-41DD-9AFC-B7BEAAE1EA4A}" dt="2022-05-18T16:49:15.779" v="821" actId="113"/>
          <ac:spMkLst>
            <pc:docMk/>
            <pc:sldMk cId="1079616896" sldId="312"/>
            <ac:spMk id="13" creationId="{DA20D6A0-E926-7ABA-9B77-76F3AFDF5555}"/>
          </ac:spMkLst>
        </pc:spChg>
        <pc:spChg chg="add mod">
          <ac:chgData name="حصه بنت العتيبي" userId="c1fe605c-1aaf-4791-a440-af891effc177" providerId="ADAL" clId="{AC5E57BD-953B-41DD-9AFC-B7BEAAE1EA4A}" dt="2022-05-18T16:49:15.779" v="821" actId="113"/>
          <ac:spMkLst>
            <pc:docMk/>
            <pc:sldMk cId="1079616896" sldId="312"/>
            <ac:spMk id="14" creationId="{AB8286D5-39F7-4200-F54E-AA9EA83DAB38}"/>
          </ac:spMkLst>
        </pc:spChg>
        <pc:spChg chg="add mod">
          <ac:chgData name="حصه بنت العتيبي" userId="c1fe605c-1aaf-4791-a440-af891effc177" providerId="ADAL" clId="{AC5E57BD-953B-41DD-9AFC-B7BEAAE1EA4A}" dt="2022-05-18T16:49:34.810" v="825" actId="1076"/>
          <ac:spMkLst>
            <pc:docMk/>
            <pc:sldMk cId="1079616896" sldId="312"/>
            <ac:spMk id="15" creationId="{3C763703-280B-84C7-C259-2B3F201CE034}"/>
          </ac:spMkLst>
        </pc:spChg>
        <pc:spChg chg="add mod">
          <ac:chgData name="حصه بنت العتيبي" userId="c1fe605c-1aaf-4791-a440-af891effc177" providerId="ADAL" clId="{AC5E57BD-953B-41DD-9AFC-B7BEAAE1EA4A}" dt="2022-05-18T16:49:52.862" v="830" actId="113"/>
          <ac:spMkLst>
            <pc:docMk/>
            <pc:sldMk cId="1079616896" sldId="312"/>
            <ac:spMk id="16" creationId="{048D8F30-6BF2-32B2-F9B8-30F7634C4090}"/>
          </ac:spMkLst>
        </pc:spChg>
        <pc:spChg chg="mod">
          <ac:chgData name="حصه بنت العتيبي" userId="c1fe605c-1aaf-4791-a440-af891effc177" providerId="ADAL" clId="{AC5E57BD-953B-41DD-9AFC-B7BEAAE1EA4A}" dt="2022-05-18T17:20:54.094" v="955"/>
          <ac:spMkLst>
            <pc:docMk/>
            <pc:sldMk cId="1079616896" sldId="312"/>
            <ac:spMk id="18" creationId="{BEDCE2F0-1168-37A7-05E3-03C6697DCAB6}"/>
          </ac:spMkLst>
        </pc:spChg>
        <pc:spChg chg="mod">
          <ac:chgData name="حصه بنت العتيبي" userId="c1fe605c-1aaf-4791-a440-af891effc177" providerId="ADAL" clId="{AC5E57BD-953B-41DD-9AFC-B7BEAAE1EA4A}" dt="2022-05-18T17:20:54.094" v="955"/>
          <ac:spMkLst>
            <pc:docMk/>
            <pc:sldMk cId="1079616896" sldId="312"/>
            <ac:spMk id="19" creationId="{03F0B951-9B41-F476-9750-048AB84AFBDE}"/>
          </ac:spMkLst>
        </pc:spChg>
        <pc:spChg chg="mod">
          <ac:chgData name="حصه بنت العتيبي" userId="c1fe605c-1aaf-4791-a440-af891effc177" providerId="ADAL" clId="{AC5E57BD-953B-41DD-9AFC-B7BEAAE1EA4A}" dt="2022-05-18T17:20:54.094" v="955"/>
          <ac:spMkLst>
            <pc:docMk/>
            <pc:sldMk cId="1079616896" sldId="312"/>
            <ac:spMk id="20" creationId="{5F79A888-0AD2-DE84-E6E9-AE3420016C79}"/>
          </ac:spMkLst>
        </pc:spChg>
        <pc:spChg chg="mod">
          <ac:chgData name="حصه بنت العتيبي" userId="c1fe605c-1aaf-4791-a440-af891effc177" providerId="ADAL" clId="{AC5E57BD-953B-41DD-9AFC-B7BEAAE1EA4A}" dt="2022-05-18T17:20:54.094" v="955"/>
          <ac:spMkLst>
            <pc:docMk/>
            <pc:sldMk cId="1079616896" sldId="312"/>
            <ac:spMk id="21" creationId="{D36DB29C-E115-65B3-FB84-F5CDD21E43C8}"/>
          </ac:spMkLst>
        </pc:spChg>
        <pc:spChg chg="mod">
          <ac:chgData name="حصه بنت العتيبي" userId="c1fe605c-1aaf-4791-a440-af891effc177" providerId="ADAL" clId="{AC5E57BD-953B-41DD-9AFC-B7BEAAE1EA4A}" dt="2022-05-18T17:39:03.382" v="1105"/>
          <ac:spMkLst>
            <pc:docMk/>
            <pc:sldMk cId="1079616896" sldId="312"/>
            <ac:spMk id="23" creationId="{65CFF507-1308-7560-5188-B1CD33FE5D4A}"/>
          </ac:spMkLst>
        </pc:spChg>
        <pc:spChg chg="mod">
          <ac:chgData name="حصه بنت العتيبي" userId="c1fe605c-1aaf-4791-a440-af891effc177" providerId="ADAL" clId="{AC5E57BD-953B-41DD-9AFC-B7BEAAE1EA4A}" dt="2022-05-18T17:39:03.382" v="1105"/>
          <ac:spMkLst>
            <pc:docMk/>
            <pc:sldMk cId="1079616896" sldId="312"/>
            <ac:spMk id="24" creationId="{4E7797D4-1C3B-3020-B154-7E4CD6461C79}"/>
          </ac:spMkLst>
        </pc:spChg>
        <pc:spChg chg="add mod">
          <ac:chgData name="حصه بنت العتيبي" userId="c1fe605c-1aaf-4791-a440-af891effc177" providerId="ADAL" clId="{AC5E57BD-953B-41DD-9AFC-B7BEAAE1EA4A}" dt="2022-05-19T17:45:07.695" v="1819" actId="207"/>
          <ac:spMkLst>
            <pc:docMk/>
            <pc:sldMk cId="1079616896" sldId="312"/>
            <ac:spMk id="25" creationId="{AEE50375-0893-966F-CF4E-44FB96D01F2F}"/>
          </ac:spMkLst>
        </pc:spChg>
        <pc:spChg chg="add mod">
          <ac:chgData name="حصه بنت العتيبي" userId="c1fe605c-1aaf-4791-a440-af891effc177" providerId="ADAL" clId="{AC5E57BD-953B-41DD-9AFC-B7BEAAE1EA4A}" dt="2022-05-19T17:44:29.093" v="1816" actId="1076"/>
          <ac:spMkLst>
            <pc:docMk/>
            <pc:sldMk cId="1079616896" sldId="312"/>
            <ac:spMk id="26" creationId="{98E9BA04-1962-5C3C-5A03-9775F5422D22}"/>
          </ac:spMkLst>
        </pc:spChg>
        <pc:spChg chg="add mod">
          <ac:chgData name="حصه بنت العتيبي" userId="c1fe605c-1aaf-4791-a440-af891effc177" providerId="ADAL" clId="{AC5E57BD-953B-41DD-9AFC-B7BEAAE1EA4A}" dt="2022-05-19T17:14:09.652" v="1812" actId="1076"/>
          <ac:spMkLst>
            <pc:docMk/>
            <pc:sldMk cId="1079616896" sldId="312"/>
            <ac:spMk id="27" creationId="{0DBE0A9C-CC01-5913-49ED-BDF89E91F5C5}"/>
          </ac:spMkLst>
        </pc:spChg>
        <pc:grpChg chg="add mod">
          <ac:chgData name="حصه بنت العتيبي" userId="c1fe605c-1aaf-4791-a440-af891effc177" providerId="ADAL" clId="{AC5E57BD-953B-41DD-9AFC-B7BEAAE1EA4A}" dt="2022-05-18T16:25:46.412" v="695" actId="1076"/>
          <ac:grpSpMkLst>
            <pc:docMk/>
            <pc:sldMk cId="1079616896" sldId="312"/>
            <ac:grpSpMk id="3" creationId="{D74B7562-5C9B-BAA1-C1E5-70FB5C40746C}"/>
          </ac:grpSpMkLst>
        </pc:grpChg>
        <pc:grpChg chg="mod">
          <ac:chgData name="حصه بنت العتيبي" userId="c1fe605c-1aaf-4791-a440-af891effc177" providerId="ADAL" clId="{AC5E57BD-953B-41DD-9AFC-B7BEAAE1EA4A}" dt="2022-05-18T16:25:30.576" v="688"/>
          <ac:grpSpMkLst>
            <pc:docMk/>
            <pc:sldMk cId="1079616896" sldId="312"/>
            <ac:grpSpMk id="4" creationId="{CCD2E574-F6D1-FD82-6740-31836F687992}"/>
          </ac:grpSpMkLst>
        </pc:grpChg>
        <pc:grpChg chg="add mod">
          <ac:chgData name="حصه بنت العتيبي" userId="c1fe605c-1aaf-4791-a440-af891effc177" providerId="ADAL" clId="{AC5E57BD-953B-41DD-9AFC-B7BEAAE1EA4A}" dt="2022-05-18T17:21:00.488" v="956" actId="1076"/>
          <ac:grpSpMkLst>
            <pc:docMk/>
            <pc:sldMk cId="1079616896" sldId="312"/>
            <ac:grpSpMk id="17" creationId="{5AD6C77E-009B-0CF2-492A-727BBB9F8D16}"/>
          </ac:grpSpMkLst>
        </pc:grpChg>
        <pc:grpChg chg="add mod">
          <ac:chgData name="حصه بنت العتيبي" userId="c1fe605c-1aaf-4791-a440-af891effc177" providerId="ADAL" clId="{AC5E57BD-953B-41DD-9AFC-B7BEAAE1EA4A}" dt="2022-05-19T17:14:05.708" v="1810" actId="1076"/>
          <ac:grpSpMkLst>
            <pc:docMk/>
            <pc:sldMk cId="1079616896" sldId="312"/>
            <ac:grpSpMk id="22" creationId="{02D9F319-2FAA-FB06-C61F-B095F8E97B9C}"/>
          </ac:grpSpMkLst>
        </pc:grpChg>
        <pc:picChg chg="mod">
          <ac:chgData name="حصه بنت العتيبي" userId="c1fe605c-1aaf-4791-a440-af891effc177" providerId="ADAL" clId="{AC5E57BD-953B-41DD-9AFC-B7BEAAE1EA4A}" dt="2022-05-18T16:25:30.576" v="688"/>
          <ac:picMkLst>
            <pc:docMk/>
            <pc:sldMk cId="1079616896" sldId="312"/>
            <ac:picMk id="5" creationId="{8DD95231-271F-4A01-A7CE-64C891D1A135}"/>
          </ac:picMkLst>
        </pc:picChg>
        <pc:picChg chg="mod">
          <ac:chgData name="حصه بنت العتيبي" userId="c1fe605c-1aaf-4791-a440-af891effc177" providerId="ADAL" clId="{AC5E57BD-953B-41DD-9AFC-B7BEAAE1EA4A}" dt="2022-05-18T16:25:30.576" v="688"/>
          <ac:picMkLst>
            <pc:docMk/>
            <pc:sldMk cId="1079616896" sldId="312"/>
            <ac:picMk id="6" creationId="{B2252409-3245-FDDB-A960-4916BA82B535}"/>
          </ac:picMkLst>
        </pc:picChg>
        <pc:picChg chg="add mod">
          <ac:chgData name="حصه بنت العتيبي" userId="c1fe605c-1aaf-4791-a440-af891effc177" providerId="ADAL" clId="{AC5E57BD-953B-41DD-9AFC-B7BEAAE1EA4A}" dt="2022-05-18T16:44:59.557" v="736" actId="1076"/>
          <ac:picMkLst>
            <pc:docMk/>
            <pc:sldMk cId="1079616896" sldId="312"/>
            <ac:picMk id="11" creationId="{B1786EA1-F95D-84ED-AF39-5197549B13A9}"/>
          </ac:picMkLst>
        </pc:picChg>
      </pc:sldChg>
      <pc:sldChg chg="addSp delSp modSp add mod ord delAnim">
        <pc:chgData name="حصه بنت العتيبي" userId="c1fe605c-1aaf-4791-a440-af891effc177" providerId="ADAL" clId="{AC5E57BD-953B-41DD-9AFC-B7BEAAE1EA4A}" dt="2022-05-18T17:22:14.433" v="957" actId="14838"/>
        <pc:sldMkLst>
          <pc:docMk/>
          <pc:sldMk cId="2632380062" sldId="313"/>
        </pc:sldMkLst>
        <pc:spChg chg="mod">
          <ac:chgData name="حصه بنت العتيبي" userId="c1fe605c-1aaf-4791-a440-af891effc177" providerId="ADAL" clId="{AC5E57BD-953B-41DD-9AFC-B7BEAAE1EA4A}" dt="2022-05-18T17:22:14.433" v="957" actId="14838"/>
          <ac:spMkLst>
            <pc:docMk/>
            <pc:sldMk cId="2632380062" sldId="313"/>
            <ac:spMk id="11" creationId="{3B272F90-8452-A50C-BD13-B9C9BBAA1421}"/>
          </ac:spMkLst>
        </pc:spChg>
        <pc:spChg chg="del">
          <ac:chgData name="حصه بنت العتيبي" userId="c1fe605c-1aaf-4791-a440-af891effc177" providerId="ADAL" clId="{AC5E57BD-953B-41DD-9AFC-B7BEAAE1EA4A}" dt="2022-05-18T16:53:58.435" v="852" actId="21"/>
          <ac:spMkLst>
            <pc:docMk/>
            <pc:sldMk cId="2632380062" sldId="313"/>
            <ac:spMk id="13" creationId="{A1F68806-A359-CE5D-F6C8-90E302F7A74A}"/>
          </ac:spMkLst>
        </pc:spChg>
        <pc:spChg chg="del">
          <ac:chgData name="حصه بنت العتيبي" userId="c1fe605c-1aaf-4791-a440-af891effc177" providerId="ADAL" clId="{AC5E57BD-953B-41DD-9AFC-B7BEAAE1EA4A}" dt="2022-05-18T16:54:01.543" v="853" actId="21"/>
          <ac:spMkLst>
            <pc:docMk/>
            <pc:sldMk cId="2632380062" sldId="313"/>
            <ac:spMk id="14" creationId="{3D9FCD89-BB50-4249-746A-FAEB1A1A9562}"/>
          </ac:spMkLst>
        </pc:spChg>
        <pc:spChg chg="del">
          <ac:chgData name="حصه بنت العتيبي" userId="c1fe605c-1aaf-4791-a440-af891effc177" providerId="ADAL" clId="{AC5E57BD-953B-41DD-9AFC-B7BEAAE1EA4A}" dt="2022-05-18T16:53:53.898" v="851" actId="21"/>
          <ac:spMkLst>
            <pc:docMk/>
            <pc:sldMk cId="2632380062" sldId="313"/>
            <ac:spMk id="16" creationId="{8F0691BB-E944-1B8F-A575-EED9E2A3CE53}"/>
          </ac:spMkLst>
        </pc:spChg>
        <pc:spChg chg="mod">
          <ac:chgData name="حصه بنت العتيبي" userId="c1fe605c-1aaf-4791-a440-af891effc177" providerId="ADAL" clId="{AC5E57BD-953B-41DD-9AFC-B7BEAAE1EA4A}" dt="2022-05-18T17:15:11.188" v="949"/>
          <ac:spMkLst>
            <pc:docMk/>
            <pc:sldMk cId="2632380062" sldId="313"/>
            <ac:spMk id="20" creationId="{16C76DD1-EB01-02CA-D8F1-B5899BC1D765}"/>
          </ac:spMkLst>
        </pc:spChg>
        <pc:spChg chg="mod">
          <ac:chgData name="حصه بنت العتيبي" userId="c1fe605c-1aaf-4791-a440-af891effc177" providerId="ADAL" clId="{AC5E57BD-953B-41DD-9AFC-B7BEAAE1EA4A}" dt="2022-05-18T17:15:11.188" v="949"/>
          <ac:spMkLst>
            <pc:docMk/>
            <pc:sldMk cId="2632380062" sldId="313"/>
            <ac:spMk id="25" creationId="{39037A8C-DD3B-54E0-C8BB-0F868A4DA62C}"/>
          </ac:spMkLst>
        </pc:spChg>
        <pc:grpChg chg="add mod">
          <ac:chgData name="حصه بنت العتيبي" userId="c1fe605c-1aaf-4791-a440-af891effc177" providerId="ADAL" clId="{AC5E57BD-953B-41DD-9AFC-B7BEAAE1EA4A}" dt="2022-05-18T17:20:15.638" v="953" actId="1076"/>
          <ac:grpSpMkLst>
            <pc:docMk/>
            <pc:sldMk cId="2632380062" sldId="313"/>
            <ac:grpSpMk id="15" creationId="{BA79B2D0-201F-A549-EEAE-1B1B95580EE5}"/>
          </ac:grpSpMkLst>
        </pc:grpChg>
        <pc:grpChg chg="mod">
          <ac:chgData name="حصه بنت العتيبي" userId="c1fe605c-1aaf-4791-a440-af891effc177" providerId="ADAL" clId="{AC5E57BD-953B-41DD-9AFC-B7BEAAE1EA4A}" dt="2022-05-18T17:15:11.188" v="949"/>
          <ac:grpSpMkLst>
            <pc:docMk/>
            <pc:sldMk cId="2632380062" sldId="313"/>
            <ac:grpSpMk id="17" creationId="{2BEBA54D-8E89-7B98-1C85-628D92A0EA29}"/>
          </ac:grpSpMkLst>
        </pc:grpChg>
        <pc:grpChg chg="add mod">
          <ac:chgData name="حصه بنت العتيبي" userId="c1fe605c-1aaf-4791-a440-af891effc177" providerId="ADAL" clId="{AC5E57BD-953B-41DD-9AFC-B7BEAAE1EA4A}" dt="2022-05-18T17:20:13.281" v="952" actId="1076"/>
          <ac:grpSpMkLst>
            <pc:docMk/>
            <pc:sldMk cId="2632380062" sldId="313"/>
            <ac:grpSpMk id="21" creationId="{23F8A733-923E-56BB-D138-F609D3CE6945}"/>
          </ac:grpSpMkLst>
        </pc:grpChg>
        <pc:grpChg chg="mod">
          <ac:chgData name="حصه بنت العتيبي" userId="c1fe605c-1aaf-4791-a440-af891effc177" providerId="ADAL" clId="{AC5E57BD-953B-41DD-9AFC-B7BEAAE1EA4A}" dt="2022-05-18T17:15:11.188" v="949"/>
          <ac:grpSpMkLst>
            <pc:docMk/>
            <pc:sldMk cId="2632380062" sldId="313"/>
            <ac:grpSpMk id="22" creationId="{668B1AF6-B045-4EB8-5957-32C101F02F0D}"/>
          </ac:grpSpMkLst>
        </pc:grpChg>
        <pc:picChg chg="mod">
          <ac:chgData name="حصه بنت العتيبي" userId="c1fe605c-1aaf-4791-a440-af891effc177" providerId="ADAL" clId="{AC5E57BD-953B-41DD-9AFC-B7BEAAE1EA4A}" dt="2022-05-18T17:15:11.188" v="949"/>
          <ac:picMkLst>
            <pc:docMk/>
            <pc:sldMk cId="2632380062" sldId="313"/>
            <ac:picMk id="18" creationId="{125FD1C1-EE35-14CD-A1E7-AAC067D0FDF4}"/>
          </ac:picMkLst>
        </pc:picChg>
        <pc:picChg chg="mod">
          <ac:chgData name="حصه بنت العتيبي" userId="c1fe605c-1aaf-4791-a440-af891effc177" providerId="ADAL" clId="{AC5E57BD-953B-41DD-9AFC-B7BEAAE1EA4A}" dt="2022-05-18T17:15:11.188" v="949"/>
          <ac:picMkLst>
            <pc:docMk/>
            <pc:sldMk cId="2632380062" sldId="313"/>
            <ac:picMk id="19" creationId="{941F9F01-37EB-6D4C-76F9-A06082EA460F}"/>
          </ac:picMkLst>
        </pc:picChg>
        <pc:picChg chg="mod">
          <ac:chgData name="حصه بنت العتيبي" userId="c1fe605c-1aaf-4791-a440-af891effc177" providerId="ADAL" clId="{AC5E57BD-953B-41DD-9AFC-B7BEAAE1EA4A}" dt="2022-05-18T17:15:11.188" v="949"/>
          <ac:picMkLst>
            <pc:docMk/>
            <pc:sldMk cId="2632380062" sldId="313"/>
            <ac:picMk id="23" creationId="{5C7981E7-7816-16F5-EFEC-3B6A810D8801}"/>
          </ac:picMkLst>
        </pc:picChg>
        <pc:picChg chg="mod">
          <ac:chgData name="حصه بنت العتيبي" userId="c1fe605c-1aaf-4791-a440-af891effc177" providerId="ADAL" clId="{AC5E57BD-953B-41DD-9AFC-B7BEAAE1EA4A}" dt="2022-05-18T17:15:11.188" v="949"/>
          <ac:picMkLst>
            <pc:docMk/>
            <pc:sldMk cId="2632380062" sldId="313"/>
            <ac:picMk id="24" creationId="{07B74AEB-EEBF-D317-4A25-E2E016E9E9F6}"/>
          </ac:picMkLst>
        </pc:picChg>
        <pc:picChg chg="add mod">
          <ac:chgData name="حصه بنت العتيبي" userId="c1fe605c-1aaf-4791-a440-af891effc177" providerId="ADAL" clId="{AC5E57BD-953B-41DD-9AFC-B7BEAAE1EA4A}" dt="2022-05-18T17:20:22.870" v="954" actId="1076"/>
          <ac:picMkLst>
            <pc:docMk/>
            <pc:sldMk cId="2632380062" sldId="313"/>
            <ac:picMk id="26" creationId="{E91B5DAB-5347-EB8C-C294-71133BC03F0A}"/>
          </ac:picMkLst>
        </pc:picChg>
      </pc:sldChg>
      <pc:sldChg chg="addSp delSp modSp add mod ord modAnim">
        <pc:chgData name="حصه بنت العتيبي" userId="c1fe605c-1aaf-4791-a440-af891effc177" providerId="ADAL" clId="{AC5E57BD-953B-41DD-9AFC-B7BEAAE1EA4A}" dt="2022-05-20T08:32:22.418" v="2006" actId="478"/>
        <pc:sldMkLst>
          <pc:docMk/>
          <pc:sldMk cId="973138495" sldId="314"/>
        </pc:sldMkLst>
        <pc:spChg chg="del">
          <ac:chgData name="حصه بنت العتيبي" userId="c1fe605c-1aaf-4791-a440-af891effc177" providerId="ADAL" clId="{AC5E57BD-953B-41DD-9AFC-B7BEAAE1EA4A}" dt="2022-05-18T17:05:01.789" v="896" actId="21"/>
          <ac:spMkLst>
            <pc:docMk/>
            <pc:sldMk cId="973138495" sldId="314"/>
            <ac:spMk id="17" creationId="{9056E388-3BF6-ED78-4E66-ED506999147C}"/>
          </ac:spMkLst>
        </pc:spChg>
        <pc:spChg chg="del">
          <ac:chgData name="حصه بنت العتيبي" userId="c1fe605c-1aaf-4791-a440-af891effc177" providerId="ADAL" clId="{AC5E57BD-953B-41DD-9AFC-B7BEAAE1EA4A}" dt="2022-05-18T17:05:01.789" v="896" actId="21"/>
          <ac:spMkLst>
            <pc:docMk/>
            <pc:sldMk cId="973138495" sldId="314"/>
            <ac:spMk id="18" creationId="{7FF7D3FA-2744-F271-4BDF-882A1F0771BD}"/>
          </ac:spMkLst>
        </pc:spChg>
        <pc:spChg chg="add mod">
          <ac:chgData name="حصه بنت العتيبي" userId="c1fe605c-1aaf-4791-a440-af891effc177" providerId="ADAL" clId="{AC5E57BD-953B-41DD-9AFC-B7BEAAE1EA4A}" dt="2022-05-19T17:51:31.288" v="1844" actId="1076"/>
          <ac:spMkLst>
            <pc:docMk/>
            <pc:sldMk cId="973138495" sldId="314"/>
            <ac:spMk id="19" creationId="{6E36890B-2959-6C5E-B0D2-6CDA96AC2740}"/>
          </ac:spMkLst>
        </pc:spChg>
        <pc:spChg chg="add mod">
          <ac:chgData name="حصه بنت العتيبي" userId="c1fe605c-1aaf-4791-a440-af891effc177" providerId="ADAL" clId="{AC5E57BD-953B-41DD-9AFC-B7BEAAE1EA4A}" dt="2022-05-18T17:10:38.801" v="946" actId="1076"/>
          <ac:spMkLst>
            <pc:docMk/>
            <pc:sldMk cId="973138495" sldId="314"/>
            <ac:spMk id="20" creationId="{631C508A-3E93-E374-540D-95CE8C147590}"/>
          </ac:spMkLst>
        </pc:spChg>
        <pc:spChg chg="add mod">
          <ac:chgData name="حصه بنت العتيبي" userId="c1fe605c-1aaf-4791-a440-af891effc177" providerId="ADAL" clId="{AC5E57BD-953B-41DD-9AFC-B7BEAAE1EA4A}" dt="2022-05-18T17:10:32.756" v="944" actId="1076"/>
          <ac:spMkLst>
            <pc:docMk/>
            <pc:sldMk cId="973138495" sldId="314"/>
            <ac:spMk id="21" creationId="{98F5AF4A-19E3-836E-E009-409C75FD504A}"/>
          </ac:spMkLst>
        </pc:spChg>
        <pc:spChg chg="del">
          <ac:chgData name="حصه بنت العتيبي" userId="c1fe605c-1aaf-4791-a440-af891effc177" providerId="ADAL" clId="{AC5E57BD-953B-41DD-9AFC-B7BEAAE1EA4A}" dt="2022-05-18T17:05:01.789" v="896" actId="21"/>
          <ac:spMkLst>
            <pc:docMk/>
            <pc:sldMk cId="973138495" sldId="314"/>
            <ac:spMk id="22" creationId="{178922E1-2FC8-3625-6126-87526FC105C4}"/>
          </ac:spMkLst>
        </pc:spChg>
        <pc:spChg chg="del">
          <ac:chgData name="حصه بنت العتيبي" userId="c1fe605c-1aaf-4791-a440-af891effc177" providerId="ADAL" clId="{AC5E57BD-953B-41DD-9AFC-B7BEAAE1EA4A}" dt="2022-05-18T17:05:01.789" v="896" actId="21"/>
          <ac:spMkLst>
            <pc:docMk/>
            <pc:sldMk cId="973138495" sldId="314"/>
            <ac:spMk id="23" creationId="{923B629D-EF33-4FBA-59CF-C1D5E7C75B48}"/>
          </ac:spMkLst>
        </pc:spChg>
        <pc:spChg chg="add mod">
          <ac:chgData name="حصه بنت العتيبي" userId="c1fe605c-1aaf-4791-a440-af891effc177" providerId="ADAL" clId="{AC5E57BD-953B-41DD-9AFC-B7BEAAE1EA4A}" dt="2022-05-18T17:30:13.888" v="1006" actId="1076"/>
          <ac:spMkLst>
            <pc:docMk/>
            <pc:sldMk cId="973138495" sldId="314"/>
            <ac:spMk id="24" creationId="{50C48AB8-1986-9635-E523-319EAB7D8829}"/>
          </ac:spMkLst>
        </pc:spChg>
        <pc:spChg chg="add mod">
          <ac:chgData name="حصه بنت العتيبي" userId="c1fe605c-1aaf-4791-a440-af891effc177" providerId="ADAL" clId="{AC5E57BD-953B-41DD-9AFC-B7BEAAE1EA4A}" dt="2022-05-18T17:30:09.107" v="1005" actId="1076"/>
          <ac:spMkLst>
            <pc:docMk/>
            <pc:sldMk cId="973138495" sldId="314"/>
            <ac:spMk id="25" creationId="{9A110972-8A5A-5982-947F-F22B1863817A}"/>
          </ac:spMkLst>
        </pc:spChg>
        <pc:picChg chg="mod">
          <ac:chgData name="حصه بنت العتيبي" userId="c1fe605c-1aaf-4791-a440-af891effc177" providerId="ADAL" clId="{AC5E57BD-953B-41DD-9AFC-B7BEAAE1EA4A}" dt="2022-05-18T17:10:35.480" v="945" actId="1076"/>
          <ac:picMkLst>
            <pc:docMk/>
            <pc:sldMk cId="973138495" sldId="314"/>
            <ac:picMk id="15" creationId="{5EFDCC66-88B4-08AA-F54A-50F36EADAB64}"/>
          </ac:picMkLst>
        </pc:picChg>
        <pc:picChg chg="add del mod">
          <ac:chgData name="حصه بنت العتيبي" userId="c1fe605c-1aaf-4791-a440-af891effc177" providerId="ADAL" clId="{AC5E57BD-953B-41DD-9AFC-B7BEAAE1EA4A}" dt="2022-05-19T17:51:15.899" v="1841" actId="478"/>
          <ac:picMkLst>
            <pc:docMk/>
            <pc:sldMk cId="973138495" sldId="314"/>
            <ac:picMk id="22" creationId="{9A70033E-EA8C-F3B0-744B-CF548B32EB81}"/>
          </ac:picMkLst>
        </pc:picChg>
        <pc:picChg chg="add mod">
          <ac:chgData name="حصه بنت العتيبي" userId="c1fe605c-1aaf-4791-a440-af891effc177" providerId="ADAL" clId="{AC5E57BD-953B-41DD-9AFC-B7BEAAE1EA4A}" dt="2022-05-19T17:51:28.435" v="1843" actId="1076"/>
          <ac:picMkLst>
            <pc:docMk/>
            <pc:sldMk cId="973138495" sldId="314"/>
            <ac:picMk id="26" creationId="{C613F274-6E59-B92C-00BB-D2B136C6BE58}"/>
          </ac:picMkLst>
        </pc:picChg>
        <pc:picChg chg="add del mod">
          <ac:chgData name="حصه بنت العتيبي" userId="c1fe605c-1aaf-4791-a440-af891effc177" providerId="ADAL" clId="{AC5E57BD-953B-41DD-9AFC-B7BEAAE1EA4A}" dt="2022-05-20T08:32:22.418" v="2006" actId="478"/>
          <ac:picMkLst>
            <pc:docMk/>
            <pc:sldMk cId="973138495" sldId="314"/>
            <ac:picMk id="27" creationId="{190CD28C-5E4F-EFE0-2C57-C30709CD43C8}"/>
          </ac:picMkLst>
        </pc:picChg>
        <pc:picChg chg="del">
          <ac:chgData name="حصه بنت العتيبي" userId="c1fe605c-1aaf-4791-a440-af891effc177" providerId="ADAL" clId="{AC5E57BD-953B-41DD-9AFC-B7BEAAE1EA4A}" dt="2022-05-18T17:05:01.789" v="896" actId="21"/>
          <ac:picMkLst>
            <pc:docMk/>
            <pc:sldMk cId="973138495" sldId="314"/>
            <ac:picMk id="2050" creationId="{03E0A46D-90F7-05EB-C767-B0BFF95E0AC8}"/>
          </ac:picMkLst>
        </pc:picChg>
        <pc:picChg chg="del">
          <ac:chgData name="حصه بنت العتيبي" userId="c1fe605c-1aaf-4791-a440-af891effc177" providerId="ADAL" clId="{AC5E57BD-953B-41DD-9AFC-B7BEAAE1EA4A}" dt="2022-05-18T17:05:01.789" v="896" actId="21"/>
          <ac:picMkLst>
            <pc:docMk/>
            <pc:sldMk cId="973138495" sldId="314"/>
            <ac:picMk id="2052" creationId="{20B7E1FC-F854-C7A5-47FD-2287C58D5ECA}"/>
          </ac:picMkLst>
        </pc:picChg>
      </pc:sldChg>
      <pc:sldChg chg="addSp modSp new mod modTransition modAnim">
        <pc:chgData name="حصه بنت العتيبي" userId="c1fe605c-1aaf-4791-a440-af891effc177" providerId="ADAL" clId="{AC5E57BD-953B-41DD-9AFC-B7BEAAE1EA4A}" dt="2022-05-18T17:58:49.611" v="1226"/>
        <pc:sldMkLst>
          <pc:docMk/>
          <pc:sldMk cId="334348270" sldId="315"/>
        </pc:sldMkLst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5" creationId="{96866171-E8B6-3841-B170-D75C834AC1D0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6" creationId="{3DB84301-8CFB-2E58-59E3-332760926F33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7" creationId="{3477B2E9-A79A-0AE5-AC89-3D9C4084C1A8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8" creationId="{BE064186-FCC9-D12F-C981-C9CE77515E4D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9" creationId="{5CA314DB-ABB0-93F9-2DBE-0CB450EAFAF9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10" creationId="{38FAE9B7-3463-49EB-F480-B8EA8FB5BF3C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11" creationId="{9F5F9C5A-0358-9B42-0721-7D3D2C8CFA6B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12" creationId="{616B6CF5-76C1-A46C-8371-50C6448ED1BD}"/>
          </ac:spMkLst>
        </pc:spChg>
        <pc:spChg chg="add mod">
          <ac:chgData name="حصه بنت العتيبي" userId="c1fe605c-1aaf-4791-a440-af891effc177" providerId="ADAL" clId="{AC5E57BD-953B-41DD-9AFC-B7BEAAE1EA4A}" dt="2022-05-18T17:48:22.487" v="1175" actId="113"/>
          <ac:spMkLst>
            <pc:docMk/>
            <pc:sldMk cId="334348270" sldId="315"/>
            <ac:spMk id="13" creationId="{93DBA2C1-1DD8-978A-FBC8-D302C7D30AA8}"/>
          </ac:spMkLst>
        </pc:spChg>
        <pc:picChg chg="add mod modCrop">
          <ac:chgData name="حصه بنت العتيبي" userId="c1fe605c-1aaf-4791-a440-af891effc177" providerId="ADAL" clId="{AC5E57BD-953B-41DD-9AFC-B7BEAAE1EA4A}" dt="2022-05-18T17:42:21.640" v="1125" actId="14100"/>
          <ac:picMkLst>
            <pc:docMk/>
            <pc:sldMk cId="334348270" sldId="315"/>
            <ac:picMk id="3" creationId="{8179B340-C666-2243-9E1D-C3B2B1ADDE34}"/>
          </ac:picMkLst>
        </pc:picChg>
        <pc:picChg chg="add mod">
          <ac:chgData name="حصه بنت العتيبي" userId="c1fe605c-1aaf-4791-a440-af891effc177" providerId="ADAL" clId="{AC5E57BD-953B-41DD-9AFC-B7BEAAE1EA4A}" dt="2022-05-18T17:42:48.624" v="1128" actId="1076"/>
          <ac:picMkLst>
            <pc:docMk/>
            <pc:sldMk cId="334348270" sldId="315"/>
            <ac:picMk id="4" creationId="{217AE108-24A6-0C7C-2060-EC030F6389F7}"/>
          </ac:picMkLst>
        </pc:picChg>
        <pc:picChg chg="add mod">
          <ac:chgData name="حصه بنت العتيبي" userId="c1fe605c-1aaf-4791-a440-af891effc177" providerId="ADAL" clId="{AC5E57BD-953B-41DD-9AFC-B7BEAAE1EA4A}" dt="2022-05-18T17:50:51.328" v="1186" actId="1076"/>
          <ac:picMkLst>
            <pc:docMk/>
            <pc:sldMk cId="334348270" sldId="315"/>
            <ac:picMk id="14" creationId="{132C7CE7-84C6-1EF6-2332-CDE43E64BA9F}"/>
          </ac:picMkLst>
        </pc:picChg>
        <pc:picChg chg="add mod modCrop">
          <ac:chgData name="حصه بنت العتيبي" userId="c1fe605c-1aaf-4791-a440-af891effc177" providerId="ADAL" clId="{AC5E57BD-953B-41DD-9AFC-B7BEAAE1EA4A}" dt="2022-05-18T17:58:49.611" v="1226"/>
          <ac:picMkLst>
            <pc:docMk/>
            <pc:sldMk cId="334348270" sldId="315"/>
            <ac:picMk id="16" creationId="{829411F0-8C8A-E213-15E5-78DE4D321909}"/>
          </ac:picMkLst>
        </pc:picChg>
      </pc:sldChg>
      <pc:sldChg chg="addSp delSp modSp new mod ord modTransition">
        <pc:chgData name="حصه بنت العتيبي" userId="c1fe605c-1aaf-4791-a440-af891effc177" providerId="ADAL" clId="{AC5E57BD-953B-41DD-9AFC-B7BEAAE1EA4A}" dt="2022-05-19T17:53:57.634" v="1859" actId="20578"/>
        <pc:sldMkLst>
          <pc:docMk/>
          <pc:sldMk cId="1662329680" sldId="316"/>
        </pc:sldMkLst>
        <pc:spChg chg="add del mod">
          <ac:chgData name="حصه بنت العتيبي" userId="c1fe605c-1aaf-4791-a440-af891effc177" providerId="ADAL" clId="{AC5E57BD-953B-41DD-9AFC-B7BEAAE1EA4A}" dt="2022-05-19T17:11:25.580" v="1789" actId="478"/>
          <ac:spMkLst>
            <pc:docMk/>
            <pc:sldMk cId="1662329680" sldId="316"/>
            <ac:spMk id="2" creationId="{801602A9-3A2E-9D62-069B-2CE346AE7855}"/>
          </ac:spMkLst>
        </pc:spChg>
        <pc:picChg chg="add mod modCrop">
          <ac:chgData name="حصه بنت العتيبي" userId="c1fe605c-1aaf-4791-a440-af891effc177" providerId="ADAL" clId="{AC5E57BD-953B-41DD-9AFC-B7BEAAE1EA4A}" dt="2022-05-18T17:44:50.216" v="1151"/>
          <ac:picMkLst>
            <pc:docMk/>
            <pc:sldMk cId="1662329680" sldId="316"/>
            <ac:picMk id="4" creationId="{9FDB1EAC-1C7B-9D71-83B7-D41D7DE582BC}"/>
          </ac:picMkLst>
        </pc:picChg>
        <pc:picChg chg="add mod">
          <ac:chgData name="حصه بنت العتيبي" userId="c1fe605c-1aaf-4791-a440-af891effc177" providerId="ADAL" clId="{AC5E57BD-953B-41DD-9AFC-B7BEAAE1EA4A}" dt="2022-05-18T17:46:00.523" v="1162" actId="14100"/>
          <ac:picMkLst>
            <pc:docMk/>
            <pc:sldMk cId="1662329680" sldId="316"/>
            <ac:picMk id="5" creationId="{10187347-BCB8-4346-16DF-690091C300B9}"/>
          </ac:picMkLst>
        </pc:picChg>
        <pc:picChg chg="add mod">
          <ac:chgData name="حصه بنت العتيبي" userId="c1fe605c-1aaf-4791-a440-af891effc177" providerId="ADAL" clId="{AC5E57BD-953B-41DD-9AFC-B7BEAAE1EA4A}" dt="2022-05-18T17:59:17.055" v="1228" actId="1076"/>
          <ac:picMkLst>
            <pc:docMk/>
            <pc:sldMk cId="1662329680" sldId="316"/>
            <ac:picMk id="6" creationId="{5C57AE7E-E016-9006-AC56-5D4268C989C4}"/>
          </ac:picMkLst>
        </pc:picChg>
        <pc:picChg chg="add del mod">
          <ac:chgData name="حصه بنت العتيبي" userId="c1fe605c-1aaf-4791-a440-af891effc177" providerId="ADAL" clId="{AC5E57BD-953B-41DD-9AFC-B7BEAAE1EA4A}" dt="2022-05-19T17:11:24.950" v="1788"/>
          <ac:picMkLst>
            <pc:docMk/>
            <pc:sldMk cId="1662329680" sldId="316"/>
            <ac:picMk id="1026" creationId="{40066C9B-43C6-CFF9-6807-293FF8ECBDEF}"/>
          </ac:picMkLst>
        </pc:picChg>
      </pc:sldChg>
      <pc:sldChg chg="addSp delSp modSp new mod ord modTransition">
        <pc:chgData name="حصه بنت العتيبي" userId="c1fe605c-1aaf-4791-a440-af891effc177" providerId="ADAL" clId="{AC5E57BD-953B-41DD-9AFC-B7BEAAE1EA4A}" dt="2022-05-19T17:59:15.543" v="1869" actId="1076"/>
        <pc:sldMkLst>
          <pc:docMk/>
          <pc:sldMk cId="3410906335" sldId="317"/>
        </pc:sldMkLst>
        <pc:spChg chg="mod">
          <ac:chgData name="حصه بنت العتيبي" userId="c1fe605c-1aaf-4791-a440-af891effc177" providerId="ADAL" clId="{AC5E57BD-953B-41DD-9AFC-B7BEAAE1EA4A}" dt="2022-05-18T17:52:39.070" v="1203"/>
          <ac:spMkLst>
            <pc:docMk/>
            <pc:sldMk cId="3410906335" sldId="317"/>
            <ac:spMk id="6" creationId="{1335346D-C324-0525-E267-53A4B5F1C41B}"/>
          </ac:spMkLst>
        </pc:spChg>
        <pc:spChg chg="mod">
          <ac:chgData name="حصه بنت العتيبي" userId="c1fe605c-1aaf-4791-a440-af891effc177" providerId="ADAL" clId="{AC5E57BD-953B-41DD-9AFC-B7BEAAE1EA4A}" dt="2022-05-18T17:52:39.070" v="1203"/>
          <ac:spMkLst>
            <pc:docMk/>
            <pc:sldMk cId="3410906335" sldId="317"/>
            <ac:spMk id="7" creationId="{1F9FD760-0D60-F0F3-BE0D-87C7EEDACC30}"/>
          </ac:spMkLst>
        </pc:spChg>
        <pc:spChg chg="mod">
          <ac:chgData name="حصه بنت العتيبي" userId="c1fe605c-1aaf-4791-a440-af891effc177" providerId="ADAL" clId="{AC5E57BD-953B-41DD-9AFC-B7BEAAE1EA4A}" dt="2022-05-18T17:52:39.070" v="1203"/>
          <ac:spMkLst>
            <pc:docMk/>
            <pc:sldMk cId="3410906335" sldId="317"/>
            <ac:spMk id="8" creationId="{30DCBBE2-C438-76E9-234E-0EA574525851}"/>
          </ac:spMkLst>
        </pc:spChg>
        <pc:spChg chg="mod">
          <ac:chgData name="حصه بنت العتيبي" userId="c1fe605c-1aaf-4791-a440-af891effc177" providerId="ADAL" clId="{AC5E57BD-953B-41DD-9AFC-B7BEAAE1EA4A}" dt="2022-05-18T17:52:39.070" v="1203"/>
          <ac:spMkLst>
            <pc:docMk/>
            <pc:sldMk cId="3410906335" sldId="317"/>
            <ac:spMk id="9" creationId="{77654459-ABE9-E4C5-2667-AE4DC5E3C693}"/>
          </ac:spMkLst>
        </pc:spChg>
        <pc:grpChg chg="add del mod">
          <ac:chgData name="حصه بنت العتيبي" userId="c1fe605c-1aaf-4791-a440-af891effc177" providerId="ADAL" clId="{AC5E57BD-953B-41DD-9AFC-B7BEAAE1EA4A}" dt="2022-05-19T17:48:24.740" v="1829" actId="21"/>
          <ac:grpSpMkLst>
            <pc:docMk/>
            <pc:sldMk cId="3410906335" sldId="317"/>
            <ac:grpSpMk id="5" creationId="{DB499CF9-7036-E969-7B74-5158DD20300A}"/>
          </ac:grpSpMkLst>
        </pc:grpChg>
        <pc:picChg chg="add mod modCrop">
          <ac:chgData name="حصه بنت العتيبي" userId="c1fe605c-1aaf-4791-a440-af891effc177" providerId="ADAL" clId="{AC5E57BD-953B-41DD-9AFC-B7BEAAE1EA4A}" dt="2022-05-18T17:51:19.282" v="1190" actId="14100"/>
          <ac:picMkLst>
            <pc:docMk/>
            <pc:sldMk cId="3410906335" sldId="317"/>
            <ac:picMk id="3" creationId="{EC65022F-25D5-E0B7-7A5E-4C62C9F16E0A}"/>
          </ac:picMkLst>
        </pc:picChg>
        <pc:picChg chg="add mod">
          <ac:chgData name="حصه بنت العتيبي" userId="c1fe605c-1aaf-4791-a440-af891effc177" providerId="ADAL" clId="{AC5E57BD-953B-41DD-9AFC-B7BEAAE1EA4A}" dt="2022-05-18T17:51:21.863" v="1191" actId="1076"/>
          <ac:picMkLst>
            <pc:docMk/>
            <pc:sldMk cId="3410906335" sldId="317"/>
            <ac:picMk id="4" creationId="{358A4CC3-F510-7C87-1BE3-7CCF4B8454C7}"/>
          </ac:picMkLst>
        </pc:picChg>
        <pc:picChg chg="add mod">
          <ac:chgData name="حصه بنت العتيبي" userId="c1fe605c-1aaf-4791-a440-af891effc177" providerId="ADAL" clId="{AC5E57BD-953B-41DD-9AFC-B7BEAAE1EA4A}" dt="2022-05-19T17:46:18.137" v="1822"/>
          <ac:picMkLst>
            <pc:docMk/>
            <pc:sldMk cId="3410906335" sldId="317"/>
            <ac:picMk id="10" creationId="{4416844D-BBCD-D1CE-933B-4D34BDE4BF94}"/>
          </ac:picMkLst>
        </pc:picChg>
        <pc:picChg chg="add del mod">
          <ac:chgData name="حصه بنت العتيبي" userId="c1fe605c-1aaf-4791-a440-af891effc177" providerId="ADAL" clId="{AC5E57BD-953B-41DD-9AFC-B7BEAAE1EA4A}" dt="2022-05-19T17:47:55.567" v="1828" actId="22"/>
          <ac:picMkLst>
            <pc:docMk/>
            <pc:sldMk cId="3410906335" sldId="317"/>
            <ac:picMk id="11" creationId="{8FA36D1E-FFEA-DBF6-9721-F1C3F2F855EC}"/>
          </ac:picMkLst>
        </pc:picChg>
        <pc:picChg chg="add mod">
          <ac:chgData name="حصه بنت العتيبي" userId="c1fe605c-1aaf-4791-a440-af891effc177" providerId="ADAL" clId="{AC5E57BD-953B-41DD-9AFC-B7BEAAE1EA4A}" dt="2022-05-19T17:59:15.543" v="1869" actId="1076"/>
          <ac:picMkLst>
            <pc:docMk/>
            <pc:sldMk cId="3410906335" sldId="317"/>
            <ac:picMk id="12" creationId="{358A5BBB-1FE8-A732-C419-1BAF1B90E601}"/>
          </ac:picMkLst>
        </pc:picChg>
      </pc:sldChg>
      <pc:sldChg chg="addSp delSp modSp add mod ord delAnim">
        <pc:chgData name="حصه بنت العتيبي" userId="c1fe605c-1aaf-4791-a440-af891effc177" providerId="ADAL" clId="{AC5E57BD-953B-41DD-9AFC-B7BEAAE1EA4A}" dt="2022-05-19T05:17:21.443" v="1351" actId="1076"/>
        <pc:sldMkLst>
          <pc:docMk/>
          <pc:sldMk cId="2584375956" sldId="318"/>
        </pc:sldMkLst>
        <pc:spChg chg="add mod">
          <ac:chgData name="حصه بنت العتيبي" userId="c1fe605c-1aaf-4791-a440-af891effc177" providerId="ADAL" clId="{AC5E57BD-953B-41DD-9AFC-B7BEAAE1EA4A}" dt="2022-05-19T05:17:00.203" v="1348" actId="1076"/>
          <ac:spMkLst>
            <pc:docMk/>
            <pc:sldMk cId="2584375956" sldId="318"/>
            <ac:spMk id="11" creationId="{22B871A8-F82F-2677-14D7-88A2297934D5}"/>
          </ac:spMkLst>
        </pc:spChg>
        <pc:spChg chg="del">
          <ac:chgData name="حصه بنت العتيبي" userId="c1fe605c-1aaf-4791-a440-af891effc177" providerId="ADAL" clId="{AC5E57BD-953B-41DD-9AFC-B7BEAAE1EA4A}" dt="2022-05-18T17:52:11.292" v="1197" actId="21"/>
          <ac:spMkLst>
            <pc:docMk/>
            <pc:sldMk cId="2584375956" sldId="318"/>
            <ac:spMk id="11" creationId="{3B272F90-8452-A50C-BD13-B9C9BBAA1421}"/>
          </ac:spMkLst>
        </pc:spChg>
        <pc:spChg chg="mod">
          <ac:chgData name="حصه بنت العتيبي" userId="c1fe605c-1aaf-4791-a440-af891effc177" providerId="ADAL" clId="{AC5E57BD-953B-41DD-9AFC-B7BEAAE1EA4A}" dt="2022-05-18T17:52:30.696" v="1202" actId="14838"/>
          <ac:spMkLst>
            <pc:docMk/>
            <pc:sldMk cId="2584375956" sldId="318"/>
            <ac:spMk id="13" creationId="{A1F68806-A359-CE5D-F6C8-90E302F7A74A}"/>
          </ac:spMkLst>
        </pc:spChg>
        <pc:spChg chg="del">
          <ac:chgData name="حصه بنت العتيبي" userId="c1fe605c-1aaf-4791-a440-af891effc177" providerId="ADAL" clId="{AC5E57BD-953B-41DD-9AFC-B7BEAAE1EA4A}" dt="2022-05-18T17:52:11.292" v="1197" actId="21"/>
          <ac:spMkLst>
            <pc:docMk/>
            <pc:sldMk cId="2584375956" sldId="318"/>
            <ac:spMk id="14" creationId="{3D9FCD89-BB50-4249-746A-FAEB1A1A9562}"/>
          </ac:spMkLst>
        </pc:spChg>
        <pc:spChg chg="add mod">
          <ac:chgData name="حصه بنت العتيبي" userId="c1fe605c-1aaf-4791-a440-af891effc177" providerId="ADAL" clId="{AC5E57BD-953B-41DD-9AFC-B7BEAAE1EA4A}" dt="2022-05-19T05:17:00.203" v="1348" actId="1076"/>
          <ac:spMkLst>
            <pc:docMk/>
            <pc:sldMk cId="2584375956" sldId="318"/>
            <ac:spMk id="14" creationId="{AE1B6531-646F-18EF-595E-00A32DDF51F9}"/>
          </ac:spMkLst>
        </pc:spChg>
        <pc:spChg chg="add mod">
          <ac:chgData name="حصه بنت العتيبي" userId="c1fe605c-1aaf-4791-a440-af891effc177" providerId="ADAL" clId="{AC5E57BD-953B-41DD-9AFC-B7BEAAE1EA4A}" dt="2022-05-19T05:17:00.203" v="1348" actId="1076"/>
          <ac:spMkLst>
            <pc:docMk/>
            <pc:sldMk cId="2584375956" sldId="318"/>
            <ac:spMk id="15" creationId="{47D1BAF0-DA90-405D-5169-93006D34C7A3}"/>
          </ac:spMkLst>
        </pc:spChg>
        <pc:spChg chg="del">
          <ac:chgData name="حصه بنت العتيبي" userId="c1fe605c-1aaf-4791-a440-af891effc177" providerId="ADAL" clId="{AC5E57BD-953B-41DD-9AFC-B7BEAAE1EA4A}" dt="2022-05-18T17:52:11.292" v="1197" actId="21"/>
          <ac:spMkLst>
            <pc:docMk/>
            <pc:sldMk cId="2584375956" sldId="318"/>
            <ac:spMk id="16" creationId="{8F0691BB-E944-1B8F-A575-EED9E2A3CE53}"/>
          </ac:spMkLst>
        </pc:spChg>
        <pc:picChg chg="add mod">
          <ac:chgData name="حصه بنت العتيبي" userId="c1fe605c-1aaf-4791-a440-af891effc177" providerId="ADAL" clId="{AC5E57BD-953B-41DD-9AFC-B7BEAAE1EA4A}" dt="2022-05-19T05:17:21.443" v="1351" actId="1076"/>
          <ac:picMkLst>
            <pc:docMk/>
            <pc:sldMk cId="2584375956" sldId="318"/>
            <ac:picMk id="16" creationId="{46185DA2-EDE2-E891-DFA4-4DFB1C9C85FA}"/>
          </ac:picMkLst>
        </pc:picChg>
      </pc:sldChg>
      <pc:sldChg chg="addSp delSp modSp new del mod modTransition modAnim">
        <pc:chgData name="حصه بنت العتيبي" userId="c1fe605c-1aaf-4791-a440-af891effc177" providerId="ADAL" clId="{AC5E57BD-953B-41DD-9AFC-B7BEAAE1EA4A}" dt="2022-05-19T05:25:00.952" v="1408" actId="47"/>
        <pc:sldMkLst>
          <pc:docMk/>
          <pc:sldMk cId="1768569548" sldId="319"/>
        </pc:sldMkLst>
        <pc:spChg chg="add mod">
          <ac:chgData name="حصه بنت العتيبي" userId="c1fe605c-1aaf-4791-a440-af891effc177" providerId="ADAL" clId="{AC5E57BD-953B-41DD-9AFC-B7BEAAE1EA4A}" dt="2022-05-19T05:02:42.239" v="1254" actId="1076"/>
          <ac:spMkLst>
            <pc:docMk/>
            <pc:sldMk cId="1768569548" sldId="319"/>
            <ac:spMk id="5" creationId="{F18B65DB-CD33-8FB4-306A-54C19AC18729}"/>
          </ac:spMkLst>
        </pc:spChg>
        <pc:spChg chg="add mod">
          <ac:chgData name="حصه بنت العتيبي" userId="c1fe605c-1aaf-4791-a440-af891effc177" providerId="ADAL" clId="{AC5E57BD-953B-41DD-9AFC-B7BEAAE1EA4A}" dt="2022-05-19T05:02:34.156" v="1253" actId="14100"/>
          <ac:spMkLst>
            <pc:docMk/>
            <pc:sldMk cId="1768569548" sldId="319"/>
            <ac:spMk id="7" creationId="{543965C1-3174-2F55-F0CE-4350B4FEC42F}"/>
          </ac:spMkLst>
        </pc:spChg>
        <pc:spChg chg="add mod">
          <ac:chgData name="حصه بنت العتيبي" userId="c1fe605c-1aaf-4791-a440-af891effc177" providerId="ADAL" clId="{AC5E57BD-953B-41DD-9AFC-B7BEAAE1EA4A}" dt="2022-05-19T05:02:34.156" v="1253" actId="14100"/>
          <ac:spMkLst>
            <pc:docMk/>
            <pc:sldMk cId="1768569548" sldId="319"/>
            <ac:spMk id="9" creationId="{97BEF04E-A433-CC46-ADF8-C987961D6E8A}"/>
          </ac:spMkLst>
        </pc:spChg>
        <pc:spChg chg="add mod">
          <ac:chgData name="حصه بنت العتيبي" userId="c1fe605c-1aaf-4791-a440-af891effc177" providerId="ADAL" clId="{AC5E57BD-953B-41DD-9AFC-B7BEAAE1EA4A}" dt="2022-05-19T05:18:02.151" v="1352" actId="207"/>
          <ac:spMkLst>
            <pc:docMk/>
            <pc:sldMk cId="1768569548" sldId="319"/>
            <ac:spMk id="11" creationId="{7C8377C4-D92B-97D1-AD73-F06DA2277726}"/>
          </ac:spMkLst>
        </pc:spChg>
        <pc:spChg chg="add mod">
          <ac:chgData name="حصه بنت العتيبي" userId="c1fe605c-1aaf-4791-a440-af891effc177" providerId="ADAL" clId="{AC5E57BD-953B-41DD-9AFC-B7BEAAE1EA4A}" dt="2022-05-19T05:06:50.720" v="1276" actId="20577"/>
          <ac:spMkLst>
            <pc:docMk/>
            <pc:sldMk cId="1768569548" sldId="319"/>
            <ac:spMk id="12" creationId="{1155D778-A011-18A7-45ED-3A91EA0AA853}"/>
          </ac:spMkLst>
        </pc:spChg>
        <pc:spChg chg="add mod">
          <ac:chgData name="حصه بنت العتيبي" userId="c1fe605c-1aaf-4791-a440-af891effc177" providerId="ADAL" clId="{AC5E57BD-953B-41DD-9AFC-B7BEAAE1EA4A}" dt="2022-05-19T05:15:38.781" v="1340" actId="1076"/>
          <ac:spMkLst>
            <pc:docMk/>
            <pc:sldMk cId="1768569548" sldId="319"/>
            <ac:spMk id="13" creationId="{CBCE3E81-BB03-32FB-0DCB-C9B5A80B412B}"/>
          </ac:spMkLst>
        </pc:spChg>
        <pc:spChg chg="add mod">
          <ac:chgData name="حصه بنت العتيبي" userId="c1fe605c-1aaf-4791-a440-af891effc177" providerId="ADAL" clId="{AC5E57BD-953B-41DD-9AFC-B7BEAAE1EA4A}" dt="2022-05-19T05:18:41.858" v="1361" actId="207"/>
          <ac:spMkLst>
            <pc:docMk/>
            <pc:sldMk cId="1768569548" sldId="319"/>
            <ac:spMk id="15" creationId="{A597A56A-5D6D-C7B2-914C-B4025F0BEEC5}"/>
          </ac:spMkLst>
        </pc:spChg>
        <pc:spChg chg="add mod">
          <ac:chgData name="حصه بنت العتيبي" userId="c1fe605c-1aaf-4791-a440-af891effc177" providerId="ADAL" clId="{AC5E57BD-953B-41DD-9AFC-B7BEAAE1EA4A}" dt="2022-05-19T05:18:37.733" v="1360" actId="207"/>
          <ac:spMkLst>
            <pc:docMk/>
            <pc:sldMk cId="1768569548" sldId="319"/>
            <ac:spMk id="17" creationId="{3F60D829-DEE2-9F7A-02E2-ED634DEA1DFA}"/>
          </ac:spMkLst>
        </pc:spChg>
        <pc:spChg chg="add mod">
          <ac:chgData name="حصه بنت العتيبي" userId="c1fe605c-1aaf-4791-a440-af891effc177" providerId="ADAL" clId="{AC5E57BD-953B-41DD-9AFC-B7BEAAE1EA4A}" dt="2022-05-19T05:19:13.089" v="1367" actId="1076"/>
          <ac:spMkLst>
            <pc:docMk/>
            <pc:sldMk cId="1768569548" sldId="319"/>
            <ac:spMk id="23" creationId="{60E43839-E916-1EB5-5979-7560C44E191F}"/>
          </ac:spMkLst>
        </pc:spChg>
        <pc:spChg chg="add del">
          <ac:chgData name="حصه بنت العتيبي" userId="c1fe605c-1aaf-4791-a440-af891effc177" providerId="ADAL" clId="{AC5E57BD-953B-41DD-9AFC-B7BEAAE1EA4A}" dt="2022-05-19T05:16:44.865" v="1346" actId="22"/>
          <ac:spMkLst>
            <pc:docMk/>
            <pc:sldMk cId="1768569548" sldId="319"/>
            <ac:spMk id="25" creationId="{50827D78-E7ED-D84D-7B7E-2117DAED846E}"/>
          </ac:spMkLst>
        </pc:spChg>
        <pc:picChg chg="add mod">
          <ac:chgData name="حصه بنت العتيبي" userId="c1fe605c-1aaf-4791-a440-af891effc177" providerId="ADAL" clId="{AC5E57BD-953B-41DD-9AFC-B7BEAAE1EA4A}" dt="2022-05-19T05:02:50.739" v="1256" actId="14100"/>
          <ac:picMkLst>
            <pc:docMk/>
            <pc:sldMk cId="1768569548" sldId="319"/>
            <ac:picMk id="2" creationId="{F78F053B-E87C-7FCD-AFED-7DC029BA1A28}"/>
          </ac:picMkLst>
        </pc:picChg>
        <pc:picChg chg="add mod">
          <ac:chgData name="حصه بنت العتيبي" userId="c1fe605c-1aaf-4791-a440-af891effc177" providerId="ADAL" clId="{AC5E57BD-953B-41DD-9AFC-B7BEAAE1EA4A}" dt="2022-05-19T05:02:48.015" v="1255" actId="14100"/>
          <ac:picMkLst>
            <pc:docMk/>
            <pc:sldMk cId="1768569548" sldId="319"/>
            <ac:picMk id="3" creationId="{CAB25D47-C1DC-18A0-90A7-01D4C27CB8E9}"/>
          </ac:picMkLst>
        </pc:picChg>
        <pc:picChg chg="add del mod">
          <ac:chgData name="حصه بنت العتيبي" userId="c1fe605c-1aaf-4791-a440-af891effc177" providerId="ADAL" clId="{AC5E57BD-953B-41DD-9AFC-B7BEAAE1EA4A}" dt="2022-05-19T05:10:27.031" v="1311" actId="478"/>
          <ac:picMkLst>
            <pc:docMk/>
            <pc:sldMk cId="1768569548" sldId="319"/>
            <ac:picMk id="19" creationId="{FABB8E88-A3E7-E7F1-35D0-617BBD98F917}"/>
          </ac:picMkLst>
        </pc:picChg>
        <pc:picChg chg="add mod modCrop">
          <ac:chgData name="حصه بنت العتيبي" userId="c1fe605c-1aaf-4791-a440-af891effc177" providerId="ADAL" clId="{AC5E57BD-953B-41DD-9AFC-B7BEAAE1EA4A}" dt="2022-05-19T05:14:51.882" v="1337" actId="1076"/>
          <ac:picMkLst>
            <pc:docMk/>
            <pc:sldMk cId="1768569548" sldId="319"/>
            <ac:picMk id="21" creationId="{C4C1CE9D-9731-85D3-5BCB-E7AB06155A28}"/>
          </ac:picMkLst>
        </pc:picChg>
      </pc:sldChg>
      <pc:sldChg chg="addSp delSp modSp new mod modTransition modAnim">
        <pc:chgData name="حصه بنت العتيبي" userId="c1fe605c-1aaf-4791-a440-af891effc177" providerId="ADAL" clId="{AC5E57BD-953B-41DD-9AFC-B7BEAAE1EA4A}" dt="2022-05-20T08:35:31.468" v="2008"/>
        <pc:sldMkLst>
          <pc:docMk/>
          <pc:sldMk cId="1655174048" sldId="320"/>
        </pc:sldMkLst>
        <pc:spChg chg="add mod">
          <ac:chgData name="حصه بنت العتيبي" userId="c1fe605c-1aaf-4791-a440-af891effc177" providerId="ADAL" clId="{AC5E57BD-953B-41DD-9AFC-B7BEAAE1EA4A}" dt="2022-05-19T06:30:47.644" v="1523" actId="1076"/>
          <ac:spMkLst>
            <pc:docMk/>
            <pc:sldMk cId="1655174048" sldId="320"/>
            <ac:spMk id="7" creationId="{8601EC6E-672C-E1D1-BCB1-772DE74C8755}"/>
          </ac:spMkLst>
        </pc:spChg>
        <pc:spChg chg="add mod">
          <ac:chgData name="حصه بنت العتيبي" userId="c1fe605c-1aaf-4791-a440-af891effc177" providerId="ADAL" clId="{AC5E57BD-953B-41DD-9AFC-B7BEAAE1EA4A}" dt="2022-05-19T06:30:34.925" v="1521" actId="1076"/>
          <ac:spMkLst>
            <pc:docMk/>
            <pc:sldMk cId="1655174048" sldId="320"/>
            <ac:spMk id="8" creationId="{4078A163-85D9-6E5D-D30F-3029CFC7EF09}"/>
          </ac:spMkLst>
        </pc:spChg>
        <pc:spChg chg="add mod">
          <ac:chgData name="حصه بنت العتيبي" userId="c1fe605c-1aaf-4791-a440-af891effc177" providerId="ADAL" clId="{AC5E57BD-953B-41DD-9AFC-B7BEAAE1EA4A}" dt="2022-05-19T05:35:55.417" v="1502" actId="1076"/>
          <ac:spMkLst>
            <pc:docMk/>
            <pc:sldMk cId="1655174048" sldId="320"/>
            <ac:spMk id="9" creationId="{2DB5151A-B80D-8AAF-1D5D-C69D079F77B9}"/>
          </ac:spMkLst>
        </pc:spChg>
        <pc:spChg chg="add mod">
          <ac:chgData name="حصه بنت العتيبي" userId="c1fe605c-1aaf-4791-a440-af891effc177" providerId="ADAL" clId="{AC5E57BD-953B-41DD-9AFC-B7BEAAE1EA4A}" dt="2022-05-19T06:30:27.490" v="1520" actId="1076"/>
          <ac:spMkLst>
            <pc:docMk/>
            <pc:sldMk cId="1655174048" sldId="320"/>
            <ac:spMk id="10" creationId="{DFC2A179-5D3F-5393-4CE3-223DC5778C6B}"/>
          </ac:spMkLst>
        </pc:spChg>
        <pc:spChg chg="add mod">
          <ac:chgData name="حصه بنت العتيبي" userId="c1fe605c-1aaf-4791-a440-af891effc177" providerId="ADAL" clId="{AC5E57BD-953B-41DD-9AFC-B7BEAAE1EA4A}" dt="2022-05-19T06:30:24.470" v="1519" actId="1076"/>
          <ac:spMkLst>
            <pc:docMk/>
            <pc:sldMk cId="1655174048" sldId="320"/>
            <ac:spMk id="11" creationId="{55903576-A83F-8F37-D05E-EF341D6283A1}"/>
          </ac:spMkLst>
        </pc:spChg>
        <pc:spChg chg="add mod">
          <ac:chgData name="حصه بنت العتيبي" userId="c1fe605c-1aaf-4791-a440-af891effc177" providerId="ADAL" clId="{AC5E57BD-953B-41DD-9AFC-B7BEAAE1EA4A}" dt="2022-05-19T06:30:10.269" v="1516" actId="1076"/>
          <ac:spMkLst>
            <pc:docMk/>
            <pc:sldMk cId="1655174048" sldId="320"/>
            <ac:spMk id="12" creationId="{D2853969-22F8-EF3C-E344-7AE231E04A91}"/>
          </ac:spMkLst>
        </pc:spChg>
        <pc:spChg chg="add mod">
          <ac:chgData name="حصه بنت العتيبي" userId="c1fe605c-1aaf-4791-a440-af891effc177" providerId="ADAL" clId="{AC5E57BD-953B-41DD-9AFC-B7BEAAE1EA4A}" dt="2022-05-19T06:30:20.169" v="1518" actId="1076"/>
          <ac:spMkLst>
            <pc:docMk/>
            <pc:sldMk cId="1655174048" sldId="320"/>
            <ac:spMk id="13" creationId="{E5A79812-39CC-1D7B-244D-AFC12DD91561}"/>
          </ac:spMkLst>
        </pc:spChg>
        <pc:spChg chg="add mod">
          <ac:chgData name="حصه بنت العتيبي" userId="c1fe605c-1aaf-4791-a440-af891effc177" providerId="ADAL" clId="{AC5E57BD-953B-41DD-9AFC-B7BEAAE1EA4A}" dt="2022-05-19T05:36:47.948" v="1515" actId="1076"/>
          <ac:spMkLst>
            <pc:docMk/>
            <pc:sldMk cId="1655174048" sldId="320"/>
            <ac:spMk id="14" creationId="{8D710D25-B01C-59D4-B55B-4FE9107332D3}"/>
          </ac:spMkLst>
        </pc:spChg>
        <pc:spChg chg="mod">
          <ac:chgData name="حصه بنت العتيبي" userId="c1fe605c-1aaf-4791-a440-af891effc177" providerId="ADAL" clId="{AC5E57BD-953B-41DD-9AFC-B7BEAAE1EA4A}" dt="2022-05-19T07:01:44.628" v="1564"/>
          <ac:spMkLst>
            <pc:docMk/>
            <pc:sldMk cId="1655174048" sldId="320"/>
            <ac:spMk id="16" creationId="{F5727FC7-4890-A44C-5D4F-DC43A0554EB1}"/>
          </ac:spMkLst>
        </pc:spChg>
        <pc:spChg chg="mod">
          <ac:chgData name="حصه بنت العتيبي" userId="c1fe605c-1aaf-4791-a440-af891effc177" providerId="ADAL" clId="{AC5E57BD-953B-41DD-9AFC-B7BEAAE1EA4A}" dt="2022-05-19T07:01:44.628" v="1564"/>
          <ac:spMkLst>
            <pc:docMk/>
            <pc:sldMk cId="1655174048" sldId="320"/>
            <ac:spMk id="17" creationId="{551DCA7A-2CBE-F9F4-D12D-B50803FEE134}"/>
          </ac:spMkLst>
        </pc:spChg>
        <pc:spChg chg="mod">
          <ac:chgData name="حصه بنت العتيبي" userId="c1fe605c-1aaf-4791-a440-af891effc177" providerId="ADAL" clId="{AC5E57BD-953B-41DD-9AFC-B7BEAAE1EA4A}" dt="2022-05-19T07:01:44.628" v="1564"/>
          <ac:spMkLst>
            <pc:docMk/>
            <pc:sldMk cId="1655174048" sldId="320"/>
            <ac:spMk id="18" creationId="{EF476221-BD2F-5535-9AEE-96E0A1F46BA8}"/>
          </ac:spMkLst>
        </pc:spChg>
        <pc:spChg chg="mod">
          <ac:chgData name="حصه بنت العتيبي" userId="c1fe605c-1aaf-4791-a440-af891effc177" providerId="ADAL" clId="{AC5E57BD-953B-41DD-9AFC-B7BEAAE1EA4A}" dt="2022-05-19T07:01:44.628" v="1564"/>
          <ac:spMkLst>
            <pc:docMk/>
            <pc:sldMk cId="1655174048" sldId="320"/>
            <ac:spMk id="19" creationId="{A8158624-28F0-3AC5-E574-0DF7E7AB37F3}"/>
          </ac:spMkLst>
        </pc:spChg>
        <pc:grpChg chg="add mod">
          <ac:chgData name="حصه بنت العتيبي" userId="c1fe605c-1aaf-4791-a440-af891effc177" providerId="ADAL" clId="{AC5E57BD-953B-41DD-9AFC-B7BEAAE1EA4A}" dt="2022-05-19T07:01:47.752" v="1565" actId="1076"/>
          <ac:grpSpMkLst>
            <pc:docMk/>
            <pc:sldMk cId="1655174048" sldId="320"/>
            <ac:grpSpMk id="15" creationId="{D3A57983-935B-E1DF-D335-DC9B047BEBE0}"/>
          </ac:grpSpMkLst>
        </pc:grpChg>
        <pc:picChg chg="add mod modCrop">
          <ac:chgData name="حصه بنت العتيبي" userId="c1fe605c-1aaf-4791-a440-af891effc177" providerId="ADAL" clId="{AC5E57BD-953B-41DD-9AFC-B7BEAAE1EA4A}" dt="2022-05-19T05:36:21.102" v="1508" actId="1076"/>
          <ac:picMkLst>
            <pc:docMk/>
            <pc:sldMk cId="1655174048" sldId="320"/>
            <ac:picMk id="3" creationId="{AB217B01-25F1-8884-BEF6-87AB2E2EB836}"/>
          </ac:picMkLst>
        </pc:picChg>
        <pc:picChg chg="add del mod">
          <ac:chgData name="حصه بنت العتيبي" userId="c1fe605c-1aaf-4791-a440-af891effc177" providerId="ADAL" clId="{AC5E57BD-953B-41DD-9AFC-B7BEAAE1EA4A}" dt="2022-05-19T05:28:36.809" v="1450" actId="478"/>
          <ac:picMkLst>
            <pc:docMk/>
            <pc:sldMk cId="1655174048" sldId="320"/>
            <ac:picMk id="5" creationId="{09B753A2-340E-F32E-E552-CB40D623ABCD}"/>
          </ac:picMkLst>
        </pc:picChg>
        <pc:picChg chg="add mod modCrop">
          <ac:chgData name="حصه بنت العتيبي" userId="c1fe605c-1aaf-4791-a440-af891effc177" providerId="ADAL" clId="{AC5E57BD-953B-41DD-9AFC-B7BEAAE1EA4A}" dt="2022-05-19T05:31:25.587" v="1474" actId="14100"/>
          <ac:picMkLst>
            <pc:docMk/>
            <pc:sldMk cId="1655174048" sldId="320"/>
            <ac:picMk id="6" creationId="{A587B33E-F989-3D9C-8AD7-70C7A24CE5A5}"/>
          </ac:picMkLst>
        </pc:picChg>
      </pc:sldChg>
      <pc:sldChg chg="addSp delSp modSp add del mod modAnim">
        <pc:chgData name="حصه بنت العتيبي" userId="c1fe605c-1aaf-4791-a440-af891effc177" providerId="ADAL" clId="{AC5E57BD-953B-41DD-9AFC-B7BEAAE1EA4A}" dt="2022-05-19T17:50:57.512" v="1838" actId="1076"/>
        <pc:sldMkLst>
          <pc:docMk/>
          <pc:sldMk cId="2665214816" sldId="321"/>
        </pc:sldMkLst>
        <pc:spChg chg="add mod">
          <ac:chgData name="حصه بنت العتيبي" userId="c1fe605c-1aaf-4791-a440-af891effc177" providerId="ADAL" clId="{AC5E57BD-953B-41DD-9AFC-B7BEAAE1EA4A}" dt="2022-05-19T17:50:57.512" v="1838" actId="1076"/>
          <ac:spMkLst>
            <pc:docMk/>
            <pc:sldMk cId="2665214816" sldId="321"/>
            <ac:spMk id="16" creationId="{0EC7FE39-6F18-DD86-E9D7-E3254F25F3DA}"/>
          </ac:spMkLst>
        </pc:spChg>
        <pc:spChg chg="add del mod">
          <ac:chgData name="حصه بنت العتيبي" userId="c1fe605c-1aaf-4791-a440-af891effc177" providerId="ADAL" clId="{AC5E57BD-953B-41DD-9AFC-B7BEAAE1EA4A}" dt="2022-05-19T05:22:02.146" v="1375" actId="478"/>
          <ac:spMkLst>
            <pc:docMk/>
            <pc:sldMk cId="2665214816" sldId="321"/>
            <ac:spMk id="16" creationId="{336C5476-B113-20C6-1623-F9FC5BD29F9E}"/>
          </ac:spMkLst>
        </pc:spChg>
        <pc:spChg chg="mod">
          <ac:chgData name="حصه بنت العتيبي" userId="c1fe605c-1aaf-4791-a440-af891effc177" providerId="ADAL" clId="{AC5E57BD-953B-41DD-9AFC-B7BEAAE1EA4A}" dt="2022-05-19T05:22:39.919" v="1380" actId="1076"/>
          <ac:spMkLst>
            <pc:docMk/>
            <pc:sldMk cId="2665214816" sldId="321"/>
            <ac:spMk id="17" creationId="{3F60D829-DEE2-9F7A-02E2-ED634DEA1DFA}"/>
          </ac:spMkLst>
        </pc:spChg>
        <pc:spChg chg="add mod">
          <ac:chgData name="حصه بنت العتيبي" userId="c1fe605c-1aaf-4791-a440-af891effc177" providerId="ADAL" clId="{AC5E57BD-953B-41DD-9AFC-B7BEAAE1EA4A}" dt="2022-05-19T05:24:00.030" v="1403" actId="114"/>
          <ac:spMkLst>
            <pc:docMk/>
            <pc:sldMk cId="2665214816" sldId="321"/>
            <ac:spMk id="18" creationId="{E6B25BB2-4096-77E5-4CB8-36B3A7536B1C}"/>
          </ac:spMkLst>
        </pc:spChg>
        <pc:spChg chg="mod">
          <ac:chgData name="حصه بنت العتيبي" userId="c1fe605c-1aaf-4791-a440-af891effc177" providerId="ADAL" clId="{AC5E57BD-953B-41DD-9AFC-B7BEAAE1EA4A}" dt="2022-05-19T05:22:26.485" v="1376" actId="1076"/>
          <ac:spMkLst>
            <pc:docMk/>
            <pc:sldMk cId="2665214816" sldId="321"/>
            <ac:spMk id="23" creationId="{60E43839-E916-1EB5-5979-7560C44E191F}"/>
          </ac:spMkLst>
        </pc:spChg>
        <pc:picChg chg="mod">
          <ac:chgData name="حصه بنت العتيبي" userId="c1fe605c-1aaf-4791-a440-af891effc177" providerId="ADAL" clId="{AC5E57BD-953B-41DD-9AFC-B7BEAAE1EA4A}" dt="2022-05-19T05:22:58.249" v="1386" actId="1076"/>
          <ac:picMkLst>
            <pc:docMk/>
            <pc:sldMk cId="2665214816" sldId="321"/>
            <ac:picMk id="3" creationId="{CAB25D47-C1DC-18A0-90A7-01D4C27CB8E9}"/>
          </ac:picMkLst>
        </pc:picChg>
        <pc:picChg chg="add mod">
          <ac:chgData name="حصه بنت العتيبي" userId="c1fe605c-1aaf-4791-a440-af891effc177" providerId="ADAL" clId="{AC5E57BD-953B-41DD-9AFC-B7BEAAE1EA4A}" dt="2022-05-19T17:50:57.512" v="1838" actId="1076"/>
          <ac:picMkLst>
            <pc:docMk/>
            <pc:sldMk cId="2665214816" sldId="321"/>
            <ac:picMk id="19" creationId="{67406DDA-6E1C-5A67-C518-28B36508A165}"/>
          </ac:picMkLst>
        </pc:picChg>
        <pc:picChg chg="mod">
          <ac:chgData name="حصه بنت العتيبي" userId="c1fe605c-1aaf-4791-a440-af891effc177" providerId="ADAL" clId="{AC5E57BD-953B-41DD-9AFC-B7BEAAE1EA4A}" dt="2022-05-19T05:23:01.294" v="1387" actId="1076"/>
          <ac:picMkLst>
            <pc:docMk/>
            <pc:sldMk cId="2665214816" sldId="321"/>
            <ac:picMk id="21" creationId="{C4C1CE9D-9731-85D3-5BCB-E7AB06155A28}"/>
          </ac:picMkLst>
        </pc:picChg>
      </pc:sldChg>
      <pc:sldChg chg="addSp delSp modSp new mod ord modTransition">
        <pc:chgData name="حصه بنت العتيبي" userId="c1fe605c-1aaf-4791-a440-af891effc177" providerId="ADAL" clId="{AC5E57BD-953B-41DD-9AFC-B7BEAAE1EA4A}" dt="2022-05-19T17:57:40.784" v="1865" actId="1076"/>
        <pc:sldMkLst>
          <pc:docMk/>
          <pc:sldMk cId="3752282847" sldId="322"/>
        </pc:sldMkLst>
        <pc:picChg chg="add mod modCrop">
          <ac:chgData name="حصه بنت العتيبي" userId="c1fe605c-1aaf-4791-a440-af891effc177" providerId="ADAL" clId="{AC5E57BD-953B-41DD-9AFC-B7BEAAE1EA4A}" dt="2022-05-19T06:32:44.013" v="1542" actId="1076"/>
          <ac:picMkLst>
            <pc:docMk/>
            <pc:sldMk cId="3752282847" sldId="322"/>
            <ac:picMk id="3" creationId="{A3636051-C133-497E-DC16-924282282059}"/>
          </ac:picMkLst>
        </pc:picChg>
        <pc:picChg chg="add mod">
          <ac:chgData name="حصه بنت العتيبي" userId="c1fe605c-1aaf-4791-a440-af891effc177" providerId="ADAL" clId="{AC5E57BD-953B-41DD-9AFC-B7BEAAE1EA4A}" dt="2022-05-19T06:32:51.966" v="1544"/>
          <ac:picMkLst>
            <pc:docMk/>
            <pc:sldMk cId="3752282847" sldId="322"/>
            <ac:picMk id="4" creationId="{A3B3F749-41D6-ACC0-2B1C-5F0A17EA22A8}"/>
          </ac:picMkLst>
        </pc:picChg>
        <pc:picChg chg="add mod">
          <ac:chgData name="حصه بنت العتيبي" userId="c1fe605c-1aaf-4791-a440-af891effc177" providerId="ADAL" clId="{AC5E57BD-953B-41DD-9AFC-B7BEAAE1EA4A}" dt="2022-05-19T06:33:25.827" v="1546" actId="1076"/>
          <ac:picMkLst>
            <pc:docMk/>
            <pc:sldMk cId="3752282847" sldId="322"/>
            <ac:picMk id="5" creationId="{6AD2F629-E8C7-6C0E-4AE7-CC2032137A56}"/>
          </ac:picMkLst>
        </pc:picChg>
        <pc:picChg chg="add del mod">
          <ac:chgData name="حصه بنت العتيبي" userId="c1fe605c-1aaf-4791-a440-af891effc177" providerId="ADAL" clId="{AC5E57BD-953B-41DD-9AFC-B7BEAAE1EA4A}" dt="2022-05-19T06:59:57.748" v="1555" actId="21"/>
          <ac:picMkLst>
            <pc:docMk/>
            <pc:sldMk cId="3752282847" sldId="322"/>
            <ac:picMk id="6" creationId="{5C990906-D9EF-ACEE-9339-7A5C629DC149}"/>
          </ac:picMkLst>
        </pc:picChg>
        <pc:picChg chg="add mod">
          <ac:chgData name="حصه بنت العتيبي" userId="c1fe605c-1aaf-4791-a440-af891effc177" providerId="ADAL" clId="{AC5E57BD-953B-41DD-9AFC-B7BEAAE1EA4A}" dt="2022-05-19T17:57:40.784" v="1865" actId="1076"/>
          <ac:picMkLst>
            <pc:docMk/>
            <pc:sldMk cId="3752282847" sldId="322"/>
            <ac:picMk id="6" creationId="{D2D3FAC7-2BB7-C325-BB0B-2CD89940649C}"/>
          </ac:picMkLst>
        </pc:picChg>
      </pc:sldChg>
      <pc:sldChg chg="add del">
        <pc:chgData name="حصه بنت العتيبي" userId="c1fe605c-1aaf-4791-a440-af891effc177" providerId="ADAL" clId="{AC5E57BD-953B-41DD-9AFC-B7BEAAE1EA4A}" dt="2022-05-19T07:40:30.864" v="1764" actId="2696"/>
        <pc:sldMkLst>
          <pc:docMk/>
          <pc:sldMk cId="1289609758" sldId="323"/>
        </pc:sldMkLst>
      </pc:sldChg>
      <pc:sldChg chg="delSp add mod">
        <pc:chgData name="حصه بنت العتيبي" userId="c1fe605c-1aaf-4791-a440-af891effc177" providerId="ADAL" clId="{AC5E57BD-953B-41DD-9AFC-B7BEAAE1EA4A}" dt="2022-05-20T08:33:01.864" v="2007" actId="21"/>
        <pc:sldMkLst>
          <pc:docMk/>
          <pc:sldMk cId="358981358" sldId="324"/>
        </pc:sldMkLst>
        <pc:picChg chg="del">
          <ac:chgData name="حصه بنت العتيبي" userId="c1fe605c-1aaf-4791-a440-af891effc177" providerId="ADAL" clId="{AC5E57BD-953B-41DD-9AFC-B7BEAAE1EA4A}" dt="2022-05-20T08:33:01.864" v="2007" actId="21"/>
          <ac:picMkLst>
            <pc:docMk/>
            <pc:sldMk cId="358981358" sldId="324"/>
            <ac:picMk id="5" creationId="{10187347-BCB8-4346-16DF-690091C300B9}"/>
          </ac:picMkLst>
        </pc:picChg>
        <pc:picChg chg="del">
          <ac:chgData name="حصه بنت العتيبي" userId="c1fe605c-1aaf-4791-a440-af891effc177" providerId="ADAL" clId="{AC5E57BD-953B-41DD-9AFC-B7BEAAE1EA4A}" dt="2022-05-19T06:59:34.080" v="1549" actId="21"/>
          <ac:picMkLst>
            <pc:docMk/>
            <pc:sldMk cId="358981358" sldId="324"/>
            <ac:picMk id="6" creationId="{5C57AE7E-E016-9006-AC56-5D4268C989C4}"/>
          </ac:picMkLst>
        </pc:picChg>
      </pc:sldChg>
      <pc:sldChg chg="addSp modSp add ord">
        <pc:chgData name="حصه بنت العتيبي" userId="c1fe605c-1aaf-4791-a440-af891effc177" providerId="ADAL" clId="{AC5E57BD-953B-41DD-9AFC-B7BEAAE1EA4A}" dt="2022-05-19T07:00:19.806" v="1558" actId="1076"/>
        <pc:sldMkLst>
          <pc:docMk/>
          <pc:sldMk cId="3885705516" sldId="325"/>
        </pc:sldMkLst>
        <pc:picChg chg="add mod">
          <ac:chgData name="حصه بنت العتيبي" userId="c1fe605c-1aaf-4791-a440-af891effc177" providerId="ADAL" clId="{AC5E57BD-953B-41DD-9AFC-B7BEAAE1EA4A}" dt="2022-05-19T07:00:19.806" v="1558" actId="1076"/>
          <ac:picMkLst>
            <pc:docMk/>
            <pc:sldMk cId="3885705516" sldId="325"/>
            <ac:picMk id="6" creationId="{99F98846-1056-5FC7-E2FF-5D52F16B101E}"/>
          </ac:picMkLst>
        </pc:picChg>
      </pc:sldChg>
      <pc:sldChg chg="delSp modSp add mod ord delAnim">
        <pc:chgData name="حصه بنت العتيبي" userId="c1fe605c-1aaf-4791-a440-af891effc177" providerId="ADAL" clId="{AC5E57BD-953B-41DD-9AFC-B7BEAAE1EA4A}" dt="2022-05-19T07:01:35.614" v="1563" actId="1076"/>
        <pc:sldMkLst>
          <pc:docMk/>
          <pc:sldMk cId="4270411549" sldId="326"/>
        </pc:sldMkLst>
        <pc:spChg chg="del">
          <ac:chgData name="حصه بنت العتيبي" userId="c1fe605c-1aaf-4791-a440-af891effc177" providerId="ADAL" clId="{AC5E57BD-953B-41DD-9AFC-B7BEAAE1EA4A}" dt="2022-05-19T07:01:32.025" v="1562" actId="21"/>
          <ac:spMkLst>
            <pc:docMk/>
            <pc:sldMk cId="4270411549" sldId="326"/>
            <ac:spMk id="11" creationId="{3B272F90-8452-A50C-BD13-B9C9BBAA1421}"/>
          </ac:spMkLst>
        </pc:spChg>
        <pc:spChg chg="del">
          <ac:chgData name="حصه بنت العتيبي" userId="c1fe605c-1aaf-4791-a440-af891effc177" providerId="ADAL" clId="{AC5E57BD-953B-41DD-9AFC-B7BEAAE1EA4A}" dt="2022-05-19T07:01:32.025" v="1562" actId="21"/>
          <ac:spMkLst>
            <pc:docMk/>
            <pc:sldMk cId="4270411549" sldId="326"/>
            <ac:spMk id="13" creationId="{A1F68806-A359-CE5D-F6C8-90E302F7A74A}"/>
          </ac:spMkLst>
        </pc:spChg>
        <pc:spChg chg="mod">
          <ac:chgData name="حصه بنت العتيبي" userId="c1fe605c-1aaf-4791-a440-af891effc177" providerId="ADAL" clId="{AC5E57BD-953B-41DD-9AFC-B7BEAAE1EA4A}" dt="2022-05-19T07:01:35.614" v="1563" actId="1076"/>
          <ac:spMkLst>
            <pc:docMk/>
            <pc:sldMk cId="4270411549" sldId="326"/>
            <ac:spMk id="14" creationId="{3D9FCD89-BB50-4249-746A-FAEB1A1A9562}"/>
          </ac:spMkLst>
        </pc:spChg>
        <pc:spChg chg="del">
          <ac:chgData name="حصه بنت العتيبي" userId="c1fe605c-1aaf-4791-a440-af891effc177" providerId="ADAL" clId="{AC5E57BD-953B-41DD-9AFC-B7BEAAE1EA4A}" dt="2022-05-19T07:01:32.025" v="1562" actId="21"/>
          <ac:spMkLst>
            <pc:docMk/>
            <pc:sldMk cId="4270411549" sldId="326"/>
            <ac:spMk id="16" creationId="{8F0691BB-E944-1B8F-A575-EED9E2A3CE53}"/>
          </ac:spMkLst>
        </pc:spChg>
      </pc:sldChg>
      <pc:sldChg chg="addSp delSp modSp new mod ord modTransition modAnim">
        <pc:chgData name="حصه بنت العتيبي" userId="c1fe605c-1aaf-4791-a440-af891effc177" providerId="ADAL" clId="{AC5E57BD-953B-41DD-9AFC-B7BEAAE1EA4A}" dt="2022-05-19T17:50:32.786" v="1835" actId="1076"/>
        <pc:sldMkLst>
          <pc:docMk/>
          <pc:sldMk cId="753259010" sldId="327"/>
        </pc:sldMkLst>
        <pc:spChg chg="add mod">
          <ac:chgData name="حصه بنت العتيبي" userId="c1fe605c-1aaf-4791-a440-af891effc177" providerId="ADAL" clId="{AC5E57BD-953B-41DD-9AFC-B7BEAAE1EA4A}" dt="2022-05-19T07:12:45.868" v="1616" actId="207"/>
          <ac:spMkLst>
            <pc:docMk/>
            <pc:sldMk cId="753259010" sldId="327"/>
            <ac:spMk id="3" creationId="{8D256CAE-8BEC-46FC-F408-40FE9FF7FDD2}"/>
          </ac:spMkLst>
        </pc:spChg>
        <pc:spChg chg="add mod">
          <ac:chgData name="حصه بنت العتيبي" userId="c1fe605c-1aaf-4791-a440-af891effc177" providerId="ADAL" clId="{AC5E57BD-953B-41DD-9AFC-B7BEAAE1EA4A}" dt="2022-05-19T07:15:43.385" v="1643" actId="113"/>
          <ac:spMkLst>
            <pc:docMk/>
            <pc:sldMk cId="753259010" sldId="327"/>
            <ac:spMk id="5" creationId="{573FC772-65DD-DCF8-3CAF-7877FE98A875}"/>
          </ac:spMkLst>
        </pc:spChg>
        <pc:spChg chg="add del">
          <ac:chgData name="حصه بنت العتيبي" userId="c1fe605c-1aaf-4791-a440-af891effc177" providerId="ADAL" clId="{AC5E57BD-953B-41DD-9AFC-B7BEAAE1EA4A}" dt="2022-05-19T07:08:38.372" v="1583" actId="22"/>
          <ac:spMkLst>
            <pc:docMk/>
            <pc:sldMk cId="753259010" sldId="327"/>
            <ac:spMk id="7" creationId="{468BACB2-0622-FF16-4561-3CC4D2E7F8AB}"/>
          </ac:spMkLst>
        </pc:spChg>
        <pc:spChg chg="add mod">
          <ac:chgData name="حصه بنت العتيبي" userId="c1fe605c-1aaf-4791-a440-af891effc177" providerId="ADAL" clId="{AC5E57BD-953B-41DD-9AFC-B7BEAAE1EA4A}" dt="2022-05-19T07:12:02.553" v="1611" actId="207"/>
          <ac:spMkLst>
            <pc:docMk/>
            <pc:sldMk cId="753259010" sldId="327"/>
            <ac:spMk id="8" creationId="{C4CFED7C-4BB4-1727-2797-B39187F3256D}"/>
          </ac:spMkLst>
        </pc:spChg>
        <pc:spChg chg="add mod">
          <ac:chgData name="حصه بنت العتيبي" userId="c1fe605c-1aaf-4791-a440-af891effc177" providerId="ADAL" clId="{AC5E57BD-953B-41DD-9AFC-B7BEAAE1EA4A}" dt="2022-05-19T07:09:48.665" v="1592" actId="14100"/>
          <ac:spMkLst>
            <pc:docMk/>
            <pc:sldMk cId="753259010" sldId="327"/>
            <ac:spMk id="9" creationId="{66596AA9-2CC5-511D-58B2-0D045799238F}"/>
          </ac:spMkLst>
        </pc:spChg>
        <pc:spChg chg="add mod">
          <ac:chgData name="حصه بنت العتيبي" userId="c1fe605c-1aaf-4791-a440-af891effc177" providerId="ADAL" clId="{AC5E57BD-953B-41DD-9AFC-B7BEAAE1EA4A}" dt="2022-05-19T07:13:03.695" v="1618" actId="404"/>
          <ac:spMkLst>
            <pc:docMk/>
            <pc:sldMk cId="753259010" sldId="327"/>
            <ac:spMk id="10" creationId="{D678C373-06C8-5264-6512-B33985F844DF}"/>
          </ac:spMkLst>
        </pc:spChg>
        <pc:spChg chg="add mod">
          <ac:chgData name="حصه بنت العتيبي" userId="c1fe605c-1aaf-4791-a440-af891effc177" providerId="ADAL" clId="{AC5E57BD-953B-41DD-9AFC-B7BEAAE1EA4A}" dt="2022-05-19T07:13:03.695" v="1618" actId="404"/>
          <ac:spMkLst>
            <pc:docMk/>
            <pc:sldMk cId="753259010" sldId="327"/>
            <ac:spMk id="11" creationId="{D9385609-77DB-E72C-2992-7B028C5BA852}"/>
          </ac:spMkLst>
        </pc:spChg>
        <pc:spChg chg="add mod">
          <ac:chgData name="حصه بنت العتيبي" userId="c1fe605c-1aaf-4791-a440-af891effc177" providerId="ADAL" clId="{AC5E57BD-953B-41DD-9AFC-B7BEAAE1EA4A}" dt="2022-05-19T07:09:41.469" v="1591" actId="120"/>
          <ac:spMkLst>
            <pc:docMk/>
            <pc:sldMk cId="753259010" sldId="327"/>
            <ac:spMk id="12" creationId="{AE34EDB4-FBF1-666C-EB53-DC67EDA7E007}"/>
          </ac:spMkLst>
        </pc:spChg>
        <pc:spChg chg="add mod">
          <ac:chgData name="حصه بنت العتيبي" userId="c1fe605c-1aaf-4791-a440-af891effc177" providerId="ADAL" clId="{AC5E57BD-953B-41DD-9AFC-B7BEAAE1EA4A}" dt="2022-05-19T07:09:41.469" v="1591" actId="120"/>
          <ac:spMkLst>
            <pc:docMk/>
            <pc:sldMk cId="753259010" sldId="327"/>
            <ac:spMk id="13" creationId="{F495F1FB-0D98-6B9F-BEF4-3A721D457945}"/>
          </ac:spMkLst>
        </pc:spChg>
        <pc:spChg chg="add mod">
          <ac:chgData name="حصه بنت العتيبي" userId="c1fe605c-1aaf-4791-a440-af891effc177" providerId="ADAL" clId="{AC5E57BD-953B-41DD-9AFC-B7BEAAE1EA4A}" dt="2022-05-19T07:09:41.469" v="1591" actId="120"/>
          <ac:spMkLst>
            <pc:docMk/>
            <pc:sldMk cId="753259010" sldId="327"/>
            <ac:spMk id="14" creationId="{10CFB458-B7C1-BBFB-191F-3C65A020BF49}"/>
          </ac:spMkLst>
        </pc:spChg>
        <pc:spChg chg="add mod">
          <ac:chgData name="حصه بنت العتيبي" userId="c1fe605c-1aaf-4791-a440-af891effc177" providerId="ADAL" clId="{AC5E57BD-953B-41DD-9AFC-B7BEAAE1EA4A}" dt="2022-05-19T07:11:36.512" v="1608" actId="14100"/>
          <ac:spMkLst>
            <pc:docMk/>
            <pc:sldMk cId="753259010" sldId="327"/>
            <ac:spMk id="15" creationId="{604F21DE-AA1C-4464-8E3C-6809AB97A444}"/>
          </ac:spMkLst>
        </pc:spChg>
        <pc:spChg chg="add mod">
          <ac:chgData name="حصه بنت العتيبي" userId="c1fe605c-1aaf-4791-a440-af891effc177" providerId="ADAL" clId="{AC5E57BD-953B-41DD-9AFC-B7BEAAE1EA4A}" dt="2022-05-19T07:10:03.405" v="1595" actId="1076"/>
          <ac:spMkLst>
            <pc:docMk/>
            <pc:sldMk cId="753259010" sldId="327"/>
            <ac:spMk id="16" creationId="{0E9B06BB-2286-CEDA-6D8F-D8C6ED9D4A41}"/>
          </ac:spMkLst>
        </pc:spChg>
        <pc:spChg chg="add mod">
          <ac:chgData name="حصه بنت العتيبي" userId="c1fe605c-1aaf-4791-a440-af891effc177" providerId="ADAL" clId="{AC5E57BD-953B-41DD-9AFC-B7BEAAE1EA4A}" dt="2022-05-19T07:15:25.193" v="1640" actId="14100"/>
          <ac:spMkLst>
            <pc:docMk/>
            <pc:sldMk cId="753259010" sldId="327"/>
            <ac:spMk id="17" creationId="{C4BBECE5-9C8D-59CF-C4AF-C365BD647191}"/>
          </ac:spMkLst>
        </pc:spChg>
        <pc:spChg chg="add mod">
          <ac:chgData name="حصه بنت العتيبي" userId="c1fe605c-1aaf-4791-a440-af891effc177" providerId="ADAL" clId="{AC5E57BD-953B-41DD-9AFC-B7BEAAE1EA4A}" dt="2022-05-19T07:14:10.653" v="1628" actId="20577"/>
          <ac:spMkLst>
            <pc:docMk/>
            <pc:sldMk cId="753259010" sldId="327"/>
            <ac:spMk id="18" creationId="{0FC05333-3A50-08D2-21C1-F94009895AA7}"/>
          </ac:spMkLst>
        </pc:spChg>
        <pc:spChg chg="add mod">
          <ac:chgData name="حصه بنت العتيبي" userId="c1fe605c-1aaf-4791-a440-af891effc177" providerId="ADAL" clId="{AC5E57BD-953B-41DD-9AFC-B7BEAAE1EA4A}" dt="2022-05-19T07:15:39.102" v="1642" actId="207"/>
          <ac:spMkLst>
            <pc:docMk/>
            <pc:sldMk cId="753259010" sldId="327"/>
            <ac:spMk id="19" creationId="{62E264A7-F92E-D90C-F513-67465DA6B207}"/>
          </ac:spMkLst>
        </pc:spChg>
        <pc:spChg chg="add mod">
          <ac:chgData name="حصه بنت العتيبي" userId="c1fe605c-1aaf-4791-a440-af891effc177" providerId="ADAL" clId="{AC5E57BD-953B-41DD-9AFC-B7BEAAE1EA4A}" dt="2022-05-19T07:14:30.927" v="1631" actId="114"/>
          <ac:spMkLst>
            <pc:docMk/>
            <pc:sldMk cId="753259010" sldId="327"/>
            <ac:spMk id="20" creationId="{30A6A8A5-91B6-F6BF-8E02-62150C24BDB8}"/>
          </ac:spMkLst>
        </pc:spChg>
        <pc:spChg chg="add mod">
          <ac:chgData name="حصه بنت العتيبي" userId="c1fe605c-1aaf-4791-a440-af891effc177" providerId="ADAL" clId="{AC5E57BD-953B-41DD-9AFC-B7BEAAE1EA4A}" dt="2022-05-19T07:15:01.690" v="1633" actId="1076"/>
          <ac:spMkLst>
            <pc:docMk/>
            <pc:sldMk cId="753259010" sldId="327"/>
            <ac:spMk id="21" creationId="{36AAB143-76F7-04D1-EB18-D62AA309B5FC}"/>
          </ac:spMkLst>
        </pc:spChg>
        <pc:spChg chg="add mod">
          <ac:chgData name="حصه بنت العتيبي" userId="c1fe605c-1aaf-4791-a440-af891effc177" providerId="ADAL" clId="{AC5E57BD-953B-41DD-9AFC-B7BEAAE1EA4A}" dt="2022-05-19T07:14:56.648" v="1632" actId="255"/>
          <ac:spMkLst>
            <pc:docMk/>
            <pc:sldMk cId="753259010" sldId="327"/>
            <ac:spMk id="22" creationId="{92203E1B-0833-C61F-CB0D-2AF3A23F2D4C}"/>
          </ac:spMkLst>
        </pc:spChg>
        <pc:spChg chg="add mod">
          <ac:chgData name="حصه بنت العتيبي" userId="c1fe605c-1aaf-4791-a440-af891effc177" providerId="ADAL" clId="{AC5E57BD-953B-41DD-9AFC-B7BEAAE1EA4A}" dt="2022-05-19T07:14:30.927" v="1631" actId="114"/>
          <ac:spMkLst>
            <pc:docMk/>
            <pc:sldMk cId="753259010" sldId="327"/>
            <ac:spMk id="23" creationId="{F17B9BCC-20D7-2B7E-4EDF-B4AE0AC1B86D}"/>
          </ac:spMkLst>
        </pc:spChg>
        <pc:spChg chg="add mod">
          <ac:chgData name="حصه بنت العتيبي" userId="c1fe605c-1aaf-4791-a440-af891effc177" providerId="ADAL" clId="{AC5E57BD-953B-41DD-9AFC-B7BEAAE1EA4A}" dt="2022-05-19T07:14:30.927" v="1631" actId="114"/>
          <ac:spMkLst>
            <pc:docMk/>
            <pc:sldMk cId="753259010" sldId="327"/>
            <ac:spMk id="24" creationId="{A92A8A9F-988C-A430-7538-AD77DC2354EC}"/>
          </ac:spMkLst>
        </pc:spChg>
        <pc:spChg chg="add mod">
          <ac:chgData name="حصه بنت العتيبي" userId="c1fe605c-1aaf-4791-a440-af891effc177" providerId="ADAL" clId="{AC5E57BD-953B-41DD-9AFC-B7BEAAE1EA4A}" dt="2022-05-19T07:15:16.189" v="1638" actId="14100"/>
          <ac:spMkLst>
            <pc:docMk/>
            <pc:sldMk cId="753259010" sldId="327"/>
            <ac:spMk id="25" creationId="{3376622C-739E-9402-BA1B-A352DAC1378D}"/>
          </ac:spMkLst>
        </pc:spChg>
        <pc:spChg chg="add mod">
          <ac:chgData name="حصه بنت العتيبي" userId="c1fe605c-1aaf-4791-a440-af891effc177" providerId="ADAL" clId="{AC5E57BD-953B-41DD-9AFC-B7BEAAE1EA4A}" dt="2022-05-19T07:15:07.298" v="1635" actId="1076"/>
          <ac:spMkLst>
            <pc:docMk/>
            <pc:sldMk cId="753259010" sldId="327"/>
            <ac:spMk id="26" creationId="{7EA6F132-5043-3994-BFBC-F664894D77B7}"/>
          </ac:spMkLst>
        </pc:spChg>
        <pc:spChg chg="add mod">
          <ac:chgData name="حصه بنت العتيبي" userId="c1fe605c-1aaf-4791-a440-af891effc177" providerId="ADAL" clId="{AC5E57BD-953B-41DD-9AFC-B7BEAAE1EA4A}" dt="2022-05-19T07:15:12.992" v="1637" actId="1076"/>
          <ac:spMkLst>
            <pc:docMk/>
            <pc:sldMk cId="753259010" sldId="327"/>
            <ac:spMk id="27" creationId="{F8ECB4A6-DDD4-8AE9-2C96-5F839B601B28}"/>
          </ac:spMkLst>
        </pc:spChg>
        <pc:spChg chg="add mod">
          <ac:chgData name="حصه بنت العتيبي" userId="c1fe605c-1aaf-4791-a440-af891effc177" providerId="ADAL" clId="{AC5E57BD-953B-41DD-9AFC-B7BEAAE1EA4A}" dt="2022-05-19T17:50:32.786" v="1835" actId="1076"/>
          <ac:spMkLst>
            <pc:docMk/>
            <pc:sldMk cId="753259010" sldId="327"/>
            <ac:spMk id="30" creationId="{B515385F-1B63-E347-5D82-9756FA38A373}"/>
          </ac:spMkLst>
        </pc:spChg>
        <pc:picChg chg="add mod">
          <ac:chgData name="حصه بنت العتيبي" userId="c1fe605c-1aaf-4791-a440-af891effc177" providerId="ADAL" clId="{AC5E57BD-953B-41DD-9AFC-B7BEAAE1EA4A}" dt="2022-05-19T17:49:36.247" v="1832" actId="14100"/>
          <ac:picMkLst>
            <pc:docMk/>
            <pc:sldMk cId="753259010" sldId="327"/>
            <ac:picMk id="28" creationId="{D16B6B02-E1AD-474C-281D-2D47AE12C2F9}"/>
          </ac:picMkLst>
        </pc:picChg>
        <pc:picChg chg="add mod">
          <ac:chgData name="حصه بنت العتيبي" userId="c1fe605c-1aaf-4791-a440-af891effc177" providerId="ADAL" clId="{AC5E57BD-953B-41DD-9AFC-B7BEAAE1EA4A}" dt="2022-05-19T17:49:36.247" v="1832" actId="14100"/>
          <ac:picMkLst>
            <pc:docMk/>
            <pc:sldMk cId="753259010" sldId="327"/>
            <ac:picMk id="29" creationId="{2FE30B07-75C6-2A6F-D9CC-B7B3990782FC}"/>
          </ac:picMkLst>
        </pc:picChg>
        <pc:picChg chg="add mod">
          <ac:chgData name="حصه بنت العتيبي" userId="c1fe605c-1aaf-4791-a440-af891effc177" providerId="ADAL" clId="{AC5E57BD-953B-41DD-9AFC-B7BEAAE1EA4A}" dt="2022-05-19T17:50:32.786" v="1835" actId="1076"/>
          <ac:picMkLst>
            <pc:docMk/>
            <pc:sldMk cId="753259010" sldId="327"/>
            <ac:picMk id="31" creationId="{D94EA77A-2292-B9CC-A0B7-0AF089A121BC}"/>
          </ac:picMkLst>
        </pc:picChg>
      </pc:sldChg>
      <pc:sldChg chg="addSp modSp new mod modTransition modAnim">
        <pc:chgData name="حصه بنت العتيبي" userId="c1fe605c-1aaf-4791-a440-af891effc177" providerId="ADAL" clId="{AC5E57BD-953B-41DD-9AFC-B7BEAAE1EA4A}" dt="2022-05-19T07:41:32.274" v="1771" actId="1076"/>
        <pc:sldMkLst>
          <pc:docMk/>
          <pc:sldMk cId="781129270" sldId="328"/>
        </pc:sldMkLst>
        <pc:spChg chg="add mod">
          <ac:chgData name="حصه بنت العتيبي" userId="c1fe605c-1aaf-4791-a440-af891effc177" providerId="ADAL" clId="{AC5E57BD-953B-41DD-9AFC-B7BEAAE1EA4A}" dt="2022-05-19T07:25:45.155" v="1742" actId="1076"/>
          <ac:spMkLst>
            <pc:docMk/>
            <pc:sldMk cId="781129270" sldId="328"/>
            <ac:spMk id="2" creationId="{D8F1FEB3-1069-B053-B69F-3E2F2D1AD51B}"/>
          </ac:spMkLst>
        </pc:spChg>
        <pc:spChg chg="add mod">
          <ac:chgData name="حصه بنت العتيبي" userId="c1fe605c-1aaf-4791-a440-af891effc177" providerId="ADAL" clId="{AC5E57BD-953B-41DD-9AFC-B7BEAAE1EA4A}" dt="2022-05-19T07:18:19.094" v="1653" actId="1076"/>
          <ac:spMkLst>
            <pc:docMk/>
            <pc:sldMk cId="781129270" sldId="328"/>
            <ac:spMk id="3" creationId="{72E9DF1E-587D-0656-24B4-8D4C6829BE0B}"/>
          </ac:spMkLst>
        </pc:spChg>
        <pc:picChg chg="add mod">
          <ac:chgData name="حصه بنت العتيبي" userId="c1fe605c-1aaf-4791-a440-af891effc177" providerId="ADAL" clId="{AC5E57BD-953B-41DD-9AFC-B7BEAAE1EA4A}" dt="2022-05-19T07:41:32.274" v="1771" actId="1076"/>
          <ac:picMkLst>
            <pc:docMk/>
            <pc:sldMk cId="781129270" sldId="328"/>
            <ac:picMk id="5" creationId="{CEB15C9D-FCBD-4C1A-E0CD-ED43A6793C7F}"/>
          </ac:picMkLst>
        </pc:picChg>
        <pc:picChg chg="add mod">
          <ac:chgData name="حصه بنت العتيبي" userId="c1fe605c-1aaf-4791-a440-af891effc177" providerId="ADAL" clId="{AC5E57BD-953B-41DD-9AFC-B7BEAAE1EA4A}" dt="2022-05-19T07:23:33.307" v="1737" actId="1076"/>
          <ac:picMkLst>
            <pc:docMk/>
            <pc:sldMk cId="781129270" sldId="328"/>
            <ac:picMk id="1026" creationId="{44C27657-0D2F-C241-66F8-AD58F324EF45}"/>
          </ac:picMkLst>
        </pc:picChg>
      </pc:sldChg>
      <pc:sldChg chg="addSp modSp add ord">
        <pc:chgData name="حصه بنت العتيبي" userId="c1fe605c-1aaf-4791-a440-af891effc177" providerId="ADAL" clId="{AC5E57BD-953B-41DD-9AFC-B7BEAAE1EA4A}" dt="2022-05-19T17:58:56.357" v="1867"/>
        <pc:sldMkLst>
          <pc:docMk/>
          <pc:sldMk cId="924090606" sldId="329"/>
        </pc:sldMkLst>
        <pc:spChg chg="mod">
          <ac:chgData name="حصه بنت العتيبي" userId="c1fe605c-1aaf-4791-a440-af891effc177" providerId="ADAL" clId="{AC5E57BD-953B-41DD-9AFC-B7BEAAE1EA4A}" dt="2022-05-19T17:48:36.334" v="1830"/>
          <ac:spMkLst>
            <pc:docMk/>
            <pc:sldMk cId="924090606" sldId="329"/>
            <ac:spMk id="6" creationId="{CA9526F4-82F9-8EDA-FF88-1143D9FC6C9C}"/>
          </ac:spMkLst>
        </pc:spChg>
        <pc:spChg chg="mod">
          <ac:chgData name="حصه بنت العتيبي" userId="c1fe605c-1aaf-4791-a440-af891effc177" providerId="ADAL" clId="{AC5E57BD-953B-41DD-9AFC-B7BEAAE1EA4A}" dt="2022-05-19T17:48:36.334" v="1830"/>
          <ac:spMkLst>
            <pc:docMk/>
            <pc:sldMk cId="924090606" sldId="329"/>
            <ac:spMk id="7" creationId="{F679CA36-DCFD-D4A5-3DC2-41382138CD4B}"/>
          </ac:spMkLst>
        </pc:spChg>
        <pc:spChg chg="mod">
          <ac:chgData name="حصه بنت العتيبي" userId="c1fe605c-1aaf-4791-a440-af891effc177" providerId="ADAL" clId="{AC5E57BD-953B-41DD-9AFC-B7BEAAE1EA4A}" dt="2022-05-19T17:48:36.334" v="1830"/>
          <ac:spMkLst>
            <pc:docMk/>
            <pc:sldMk cId="924090606" sldId="329"/>
            <ac:spMk id="8" creationId="{42AAE809-0442-3C95-7348-B352E63EFDD1}"/>
          </ac:spMkLst>
        </pc:spChg>
        <pc:spChg chg="mod">
          <ac:chgData name="حصه بنت العتيبي" userId="c1fe605c-1aaf-4791-a440-af891effc177" providerId="ADAL" clId="{AC5E57BD-953B-41DD-9AFC-B7BEAAE1EA4A}" dt="2022-05-19T17:48:36.334" v="1830"/>
          <ac:spMkLst>
            <pc:docMk/>
            <pc:sldMk cId="924090606" sldId="329"/>
            <ac:spMk id="9" creationId="{B0408751-E61D-8BD7-BA74-584E6B0C0566}"/>
          </ac:spMkLst>
        </pc:spChg>
        <pc:grpChg chg="add mod">
          <ac:chgData name="حصه بنت العتيبي" userId="c1fe605c-1aaf-4791-a440-af891effc177" providerId="ADAL" clId="{AC5E57BD-953B-41DD-9AFC-B7BEAAE1EA4A}" dt="2022-05-19T17:48:36.334" v="1830"/>
          <ac:grpSpMkLst>
            <pc:docMk/>
            <pc:sldMk cId="924090606" sldId="329"/>
            <ac:grpSpMk id="5" creationId="{A44E89E4-67B5-E8AC-F416-41903E4291F4}"/>
          </ac:grpSpMkLst>
        </pc:grpChg>
        <pc:picChg chg="mod">
          <ac:chgData name="حصه بنت العتيبي" userId="c1fe605c-1aaf-4791-a440-af891effc177" providerId="ADAL" clId="{AC5E57BD-953B-41DD-9AFC-B7BEAAE1EA4A}" dt="2022-05-19T07:30:48.821" v="1751"/>
          <ac:picMkLst>
            <pc:docMk/>
            <pc:sldMk cId="924090606" sldId="329"/>
            <ac:picMk id="2" creationId="{A8125777-A93F-EB4D-E6F9-E7E98E1712CC}"/>
          </ac:picMkLst>
        </pc:picChg>
        <pc:picChg chg="add mod">
          <ac:chgData name="حصه بنت العتيبي" userId="c1fe605c-1aaf-4791-a440-af891effc177" providerId="ADAL" clId="{AC5E57BD-953B-41DD-9AFC-B7BEAAE1EA4A}" dt="2022-05-19T17:56:06.131" v="1860"/>
          <ac:picMkLst>
            <pc:docMk/>
            <pc:sldMk cId="924090606" sldId="329"/>
            <ac:picMk id="10" creationId="{C4972AC8-15D4-1A92-43BF-ED05919541F3}"/>
          </ac:picMkLst>
        </pc:picChg>
      </pc:sldChg>
      <pc:sldChg chg="new del">
        <pc:chgData name="حصه بنت العتيبي" userId="c1fe605c-1aaf-4791-a440-af891effc177" providerId="ADAL" clId="{AC5E57BD-953B-41DD-9AFC-B7BEAAE1EA4A}" dt="2022-05-19T07:30:17.637" v="1749" actId="680"/>
        <pc:sldMkLst>
          <pc:docMk/>
          <pc:sldMk cId="2100683761" sldId="329"/>
        </pc:sldMkLst>
      </pc:sldChg>
      <pc:sldMasterChg chg="addSp modSp mod">
        <pc:chgData name="حصه بنت العتيبي" userId="c1fe605c-1aaf-4791-a440-af891effc177" providerId="ADAL" clId="{AC5E57BD-953B-41DD-9AFC-B7BEAAE1EA4A}" dt="2022-05-18T16:55:23.542" v="892" actId="207"/>
        <pc:sldMasterMkLst>
          <pc:docMk/>
          <pc:sldMasterMk cId="150144024" sldId="2147483648"/>
        </pc:sldMasterMkLst>
        <pc:spChg chg="add mod">
          <ac:chgData name="حصه بنت العتيبي" userId="c1fe605c-1aaf-4791-a440-af891effc177" providerId="ADAL" clId="{AC5E57BD-953B-41DD-9AFC-B7BEAAE1EA4A}" dt="2022-05-18T16:55:05.458" v="887" actId="1076"/>
          <ac:spMkLst>
            <pc:docMk/>
            <pc:sldMasterMk cId="150144024" sldId="2147483648"/>
            <ac:spMk id="7" creationId="{639AB423-649E-1249-9B4F-24B28E247506}"/>
          </ac:spMkLst>
        </pc:spChg>
        <pc:spChg chg="add mod">
          <ac:chgData name="حصه بنت العتيبي" userId="c1fe605c-1aaf-4791-a440-af891effc177" providerId="ADAL" clId="{AC5E57BD-953B-41DD-9AFC-B7BEAAE1EA4A}" dt="2022-05-18T16:55:23.542" v="892" actId="207"/>
          <ac:spMkLst>
            <pc:docMk/>
            <pc:sldMasterMk cId="150144024" sldId="2147483648"/>
            <ac:spMk id="8" creationId="{8074E6BD-54EB-5C6C-F37D-FFB65CE6B5D4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F014E5-7EA3-4E05-ACA5-73FDE04483D9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EAD05C-F280-4BE6-8A4B-B8160EA7CB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415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D05C-F280-4BE6-8A4B-B8160EA7CBAD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3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D05C-F280-4BE6-8A4B-B8160EA7CBAD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072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6BCF738-802C-3C42-8944-7F2D7BD4D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A914AF1E-F279-6A78-383E-9FC6DF708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BAB2AE2-A931-AED2-AA76-DCD47C7A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9F053FC-6DB2-9ABD-AB03-72F79BEE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7A0480F-78FB-7126-9E2E-43DAE637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476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274F7F5-53B5-DCA1-0239-116D0984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AD8F5C9A-6D07-7E99-77C8-B8EC085B7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4574853-D46F-0962-2710-A39D48F5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FA92303-D75A-2820-23B7-F084232C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C799D2E-2AF2-D562-F8F3-E60A9165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206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EAE22E86-9B8C-147B-2CAD-C89970DCB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2F273406-7A67-B6A2-A6AF-93EEE9509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AD972E8-1872-87E9-8E4E-C2B6CD09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E0F2D30-7D03-066E-4FF5-AC4E5BB2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C87CF55-30A4-F6A7-ACF3-DE11AC7A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774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A697978-D68D-199C-9314-23BFC53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062A3715-BD1C-7292-C15F-FB1D98E1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74589FD-0E15-AC06-7AE8-C9D2F2FF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F24E468-AC1E-9049-316F-58D5CC32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0783E3E-B92F-4F45-F5AD-64703666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972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14A558D-2574-560E-2A35-AA39FCA9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69807CA4-1FB6-DE16-659E-47B469045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BF9DA0F2-9899-2B70-C6FC-B9FB0CA4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6228652-2E54-C18E-429F-30987F02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72F98B2-391A-059B-571D-270F51D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56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C85ACAE-0994-8398-8DE5-9C3B5B57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AA94FB7-84A9-6EBC-934B-17B7242A4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CDDF82FA-A902-6152-1FF6-719B97418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47006AB-BEDD-C991-B483-AE3BD4A6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E696CFF-737A-8F2D-FBDE-2EC2D3B4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D85E9AFD-260E-0FF7-EED5-94CDEEFB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085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CDBAC33-CAAC-1BB8-CB83-3D76F9EB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1E079B6B-790E-59A5-F672-36D8FC0F7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4CA4AE5-42C4-3869-0AF6-9DC627904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94D433BC-C8B9-BA5C-E923-C8FF12303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61CA5727-35AB-3691-2715-B613ACB65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EDB6E643-C66A-4B12-3203-04944C2D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1D1938C6-8D52-0286-8E9A-2D2B5612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58CEB372-5FBD-A6B3-0524-3BE95FFE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41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AED2CBF-7C8F-9948-B7BD-11B24630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C5E1BF3A-77B0-FA5F-21D7-3F6C4A10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2A0FC3C6-0BF8-D17C-1B85-D4691C91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3D5869CB-9D69-798C-9039-BF4F7857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561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F4130A64-C36F-6FAB-19F5-AE5754958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59175FB9-0A8F-F16A-CBAE-02BE905C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B5FC5B68-E4F5-E018-A826-F3415698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505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AA6181B-2F3C-690F-5262-9B0192E9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1DF29858-3875-8216-6A75-195BD7A24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236850E3-6765-F4B2-D632-D4A84BFC5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EDACB774-D50B-DB17-B711-F290F385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AA5395A-3F72-9A18-18BB-4D61AEE8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356A5FA-48A3-9512-714D-5A0AD388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162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5C32B91-F1EF-8EB4-A272-0DC66ED8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154B463F-7327-6DF8-8FA1-DE81DA034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6B9656B3-5CF9-C873-B4D7-CA67AEEC7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02B5B6DB-4DD0-1377-F7F7-10900A90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3CF1529A-CDDA-D63F-341E-9C288915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B6366B0A-3F1A-957E-1562-91E24C3A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1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A4FAC9B-7BA1-D4D4-058F-1F6F62D5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2EFE87BB-E3F2-3AFF-5D97-85B1CE222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4083093-162A-AF3A-9A08-5B8D27223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41DC-F5CB-4A21-BDE0-276436F1ACC5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5EF6BEA-6884-A6DA-7436-B6DED6ADA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C42BC33-E79A-5816-D0A3-93B9C5C5D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BF30-E4C5-4B89-BAC3-AEC49C48E6B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639AB423-649E-1249-9B4F-24B28E247506}"/>
              </a:ext>
            </a:extLst>
          </p:cNvPr>
          <p:cNvSpPr txBox="1"/>
          <p:nvPr userDrawn="1"/>
        </p:nvSpPr>
        <p:spPr>
          <a:xfrm>
            <a:off x="265471" y="6868907"/>
            <a:ext cx="42770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8074E6BD-54EB-5C6C-F37D-FFB65CE6B5D4}"/>
              </a:ext>
            </a:extLst>
          </p:cNvPr>
          <p:cNvSpPr txBox="1"/>
          <p:nvPr userDrawn="1"/>
        </p:nvSpPr>
        <p:spPr>
          <a:xfrm rot="16200000">
            <a:off x="9788013" y="4530336"/>
            <a:ext cx="42770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13539913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22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13540562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رسائل صباح الخير دينية مكتوبة وبالصور روعة">
            <a:extLst>
              <a:ext uri="{FF2B5EF4-FFF2-40B4-BE49-F238E27FC236}">
                <a16:creationId xmlns:a16="http://schemas.microsoft.com/office/drawing/2014/main" xmlns="" id="{69456279-A097-B6CF-BB7B-6116C7F51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7" t="684" r="-1" b="20880"/>
          <a:stretch/>
        </p:blipFill>
        <p:spPr bwMode="auto">
          <a:xfrm>
            <a:off x="2387600" y="721359"/>
            <a:ext cx="7376160" cy="5791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92A586C6-B05D-61AA-5840-3D0816515C95}"/>
              </a:ext>
            </a:extLst>
          </p:cNvPr>
          <p:cNvSpPr txBox="1"/>
          <p:nvPr/>
        </p:nvSpPr>
        <p:spPr>
          <a:xfrm>
            <a:off x="1696376" y="4472035"/>
            <a:ext cx="5983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discovered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life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on another planet yet? 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xmlns="" id="{E72BF044-DAF1-27ED-C618-7055F8F4DD8E}"/>
              </a:ext>
            </a:extLst>
          </p:cNvPr>
          <p:cNvSpPr txBox="1"/>
          <p:nvPr/>
        </p:nvSpPr>
        <p:spPr>
          <a:xfrm>
            <a:off x="1696376" y="778301"/>
            <a:ext cx="6216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has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V3</a:t>
            </a: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xmlns="" id="{1FEF1D42-BF82-DBF7-1103-3DB62FB17C75}"/>
              </a:ext>
            </a:extLst>
          </p:cNvPr>
          <p:cNvSpPr txBox="1"/>
          <p:nvPr/>
        </p:nvSpPr>
        <p:spPr>
          <a:xfrm>
            <a:off x="350706" y="923686"/>
            <a:ext cx="145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39">
            <a:extLst>
              <a:ext uri="{FF2B5EF4-FFF2-40B4-BE49-F238E27FC236}">
                <a16:creationId xmlns:a16="http://schemas.microsoft.com/office/drawing/2014/main" xmlns="" id="{EA24657A-6233-ACE0-9E15-4F2C07DC24FA}"/>
              </a:ext>
            </a:extLst>
          </p:cNvPr>
          <p:cNvSpPr txBox="1"/>
          <p:nvPr/>
        </p:nvSpPr>
        <p:spPr>
          <a:xfrm>
            <a:off x="251240" y="2460128"/>
            <a:ext cx="169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Negative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1D3E2CF9-374D-4454-F001-71CABBA0BE4D}"/>
              </a:ext>
            </a:extLst>
          </p:cNvPr>
          <p:cNvSpPr txBox="1"/>
          <p:nvPr/>
        </p:nvSpPr>
        <p:spPr>
          <a:xfrm>
            <a:off x="1807536" y="2316169"/>
            <a:ext cx="4962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has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not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V3</a:t>
            </a: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xmlns="" id="{154B5B85-3EC8-71C7-9393-2B4DF9A44509}"/>
              </a:ext>
            </a:extLst>
          </p:cNvPr>
          <p:cNvSpPr txBox="1"/>
          <p:nvPr/>
        </p:nvSpPr>
        <p:spPr>
          <a:xfrm>
            <a:off x="115261" y="3844594"/>
            <a:ext cx="169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xmlns="" id="{43701E7E-330E-EFFD-FBE4-8B5857079C84}"/>
              </a:ext>
            </a:extLst>
          </p:cNvPr>
          <p:cNvSpPr txBox="1"/>
          <p:nvPr/>
        </p:nvSpPr>
        <p:spPr>
          <a:xfrm>
            <a:off x="1807536" y="3844595"/>
            <a:ext cx="4187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Has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V3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5" name="Picture 2" descr="Planet clipart 1 - Clipart World">
            <a:extLst>
              <a:ext uri="{FF2B5EF4-FFF2-40B4-BE49-F238E27FC236}">
                <a16:creationId xmlns:a16="http://schemas.microsoft.com/office/drawing/2014/main" xmlns="" id="{46D700A9-242A-4B44-00E6-8F6FC795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09" y="500887"/>
            <a:ext cx="2452560" cy="19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B8B60D63-BFCF-DE69-E0DB-B2FD768FDBC5}"/>
              </a:ext>
            </a:extLst>
          </p:cNvPr>
          <p:cNvSpPr txBox="1"/>
          <p:nvPr/>
        </p:nvSpPr>
        <p:spPr>
          <a:xfrm>
            <a:off x="1488558" y="1406991"/>
            <a:ext cx="5466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discovered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life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on another planet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793371DD-916D-DC28-E75F-5DAD0D72A6B1}"/>
              </a:ext>
            </a:extLst>
          </p:cNvPr>
          <p:cNvSpPr txBox="1"/>
          <p:nvPr/>
        </p:nvSpPr>
        <p:spPr>
          <a:xfrm>
            <a:off x="1807535" y="2897545"/>
            <a:ext cx="5872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not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discovered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life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on another planet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xmlns="" id="{3F0C21F8-8E5B-25AB-B804-112CFA731678}"/>
              </a:ext>
            </a:extLst>
          </p:cNvPr>
          <p:cNvGrpSpPr/>
          <p:nvPr/>
        </p:nvGrpSpPr>
        <p:grpSpPr>
          <a:xfrm rot="20817551">
            <a:off x="6919201" y="4461954"/>
            <a:ext cx="5071731" cy="1340236"/>
            <a:chOff x="-132436" y="-924147"/>
            <a:chExt cx="5071731" cy="1340236"/>
          </a:xfrm>
        </p:grpSpPr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xmlns="" id="{A2ACAC03-349A-E169-3787-687BF40986CC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21" name="صورة 20">
                <a:extLst>
                  <a:ext uri="{FF2B5EF4-FFF2-40B4-BE49-F238E27FC236}">
                    <a16:creationId xmlns:a16="http://schemas.microsoft.com/office/drawing/2014/main" xmlns="" id="{C37196E0-7F1B-C3BC-2980-DBDDFF886C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xmlns="" id="{A3FBBA02-B687-4D14-D1F8-E415D087AEEA}"/>
                  </a:ext>
                </a:extLst>
              </p:cNvPr>
              <p:cNvSpPr txBox="1"/>
              <p:nvPr/>
            </p:nvSpPr>
            <p:spPr>
              <a:xfrm rot="21057847">
                <a:off x="1141989" y="-270061"/>
                <a:ext cx="33965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Present Perfect Tense</a:t>
                </a:r>
                <a:endParaRPr lang="ar-SA" sz="32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xmlns="" id="{2C84CF21-528C-5639-BEC6-3D74DDDF1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32436" y="-753493"/>
              <a:ext cx="5071731" cy="1169582"/>
            </a:xfrm>
            <a:prstGeom prst="rect">
              <a:avLst/>
            </a:prstGeom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xmlns="" id="{EC0DAD26-038A-3908-4CAB-270A76D7FE9F}"/>
              </a:ext>
            </a:extLst>
          </p:cNvPr>
          <p:cNvGrpSpPr/>
          <p:nvPr/>
        </p:nvGrpSpPr>
        <p:grpSpPr>
          <a:xfrm rot="199241" flipH="1">
            <a:off x="14427690" y="647865"/>
            <a:ext cx="5113905" cy="1348070"/>
            <a:chOff x="-174610" y="-924147"/>
            <a:chExt cx="5113905" cy="1348070"/>
          </a:xfrm>
        </p:grpSpPr>
        <p:grpSp>
          <p:nvGrpSpPr>
            <p:cNvPr id="24" name="مجموعة 23">
              <a:extLst>
                <a:ext uri="{FF2B5EF4-FFF2-40B4-BE49-F238E27FC236}">
                  <a16:creationId xmlns:a16="http://schemas.microsoft.com/office/drawing/2014/main" xmlns="" id="{41108844-54E4-2698-BAAC-C22B7A333DBB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26" name="صورة 25">
                <a:extLst>
                  <a:ext uri="{FF2B5EF4-FFF2-40B4-BE49-F238E27FC236}">
                    <a16:creationId xmlns:a16="http://schemas.microsoft.com/office/drawing/2014/main" xmlns="" id="{DC5BB46E-910E-F515-19DC-1D1EA7E293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xmlns="" id="{74EAC41C-1038-304F-70E3-D24BB94171CA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xmlns="" id="{E10A116D-E8D0-0913-F7D9-319B04D02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pic>
        <p:nvPicPr>
          <p:cNvPr id="28" name="Picture 4" descr="Ibm Stock Illustrations – 213 Ibm Stock Illustrations, Vectors &amp; Clipart -  Dreamstime">
            <a:extLst>
              <a:ext uri="{FF2B5EF4-FFF2-40B4-BE49-F238E27FC236}">
                <a16:creationId xmlns:a16="http://schemas.microsoft.com/office/drawing/2014/main" xmlns="" id="{7067CC3F-BD56-DE5C-3051-ACD1594D0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13234" r="2462" b="21120"/>
          <a:stretch/>
        </p:blipFill>
        <p:spPr bwMode="auto">
          <a:xfrm>
            <a:off x="-1944966" y="1325719"/>
            <a:ext cx="1237859" cy="8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xmlns="" id="{493D671A-89AA-E89F-DC58-A445FA13C2EB}"/>
              </a:ext>
            </a:extLst>
          </p:cNvPr>
          <p:cNvGrpSpPr/>
          <p:nvPr/>
        </p:nvGrpSpPr>
        <p:grpSpPr>
          <a:xfrm>
            <a:off x="571653" y="5656068"/>
            <a:ext cx="5983532" cy="779419"/>
            <a:chOff x="786723" y="5037921"/>
            <a:chExt cx="5983532" cy="779419"/>
          </a:xfrm>
        </p:grpSpPr>
        <p:sp>
          <p:nvSpPr>
            <p:cNvPr id="31" name="سهم: لليمين 30">
              <a:extLst>
                <a:ext uri="{FF2B5EF4-FFF2-40B4-BE49-F238E27FC236}">
                  <a16:creationId xmlns:a16="http://schemas.microsoft.com/office/drawing/2014/main" xmlns="" id="{09FCBD54-4D3D-7BE4-ABEE-461BD13064E2}"/>
                </a:ext>
              </a:extLst>
            </p:cNvPr>
            <p:cNvSpPr/>
            <p:nvPr/>
          </p:nvSpPr>
          <p:spPr>
            <a:xfrm>
              <a:off x="786723" y="5104606"/>
              <a:ext cx="5983532" cy="613167"/>
            </a:xfrm>
            <a:prstGeom prst="rightArrow">
              <a:avLst>
                <a:gd name="adj1" fmla="val 28440"/>
                <a:gd name="adj2" fmla="val 832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علامة الطرح 31">
              <a:extLst>
                <a:ext uri="{FF2B5EF4-FFF2-40B4-BE49-F238E27FC236}">
                  <a16:creationId xmlns:a16="http://schemas.microsoft.com/office/drawing/2014/main" xmlns="" id="{3EB00461-C203-9C36-6072-59BC22366F23}"/>
                </a:ext>
              </a:extLst>
            </p:cNvPr>
            <p:cNvSpPr/>
            <p:nvPr/>
          </p:nvSpPr>
          <p:spPr>
            <a:xfrm>
              <a:off x="4035740" y="5037921"/>
              <a:ext cx="146510" cy="779419"/>
            </a:xfrm>
            <a:prstGeom prst="mathMinus">
              <a:avLst>
                <a:gd name="adj1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4" name="علامة الطرح 33">
            <a:extLst>
              <a:ext uri="{FF2B5EF4-FFF2-40B4-BE49-F238E27FC236}">
                <a16:creationId xmlns:a16="http://schemas.microsoft.com/office/drawing/2014/main" xmlns="" id="{8E46DA84-26DB-D7A7-E8CC-DB574F0A8671}"/>
              </a:ext>
            </a:extLst>
          </p:cNvPr>
          <p:cNvSpPr/>
          <p:nvPr/>
        </p:nvSpPr>
        <p:spPr>
          <a:xfrm rot="5400000">
            <a:off x="2066388" y="4445494"/>
            <a:ext cx="365949" cy="2487833"/>
          </a:xfrm>
          <a:prstGeom prst="mathMinus">
            <a:avLst>
              <a:gd name="adj1" fmla="val 100000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xmlns="" id="{ABFEA2A9-3356-0FEB-CC59-8BF7D89A13C4}"/>
              </a:ext>
            </a:extLst>
          </p:cNvPr>
          <p:cNvSpPr txBox="1"/>
          <p:nvPr/>
        </p:nvSpPr>
        <p:spPr>
          <a:xfrm>
            <a:off x="3447281" y="6402014"/>
            <a:ext cx="908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Now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xmlns="" id="{E9F2A326-BE8F-85B9-1921-94461F7F946E}"/>
              </a:ext>
            </a:extLst>
          </p:cNvPr>
          <p:cNvSpPr txBox="1"/>
          <p:nvPr/>
        </p:nvSpPr>
        <p:spPr>
          <a:xfrm>
            <a:off x="1147193" y="5089741"/>
            <a:ext cx="23477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</a:rPr>
              <a:t>Have</a:t>
            </a:r>
            <a:r>
              <a:rPr lang="en-US" sz="2400" b="1" dirty="0">
                <a:solidFill>
                  <a:srgbClr val="FF0000"/>
                </a:solidFill>
              </a:rPr>
              <a:t> discovered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14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1" grpId="0"/>
      <p:bldP spid="16" grpId="0"/>
      <p:bldP spid="17" grpId="0"/>
      <p:bldP spid="34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46491975-0C67-BB08-0D05-CE8935205A5D}"/>
              </a:ext>
            </a:extLst>
          </p:cNvPr>
          <p:cNvSpPr txBox="1"/>
          <p:nvPr/>
        </p:nvSpPr>
        <p:spPr>
          <a:xfrm>
            <a:off x="4562252" y="4005724"/>
            <a:ext cx="4892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 focus in her work?</a:t>
            </a:r>
            <a:endParaRPr lang="ar-SA" sz="2000" dirty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xmlns="" id="{D74B7562-5C9B-BAA1-C1E5-70FB5C40746C}"/>
              </a:ext>
            </a:extLst>
          </p:cNvPr>
          <p:cNvGrpSpPr/>
          <p:nvPr/>
        </p:nvGrpSpPr>
        <p:grpSpPr>
          <a:xfrm rot="770629" flipH="1">
            <a:off x="85858" y="4696779"/>
            <a:ext cx="5113905" cy="1348070"/>
            <a:chOff x="-174610" y="-924147"/>
            <a:chExt cx="5113905" cy="1348070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xmlns="" id="{CCD2E574-F6D1-FD82-6740-31836F687992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6" name="صورة 5">
                <a:extLst>
                  <a:ext uri="{FF2B5EF4-FFF2-40B4-BE49-F238E27FC236}">
                    <a16:creationId xmlns:a16="http://schemas.microsoft.com/office/drawing/2014/main" xmlns="" id="{B2252409-3245-FDDB-A960-4916BA82B5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xmlns="" id="{899549EA-AC46-28AF-1A2D-21B5EC4A8ABB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xmlns="" id="{8DD95231-271F-4A01-A7CE-64C891D1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sp>
        <p:nvSpPr>
          <p:cNvPr id="8" name="TextBox 39">
            <a:extLst>
              <a:ext uri="{FF2B5EF4-FFF2-40B4-BE49-F238E27FC236}">
                <a16:creationId xmlns:a16="http://schemas.microsoft.com/office/drawing/2014/main" xmlns="" id="{4FF3D193-EE2D-2F74-C347-E05B08202315}"/>
              </a:ext>
            </a:extLst>
          </p:cNvPr>
          <p:cNvSpPr txBox="1"/>
          <p:nvPr/>
        </p:nvSpPr>
        <p:spPr>
          <a:xfrm>
            <a:off x="2728415" y="523682"/>
            <a:ext cx="145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</a:t>
            </a:r>
            <a:endParaRPr lang="en-US" sz="3200" b="1" dirty="0">
              <a:ln w="22225">
                <a:noFill/>
                <a:prstDash val="solid"/>
              </a:ln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xmlns="" id="{3F53F52B-FB6B-E8F1-9FAE-E562CDFDFCF9}"/>
              </a:ext>
            </a:extLst>
          </p:cNvPr>
          <p:cNvSpPr txBox="1"/>
          <p:nvPr/>
        </p:nvSpPr>
        <p:spPr>
          <a:xfrm>
            <a:off x="2628949" y="2060124"/>
            <a:ext cx="169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Negative</a:t>
            </a:r>
            <a:endParaRPr lang="en-US" sz="3200" b="1" dirty="0">
              <a:ln w="22225">
                <a:noFill/>
                <a:prstDash val="solid"/>
              </a:ln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xmlns="" id="{926D6015-4E42-15F2-7664-E26D55B15221}"/>
              </a:ext>
            </a:extLst>
          </p:cNvPr>
          <p:cNvSpPr txBox="1"/>
          <p:nvPr/>
        </p:nvSpPr>
        <p:spPr>
          <a:xfrm>
            <a:off x="2492970" y="3444590"/>
            <a:ext cx="169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</a:t>
            </a:r>
            <a:endParaRPr lang="en-US" sz="3200" b="1" dirty="0">
              <a:ln w="22225">
                <a:noFill/>
                <a:prstDash val="solid"/>
              </a:ln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1" name="Picture 4" descr="Ibm Stock Illustrations – 213 Ibm Stock Illustrations, Vectors &amp; Clipart -  Dreamstime">
            <a:extLst>
              <a:ext uri="{FF2B5EF4-FFF2-40B4-BE49-F238E27FC236}">
                <a16:creationId xmlns:a16="http://schemas.microsoft.com/office/drawing/2014/main" xmlns="" id="{B1786EA1-F95D-84ED-AF39-5197549B1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13234" r="2462" b="21120"/>
          <a:stretch/>
        </p:blipFill>
        <p:spPr bwMode="auto">
          <a:xfrm>
            <a:off x="10543453" y="2121570"/>
            <a:ext cx="1237859" cy="8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9E4ACD83-83EF-B420-BA1C-261634A6E4AD}"/>
              </a:ext>
            </a:extLst>
          </p:cNvPr>
          <p:cNvSpPr txBox="1"/>
          <p:nvPr/>
        </p:nvSpPr>
        <p:spPr>
          <a:xfrm>
            <a:off x="4321223" y="481405"/>
            <a:ext cx="482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V-ed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v2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)</a:t>
            </a:r>
            <a:endParaRPr lang="en-US" sz="2000" b="1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DA20D6A0-E926-7ABA-9B77-76F3AFDF5555}"/>
              </a:ext>
            </a:extLst>
          </p:cNvPr>
          <p:cNvSpPr txBox="1"/>
          <p:nvPr/>
        </p:nvSpPr>
        <p:spPr>
          <a:xfrm>
            <a:off x="4250532" y="2099742"/>
            <a:ext cx="545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  V1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AB8286D5-39F7-4200-F54E-AA9EA83DAB38}"/>
              </a:ext>
            </a:extLst>
          </p:cNvPr>
          <p:cNvSpPr txBox="1"/>
          <p:nvPr/>
        </p:nvSpPr>
        <p:spPr>
          <a:xfrm>
            <a:off x="4391564" y="3444590"/>
            <a:ext cx="545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V1  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    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3C763703-280B-84C7-C259-2B3F201CE034}"/>
              </a:ext>
            </a:extLst>
          </p:cNvPr>
          <p:cNvSpPr txBox="1"/>
          <p:nvPr/>
        </p:nvSpPr>
        <p:spPr>
          <a:xfrm>
            <a:off x="4391564" y="1253143"/>
            <a:ext cx="482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 focus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ed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her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8D8F30-6BF2-32B2-F9B8-30F7634C4090}"/>
              </a:ext>
            </a:extLst>
          </p:cNvPr>
          <p:cNvSpPr txBox="1"/>
          <p:nvPr/>
        </p:nvSpPr>
        <p:spPr>
          <a:xfrm>
            <a:off x="4363524" y="2761616"/>
            <a:ext cx="4255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 not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focus in her work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xmlns="" id="{5AD6C77E-009B-0CF2-492A-727BBB9F8D16}"/>
              </a:ext>
            </a:extLst>
          </p:cNvPr>
          <p:cNvGrpSpPr/>
          <p:nvPr/>
        </p:nvGrpSpPr>
        <p:grpSpPr>
          <a:xfrm>
            <a:off x="-8165774" y="1230367"/>
            <a:ext cx="7990114" cy="4048748"/>
            <a:chOff x="3295290" y="1371600"/>
            <a:chExt cx="6222521" cy="3168770"/>
          </a:xfrm>
        </p:grpSpPr>
        <p:sp>
          <p:nvSpPr>
            <p:cNvPr id="18" name="فقاعة الكلام: مستطيلة 17">
              <a:extLst>
                <a:ext uri="{FF2B5EF4-FFF2-40B4-BE49-F238E27FC236}">
                  <a16:creationId xmlns:a16="http://schemas.microsoft.com/office/drawing/2014/main" xmlns="" id="{BEDCE2F0-1168-37A7-05E3-03C6697DCAB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9" name="فقاعة الكلام: مستطيلة 18">
              <a:extLst>
                <a:ext uri="{FF2B5EF4-FFF2-40B4-BE49-F238E27FC236}">
                  <a16:creationId xmlns:a16="http://schemas.microsoft.com/office/drawing/2014/main" xmlns="" id="{03F0B951-9B41-F476-9750-048AB84AFBDE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20" name="فقاعة الكلام: مستطيلة 19">
              <a:extLst>
                <a:ext uri="{FF2B5EF4-FFF2-40B4-BE49-F238E27FC236}">
                  <a16:creationId xmlns:a16="http://schemas.microsoft.com/office/drawing/2014/main" xmlns="" id="{5F79A888-0AD2-DE84-E6E9-AE3420016C79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xmlns="" id="{D36DB29C-E115-65B3-FB84-F5CDD21E43C8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xmlns="" id="{02D9F319-2FAA-FB06-C61F-B095F8E97B9C}"/>
              </a:ext>
            </a:extLst>
          </p:cNvPr>
          <p:cNvGrpSpPr/>
          <p:nvPr/>
        </p:nvGrpSpPr>
        <p:grpSpPr>
          <a:xfrm>
            <a:off x="5957130" y="5445302"/>
            <a:ext cx="5983532" cy="779419"/>
            <a:chOff x="786723" y="5037921"/>
            <a:chExt cx="5983532" cy="779419"/>
          </a:xfrm>
        </p:grpSpPr>
        <p:sp>
          <p:nvSpPr>
            <p:cNvPr id="23" name="سهم: لليمين 22">
              <a:extLst>
                <a:ext uri="{FF2B5EF4-FFF2-40B4-BE49-F238E27FC236}">
                  <a16:creationId xmlns:a16="http://schemas.microsoft.com/office/drawing/2014/main" xmlns="" id="{65CFF507-1308-7560-5188-B1CD33FE5D4A}"/>
                </a:ext>
              </a:extLst>
            </p:cNvPr>
            <p:cNvSpPr/>
            <p:nvPr/>
          </p:nvSpPr>
          <p:spPr>
            <a:xfrm>
              <a:off x="786723" y="5104606"/>
              <a:ext cx="5983532" cy="613167"/>
            </a:xfrm>
            <a:prstGeom prst="rightArrow">
              <a:avLst>
                <a:gd name="adj1" fmla="val 28440"/>
                <a:gd name="adj2" fmla="val 832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علامة الطرح 23">
              <a:extLst>
                <a:ext uri="{FF2B5EF4-FFF2-40B4-BE49-F238E27FC236}">
                  <a16:creationId xmlns:a16="http://schemas.microsoft.com/office/drawing/2014/main" xmlns="" id="{4E7797D4-1C3B-3020-B154-7E4CD6461C79}"/>
                </a:ext>
              </a:extLst>
            </p:cNvPr>
            <p:cNvSpPr/>
            <p:nvPr/>
          </p:nvSpPr>
          <p:spPr>
            <a:xfrm>
              <a:off x="4035740" y="5037921"/>
              <a:ext cx="146510" cy="779419"/>
            </a:xfrm>
            <a:prstGeom prst="mathMinus">
              <a:avLst>
                <a:gd name="adj1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25" name="سهم: رباعي 24">
            <a:extLst>
              <a:ext uri="{FF2B5EF4-FFF2-40B4-BE49-F238E27FC236}">
                <a16:creationId xmlns:a16="http://schemas.microsoft.com/office/drawing/2014/main" xmlns="" id="{AEE50375-0893-966F-CF4E-44FB96D01F2F}"/>
              </a:ext>
            </a:extLst>
          </p:cNvPr>
          <p:cNvSpPr/>
          <p:nvPr/>
        </p:nvSpPr>
        <p:spPr>
          <a:xfrm rot="2881086">
            <a:off x="6875867" y="5276429"/>
            <a:ext cx="995591" cy="1084282"/>
          </a:xfrm>
          <a:prstGeom prst="quadArrow">
            <a:avLst>
              <a:gd name="adj1" fmla="val 6966"/>
              <a:gd name="adj2" fmla="val 12954"/>
              <a:gd name="adj3" fmla="val 153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xmlns="" id="{98E9BA04-1962-5C3C-5A03-9775F5422D22}"/>
              </a:ext>
            </a:extLst>
          </p:cNvPr>
          <p:cNvSpPr txBox="1"/>
          <p:nvPr/>
        </p:nvSpPr>
        <p:spPr>
          <a:xfrm>
            <a:off x="8948896" y="6206935"/>
            <a:ext cx="908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Now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0DBE0A9C-CC01-5913-49ED-BDF89E91F5C5}"/>
              </a:ext>
            </a:extLst>
          </p:cNvPr>
          <p:cNvSpPr txBox="1"/>
          <p:nvPr/>
        </p:nvSpPr>
        <p:spPr>
          <a:xfrm>
            <a:off x="6757673" y="4833504"/>
            <a:ext cx="1809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</a:rPr>
              <a:t>focus</a:t>
            </a:r>
            <a:r>
              <a:rPr lang="en-US" sz="2400" b="1" dirty="0">
                <a:solidFill>
                  <a:srgbClr val="FF0000"/>
                </a:solidFill>
              </a:rPr>
              <a:t>ed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6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140700" y="1052457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3B272F90-8452-A50C-BD13-B9C9BBAA1421}"/>
              </a:ext>
            </a:extLst>
          </p:cNvPr>
          <p:cNvSpPr txBox="1"/>
          <p:nvPr/>
        </p:nvSpPr>
        <p:spPr>
          <a:xfrm>
            <a:off x="2653984" y="2771520"/>
            <a:ext cx="6572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Time Expressions</a:t>
            </a:r>
            <a:r>
              <a:rPr lang="en-US" sz="2800" b="1" i="1" u="none" strike="noStrike" baseline="0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: Ago, For </a:t>
            </a:r>
            <a:r>
              <a:rPr lang="en-US" sz="2800" b="1" i="0" u="none" strike="noStrike" baseline="0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2800" b="1" i="1" u="none" strike="noStrike" baseline="0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Since</a:t>
            </a:r>
            <a:endParaRPr lang="ar-SA" sz="2800" b="1" dirty="0"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V Boli" panose="02000500030200090000" pitchFamily="2" charset="0"/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BA79B2D0-201F-A549-EEAE-1B1B95580EE5}"/>
              </a:ext>
            </a:extLst>
          </p:cNvPr>
          <p:cNvGrpSpPr/>
          <p:nvPr/>
        </p:nvGrpSpPr>
        <p:grpSpPr>
          <a:xfrm>
            <a:off x="-5488545" y="191373"/>
            <a:ext cx="5071731" cy="1340236"/>
            <a:chOff x="-132436" y="-924147"/>
            <a:chExt cx="5071731" cy="1340236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xmlns="" id="{2BEBA54D-8E89-7B98-1C85-628D92A0EA29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19" name="صورة 18">
                <a:extLst>
                  <a:ext uri="{FF2B5EF4-FFF2-40B4-BE49-F238E27FC236}">
                    <a16:creationId xmlns:a16="http://schemas.microsoft.com/office/drawing/2014/main" xmlns="" id="{941F9F01-37EB-6D4C-76F9-A06082EA46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xmlns="" id="{16C76DD1-EB01-02CA-D8F1-B5899BC1D765}"/>
                  </a:ext>
                </a:extLst>
              </p:cNvPr>
              <p:cNvSpPr txBox="1"/>
              <p:nvPr/>
            </p:nvSpPr>
            <p:spPr>
              <a:xfrm rot="21057847">
                <a:off x="1141989" y="-270061"/>
                <a:ext cx="33965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Present Perfect Tense</a:t>
                </a:r>
                <a:endParaRPr lang="ar-SA" sz="32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xmlns="" id="{125FD1C1-EE35-14CD-A1E7-AAC067D0F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32436" y="-753493"/>
              <a:ext cx="5071731" cy="1169582"/>
            </a:xfrm>
            <a:prstGeom prst="rect">
              <a:avLst/>
            </a:prstGeom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xmlns="" id="{23F8A733-923E-56BB-D138-F609D3CE6945}"/>
              </a:ext>
            </a:extLst>
          </p:cNvPr>
          <p:cNvGrpSpPr/>
          <p:nvPr/>
        </p:nvGrpSpPr>
        <p:grpSpPr>
          <a:xfrm rot="199241" flipH="1">
            <a:off x="12506278" y="378422"/>
            <a:ext cx="5113905" cy="1348070"/>
            <a:chOff x="-174610" y="-924147"/>
            <a:chExt cx="5113905" cy="1348070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xmlns="" id="{668B1AF6-B045-4EB8-5957-32C101F02F0D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24" name="صورة 23">
                <a:extLst>
                  <a:ext uri="{FF2B5EF4-FFF2-40B4-BE49-F238E27FC236}">
                    <a16:creationId xmlns:a16="http://schemas.microsoft.com/office/drawing/2014/main" xmlns="" id="{07B74AEB-EEBF-D317-4A25-E2E016E9E9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xmlns="" id="{39037A8C-DD3B-54E0-C8BB-0F868A4DA62C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xmlns="" id="{5C7981E7-7816-16F5-EFEC-3B6A810D8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E91B5DAB-5347-EB8C-C294-71133BC03F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3051553" y="9877530"/>
            <a:ext cx="5003154" cy="4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80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FBE0851C-9AA6-D471-55E4-219310658796}"/>
              </a:ext>
            </a:extLst>
          </p:cNvPr>
          <p:cNvGrpSpPr/>
          <p:nvPr/>
        </p:nvGrpSpPr>
        <p:grpSpPr>
          <a:xfrm>
            <a:off x="0" y="122448"/>
            <a:ext cx="5071731" cy="1340236"/>
            <a:chOff x="-132436" y="-924147"/>
            <a:chExt cx="5071731" cy="134023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xmlns="" id="{D706744E-4DB4-E45C-A92A-B5B1C9D7A6D5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xmlns="" id="{B6C44CC2-BC81-E8D6-B406-9C16434691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xmlns="" id="{1AFEAEB2-D007-9571-49D8-63F6F17F7217}"/>
                  </a:ext>
                </a:extLst>
              </p:cNvPr>
              <p:cNvSpPr txBox="1"/>
              <p:nvPr/>
            </p:nvSpPr>
            <p:spPr>
              <a:xfrm rot="21057847">
                <a:off x="1141989" y="-270061"/>
                <a:ext cx="33965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Present Perfect Tense</a:t>
                </a:r>
                <a:endParaRPr lang="ar-SA" sz="32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CA178076-282F-98D5-1568-5A76CB0C2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32436" y="-753493"/>
              <a:ext cx="5071731" cy="1169582"/>
            </a:xfrm>
            <a:prstGeom prst="rect">
              <a:avLst/>
            </a:prstGeom>
          </p:spPr>
        </p:pic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DCC9F3FF-82FB-ACD8-3401-F840C7C83316}"/>
              </a:ext>
            </a:extLst>
          </p:cNvPr>
          <p:cNvGrpSpPr/>
          <p:nvPr/>
        </p:nvGrpSpPr>
        <p:grpSpPr>
          <a:xfrm rot="199241" flipH="1">
            <a:off x="7112845" y="215379"/>
            <a:ext cx="5113905" cy="1348070"/>
            <a:chOff x="-174610" y="-924147"/>
            <a:chExt cx="5113905" cy="1348070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xmlns="" id="{FF6C845F-863D-CD01-05B9-8CD26DC78EA0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xmlns="" id="{69EBA284-3365-9707-4A42-07B4141F51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xmlns="" id="{E369DF76-1C9F-3A93-2D97-F548A3F3E81C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FCBDFE0A-A226-07FA-1B73-386BD23BB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5EFDCC66-88B4-08AA-F54A-50F36EADAB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3840787" y="4147289"/>
            <a:ext cx="5003154" cy="418269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631C508A-3E93-E374-540D-95CE8C147590}"/>
              </a:ext>
            </a:extLst>
          </p:cNvPr>
          <p:cNvSpPr txBox="1"/>
          <p:nvPr/>
        </p:nvSpPr>
        <p:spPr>
          <a:xfrm>
            <a:off x="6342364" y="2388644"/>
            <a:ext cx="620465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1908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, a small asteroid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exploded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over Siberia. </a:t>
            </a:r>
          </a:p>
          <a:p>
            <a:pPr algn="l">
              <a:lnSpc>
                <a:spcPct val="200000"/>
              </a:lnSpc>
            </a:pP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We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moved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Muscat 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three years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ago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algn="l">
              <a:lnSpc>
                <a:spcPct val="200000"/>
              </a:lnSpc>
            </a:pP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She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didn’t call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her mother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last night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ar-SA" sz="20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98F5AF4A-19E3-836E-E009-409C75FD504A}"/>
              </a:ext>
            </a:extLst>
          </p:cNvPr>
          <p:cNvSpPr txBox="1"/>
          <p:nvPr/>
        </p:nvSpPr>
        <p:spPr>
          <a:xfrm>
            <a:off x="160667" y="2388644"/>
            <a:ext cx="585094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He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has worked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as a scientist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</a:t>
            </a:r>
            <a:r>
              <a:rPr lang="en-US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many years</a:t>
            </a:r>
            <a:r>
              <a:rPr lang="en-US" sz="20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We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lived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in Muscat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since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May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 We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haven’t used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our car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a long time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50C48AB8-1986-9635-E523-319EAB7D8829}"/>
              </a:ext>
            </a:extLst>
          </p:cNvPr>
          <p:cNvSpPr txBox="1"/>
          <p:nvPr/>
        </p:nvSpPr>
        <p:spPr>
          <a:xfrm>
            <a:off x="6421584" y="4784490"/>
            <a:ext cx="5671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the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simple past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tense when the </a:t>
            </a:r>
            <a:r>
              <a:rPr lang="en-US" sz="1800" b="1" i="0" u="none" strike="noStrike" baseline="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exact time is given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18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yesterday, two days ago, last week/month/year.</a:t>
            </a:r>
            <a:endParaRPr lang="ar-SA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9A110972-8A5A-5982-947F-F22B1863817A}"/>
              </a:ext>
            </a:extLst>
          </p:cNvPr>
          <p:cNvSpPr txBox="1"/>
          <p:nvPr/>
        </p:nvSpPr>
        <p:spPr>
          <a:xfrm>
            <a:off x="258486" y="4715494"/>
            <a:ext cx="56553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the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 perfect simple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tense with </a:t>
            </a:r>
            <a:r>
              <a:rPr lang="en-US" sz="18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indicate </a:t>
            </a:r>
            <a:r>
              <a:rPr lang="en-US" sz="1800" b="1" i="0" u="none" strike="noStrike" baseline="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duration of the action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1800" b="0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for two months, for a year, for a long time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the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 perfect simple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with </a:t>
            </a:r>
            <a:r>
              <a:rPr lang="en-US" sz="18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since</a:t>
            </a:r>
            <a:r>
              <a:rPr lang="en-US" sz="1800" b="0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indicate </a:t>
            </a:r>
            <a:r>
              <a:rPr lang="en-US" sz="1800" b="1" i="0" u="none" strike="noStrike" baseline="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the action began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1800" b="0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since yesterday, since last June.</a:t>
            </a:r>
            <a:endParaRPr lang="ar-SA" dirty="0">
              <a:latin typeface="MV Boli" panose="02000500030200090000" pitchFamily="2" charset="0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C613F274-6E59-B92C-00BB-D2B136C6BE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12414701" y="-3083569"/>
            <a:ext cx="3558448" cy="5153140"/>
          </a:xfrm>
          <a:prstGeom prst="rect">
            <a:avLst/>
          </a:prstGeom>
        </p:spPr>
      </p:pic>
      <p:sp>
        <p:nvSpPr>
          <p:cNvPr id="19" name="مخطط انسيابي: إدخال يدوي 18">
            <a:extLst>
              <a:ext uri="{FF2B5EF4-FFF2-40B4-BE49-F238E27FC236}">
                <a16:creationId xmlns:a16="http://schemas.microsoft.com/office/drawing/2014/main" xmlns="" id="{6E36890B-2959-6C5E-B0D2-6CDA96AC2740}"/>
              </a:ext>
            </a:extLst>
          </p:cNvPr>
          <p:cNvSpPr/>
          <p:nvPr/>
        </p:nvSpPr>
        <p:spPr>
          <a:xfrm rot="20921018">
            <a:off x="5367804" y="-3655321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38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1" grpId="0" uiExpand="1" build="p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xmlns="" id="{801602A9-3A2E-9D62-069B-2CE346AE7855}"/>
              </a:ext>
            </a:extLst>
          </p:cNvPr>
          <p:cNvSpPr/>
          <p:nvPr/>
        </p:nvSpPr>
        <p:spPr>
          <a:xfrm rot="20921018">
            <a:off x="1423385" y="1915522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err="1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Practie</a:t>
            </a:r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FDB1EAC-1C7B-9D71-83B7-D41D7DE58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7932145" y="597665"/>
            <a:ext cx="3558448" cy="515314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10187347-BCB8-4346-16DF-690091C30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004" y="-837653"/>
            <a:ext cx="1211785" cy="14353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5C57AE7E-E016-9006-AC56-5D4268C989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89924" l="10000" r="90938">
                        <a14:foregroundMark x1="82500" y1="39220" x2="82500" y2="39220"/>
                        <a14:foregroundMark x1="87917" y1="74215" x2="87917" y2="74215"/>
                        <a14:foregroundMark x1="25104" y1="75840" x2="25104" y2="75840"/>
                        <a14:foregroundMark x1="90938" y1="37270" x2="90938" y2="37270"/>
                        <a14:foregroundMark x1="85833" y1="76815" x2="85833" y2="76815"/>
                        <a14:foregroundMark x1="76771" y1="75406" x2="76771" y2="75406"/>
                        <a14:foregroundMark x1="85625" y1="71289" x2="85625" y2="71289"/>
                        <a14:foregroundMark x1="84583" y1="67931" x2="87917" y2="78657"/>
                        <a14:foregroundMark x1="16771" y1="65547" x2="14688" y2="7876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4333" r="2910" b="17066"/>
          <a:stretch/>
        </p:blipFill>
        <p:spPr>
          <a:xfrm>
            <a:off x="-2517616" y="-860811"/>
            <a:ext cx="2382478" cy="1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2968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179B340-C666-2243-9E1D-C3B2B1ADD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39179" r="37741" b="16697"/>
          <a:stretch/>
        </p:blipFill>
        <p:spPr>
          <a:xfrm>
            <a:off x="605928" y="187285"/>
            <a:ext cx="10774496" cy="288642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217AE108-24A6-0C7C-2060-EC030F638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6" y="2544385"/>
            <a:ext cx="584237" cy="692009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96866171-E8B6-3841-B170-D75C834AC1D0}"/>
              </a:ext>
            </a:extLst>
          </p:cNvPr>
          <p:cNvSpPr txBox="1"/>
          <p:nvPr/>
        </p:nvSpPr>
        <p:spPr>
          <a:xfrm>
            <a:off x="378978" y="3263282"/>
            <a:ext cx="10379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People have eaten canned food since the early 1800s .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xmlns="" id="{3DB84301-8CFB-2E58-59E3-332760926F33}"/>
              </a:ext>
            </a:extLst>
          </p:cNvPr>
          <p:cNvSpPr txBox="1"/>
          <p:nvPr/>
        </p:nvSpPr>
        <p:spPr>
          <a:xfrm>
            <a:off x="378977" y="3653296"/>
            <a:ext cx="11207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They have worn wristwatches since 1910/for about a hundred years (a century) .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3477B2E9-A79A-0AE5-AC89-3D9C4084C1A8}"/>
              </a:ext>
            </a:extLst>
          </p:cNvPr>
          <p:cNvSpPr txBox="1"/>
          <p:nvPr/>
        </p:nvSpPr>
        <p:spPr>
          <a:xfrm>
            <a:off x="378977" y="4022628"/>
            <a:ext cx="11207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have listened to radio since 1901/for more than a hundred years (a century) .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BE064186-FCC9-D12F-C981-C9CE77515E4D}"/>
              </a:ext>
            </a:extLst>
          </p:cNvPr>
          <p:cNvSpPr txBox="1"/>
          <p:nvPr/>
        </p:nvSpPr>
        <p:spPr>
          <a:xfrm>
            <a:off x="378977" y="4371278"/>
            <a:ext cx="112071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have used toothpaste since 1841 .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xmlns="" id="{5CA314DB-ABB0-93F9-2DBE-0CB450EAFAF9}"/>
              </a:ext>
            </a:extLst>
          </p:cNvPr>
          <p:cNvSpPr txBox="1"/>
          <p:nvPr/>
        </p:nvSpPr>
        <p:spPr>
          <a:xfrm>
            <a:off x="378977" y="4740320"/>
            <a:ext cx="11207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have had electricity since 1879 .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xmlns="" id="{38FAE9B7-3463-49EB-F480-B8EA8FB5BF3C}"/>
              </a:ext>
            </a:extLst>
          </p:cNvPr>
          <p:cNvSpPr txBox="1"/>
          <p:nvPr/>
        </p:nvSpPr>
        <p:spPr>
          <a:xfrm>
            <a:off x="378977" y="5109652"/>
            <a:ext cx="112071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have watched documentary films since 1895 .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xmlns="" id="{9F5F9C5A-0358-9B42-0721-7D3D2C8CFA6B}"/>
              </a:ext>
            </a:extLst>
          </p:cNvPr>
          <p:cNvSpPr txBox="1"/>
          <p:nvPr/>
        </p:nvSpPr>
        <p:spPr>
          <a:xfrm>
            <a:off x="378977" y="5474946"/>
            <a:ext cx="112071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have used paperclips since the 1890s .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xmlns="" id="{616B6CF5-76C1-A46C-8371-50C6448ED1BD}"/>
              </a:ext>
            </a:extLst>
          </p:cNvPr>
          <p:cNvSpPr txBox="1"/>
          <p:nvPr/>
        </p:nvSpPr>
        <p:spPr>
          <a:xfrm>
            <a:off x="378978" y="5844278"/>
            <a:ext cx="11207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have traveled by airplane since 1903 .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xmlns="" id="{93DBA2C1-1DD8-978A-FBC8-D302C7D30AA8}"/>
              </a:ext>
            </a:extLst>
          </p:cNvPr>
          <p:cNvSpPr txBox="1"/>
          <p:nvPr/>
        </p:nvSpPr>
        <p:spPr>
          <a:xfrm>
            <a:off x="378978" y="6209572"/>
            <a:ext cx="11207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9-</a:t>
            </a:r>
            <a:r>
              <a: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have used ballpoint pens since 1888 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132C7CE7-84C6-1EF6-2332-CDE43E64B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533" y="-530374"/>
            <a:ext cx="1211785" cy="143531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829411F0-8C8A-E213-15E5-78DE4D3219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7" b="89924" l="10000" r="90938">
                        <a14:foregroundMark x1="82500" y1="39220" x2="82500" y2="39220"/>
                        <a14:foregroundMark x1="87917" y1="74215" x2="87917" y2="74215"/>
                        <a14:foregroundMark x1="25104" y1="75840" x2="25104" y2="75840"/>
                        <a14:foregroundMark x1="90938" y1="37270" x2="90938" y2="37270"/>
                        <a14:foregroundMark x1="85833" y1="76815" x2="85833" y2="76815"/>
                        <a14:foregroundMark x1="76771" y1="75406" x2="76771" y2="75406"/>
                        <a14:foregroundMark x1="85625" y1="71289" x2="85625" y2="71289"/>
                        <a14:foregroundMark x1="84583" y1="67931" x2="87917" y2="78657"/>
                        <a14:foregroundMark x1="16771" y1="65547" x2="14688" y2="7876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4333" r="2910" b="17066"/>
          <a:stretch/>
        </p:blipFill>
        <p:spPr>
          <a:xfrm>
            <a:off x="9430544" y="4571333"/>
            <a:ext cx="2382478" cy="17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C65022F-25D5-E0B7-7A5E-4C62C9F16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45483" r="7530" b="9515"/>
          <a:stretch/>
        </p:blipFill>
        <p:spPr>
          <a:xfrm>
            <a:off x="512956" y="485077"/>
            <a:ext cx="10917044" cy="37635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358A4CC3-F510-7C87-1BE3-7CCF4B845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3" y="1117028"/>
            <a:ext cx="740354" cy="87692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4416844D-BBCD-D1CE-933B-4D34BDE4BF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7" b="89924" l="10000" r="90938">
                        <a14:foregroundMark x1="82500" y1="39220" x2="82500" y2="39220"/>
                        <a14:foregroundMark x1="87917" y1="74215" x2="87917" y2="74215"/>
                        <a14:foregroundMark x1="25104" y1="75840" x2="25104" y2="75840"/>
                        <a14:foregroundMark x1="90938" y1="37270" x2="90938" y2="37270"/>
                        <a14:foregroundMark x1="85833" y1="76815" x2="85833" y2="76815"/>
                        <a14:foregroundMark x1="76771" y1="75406" x2="76771" y2="75406"/>
                        <a14:foregroundMark x1="85625" y1="71289" x2="85625" y2="71289"/>
                        <a14:foregroundMark x1="84583" y1="67931" x2="87917" y2="78657"/>
                        <a14:foregroundMark x1="16771" y1="65547" x2="14688" y2="7876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4333" r="2910" b="17066"/>
          <a:stretch/>
        </p:blipFill>
        <p:spPr>
          <a:xfrm>
            <a:off x="391823" y="3097701"/>
            <a:ext cx="2382478" cy="172162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358A5BBB-1FE8-A732-C419-1BAF1B90E6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3" t="9548"/>
          <a:stretch/>
        </p:blipFill>
        <p:spPr>
          <a:xfrm>
            <a:off x="10452718" y="-3429000"/>
            <a:ext cx="14427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0633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xmlns="" id="{A8125777-A93F-EB4D-E6F9-E7E98E171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37" y="1928458"/>
            <a:ext cx="3329766" cy="33297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D8C2CD7-9281-A439-EE42-C495EA7978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3" t="9548"/>
          <a:stretch/>
        </p:blipFill>
        <p:spPr>
          <a:xfrm>
            <a:off x="10749280" y="3429000"/>
            <a:ext cx="1442720" cy="3429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EDCF5273-DCC0-447D-CB9D-5AF7C4AD5EFA}"/>
              </a:ext>
            </a:extLst>
          </p:cNvPr>
          <p:cNvSpPr txBox="1"/>
          <p:nvPr/>
        </p:nvSpPr>
        <p:spPr>
          <a:xfrm>
            <a:off x="386080" y="608717"/>
            <a:ext cx="29768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Quick Check</a:t>
            </a:r>
            <a:endParaRPr lang="ar-SA" sz="3200" b="1" dirty="0">
              <a:latin typeface="MV Boli" panose="02000500030200090000" pitchFamily="2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A44E89E4-67B5-E8AC-F416-41903E4291F4}"/>
              </a:ext>
            </a:extLst>
          </p:cNvPr>
          <p:cNvGrpSpPr/>
          <p:nvPr/>
        </p:nvGrpSpPr>
        <p:grpSpPr>
          <a:xfrm>
            <a:off x="-8612644" y="1117028"/>
            <a:ext cx="7990114" cy="4048748"/>
            <a:chOff x="3295290" y="1371600"/>
            <a:chExt cx="6222521" cy="3168770"/>
          </a:xfrm>
        </p:grpSpPr>
        <p:sp>
          <p:nvSpPr>
            <p:cNvPr id="6" name="فقاعة الكلام: مستطيلة 5">
              <a:extLst>
                <a:ext uri="{FF2B5EF4-FFF2-40B4-BE49-F238E27FC236}">
                  <a16:creationId xmlns:a16="http://schemas.microsoft.com/office/drawing/2014/main" xmlns="" id="{CA9526F4-82F9-8EDA-FF88-1143D9FC6C9C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7" name="فقاعة الكلام: مستطيلة 6">
              <a:extLst>
                <a:ext uri="{FF2B5EF4-FFF2-40B4-BE49-F238E27FC236}">
                  <a16:creationId xmlns:a16="http://schemas.microsoft.com/office/drawing/2014/main" xmlns="" id="{F679CA36-DCFD-D4A5-3DC2-41382138CD4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42AAE809-0442-3C95-7348-B352E63EFDD1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B0408751-E61D-8BD7-BA74-584E6B0C0566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C4972AC8-15D4-1A92-43BF-ED05919541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831740" y="3747986"/>
            <a:ext cx="1603026" cy="20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9060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140700" y="1052457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A1F68806-A359-CE5D-F6C8-90E302F7A74A}"/>
              </a:ext>
            </a:extLst>
          </p:cNvPr>
          <p:cNvSpPr txBox="1"/>
          <p:nvPr/>
        </p:nvSpPr>
        <p:spPr>
          <a:xfrm>
            <a:off x="2646555" y="2668826"/>
            <a:ext cx="6430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Expressing Ability, Permission and Requests</a:t>
            </a:r>
            <a:endParaRPr lang="ar-SA" sz="2400" b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22B871A8-F82F-2677-14D7-88A2297934D5}"/>
              </a:ext>
            </a:extLst>
          </p:cNvPr>
          <p:cNvSpPr txBox="1"/>
          <p:nvPr/>
        </p:nvSpPr>
        <p:spPr>
          <a:xfrm>
            <a:off x="1329627" y="-1105750"/>
            <a:ext cx="1444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Ability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AE1B6531-646F-18EF-595E-00A32DDF51F9}"/>
              </a:ext>
            </a:extLst>
          </p:cNvPr>
          <p:cNvSpPr txBox="1"/>
          <p:nvPr/>
        </p:nvSpPr>
        <p:spPr>
          <a:xfrm>
            <a:off x="5100257" y="-1105750"/>
            <a:ext cx="1786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Permission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47D1BAF0-DA90-405D-5169-93006D34C7A3}"/>
              </a:ext>
            </a:extLst>
          </p:cNvPr>
          <p:cNvSpPr txBox="1"/>
          <p:nvPr/>
        </p:nvSpPr>
        <p:spPr>
          <a:xfrm>
            <a:off x="9386507" y="-1105750"/>
            <a:ext cx="1488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Requests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46185DA2-EDE2-E891-DFA4-4DFB1C9C8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49999" r="11167" b="6471"/>
          <a:stretch/>
        </p:blipFill>
        <p:spPr>
          <a:xfrm rot="896085">
            <a:off x="7517034" y="7390757"/>
            <a:ext cx="1685022" cy="16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75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78F053B-E87C-7FCD-AFED-7DC029BA1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1739885" y="3621187"/>
            <a:ext cx="6055358" cy="41826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AB25D47-C1DC-18A0-90A7-01D4C27CB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5241054" y="3712627"/>
            <a:ext cx="5872478" cy="418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F18B65DB-CD33-8FB4-306A-54C19AC18729}"/>
              </a:ext>
            </a:extLst>
          </p:cNvPr>
          <p:cNvSpPr txBox="1"/>
          <p:nvPr/>
        </p:nvSpPr>
        <p:spPr>
          <a:xfrm>
            <a:off x="1503680" y="450334"/>
            <a:ext cx="1444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Ability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543965C1-3174-2F55-F0CE-4350B4FEC42F}"/>
              </a:ext>
            </a:extLst>
          </p:cNvPr>
          <p:cNvSpPr txBox="1"/>
          <p:nvPr/>
        </p:nvSpPr>
        <p:spPr>
          <a:xfrm>
            <a:off x="5274310" y="450334"/>
            <a:ext cx="1786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Permission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97BEF04E-A433-CC46-ADF8-C987961D6E8A}"/>
              </a:ext>
            </a:extLst>
          </p:cNvPr>
          <p:cNvSpPr txBox="1"/>
          <p:nvPr/>
        </p:nvSpPr>
        <p:spPr>
          <a:xfrm>
            <a:off x="9560560" y="450334"/>
            <a:ext cx="1488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Requests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7C8377C4-D92B-97D1-AD73-F06DA2277726}"/>
              </a:ext>
            </a:extLst>
          </p:cNvPr>
          <p:cNvSpPr txBox="1"/>
          <p:nvPr/>
        </p:nvSpPr>
        <p:spPr>
          <a:xfrm>
            <a:off x="257400" y="2404795"/>
            <a:ext cx="39369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 robot do my homework for me?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No, it can’t. You can do it yourself!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1155D778-A011-18A7-45ED-3A91EA0AA853}"/>
              </a:ext>
            </a:extLst>
          </p:cNvPr>
          <p:cNvSpPr txBox="1"/>
          <p:nvPr/>
        </p:nvSpPr>
        <p:spPr>
          <a:xfrm>
            <a:off x="257400" y="1336124"/>
            <a:ext cx="1444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Present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CBCE3E81-BB03-32FB-0DCB-C9B5A80B412B}"/>
              </a:ext>
            </a:extLst>
          </p:cNvPr>
          <p:cNvSpPr txBox="1"/>
          <p:nvPr/>
        </p:nvSpPr>
        <p:spPr>
          <a:xfrm>
            <a:off x="257400" y="4335240"/>
            <a:ext cx="1444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Past</a:t>
            </a:r>
            <a:endParaRPr lang="ar-SA" sz="24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A597A56A-5D6D-C7B2-914C-B4025F0BEEC5}"/>
              </a:ext>
            </a:extLst>
          </p:cNvPr>
          <p:cNvSpPr txBox="1"/>
          <p:nvPr/>
        </p:nvSpPr>
        <p:spPr>
          <a:xfrm>
            <a:off x="214571" y="5055758"/>
            <a:ext cx="41618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people travel long distances before the airplane was invented?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Yes, they </a:t>
            </a:r>
            <a:r>
              <a:rPr lang="en-US" sz="2000" b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could.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They traveled by ship.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3F60D829-DEE2-9F7A-02E2-ED634DEA1DFA}"/>
              </a:ext>
            </a:extLst>
          </p:cNvPr>
          <p:cNvSpPr txBox="1"/>
          <p:nvPr/>
        </p:nvSpPr>
        <p:spPr>
          <a:xfrm>
            <a:off x="4683753" y="2259768"/>
            <a:ext cx="35255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 leave early today?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Yes, you </a:t>
            </a:r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algn="l"/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No, you </a:t>
            </a:r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 not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 have another soda?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Yes, you </a:t>
            </a:r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No, 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</a:t>
            </a:r>
            <a:endParaRPr lang="ar-SA" sz="20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C4C1CE9D-9731-85D3-5BCB-E7AB06155A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9" t="49999" r="11167" b="6471"/>
          <a:stretch/>
        </p:blipFill>
        <p:spPr>
          <a:xfrm rot="896085">
            <a:off x="6171180" y="4954645"/>
            <a:ext cx="1685022" cy="1652274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60E43839-E916-1EB5-5979-7560C44E191F}"/>
              </a:ext>
            </a:extLst>
          </p:cNvPr>
          <p:cNvSpPr txBox="1"/>
          <p:nvPr/>
        </p:nvSpPr>
        <p:spPr>
          <a:xfrm>
            <a:off x="8618204" y="2193436"/>
            <a:ext cx="38987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you fill in this form, please?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Yes, of course.</a:t>
            </a:r>
            <a:endParaRPr lang="ar-SA" sz="2000" b="0" u="none" strike="noStrike" baseline="0" dirty="0">
              <a:latin typeface="MV Boli" panose="02000500030200090000" pitchFamily="2" charset="0"/>
            </a:endParaRPr>
          </a:p>
          <a:p>
            <a:pPr algn="l"/>
            <a:endParaRPr lang="en-US" sz="2000" b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you help me?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Sure. / Not now. I’m busy.</a:t>
            </a:r>
          </a:p>
          <a:p>
            <a:pPr algn="l"/>
            <a:endParaRPr lang="en-US" sz="2000" b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b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US" sz="20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you open the window? </a:t>
            </a:r>
          </a:p>
          <a:p>
            <a:pPr algn="l"/>
            <a:r>
              <a:rPr lang="en-US" sz="2000" b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Certainly. / Sorry, I can’t.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E6B25BB2-4096-77E5-4CB8-36B3A7536B1C}"/>
              </a:ext>
            </a:extLst>
          </p:cNvPr>
          <p:cNvSpPr txBox="1"/>
          <p:nvPr/>
        </p:nvSpPr>
        <p:spPr>
          <a:xfrm>
            <a:off x="8293234" y="5271201"/>
            <a:ext cx="3898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20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nd </a:t>
            </a:r>
            <a:r>
              <a:rPr lang="en-US" sz="200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 </a:t>
            </a:r>
            <a:r>
              <a:rPr lang="en-US" sz="20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make polite requests.</a:t>
            </a:r>
            <a:endParaRPr lang="ar-SA" sz="2000" i="0" u="none" strike="noStrike" baseline="0" dirty="0">
              <a:latin typeface="MV Boli" panose="02000500030200090000" pitchFamily="2" charset="0"/>
            </a:endParaRPr>
          </a:p>
          <a:p>
            <a:pPr algn="l"/>
            <a:endParaRPr lang="en-US" sz="2000" i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 </a:t>
            </a:r>
            <a:r>
              <a:rPr lang="en-US" sz="200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is more formal.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16" name="مخطط انسيابي: إدخال يدوي 15">
            <a:extLst>
              <a:ext uri="{FF2B5EF4-FFF2-40B4-BE49-F238E27FC236}">
                <a16:creationId xmlns:a16="http://schemas.microsoft.com/office/drawing/2014/main" xmlns="" id="{0EC7FE39-6F18-DD86-E9D7-E3254F25F3DA}"/>
              </a:ext>
            </a:extLst>
          </p:cNvPr>
          <p:cNvSpPr/>
          <p:nvPr/>
        </p:nvSpPr>
        <p:spPr>
          <a:xfrm rot="20921018">
            <a:off x="7197833" y="-3364573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67406DDA-6E1C-5A67-C518-28B36508A1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13706593" y="-4682430"/>
            <a:ext cx="3558448" cy="51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14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2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9DD5E63C-B0EE-412C-AAC1-BD885AD1786B}"/>
              </a:ext>
            </a:extLst>
          </p:cNvPr>
          <p:cNvSpPr txBox="1"/>
          <p:nvPr/>
        </p:nvSpPr>
        <p:spPr>
          <a:xfrm>
            <a:off x="2743200" y="2556656"/>
            <a:ext cx="70916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>
                <a:solidFill>
                  <a:srgbClr val="CA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0E23AC6-694F-A36F-7573-A67B5B7D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8593" r="12500"/>
          <a:stretch/>
        </p:blipFill>
        <p:spPr>
          <a:xfrm>
            <a:off x="0" y="3392805"/>
            <a:ext cx="3098800" cy="3465195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6F616C4B-5C92-A97D-CC16-E868650909AC}"/>
              </a:ext>
            </a:extLst>
          </p:cNvPr>
          <p:cNvGrpSpPr/>
          <p:nvPr/>
        </p:nvGrpSpPr>
        <p:grpSpPr>
          <a:xfrm>
            <a:off x="-7962181" y="1285726"/>
            <a:ext cx="6222521" cy="3168770"/>
            <a:chOff x="3295290" y="1371600"/>
            <a:chExt cx="6222521" cy="3168770"/>
          </a:xfrm>
        </p:grpSpPr>
        <p:sp>
          <p:nvSpPr>
            <p:cNvPr id="7" name="فقاعة الكلام: مستطيلة 6">
              <a:extLst>
                <a:ext uri="{FF2B5EF4-FFF2-40B4-BE49-F238E27FC236}">
                  <a16:creationId xmlns:a16="http://schemas.microsoft.com/office/drawing/2014/main" xmlns="" id="{DB35CA67-435E-B91D-D90A-DDF1E395E7B7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AADD759C-9904-A10D-3B57-4683E57C68CC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F840E094-602D-B62D-722A-6F009D1FE4E1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1C19559F-25C5-19F0-DB3A-8E78BAB62D5F}"/>
                </a:ext>
              </a:extLst>
            </p:cNvPr>
            <p:cNvSpPr txBox="1"/>
            <p:nvPr/>
          </p:nvSpPr>
          <p:spPr>
            <a:xfrm>
              <a:off x="3600090" y="1595646"/>
              <a:ext cx="552504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Unit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 -</a:t>
              </a:r>
              <a:r>
                <a:rPr lang="en-US" sz="4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cs typeface="Calibri" panose="020F0502020204030204" pitchFamily="34" charset="0"/>
                </a:rPr>
                <a:t>If It Hadn’t Happened</a:t>
              </a:r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6186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xmlns="" id="{801602A9-3A2E-9D62-069B-2CE346AE7855}"/>
              </a:ext>
            </a:extLst>
          </p:cNvPr>
          <p:cNvSpPr/>
          <p:nvPr/>
        </p:nvSpPr>
        <p:spPr>
          <a:xfrm rot="20921018">
            <a:off x="1423385" y="1915522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FDB1EAC-1C7B-9D71-83B7-D41D7DE58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7932145" y="597665"/>
            <a:ext cx="3558448" cy="51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135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B217B01-25F1-8884-BEF6-87AB2E2EB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26594" r="33334" b="39780"/>
          <a:stretch/>
        </p:blipFill>
        <p:spPr>
          <a:xfrm>
            <a:off x="80731" y="0"/>
            <a:ext cx="10606012" cy="48314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587B33E-F989-3D9C-8AD7-70C7A24CE5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39033" r="8018" b="18156"/>
          <a:stretch/>
        </p:blipFill>
        <p:spPr>
          <a:xfrm>
            <a:off x="9610803" y="3532909"/>
            <a:ext cx="2581197" cy="332509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8601EC6E-672C-E1D1-BCB1-772DE74C8755}"/>
              </a:ext>
            </a:extLst>
          </p:cNvPr>
          <p:cNvSpPr txBox="1"/>
          <p:nvPr/>
        </p:nvSpPr>
        <p:spPr>
          <a:xfrm>
            <a:off x="1982189" y="1121733"/>
            <a:ext cx="1707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can/could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4078A163-85D9-6E5D-D30F-3029CFC7EF09}"/>
              </a:ext>
            </a:extLst>
          </p:cNvPr>
          <p:cNvSpPr txBox="1"/>
          <p:nvPr/>
        </p:nvSpPr>
        <p:spPr>
          <a:xfrm>
            <a:off x="3689942" y="683458"/>
            <a:ext cx="995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help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2DB5151A-B80D-8AAF-1D5D-C69D079F77B9}"/>
              </a:ext>
            </a:extLst>
          </p:cNvPr>
          <p:cNvSpPr txBox="1"/>
          <p:nvPr/>
        </p:nvSpPr>
        <p:spPr>
          <a:xfrm>
            <a:off x="6819521" y="1357899"/>
            <a:ext cx="995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may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DFC2A179-5D3F-5393-4CE3-223DC5778C6B}"/>
              </a:ext>
            </a:extLst>
          </p:cNvPr>
          <p:cNvSpPr txBox="1"/>
          <p:nvPr/>
        </p:nvSpPr>
        <p:spPr>
          <a:xfrm>
            <a:off x="1215887" y="2406034"/>
            <a:ext cx="207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can’t meet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55903576-A83F-8F37-D05E-EF341D6283A1}"/>
              </a:ext>
            </a:extLst>
          </p:cNvPr>
          <p:cNvSpPr txBox="1"/>
          <p:nvPr/>
        </p:nvSpPr>
        <p:spPr>
          <a:xfrm>
            <a:off x="2511758" y="3028911"/>
            <a:ext cx="207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can’t see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D2853969-22F8-EF3C-E344-7AE231E04A91}"/>
              </a:ext>
            </a:extLst>
          </p:cNvPr>
          <p:cNvSpPr txBox="1"/>
          <p:nvPr/>
        </p:nvSpPr>
        <p:spPr>
          <a:xfrm>
            <a:off x="981539" y="3359736"/>
            <a:ext cx="1047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Could 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E5A79812-39CC-1D7B-244D-AFC12DD91561}"/>
              </a:ext>
            </a:extLst>
          </p:cNvPr>
          <p:cNvSpPr txBox="1"/>
          <p:nvPr/>
        </p:nvSpPr>
        <p:spPr>
          <a:xfrm>
            <a:off x="2706312" y="3397728"/>
            <a:ext cx="1162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swim 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8D710D25-B01C-59D4-B55B-4FE9107332D3}"/>
              </a:ext>
            </a:extLst>
          </p:cNvPr>
          <p:cNvSpPr txBox="1"/>
          <p:nvPr/>
        </p:nvSpPr>
        <p:spPr>
          <a:xfrm>
            <a:off x="1561881" y="4340129"/>
            <a:ext cx="226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can’t stay 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D3A57983-935B-E1DF-D335-DC9B047BEBE0}"/>
              </a:ext>
            </a:extLst>
          </p:cNvPr>
          <p:cNvGrpSpPr/>
          <p:nvPr/>
        </p:nvGrpSpPr>
        <p:grpSpPr>
          <a:xfrm>
            <a:off x="-8476961" y="1235369"/>
            <a:ext cx="7990114" cy="4048748"/>
            <a:chOff x="3295290" y="1371600"/>
            <a:chExt cx="6222521" cy="3168770"/>
          </a:xfrm>
        </p:grpSpPr>
        <p:sp>
          <p:nvSpPr>
            <p:cNvPr id="16" name="فقاعة الكلام: مستطيلة 15">
              <a:extLst>
                <a:ext uri="{FF2B5EF4-FFF2-40B4-BE49-F238E27FC236}">
                  <a16:creationId xmlns:a16="http://schemas.microsoft.com/office/drawing/2014/main" xmlns="" id="{F5727FC7-4890-A44C-5D4F-DC43A0554EB1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7" name="فقاعة الكلام: مستطيلة 16">
              <a:extLst>
                <a:ext uri="{FF2B5EF4-FFF2-40B4-BE49-F238E27FC236}">
                  <a16:creationId xmlns:a16="http://schemas.microsoft.com/office/drawing/2014/main" xmlns="" id="{551DCA7A-2CBE-F9F4-D12D-B50803FEE134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8" name="فقاعة الكلام: مستطيلة 17">
              <a:extLst>
                <a:ext uri="{FF2B5EF4-FFF2-40B4-BE49-F238E27FC236}">
                  <a16:creationId xmlns:a16="http://schemas.microsoft.com/office/drawing/2014/main" xmlns="" id="{EF476221-BD2F-5535-9AEE-96E0A1F46BA8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xmlns="" id="{A8158624-28F0-3AC5-E574-0DF7E7AB37F3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17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140700" y="1052457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3D9FCD89-BB50-4249-746A-FAEB1A1A9562}"/>
              </a:ext>
            </a:extLst>
          </p:cNvPr>
          <p:cNvSpPr txBox="1"/>
          <p:nvPr/>
        </p:nvSpPr>
        <p:spPr>
          <a:xfrm>
            <a:off x="3048000" y="287390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 Past Perfect and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Be Able/Would Have Been Able</a:t>
            </a:r>
            <a:endParaRPr lang="ar-SA" sz="20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11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D8F1FEB3-1069-B053-B69F-3E2F2D1AD51B}"/>
              </a:ext>
            </a:extLst>
          </p:cNvPr>
          <p:cNvSpPr txBox="1"/>
          <p:nvPr/>
        </p:nvSpPr>
        <p:spPr>
          <a:xfrm>
            <a:off x="472613" y="1422046"/>
            <a:ext cx="7643972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I had studied computer science,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be able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invent a cutting-edge robot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72E9DF1E-587D-0656-24B4-8D4C6829BE0B}"/>
              </a:ext>
            </a:extLst>
          </p:cNvPr>
          <p:cNvSpPr txBox="1"/>
          <p:nvPr/>
        </p:nvSpPr>
        <p:spPr>
          <a:xfrm>
            <a:off x="358644" y="4293723"/>
            <a:ext cx="1084951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Dr. Fleming had discovered penicillin sooner, doctors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have been able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save more lives during World War I.</a:t>
            </a:r>
            <a:endParaRPr lang="ar-SA" sz="2000" dirty="0">
              <a:latin typeface="MV Boli" panose="02000500030200090000" pitchFamily="2" charset="0"/>
            </a:endParaRPr>
          </a:p>
        </p:txBody>
      </p:sp>
      <p:pic>
        <p:nvPicPr>
          <p:cNvPr id="1026" name="Picture 2" descr="11+ Computers Clip Art - Preview : Definition Of Com | HDClipartAll">
            <a:extLst>
              <a:ext uri="{FF2B5EF4-FFF2-40B4-BE49-F238E27FC236}">
                <a16:creationId xmlns:a16="http://schemas.microsoft.com/office/drawing/2014/main" xmlns="" id="{44C27657-0D2F-C241-66F8-AD58F324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32" y="628503"/>
            <a:ext cx="3001152" cy="25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 descr="Antibiotic Stock Illustrations – 55,334 Antibiotic Stock Illustrations,  Vectors &amp; Clipart - Dreamstime">
            <a:extLst>
              <a:ext uri="{FF2B5EF4-FFF2-40B4-BE49-F238E27FC236}">
                <a16:creationId xmlns:a16="http://schemas.microsoft.com/office/drawing/2014/main" xmlns="" id="{CEB15C9D-FCBD-4C1A-E0CD-ED43A6793C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7" t="24878" r="7920" b="23231"/>
          <a:stretch/>
        </p:blipFill>
        <p:spPr bwMode="auto">
          <a:xfrm>
            <a:off x="9343733" y="4918387"/>
            <a:ext cx="2524017" cy="1791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1129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8D256CAE-8BEC-46FC-F408-40FE9FF7FDD2}"/>
              </a:ext>
            </a:extLst>
          </p:cNvPr>
          <p:cNvSpPr txBox="1"/>
          <p:nvPr/>
        </p:nvSpPr>
        <p:spPr>
          <a:xfrm>
            <a:off x="585627" y="2285075"/>
            <a:ext cx="1084951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I had studied computer science, 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be able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invent a cutting-edge robot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573FC772-65DD-DCF8-3CAF-7877FE98A875}"/>
              </a:ext>
            </a:extLst>
          </p:cNvPr>
          <p:cNvSpPr txBox="1"/>
          <p:nvPr/>
        </p:nvSpPr>
        <p:spPr>
          <a:xfrm>
            <a:off x="461386" y="5300590"/>
            <a:ext cx="1084951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Dr. Fleming had discovered penicillin sooner, doctors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have been able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save more lives during World War I.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xmlns="" id="{C4CFED7C-4BB4-1727-2797-B39187F3256D}"/>
              </a:ext>
            </a:extLst>
          </p:cNvPr>
          <p:cNvSpPr/>
          <p:nvPr/>
        </p:nvSpPr>
        <p:spPr>
          <a:xfrm>
            <a:off x="689892" y="1133679"/>
            <a:ext cx="720080" cy="8309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If</a:t>
            </a:r>
          </a:p>
        </p:txBody>
      </p:sp>
      <p:sp>
        <p:nvSpPr>
          <p:cNvPr id="9" name="Plus Sign 5">
            <a:extLst>
              <a:ext uri="{FF2B5EF4-FFF2-40B4-BE49-F238E27FC236}">
                <a16:creationId xmlns:a16="http://schemas.microsoft.com/office/drawing/2014/main" xmlns="" id="{66596AA9-2CC5-511D-58B2-0D045799238F}"/>
              </a:ext>
            </a:extLst>
          </p:cNvPr>
          <p:cNvSpPr/>
          <p:nvPr/>
        </p:nvSpPr>
        <p:spPr>
          <a:xfrm>
            <a:off x="1620248" y="1250905"/>
            <a:ext cx="720080" cy="559743"/>
          </a:xfrm>
          <a:prstGeom prst="mathPlus">
            <a:avLst>
              <a:gd name="adj1" fmla="val 1984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678C373-06C8-5264-6512-B33985F844DF}"/>
              </a:ext>
            </a:extLst>
          </p:cNvPr>
          <p:cNvSpPr/>
          <p:nvPr/>
        </p:nvSpPr>
        <p:spPr>
          <a:xfrm>
            <a:off x="875420" y="236484"/>
            <a:ext cx="2628068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conditional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D9385609-77DB-E72C-2992-7B028C5BA852}"/>
              </a:ext>
            </a:extLst>
          </p:cNvPr>
          <p:cNvSpPr/>
          <p:nvPr/>
        </p:nvSpPr>
        <p:spPr>
          <a:xfrm>
            <a:off x="5587922" y="198923"/>
            <a:ext cx="2871953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 ability</a:t>
            </a: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xmlns="" id="{AE34EDB4-FBF1-666C-EB53-DC67EDA7E007}"/>
              </a:ext>
            </a:extLst>
          </p:cNvPr>
          <p:cNvSpPr/>
          <p:nvPr/>
        </p:nvSpPr>
        <p:spPr>
          <a:xfrm>
            <a:off x="2571600" y="1157843"/>
            <a:ext cx="2826372" cy="8309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perfect</a:t>
            </a:r>
            <a:endParaRPr lang="en-US" sz="20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xmlns="" id="{F495F1FB-0D98-6B9F-BEF4-3A721D457945}"/>
              </a:ext>
            </a:extLst>
          </p:cNvPr>
          <p:cNvSpPr/>
          <p:nvPr/>
        </p:nvSpPr>
        <p:spPr>
          <a:xfrm>
            <a:off x="5420622" y="1229851"/>
            <a:ext cx="3206554" cy="75898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be able to</a:t>
            </a:r>
            <a:endParaRPr lang="en-US" sz="2000" dirty="0">
              <a:solidFill>
                <a:srgbClr val="008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CFB458-B7C1-BBFB-191F-3C65A020BF49}"/>
              </a:ext>
            </a:extLst>
          </p:cNvPr>
          <p:cNvSpPr txBox="1"/>
          <p:nvPr/>
        </p:nvSpPr>
        <p:spPr>
          <a:xfrm>
            <a:off x="4878208" y="881425"/>
            <a:ext cx="971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</a:t>
            </a:r>
          </a:p>
        </p:txBody>
      </p:sp>
      <p:sp>
        <p:nvSpPr>
          <p:cNvPr id="15" name="Plus Sign 35">
            <a:extLst>
              <a:ext uri="{FF2B5EF4-FFF2-40B4-BE49-F238E27FC236}">
                <a16:creationId xmlns:a16="http://schemas.microsoft.com/office/drawing/2014/main" xmlns="" id="{604F21DE-AA1C-4464-8E3C-6809AB97A444}"/>
              </a:ext>
            </a:extLst>
          </p:cNvPr>
          <p:cNvSpPr/>
          <p:nvPr/>
        </p:nvSpPr>
        <p:spPr>
          <a:xfrm>
            <a:off x="8598230" y="1261771"/>
            <a:ext cx="846816" cy="623139"/>
          </a:xfrm>
          <a:prstGeom prst="mathPlus">
            <a:avLst>
              <a:gd name="adj1" fmla="val 13628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xmlns="" id="{0E9B06BB-2286-CEDA-6D8F-D8C6ED9D4A41}"/>
              </a:ext>
            </a:extLst>
          </p:cNvPr>
          <p:cNvSpPr/>
          <p:nvPr/>
        </p:nvSpPr>
        <p:spPr>
          <a:xfrm>
            <a:off x="9738703" y="1313777"/>
            <a:ext cx="2016764" cy="63870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4BBECE5-9C8D-59CF-C4AF-C365BD647191}"/>
              </a:ext>
            </a:extLst>
          </p:cNvPr>
          <p:cNvSpPr/>
          <p:nvPr/>
        </p:nvSpPr>
        <p:spPr>
          <a:xfrm>
            <a:off x="401884" y="3409312"/>
            <a:ext cx="2454332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conditional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FC05333-3A50-08D2-21C1-F94009895AA7}"/>
              </a:ext>
            </a:extLst>
          </p:cNvPr>
          <p:cNvSpPr/>
          <p:nvPr/>
        </p:nvSpPr>
        <p:spPr>
          <a:xfrm>
            <a:off x="6720209" y="3176972"/>
            <a:ext cx="4680521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ability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2E264A7-F92E-D90C-F513-67465DA6B207}"/>
              </a:ext>
            </a:extLst>
          </p:cNvPr>
          <p:cNvSpPr/>
          <p:nvPr/>
        </p:nvSpPr>
        <p:spPr>
          <a:xfrm>
            <a:off x="505832" y="3981326"/>
            <a:ext cx="720080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If</a:t>
            </a: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xmlns="" id="{30A6A8A5-91B6-F6BF-8E02-62150C24BDB8}"/>
              </a:ext>
            </a:extLst>
          </p:cNvPr>
          <p:cNvSpPr/>
          <p:nvPr/>
        </p:nvSpPr>
        <p:spPr>
          <a:xfrm>
            <a:off x="1409972" y="4077753"/>
            <a:ext cx="836372" cy="638141"/>
          </a:xfrm>
          <a:prstGeom prst="mathPlus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6AAB143-76F7-04D1-EB18-D62AA309B5FC}"/>
              </a:ext>
            </a:extLst>
          </p:cNvPr>
          <p:cNvSpPr/>
          <p:nvPr/>
        </p:nvSpPr>
        <p:spPr>
          <a:xfrm>
            <a:off x="2094072" y="3941836"/>
            <a:ext cx="288385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perfect</a:t>
            </a:r>
            <a:endParaRPr lang="en-US" sz="20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203E1B-0833-C61F-CB0D-2AF3A23F2D4C}"/>
              </a:ext>
            </a:extLst>
          </p:cNvPr>
          <p:cNvSpPr txBox="1"/>
          <p:nvPr/>
        </p:nvSpPr>
        <p:spPr>
          <a:xfrm>
            <a:off x="4710347" y="3656584"/>
            <a:ext cx="97199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</a:t>
            </a:r>
          </a:p>
        </p:txBody>
      </p:sp>
      <p:sp>
        <p:nvSpPr>
          <p:cNvPr id="23" name="Plus Sign 23">
            <a:extLst>
              <a:ext uri="{FF2B5EF4-FFF2-40B4-BE49-F238E27FC236}">
                <a16:creationId xmlns:a16="http://schemas.microsoft.com/office/drawing/2014/main" xmlns="" id="{F17B9BCC-20D7-2B7E-4EDF-B4AE0AC1B86D}"/>
              </a:ext>
            </a:extLst>
          </p:cNvPr>
          <p:cNvSpPr/>
          <p:nvPr/>
        </p:nvSpPr>
        <p:spPr>
          <a:xfrm>
            <a:off x="9445029" y="4145677"/>
            <a:ext cx="846816" cy="623139"/>
          </a:xfrm>
          <a:prstGeom prst="mathPlus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Rectangle: Rounded Corners 24">
            <a:extLst>
              <a:ext uri="{FF2B5EF4-FFF2-40B4-BE49-F238E27FC236}">
                <a16:creationId xmlns:a16="http://schemas.microsoft.com/office/drawing/2014/main" xmlns="" id="{A92A8A9F-988C-A430-7538-AD77DC2354EC}"/>
              </a:ext>
            </a:extLst>
          </p:cNvPr>
          <p:cNvSpPr/>
          <p:nvPr/>
        </p:nvSpPr>
        <p:spPr>
          <a:xfrm>
            <a:off x="10302514" y="4077753"/>
            <a:ext cx="2016764" cy="638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infinitive</a:t>
            </a:r>
          </a:p>
        </p:txBody>
      </p:sp>
      <p:sp>
        <p:nvSpPr>
          <p:cNvPr id="25" name="Rectangle: Rounded Corners 37">
            <a:extLst>
              <a:ext uri="{FF2B5EF4-FFF2-40B4-BE49-F238E27FC236}">
                <a16:creationId xmlns:a16="http://schemas.microsoft.com/office/drawing/2014/main" xmlns="" id="{3376622C-739E-9402-BA1B-A352DAC1378D}"/>
              </a:ext>
            </a:extLst>
          </p:cNvPr>
          <p:cNvSpPr/>
          <p:nvPr/>
        </p:nvSpPr>
        <p:spPr>
          <a:xfrm>
            <a:off x="5128590" y="4077753"/>
            <a:ext cx="4469514" cy="758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have been able to</a:t>
            </a:r>
            <a:endParaRPr lang="en-US" sz="2000" dirty="0">
              <a:solidFill>
                <a:srgbClr val="008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Plus Sign 5">
            <a:extLst>
              <a:ext uri="{FF2B5EF4-FFF2-40B4-BE49-F238E27FC236}">
                <a16:creationId xmlns:a16="http://schemas.microsoft.com/office/drawing/2014/main" xmlns="" id="{7EA6F132-5043-3994-BFBC-F664894D77B7}"/>
              </a:ext>
            </a:extLst>
          </p:cNvPr>
          <p:cNvSpPr/>
          <p:nvPr/>
        </p:nvSpPr>
        <p:spPr>
          <a:xfrm>
            <a:off x="1189932" y="4059569"/>
            <a:ext cx="720080" cy="559743"/>
          </a:xfrm>
          <a:prstGeom prst="mathPlus">
            <a:avLst>
              <a:gd name="adj1" fmla="val 1984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Plus Sign 5">
            <a:extLst>
              <a:ext uri="{FF2B5EF4-FFF2-40B4-BE49-F238E27FC236}">
                <a16:creationId xmlns:a16="http://schemas.microsoft.com/office/drawing/2014/main" xmlns="" id="{F8ECB4A6-DDD4-8AE9-2C96-5F839B601B28}"/>
              </a:ext>
            </a:extLst>
          </p:cNvPr>
          <p:cNvSpPr/>
          <p:nvPr/>
        </p:nvSpPr>
        <p:spPr>
          <a:xfrm>
            <a:off x="9571259" y="4136733"/>
            <a:ext cx="720080" cy="559743"/>
          </a:xfrm>
          <a:prstGeom prst="mathPlus">
            <a:avLst>
              <a:gd name="adj1" fmla="val 19849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8" name="Picture 2" descr="11+ Computers Clip Art - Preview : Definition Of Com | HDClipartAll">
            <a:extLst>
              <a:ext uri="{FF2B5EF4-FFF2-40B4-BE49-F238E27FC236}">
                <a16:creationId xmlns:a16="http://schemas.microsoft.com/office/drawing/2014/main" xmlns="" id="{D16B6B02-E1AD-474C-281D-2D47AE12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987191"/>
            <a:ext cx="1410984" cy="12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صورة 28" descr="Antibiotic Stock Illustrations – 55,334 Antibiotic Stock Illustrations,  Vectors &amp; Clipart - Dreamstime">
            <a:extLst>
              <a:ext uri="{FF2B5EF4-FFF2-40B4-BE49-F238E27FC236}">
                <a16:creationId xmlns:a16="http://schemas.microsoft.com/office/drawing/2014/main" xmlns="" id="{2FE30B07-75C6-2A6F-D9CC-B7B3990782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7" t="24878" r="7920" b="23231"/>
          <a:stretch/>
        </p:blipFill>
        <p:spPr bwMode="auto">
          <a:xfrm>
            <a:off x="10681090" y="5867791"/>
            <a:ext cx="1186660" cy="842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مخطط انسيابي: إدخال يدوي 29">
            <a:extLst>
              <a:ext uri="{FF2B5EF4-FFF2-40B4-BE49-F238E27FC236}">
                <a16:creationId xmlns:a16="http://schemas.microsoft.com/office/drawing/2014/main" xmlns="" id="{B515385F-1B63-E347-5D82-9756FA38A373}"/>
              </a:ext>
            </a:extLst>
          </p:cNvPr>
          <p:cNvSpPr/>
          <p:nvPr/>
        </p:nvSpPr>
        <p:spPr>
          <a:xfrm rot="20921018">
            <a:off x="11493318" y="-3736884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xmlns="" id="{D94EA77A-2292-B9CC-A0B7-0AF089A121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18002078" y="-5054741"/>
            <a:ext cx="3558448" cy="51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9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xmlns="" id="{801602A9-3A2E-9D62-069B-2CE346AE7855}"/>
              </a:ext>
            </a:extLst>
          </p:cNvPr>
          <p:cNvSpPr/>
          <p:nvPr/>
        </p:nvSpPr>
        <p:spPr>
          <a:xfrm rot="20921018">
            <a:off x="1423385" y="1915522"/>
            <a:ext cx="5883008" cy="1975472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EF71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Time</a:t>
            </a:r>
            <a:endParaRPr lang="ar-SA" sz="3600" dirty="0">
              <a:solidFill>
                <a:srgbClr val="EF7122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FDB1EAC-1C7B-9D71-83B7-D41D7DE58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7" b="90000" l="10000" r="90000">
                        <a14:foregroundMark x1="70833" y1="89000" x2="70667" y2="88500"/>
                        <a14:foregroundMark x1="69833" y1="87583" x2="69833" y2="87583"/>
                        <a14:foregroundMark x1="68750" y1="86417" x2="68750" y2="86417"/>
                        <a14:foregroundMark x1="68083" y1="86750" x2="68083" y2="86750"/>
                        <a14:foregroundMark x1="30667" y1="87583" x2="30667" y2="87583"/>
                        <a14:foregroundMark x1="30667" y1="86750" x2="30667" y2="86750"/>
                        <a14:foregroundMark x1="52333" y1="10000" x2="52333" y2="10000"/>
                        <a14:foregroundMark x1="48500" y1="10583" x2="48500" y2="10583"/>
                        <a14:foregroundMark x1="55583" y1="10583" x2="55583" y2="10583"/>
                        <a14:foregroundMark x1="52667" y1="10000" x2="52667" y2="10000"/>
                        <a14:foregroundMark x1="51083" y1="9667" x2="51083" y2="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783" r="25475" b="8434"/>
          <a:stretch/>
        </p:blipFill>
        <p:spPr>
          <a:xfrm>
            <a:off x="7932145" y="597665"/>
            <a:ext cx="3558448" cy="515314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10187347-BCB8-4346-16DF-690091C30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004" y="-837653"/>
            <a:ext cx="1211785" cy="1435318"/>
          </a:xfrm>
          <a:prstGeom prst="rect">
            <a:avLst/>
          </a:prstGeom>
        </p:spPr>
      </p:pic>
      <p:pic>
        <p:nvPicPr>
          <p:cNvPr id="6" name="Picture 2" descr="Online Chat png images | PNGEgg">
            <a:extLst>
              <a:ext uri="{FF2B5EF4-FFF2-40B4-BE49-F238E27FC236}">
                <a16:creationId xmlns:a16="http://schemas.microsoft.com/office/drawing/2014/main" xmlns="" id="{99F98846-1056-5FC7-E2FF-5D52F16B1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70" b="89844" l="10000" r="90000">
                        <a14:foregroundMark x1="39556" y1="10352" x2="39556" y2="10352"/>
                        <a14:foregroundMark x1="42778" y1="9570" x2="42778" y2="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784" r="20054" b="8573"/>
          <a:stretch/>
        </p:blipFill>
        <p:spPr bwMode="auto">
          <a:xfrm>
            <a:off x="-2524478" y="-837653"/>
            <a:ext cx="2524478" cy="1336896"/>
          </a:xfrm>
          <a:prstGeom prst="roundRect">
            <a:avLst>
              <a:gd name="adj" fmla="val 389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0551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3636051-C133-497E-DC16-924282282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t="66237" r="33157" b="8529"/>
          <a:stretch/>
        </p:blipFill>
        <p:spPr>
          <a:xfrm>
            <a:off x="560070" y="788670"/>
            <a:ext cx="8321040" cy="3131820"/>
          </a:xfrm>
          <a:prstGeom prst="rect">
            <a:avLst/>
          </a:prstGeom>
        </p:spPr>
      </p:pic>
      <p:pic>
        <p:nvPicPr>
          <p:cNvPr id="4" name="Picture 2" descr="Online Chat png images | PNGEgg">
            <a:extLst>
              <a:ext uri="{FF2B5EF4-FFF2-40B4-BE49-F238E27FC236}">
                <a16:creationId xmlns:a16="http://schemas.microsoft.com/office/drawing/2014/main" xmlns="" id="{A3B3F749-41D6-ACC0-2B1C-5F0A17EA2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70" b="89844" l="10000" r="90000">
                        <a14:foregroundMark x1="39556" y1="10352" x2="39556" y2="10352"/>
                        <a14:foregroundMark x1="42778" y1="9570" x2="42778" y2="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784" r="20054" b="8573"/>
          <a:stretch/>
        </p:blipFill>
        <p:spPr bwMode="auto">
          <a:xfrm>
            <a:off x="8650252" y="568188"/>
            <a:ext cx="2524478" cy="1336896"/>
          </a:xfrm>
          <a:prstGeom prst="roundRect">
            <a:avLst>
              <a:gd name="adj" fmla="val 389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6AD2F629-E8C7-6C0E-4AE7-CC2032137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48" b="93443" l="4369" r="96117">
                        <a14:foregroundMark x1="59223" y1="94672" x2="59223" y2="94672"/>
                        <a14:foregroundMark x1="56311" y1="89344" x2="56311" y2="89344"/>
                        <a14:foregroundMark x1="56311" y1="81967" x2="56796" y2="81967"/>
                        <a14:foregroundMark x1="16019" y1="49180" x2="16019" y2="49180"/>
                        <a14:foregroundMark x1="14563" y1="34016" x2="14563" y2="34016"/>
                        <a14:foregroundMark x1="4854" y1="30738" x2="4854" y2="30738"/>
                        <a14:foregroundMark x1="23786" y1="18443" x2="23786" y2="18443"/>
                        <a14:foregroundMark x1="46117" y1="6557" x2="46117" y2="6557"/>
                        <a14:foregroundMark x1="75243" y1="10246" x2="75243" y2="10246"/>
                        <a14:foregroundMark x1="13592" y1="50000" x2="13592" y2="50000"/>
                        <a14:foregroundMark x1="95631" y1="24180" x2="95631" y2="24180"/>
                        <a14:foregroundMark x1="96117" y1="46721" x2="96117" y2="46721"/>
                        <a14:foregroundMark x1="74272" y1="57787" x2="74272" y2="57787"/>
                        <a14:foregroundMark x1="36893" y1="69262" x2="36893" y2="6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2212915"/>
            <a:ext cx="584237" cy="6920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D2D3FAC7-2BB7-C325-BB0B-2CD8994064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3" t="9548"/>
          <a:stretch/>
        </p:blipFill>
        <p:spPr>
          <a:xfrm>
            <a:off x="10749280" y="-3429000"/>
            <a:ext cx="14427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8284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xmlns="" id="{A8125777-A93F-EB4D-E6F9-E7E98E171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37" y="1928458"/>
            <a:ext cx="3329766" cy="33297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D8C2CD7-9281-A439-EE42-C495EA7978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3" t="9548"/>
          <a:stretch/>
        </p:blipFill>
        <p:spPr>
          <a:xfrm>
            <a:off x="10749280" y="3429000"/>
            <a:ext cx="1442720" cy="3429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EDCF5273-DCC0-447D-CB9D-5AF7C4AD5EFA}"/>
              </a:ext>
            </a:extLst>
          </p:cNvPr>
          <p:cNvSpPr txBox="1"/>
          <p:nvPr/>
        </p:nvSpPr>
        <p:spPr>
          <a:xfrm>
            <a:off x="386080" y="608717"/>
            <a:ext cx="29768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Quick Check</a:t>
            </a:r>
            <a:endParaRPr lang="ar-SA" sz="3200" b="1" dirty="0">
              <a:latin typeface="MV Boli" panose="02000500030200090000" pitchFamily="2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3A5177F-F0E9-3C05-1847-FC46557AC6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831740" y="3747986"/>
            <a:ext cx="1603026" cy="20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7283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te Cartoon Have Nice Day Illustration: เวกเตอร์สต็อก (ปลอดค่าลิขสิทธิ์)  255382891 | Shutterstock">
            <a:extLst>
              <a:ext uri="{FF2B5EF4-FFF2-40B4-BE49-F238E27FC236}">
                <a16:creationId xmlns:a16="http://schemas.microsoft.com/office/drawing/2014/main" xmlns="" id="{5A82BEC0-C8A0-EED2-F3A2-DDC72E0C0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9333" r="13542" b="15930"/>
          <a:stretch/>
        </p:blipFill>
        <p:spPr bwMode="auto">
          <a:xfrm>
            <a:off x="2598821" y="172422"/>
            <a:ext cx="6914147" cy="65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751059" y="1404996"/>
            <a:ext cx="6222521" cy="3168770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600090" y="1595646"/>
              <a:ext cx="552504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Unit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 -</a:t>
              </a:r>
              <a:r>
                <a:rPr lang="en-US" sz="4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cs typeface="Calibri" panose="020F0502020204030204" pitchFamily="34" charset="0"/>
                </a:rPr>
                <a:t>If It Hadn’t Happened</a:t>
              </a:r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3A0A5D0C-F574-CD41-6305-AF7B5E12130B}"/>
              </a:ext>
            </a:extLst>
          </p:cNvPr>
          <p:cNvGrpSpPr/>
          <p:nvPr/>
        </p:nvGrpSpPr>
        <p:grpSpPr>
          <a:xfrm>
            <a:off x="6603710" y="-4556103"/>
            <a:ext cx="7990114" cy="4048748"/>
            <a:chOff x="3295290" y="1371600"/>
            <a:chExt cx="6222521" cy="3168770"/>
          </a:xfrm>
        </p:grpSpPr>
        <p:sp>
          <p:nvSpPr>
            <p:cNvPr id="14" name="فقاعة الكلام: مستطيلة 13">
              <a:extLst>
                <a:ext uri="{FF2B5EF4-FFF2-40B4-BE49-F238E27FC236}">
                  <a16:creationId xmlns:a16="http://schemas.microsoft.com/office/drawing/2014/main" xmlns="" id="{29935A06-CB0F-57EA-1A77-9F0493F3F85D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فقاعة الكلام: مستطيلة 14">
              <a:extLst>
                <a:ext uri="{FF2B5EF4-FFF2-40B4-BE49-F238E27FC236}">
                  <a16:creationId xmlns:a16="http://schemas.microsoft.com/office/drawing/2014/main" xmlns="" id="{666665CE-6422-AF3D-668C-E0194EF7501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فقاعة الكلام: مستطيلة 15">
              <a:extLst>
                <a:ext uri="{FF2B5EF4-FFF2-40B4-BE49-F238E27FC236}">
                  <a16:creationId xmlns:a16="http://schemas.microsoft.com/office/drawing/2014/main" xmlns="" id="{AFFD1930-F30E-DE23-12E5-6238E5143A22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xmlns="" id="{20E67A7E-E9DD-9F9D-72F0-97C1EE98EB36}"/>
                </a:ext>
              </a:extLst>
            </p:cNvPr>
            <p:cNvSpPr txBox="1"/>
            <p:nvPr/>
          </p:nvSpPr>
          <p:spPr>
            <a:xfrm>
              <a:off x="4270208" y="1833320"/>
              <a:ext cx="3848846" cy="2059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4400" b="1" dirty="0">
                  <a:solidFill>
                    <a:srgbClr val="EF712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11</a:t>
              </a:r>
              <a:r>
                <a:rPr lang="en-US" sz="4400" b="1" dirty="0">
                  <a:solidFill>
                    <a:srgbClr val="0E5E8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  <a:r>
                <a:rPr lang="en-US" sz="4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Form,meaning </a:t>
              </a:r>
            </a:p>
            <a:p>
              <a:pPr algn="l">
                <a:lnSpc>
                  <a:spcPct val="200000"/>
                </a:lnSpc>
              </a:pPr>
              <a:r>
                <a:rPr lang="en-US" sz="4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and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62312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068286" y="1067539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4270208" y="1833320"/>
              <a:ext cx="3848846" cy="2059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4400" b="1" dirty="0">
                  <a:solidFill>
                    <a:srgbClr val="EF712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11</a:t>
              </a:r>
              <a:r>
                <a:rPr lang="en-US" sz="4400" b="1" dirty="0">
                  <a:solidFill>
                    <a:srgbClr val="0E5E8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  <a:r>
                <a:rPr lang="en-US" sz="4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Form,meaning </a:t>
              </a:r>
            </a:p>
            <a:p>
              <a:pPr algn="l">
                <a:lnSpc>
                  <a:spcPct val="200000"/>
                </a:lnSpc>
              </a:pPr>
              <a:r>
                <a:rPr lang="en-US" sz="44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and function</a:t>
              </a: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9942D354-7906-2334-FAA4-D2BA4633F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218" y="3616227"/>
            <a:ext cx="660400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5016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140700" y="1052457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3B272F90-8452-A50C-BD13-B9C9BBAA1421}"/>
              </a:ext>
            </a:extLst>
          </p:cNvPr>
          <p:cNvSpPr txBox="1"/>
          <p:nvPr/>
        </p:nvSpPr>
        <p:spPr>
          <a:xfrm>
            <a:off x="3087756" y="231632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Time Expressions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Ago, For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Since</a:t>
            </a:r>
            <a:endParaRPr lang="ar-SA" sz="20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A1F68806-A359-CE5D-F6C8-90E302F7A74A}"/>
              </a:ext>
            </a:extLst>
          </p:cNvPr>
          <p:cNvSpPr txBox="1"/>
          <p:nvPr/>
        </p:nvSpPr>
        <p:spPr>
          <a:xfrm>
            <a:off x="3203935" y="302889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Expressing Ability, Permission and Requests</a:t>
            </a:r>
            <a:endParaRPr lang="ar-SA" sz="2000" b="1" dirty="0">
              <a:solidFill>
                <a:srgbClr val="7030A0"/>
              </a:solidFill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3D9FCD89-BB50-4249-746A-FAEB1A1A9562}"/>
              </a:ext>
            </a:extLst>
          </p:cNvPr>
          <p:cNvSpPr txBox="1"/>
          <p:nvPr/>
        </p:nvSpPr>
        <p:spPr>
          <a:xfrm>
            <a:off x="2892065" y="356655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 Past Perfect and </a:t>
            </a:r>
            <a:r>
              <a:rPr lang="en-US" sz="2000" b="1" i="1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Be Able/Would Have Been Able</a:t>
            </a:r>
            <a:endParaRPr lang="ar-SA" sz="20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8F0691BB-E944-1B8F-A575-EED9E2A3CE53}"/>
              </a:ext>
            </a:extLst>
          </p:cNvPr>
          <p:cNvSpPr txBox="1"/>
          <p:nvPr/>
        </p:nvSpPr>
        <p:spPr>
          <a:xfrm>
            <a:off x="3048000" y="1648135"/>
            <a:ext cx="558446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 Perfect Tense versus Simple Past</a:t>
            </a:r>
            <a:endParaRPr lang="en-US" sz="48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09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B1C8A486-7557-147C-A3D8-C4E2A07DBCC0}"/>
              </a:ext>
            </a:extLst>
          </p:cNvPr>
          <p:cNvSpPr txBox="1">
            <a:spLocks/>
          </p:cNvSpPr>
          <p:nvPr/>
        </p:nvSpPr>
        <p:spPr>
          <a:xfrm>
            <a:off x="258905" y="464504"/>
            <a:ext cx="3431837" cy="70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5400" b="1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BACEA9D8-5623-934E-B7DE-1935732A4D1F}"/>
              </a:ext>
            </a:extLst>
          </p:cNvPr>
          <p:cNvSpPr txBox="1">
            <a:spLocks/>
          </p:cNvSpPr>
          <p:nvPr/>
        </p:nvSpPr>
        <p:spPr>
          <a:xfrm>
            <a:off x="258905" y="1861595"/>
            <a:ext cx="11357270" cy="40214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–</a:t>
            </a: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sentences about inventions using past simple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 –</a:t>
            </a: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present perfect tense to describe an inventor's work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 –</a:t>
            </a: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time expressions "ago, for and since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 –</a:t>
            </a: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 ability with (</a:t>
            </a:r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 –</a:t>
            </a:r>
            <a:r>
              <a:rPr lang="en-US" sz="2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(</a:t>
            </a:r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may/ can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to express permission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 polite requests with (</a:t>
            </a:r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can/could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7-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form correct sentences about ability and missed opportunities .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2902E16-7050-7C28-04DD-C1BA9E7E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271" y="3311191"/>
            <a:ext cx="2146729" cy="214672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29D838EC-0CC2-1B5D-DD14-ECB7A7CF4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r="45545"/>
          <a:stretch/>
        </p:blipFill>
        <p:spPr>
          <a:xfrm>
            <a:off x="12192000" y="4750916"/>
            <a:ext cx="2064351" cy="342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CAD0D4E6-3993-693A-9D10-88635DDF8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r="45545"/>
          <a:stretch/>
        </p:blipFill>
        <p:spPr>
          <a:xfrm>
            <a:off x="10623118" y="4257674"/>
            <a:ext cx="1568882" cy="2600325"/>
          </a:xfrm>
          <a:prstGeom prst="rect">
            <a:avLst/>
          </a:prstGeom>
        </p:spPr>
      </p:pic>
      <p:sp>
        <p:nvSpPr>
          <p:cNvPr id="3" name="question">
            <a:extLst>
              <a:ext uri="{FF2B5EF4-FFF2-40B4-BE49-F238E27FC236}">
                <a16:creationId xmlns:a16="http://schemas.microsoft.com/office/drawing/2014/main" xmlns="" id="{AED55872-E5E7-1438-ED6E-FE3EAB036D2A}"/>
              </a:ext>
            </a:extLst>
          </p:cNvPr>
          <p:cNvSpPr/>
          <p:nvPr/>
        </p:nvSpPr>
        <p:spPr>
          <a:xfrm>
            <a:off x="2297463" y="264956"/>
            <a:ext cx="6145019" cy="843163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ln w="0"/>
                <a:solidFill>
                  <a:srgbClr val="FF0000"/>
                </a:solidFill>
                <a:latin typeface="Calisto MT" panose="02040603050505030304" pitchFamily="18" charset="0"/>
              </a:rPr>
              <a:t>Lets Check What You Know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BEDE4A52-2F95-208D-401A-4ACE9E3227A4}"/>
              </a:ext>
            </a:extLst>
          </p:cNvPr>
          <p:cNvSpPr txBox="1"/>
          <p:nvPr/>
        </p:nvSpPr>
        <p:spPr>
          <a:xfrm>
            <a:off x="1710707" y="1473012"/>
            <a:ext cx="214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 painted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72992580-5705-7EDD-D1B3-1BCFE1F2E8C7}"/>
              </a:ext>
            </a:extLst>
          </p:cNvPr>
          <p:cNvSpPr txBox="1"/>
          <p:nvPr/>
        </p:nvSpPr>
        <p:spPr>
          <a:xfrm>
            <a:off x="4502104" y="14730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broke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32BCAD32-42AD-29C9-68AC-83B77449711F}"/>
              </a:ext>
            </a:extLst>
          </p:cNvPr>
          <p:cNvSpPr txBox="1"/>
          <p:nvPr/>
        </p:nvSpPr>
        <p:spPr>
          <a:xfrm>
            <a:off x="8476652" y="1462153"/>
            <a:ext cx="214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broken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68D9ADBE-2BCD-E8DD-FCFF-619C9066D56D}"/>
              </a:ext>
            </a:extLst>
          </p:cNvPr>
          <p:cNvSpPr txBox="1"/>
          <p:nvPr/>
        </p:nvSpPr>
        <p:spPr>
          <a:xfrm>
            <a:off x="6371172" y="146215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painted</a:t>
            </a:r>
          </a:p>
        </p:txBody>
      </p:sp>
      <p:graphicFrame>
        <p:nvGraphicFramePr>
          <p:cNvPr id="11" name="جدول 20">
            <a:extLst>
              <a:ext uri="{FF2B5EF4-FFF2-40B4-BE49-F238E27FC236}">
                <a16:creationId xmlns:a16="http://schemas.microsoft.com/office/drawing/2014/main" xmlns="" id="{20244EB1-11C3-5234-FFDD-743DB171A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6325"/>
              </p:ext>
            </p:extLst>
          </p:nvPr>
        </p:nvGraphicFramePr>
        <p:xfrm>
          <a:off x="1176924" y="2798661"/>
          <a:ext cx="9446194" cy="3452413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918342">
                  <a:extLst>
                    <a:ext uri="{9D8B030D-6E8A-4147-A177-3AD203B41FA5}">
                      <a16:colId xmlns:a16="http://schemas.microsoft.com/office/drawing/2014/main" xmlns="" val="1340367863"/>
                    </a:ext>
                  </a:extLst>
                </a:gridCol>
                <a:gridCol w="4527852">
                  <a:extLst>
                    <a:ext uri="{9D8B030D-6E8A-4147-A177-3AD203B41FA5}">
                      <a16:colId xmlns:a16="http://schemas.microsoft.com/office/drawing/2014/main" xmlns="" val="848542389"/>
                    </a:ext>
                  </a:extLst>
                </a:gridCol>
              </a:tblGrid>
              <a:tr h="23599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n w="0"/>
                          <a:solidFill>
                            <a:schemeClr val="bg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Past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n w="0"/>
                          <a:solidFill>
                            <a:schemeClr val="bg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Present Perfect Simple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9294704"/>
                  </a:ext>
                </a:extLst>
              </a:tr>
              <a:tr h="1079935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96573"/>
                  </a:ext>
                </a:extLst>
              </a:tr>
              <a:tr h="1079935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5295431"/>
                  </a:ext>
                </a:extLst>
              </a:tr>
            </a:tbl>
          </a:graphicData>
        </a:graphic>
      </p:graphicFrame>
      <p:sp>
        <p:nvSpPr>
          <p:cNvPr id="13" name="TextBox 5a">
            <a:extLst>
              <a:ext uri="{FF2B5EF4-FFF2-40B4-BE49-F238E27FC236}">
                <a16:creationId xmlns:a16="http://schemas.microsoft.com/office/drawing/2014/main" xmlns="" id="{C990068A-DFCD-CDE7-C527-87E11D6E21ED}"/>
              </a:ext>
            </a:extLst>
          </p:cNvPr>
          <p:cNvSpPr txBox="1"/>
          <p:nvPr/>
        </p:nvSpPr>
        <p:spPr>
          <a:xfrm>
            <a:off x="1901165" y="4022596"/>
            <a:ext cx="2132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has painted</a:t>
            </a:r>
          </a:p>
        </p:txBody>
      </p:sp>
      <p:sp>
        <p:nvSpPr>
          <p:cNvPr id="14" name="TextBox 3 a">
            <a:extLst>
              <a:ext uri="{FF2B5EF4-FFF2-40B4-BE49-F238E27FC236}">
                <a16:creationId xmlns:a16="http://schemas.microsoft.com/office/drawing/2014/main" xmlns="" id="{7E7FC0A5-AFBD-6085-A03C-9F8E5A5B3868}"/>
              </a:ext>
            </a:extLst>
          </p:cNvPr>
          <p:cNvSpPr txBox="1"/>
          <p:nvPr/>
        </p:nvSpPr>
        <p:spPr>
          <a:xfrm>
            <a:off x="7311679" y="3998801"/>
            <a:ext cx="144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painted</a:t>
            </a:r>
          </a:p>
        </p:txBody>
      </p:sp>
      <p:sp>
        <p:nvSpPr>
          <p:cNvPr id="16" name="TextBox 2a">
            <a:extLst>
              <a:ext uri="{FF2B5EF4-FFF2-40B4-BE49-F238E27FC236}">
                <a16:creationId xmlns:a16="http://schemas.microsoft.com/office/drawing/2014/main" xmlns="" id="{BF03C750-FBD7-86BC-BE0A-D6ACA0ADCEA7}"/>
              </a:ext>
            </a:extLst>
          </p:cNvPr>
          <p:cNvSpPr txBox="1"/>
          <p:nvPr/>
        </p:nvSpPr>
        <p:spPr>
          <a:xfrm>
            <a:off x="7419708" y="51393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broke</a:t>
            </a:r>
          </a:p>
        </p:txBody>
      </p:sp>
      <p:sp>
        <p:nvSpPr>
          <p:cNvPr id="17" name="TextBox 4a">
            <a:extLst>
              <a:ext uri="{FF2B5EF4-FFF2-40B4-BE49-F238E27FC236}">
                <a16:creationId xmlns:a16="http://schemas.microsoft.com/office/drawing/2014/main" xmlns="" id="{BEB0BCFF-E261-3B80-2DCB-2CD38C24E162}"/>
              </a:ext>
            </a:extLst>
          </p:cNvPr>
          <p:cNvSpPr txBox="1"/>
          <p:nvPr/>
        </p:nvSpPr>
        <p:spPr>
          <a:xfrm>
            <a:off x="2035544" y="5141148"/>
            <a:ext cx="213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broken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6264565D-C278-C444-53CE-373CDCA3B3B3}"/>
              </a:ext>
            </a:extLst>
          </p:cNvPr>
          <p:cNvGrpSpPr/>
          <p:nvPr/>
        </p:nvGrpSpPr>
        <p:grpSpPr>
          <a:xfrm>
            <a:off x="-8683819" y="1562819"/>
            <a:ext cx="7990114" cy="4048748"/>
            <a:chOff x="3295290" y="1371600"/>
            <a:chExt cx="6222521" cy="3168770"/>
          </a:xfrm>
        </p:grpSpPr>
        <p:sp>
          <p:nvSpPr>
            <p:cNvPr id="18" name="فقاعة الكلام: مستطيلة 17">
              <a:extLst>
                <a:ext uri="{FF2B5EF4-FFF2-40B4-BE49-F238E27FC236}">
                  <a16:creationId xmlns:a16="http://schemas.microsoft.com/office/drawing/2014/main" xmlns="" id="{3160F7F6-FE87-6F8E-182F-D696E6E96D2D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9" name="فقاعة الكلام: مستطيلة 18">
              <a:extLst>
                <a:ext uri="{FF2B5EF4-FFF2-40B4-BE49-F238E27FC236}">
                  <a16:creationId xmlns:a16="http://schemas.microsoft.com/office/drawing/2014/main" xmlns="" id="{BAF6C1A8-7C5C-8FD5-6171-E5F50CEA5DAA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20" name="فقاعة الكلام: مستطيلة 19">
              <a:extLst>
                <a:ext uri="{FF2B5EF4-FFF2-40B4-BE49-F238E27FC236}">
                  <a16:creationId xmlns:a16="http://schemas.microsoft.com/office/drawing/2014/main" xmlns="" id="{B64CAECC-9D50-5A9E-A3D2-6CB0F0C81A53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xmlns="" id="{E323C7C4-CFF6-5241-2115-B56ED49EAC05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535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3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100943" y="892968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 sz="2000">
                <a:latin typeface="MV Boli" panose="02000500030200090000" pitchFamily="2" charset="0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880436" y="1837810"/>
              <a:ext cx="4470494" cy="1083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endParaRPr lang="en-US" sz="4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8F0691BB-E944-1B8F-A575-EED9E2A3CE53}"/>
              </a:ext>
            </a:extLst>
          </p:cNvPr>
          <p:cNvSpPr txBox="1"/>
          <p:nvPr/>
        </p:nvSpPr>
        <p:spPr>
          <a:xfrm>
            <a:off x="2852308" y="2481122"/>
            <a:ext cx="62938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i="0" u="none" strike="noStrike" baseline="0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Present Perfect Tense versus Simple Past</a:t>
            </a:r>
            <a:endParaRPr lang="en-US" sz="5400" b="1" dirty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A84446CE-D6DF-9BE5-80FA-F061BF4AD0D2}"/>
              </a:ext>
            </a:extLst>
          </p:cNvPr>
          <p:cNvGrpSpPr/>
          <p:nvPr/>
        </p:nvGrpSpPr>
        <p:grpSpPr>
          <a:xfrm>
            <a:off x="-5310491" y="-704494"/>
            <a:ext cx="5071731" cy="1340236"/>
            <a:chOff x="-132436" y="-924147"/>
            <a:chExt cx="5071731" cy="1340236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xmlns="" id="{461E433A-815C-BAF1-375C-4B6BE7629EB6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19" name="صورة 18">
                <a:extLst>
                  <a:ext uri="{FF2B5EF4-FFF2-40B4-BE49-F238E27FC236}">
                    <a16:creationId xmlns:a16="http://schemas.microsoft.com/office/drawing/2014/main" xmlns="" id="{D7ADCBDB-B525-EC2D-6787-3D2A4FA586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xmlns="" id="{284A468D-16CA-D208-6F03-2E585FBB0B46}"/>
                  </a:ext>
                </a:extLst>
              </p:cNvPr>
              <p:cNvSpPr txBox="1"/>
              <p:nvPr/>
            </p:nvSpPr>
            <p:spPr>
              <a:xfrm rot="21057847">
                <a:off x="1141989" y="-270061"/>
                <a:ext cx="33965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Present Perfect Tense</a:t>
                </a:r>
                <a:endParaRPr lang="ar-SA" sz="32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xmlns="" id="{14D333A2-CC9F-F21F-5222-7086014AB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32436" y="-753493"/>
              <a:ext cx="5071731" cy="1169582"/>
            </a:xfrm>
            <a:prstGeom prst="rect">
              <a:avLst/>
            </a:prstGeom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xmlns="" id="{91D6ADE8-6243-6B8A-CBC5-6C13F79D661D}"/>
              </a:ext>
            </a:extLst>
          </p:cNvPr>
          <p:cNvGrpSpPr/>
          <p:nvPr/>
        </p:nvGrpSpPr>
        <p:grpSpPr>
          <a:xfrm rot="199241" flipH="1">
            <a:off x="12071751" y="-739545"/>
            <a:ext cx="5113905" cy="1348070"/>
            <a:chOff x="-174610" y="-924147"/>
            <a:chExt cx="5113905" cy="1348070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xmlns="" id="{3ECC1B4D-DBA9-6D8D-98D5-A9E811B574EF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24" name="صورة 23">
                <a:extLst>
                  <a:ext uri="{FF2B5EF4-FFF2-40B4-BE49-F238E27FC236}">
                    <a16:creationId xmlns:a16="http://schemas.microsoft.com/office/drawing/2014/main" xmlns="" id="{750B5525-5E6A-46BB-E535-62510E862B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xmlns="" id="{33946FCF-D5AA-6A40-B954-23760CCBB69F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xmlns="" id="{35469E6D-79ED-4342-C57A-53A2E092C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C2015638-49A2-48F4-6190-DAD01D28D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3397502" y="9184184"/>
            <a:ext cx="4832752" cy="4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2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FBE0851C-9AA6-D471-55E4-219310658796}"/>
              </a:ext>
            </a:extLst>
          </p:cNvPr>
          <p:cNvGrpSpPr/>
          <p:nvPr/>
        </p:nvGrpSpPr>
        <p:grpSpPr>
          <a:xfrm>
            <a:off x="0" y="122448"/>
            <a:ext cx="5071731" cy="1340236"/>
            <a:chOff x="-132436" y="-924147"/>
            <a:chExt cx="5071731" cy="134023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xmlns="" id="{D706744E-4DB4-E45C-A92A-B5B1C9D7A6D5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xmlns="" id="{B6C44CC2-BC81-E8D6-B406-9C16434691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xmlns="" id="{1AFEAEB2-D007-9571-49D8-63F6F17F7217}"/>
                  </a:ext>
                </a:extLst>
              </p:cNvPr>
              <p:cNvSpPr txBox="1"/>
              <p:nvPr/>
            </p:nvSpPr>
            <p:spPr>
              <a:xfrm rot="21057847">
                <a:off x="1141989" y="-270061"/>
                <a:ext cx="339652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Present Perfect Tense</a:t>
                </a:r>
                <a:endParaRPr lang="ar-SA" sz="32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CA178076-282F-98D5-1568-5A76CB0C2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32436" y="-753493"/>
              <a:ext cx="5071731" cy="1169582"/>
            </a:xfrm>
            <a:prstGeom prst="rect">
              <a:avLst/>
            </a:prstGeom>
          </p:spPr>
        </p:pic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DCC9F3FF-82FB-ACD8-3401-F840C7C83316}"/>
              </a:ext>
            </a:extLst>
          </p:cNvPr>
          <p:cNvGrpSpPr/>
          <p:nvPr/>
        </p:nvGrpSpPr>
        <p:grpSpPr>
          <a:xfrm rot="199241" flipH="1">
            <a:off x="7112845" y="215379"/>
            <a:ext cx="5113905" cy="1348070"/>
            <a:chOff x="-174610" y="-924147"/>
            <a:chExt cx="5113905" cy="1348070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xmlns="" id="{FF6C845F-863D-CD01-05B9-8CD26DC78EA0}"/>
                </a:ext>
              </a:extLst>
            </p:cNvPr>
            <p:cNvGrpSpPr/>
            <p:nvPr/>
          </p:nvGrpSpPr>
          <p:grpSpPr>
            <a:xfrm rot="222105">
              <a:off x="-132436" y="-924147"/>
              <a:ext cx="5071731" cy="1169582"/>
              <a:chOff x="-289641" y="-585587"/>
              <a:chExt cx="5071731" cy="1169582"/>
            </a:xfrm>
          </p:grpSpPr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xmlns="" id="{69EBA284-3365-9707-4A42-07B4141F51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250" b="90156" l="10625" r="85000">
                            <a14:foregroundMark x1="10781" y1="51563" x2="10781" y2="51563"/>
                            <a14:foregroundMark x1="16875" y1="23125" x2="16875" y2="23125"/>
                            <a14:foregroundMark x1="14063" y1="11250" x2="14063" y2="11250"/>
                            <a14:foregroundMark x1="84375" y1="28750" x2="84375" y2="28750"/>
                            <a14:foregroundMark x1="84844" y1="42969" x2="84844" y2="42969"/>
                            <a14:foregroundMark x1="85000" y1="58125" x2="85000" y2="58125"/>
                            <a14:foregroundMark x1="85156" y1="87031" x2="85156" y2="87031"/>
                            <a14:foregroundMark x1="83906" y1="86875" x2="83906" y2="86875"/>
                            <a14:foregroundMark x1="13906" y1="72813" x2="18594" y2="83594"/>
                            <a14:foregroundMark x1="18594" y1="83594" x2="18594" y2="83594"/>
                            <a14:foregroundMark x1="29531" y1="90156" x2="29531" y2="90156"/>
                            <a14:foregroundMark x1="13750" y1="14688" x2="19219" y2="25938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" t="66046" r="12378" b="8528"/>
              <a:stretch/>
            </p:blipFill>
            <p:spPr>
              <a:xfrm rot="21069681">
                <a:off x="-289641" y="-585587"/>
                <a:ext cx="5071731" cy="1169582"/>
              </a:xfrm>
              <a:prstGeom prst="rect">
                <a:avLst/>
              </a:prstGeom>
            </p:spPr>
          </p:pic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xmlns="" id="{E369DF76-1C9F-3A93-2D97-F548A3F3E81C}"/>
                  </a:ext>
                </a:extLst>
              </p:cNvPr>
              <p:cNvSpPr txBox="1"/>
              <p:nvPr/>
            </p:nvSpPr>
            <p:spPr>
              <a:xfrm rot="21057847">
                <a:off x="1141989" y="-300838"/>
                <a:ext cx="339652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Simple</a:t>
                </a:r>
                <a:r>
                  <a:rPr lang="en-US" sz="2800" b="1" i="0" u="none" strike="noStrike" baseline="0" dirty="0">
                    <a:latin typeface="ProximaNova-Bold"/>
                  </a:rPr>
                  <a:t> </a:t>
                </a:r>
                <a:r>
                  <a:rPr lang="en-US" sz="2800" b="1" i="0" u="none" strike="noStrike" baseline="0" dirty="0">
                    <a:latin typeface="MV Boli" panose="02000500030200090000" pitchFamily="2" charset="0"/>
                    <a:cs typeface="MV Boli" panose="02000500030200090000" pitchFamily="2" charset="0"/>
                  </a:rPr>
                  <a:t>Past</a:t>
                </a:r>
                <a:endParaRPr lang="ar-SA" sz="4400" b="1" dirty="0">
                  <a:latin typeface="MV Boli" panose="02000500030200090000" pitchFamily="2" charset="0"/>
                </a:endParaRPr>
              </a:p>
            </p:txBody>
          </p:sp>
        </p:grp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FCBDFE0A-A226-07FA-1B73-386BD23BB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50" b="90156" l="10625" r="85000">
                          <a14:foregroundMark x1="10781" y1="51563" x2="10781" y2="51563"/>
                          <a14:foregroundMark x1="16875" y1="23125" x2="16875" y2="23125"/>
                          <a14:foregroundMark x1="14063" y1="11250" x2="14063" y2="11250"/>
                          <a14:foregroundMark x1="84375" y1="28750" x2="84375" y2="28750"/>
                          <a14:foregroundMark x1="84844" y1="42969" x2="84844" y2="42969"/>
                          <a14:foregroundMark x1="85000" y1="58125" x2="85000" y2="58125"/>
                          <a14:foregroundMark x1="85156" y1="87031" x2="85156" y2="87031"/>
                          <a14:foregroundMark x1="83906" y1="86875" x2="83906" y2="86875"/>
                          <a14:foregroundMark x1="13906" y1="72813" x2="18594" y2="83594"/>
                          <a14:foregroundMark x1="18594" y1="83594" x2="18594" y2="83594"/>
                          <a14:foregroundMark x1="29531" y1="90156" x2="29531" y2="90156"/>
                          <a14:foregroundMark x1="13750" y1="14688" x2="19219" y2="25938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7774" r="10689" b="66800"/>
            <a:stretch/>
          </p:blipFill>
          <p:spPr>
            <a:xfrm rot="21291786">
              <a:off x="-174610" y="-745659"/>
              <a:ext cx="5071731" cy="1169582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5EFDCC66-88B4-08AA-F54A-50F36EADAB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0" b="65083" l="2250" r="98250">
                        <a14:foregroundMark x1="54750" y1="64833" x2="54750" y2="64833"/>
                        <a14:foregroundMark x1="98000" y1="64500" x2="98000" y2="64500"/>
                        <a14:foregroundMark x1="98333" y1="64833" x2="98333" y2="64833"/>
                        <a14:foregroundMark x1="98333" y1="64833" x2="98333" y2="64833"/>
                        <a14:foregroundMark x1="94667" y1="64417" x2="94667" y2="64417"/>
                        <a14:foregroundMark x1="94083" y1="64250" x2="94083" y2="64250"/>
                        <a14:foregroundMark x1="79583" y1="64667" x2="79583" y2="64667"/>
                        <a14:foregroundMark x1="4500" y1="63667" x2="4500" y2="63667"/>
                        <a14:foregroundMark x1="2333" y1="65083" x2="2333" y2="65083"/>
                        <a14:foregroundMark x1="2333" y1="65083" x2="2333" y2="65083"/>
                        <a14:foregroundMark x1="62167" y1="59750" x2="62167" y2="59750"/>
                        <a14:foregroundMark x1="4000" y1="59667" x2="29333" y2="59583"/>
                        <a14:foregroundMark x1="29333" y1="59583" x2="71000" y2="60167"/>
                        <a14:foregroundMark x1="71000" y1="60167" x2="72167" y2="62583"/>
                        <a14:foregroundMark x1="83333" y1="53750" x2="83333" y2="53750"/>
                        <a14:foregroundMark x1="86833" y1="53167" x2="86833" y2="53167"/>
                        <a14:foregroundMark x1="91083" y1="51583" x2="91083" y2="51583"/>
                        <a14:foregroundMark x1="91083" y1="49333" x2="91083" y2="49333"/>
                        <a14:foregroundMark x1="91917" y1="48500" x2="91917" y2="48500"/>
                        <a14:foregroundMark x1="89417" y1="49167" x2="89417" y2="49167"/>
                        <a14:foregroundMark x1="3500" y1="60583" x2="3500" y2="60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20" b="34541"/>
          <a:stretch/>
        </p:blipFill>
        <p:spPr>
          <a:xfrm rot="5400000">
            <a:off x="4135123" y="4062089"/>
            <a:ext cx="4832752" cy="418269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9056E388-3BF6-ED78-4E66-ED506999147C}"/>
              </a:ext>
            </a:extLst>
          </p:cNvPr>
          <p:cNvSpPr txBox="1"/>
          <p:nvPr/>
        </p:nvSpPr>
        <p:spPr>
          <a:xfrm>
            <a:off x="112468" y="2744280"/>
            <a:ext cx="5983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A: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discovered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life on another planet yet? </a:t>
            </a:r>
          </a:p>
          <a:p>
            <a:pPr algn="l"/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B: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Yes, they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endParaRPr lang="ar-SA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7FF7D3FA-2744-F271-4BDF-882A1F0771BD}"/>
              </a:ext>
            </a:extLst>
          </p:cNvPr>
          <p:cNvSpPr txBox="1"/>
          <p:nvPr/>
        </p:nvSpPr>
        <p:spPr>
          <a:xfrm>
            <a:off x="6663012" y="2617737"/>
            <a:ext cx="5188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A: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When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IBM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introduce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the first PC?</a:t>
            </a:r>
          </a:p>
          <a:p>
            <a:pPr algn="l"/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 B: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It </a:t>
            </a:r>
            <a:r>
              <a:rPr lang="en-US" sz="18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US" sz="18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introduced in 1981.</a:t>
            </a:r>
            <a:endParaRPr lang="ar-SA" dirty="0">
              <a:latin typeface="MV Boli" panose="02000500030200090000" pitchFamily="2" charset="0"/>
            </a:endParaRPr>
          </a:p>
        </p:txBody>
      </p:sp>
      <p:pic>
        <p:nvPicPr>
          <p:cNvPr id="2050" name="Picture 2" descr="Planet clipart 1 - Clipart World">
            <a:extLst>
              <a:ext uri="{FF2B5EF4-FFF2-40B4-BE49-F238E27FC236}">
                <a16:creationId xmlns:a16="http://schemas.microsoft.com/office/drawing/2014/main" xmlns="" id="{03E0A46D-90F7-05EB-C767-B0BFF95E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90" y="3086783"/>
            <a:ext cx="1024117" cy="8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bm Stock Illustrations – 213 Ibm Stock Illustrations, Vectors &amp; Clipart -  Dreamstime">
            <a:extLst>
              <a:ext uri="{FF2B5EF4-FFF2-40B4-BE49-F238E27FC236}">
                <a16:creationId xmlns:a16="http://schemas.microsoft.com/office/drawing/2014/main" xmlns="" id="{20B7E1FC-F854-C7A5-47FD-2287C58D5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13234" r="2462" b="21120"/>
          <a:stretch/>
        </p:blipFill>
        <p:spPr bwMode="auto">
          <a:xfrm>
            <a:off x="10613747" y="2923587"/>
            <a:ext cx="1237859" cy="8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178922E1-2FC8-3625-6126-87526FC105C4}"/>
              </a:ext>
            </a:extLst>
          </p:cNvPr>
          <p:cNvSpPr txBox="1"/>
          <p:nvPr/>
        </p:nvSpPr>
        <p:spPr>
          <a:xfrm>
            <a:off x="112468" y="5076422"/>
            <a:ext cx="6165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221E1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present perfect to talk about an action that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happened in the past when the exact time isn’t known or important</a:t>
            </a:r>
            <a:r>
              <a:rPr lang="en-US" sz="2000" b="0" i="0" u="none" strike="noStrike" baseline="0" dirty="0">
                <a:solidFill>
                  <a:srgbClr val="221E1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923B629D-EF33-4FBA-59CF-C1D5E7C75B48}"/>
              </a:ext>
            </a:extLst>
          </p:cNvPr>
          <p:cNvSpPr txBox="1"/>
          <p:nvPr/>
        </p:nvSpPr>
        <p:spPr>
          <a:xfrm>
            <a:off x="6835005" y="5076422"/>
            <a:ext cx="5016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221E1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past tense when the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exact time is given.</a:t>
            </a:r>
            <a:endParaRPr lang="ar-SA" sz="20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20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900</Words>
  <Application>Microsoft Office PowerPoint</Application>
  <PresentationFormat>Custom</PresentationFormat>
  <Paragraphs>162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154</cp:revision>
  <dcterms:created xsi:type="dcterms:W3CDTF">2022-05-18T09:26:26Z</dcterms:created>
  <dcterms:modified xsi:type="dcterms:W3CDTF">2023-03-21T21:37:31Z</dcterms:modified>
</cp:coreProperties>
</file>