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1pPr>
    <a:lvl2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2pPr>
    <a:lvl3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3pPr>
    <a:lvl4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4pPr>
    <a:lvl5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5pPr>
    <a:lvl6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6pPr>
    <a:lvl7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7pPr>
    <a:lvl8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8pPr>
    <a:lvl9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5">
            <a:hueOff val="85969"/>
            <a:satOff val="-7811"/>
            <a:lumOff val="-38955"/>
          </a:schemeClr>
        </a:fontRef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Ref idx="minor">
          <a:schemeClr val="accent5">
            <a:hueOff val="85969"/>
            <a:satOff val="-7811"/>
            <a:lumOff val="-38955"/>
          </a:schemeClr>
        </a:fontRef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Ref idx="minor">
          <a:schemeClr val="accent5">
            <a:hueOff val="85969"/>
            <a:satOff val="-7811"/>
            <a:lumOff val="-38955"/>
          </a:schemeClr>
        </a:fontRef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2387600" y="8953499"/>
            <a:ext cx="19621500" cy="73451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2387600" y="6013151"/>
            <a:ext cx="19621500" cy="9276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 مقرّبة لزهرات بيضاء"/>
          <p:cNvSpPr/>
          <p:nvPr>
            <p:ph type="pic" idx="21"/>
          </p:nvPr>
        </p:nvSpPr>
        <p:spPr>
          <a:xfrm>
            <a:off x="0" y="-1257300"/>
            <a:ext cx="24384000" cy="162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 مقرّبة لزهرات بيضاء"/>
          <p:cNvSpPr/>
          <p:nvPr>
            <p:ph type="pic" idx="21"/>
          </p:nvPr>
        </p:nvSpPr>
        <p:spPr>
          <a:xfrm>
            <a:off x="3309982" y="33171"/>
            <a:ext cx="17747597" cy="11813244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473200" y="10109200"/>
            <a:ext cx="21437600" cy="1790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473200" y="11823700"/>
            <a:ext cx="214376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11922798" y="12839700"/>
            <a:ext cx="514592" cy="57062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 مقرّبة لزهرات بيضاء"/>
          <p:cNvSpPr/>
          <p:nvPr>
            <p:ph type="pic" sz="half" idx="21"/>
          </p:nvPr>
        </p:nvSpPr>
        <p:spPr>
          <a:xfrm>
            <a:off x="12004704" y="595564"/>
            <a:ext cx="10083801" cy="12461138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1473200" y="1752600"/>
            <a:ext cx="9880600" cy="48768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1473200" y="6858000"/>
            <a:ext cx="9880600" cy="510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 مقرّبة لزهرات بيضاء"/>
          <p:cNvSpPr/>
          <p:nvPr>
            <p:ph type="pic" sz="half" idx="21"/>
          </p:nvPr>
        </p:nvSpPr>
        <p:spPr>
          <a:xfrm>
            <a:off x="13984264" y="2560108"/>
            <a:ext cx="7900832" cy="9763516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473200" y="4000500"/>
            <a:ext cx="102616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3900"/>
              </a:spcBef>
              <a:buBlip>
                <a:blip r:embed="rId2"/>
              </a:buBlip>
              <a:defRPr sz="4200"/>
            </a:lvl1pPr>
            <a:lvl2pPr>
              <a:spcBef>
                <a:spcPts val="3900"/>
              </a:spcBef>
              <a:buBlip>
                <a:blip r:embed="rId2"/>
              </a:buBlip>
              <a:defRPr sz="4200"/>
            </a:lvl2pPr>
            <a:lvl3pPr>
              <a:spcBef>
                <a:spcPts val="3900"/>
              </a:spcBef>
              <a:buBlip>
                <a:blip r:embed="rId2"/>
              </a:buBlip>
              <a:defRPr sz="4200"/>
            </a:lvl3pPr>
            <a:lvl4pPr>
              <a:spcBef>
                <a:spcPts val="3900"/>
              </a:spcBef>
              <a:buBlip>
                <a:blip r:embed="rId2"/>
              </a:buBlip>
              <a:defRPr sz="4200"/>
            </a:lvl4pPr>
            <a:lvl5pPr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٣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 مقرّبة لزهرات بيضاء"/>
          <p:cNvSpPr/>
          <p:nvPr>
            <p:ph type="pic" idx="21"/>
          </p:nvPr>
        </p:nvSpPr>
        <p:spPr>
          <a:xfrm>
            <a:off x="2184400" y="-997137"/>
            <a:ext cx="12649202" cy="15631354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صورة مقرّبة لزهرة الرَّدبكيَّة بالأبيض والأسود"/>
          <p:cNvSpPr/>
          <p:nvPr>
            <p:ph type="pic" sz="quarter" idx="22"/>
          </p:nvPr>
        </p:nvSpPr>
        <p:spPr>
          <a:xfrm>
            <a:off x="15786100" y="957174"/>
            <a:ext cx="6429375" cy="4284029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 مقرّبة بالأبيض والأسود لزهرة الأقحوان"/>
          <p:cNvSpPr/>
          <p:nvPr>
            <p:ph type="pic" sz="quarter" idx="23"/>
          </p:nvPr>
        </p:nvSpPr>
        <p:spPr>
          <a:xfrm>
            <a:off x="15786100" y="4597400"/>
            <a:ext cx="6426200" cy="96393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/>
          <p:nvPr>
            <p:ph type="body" idx="1"/>
          </p:nvPr>
        </p:nvSpPr>
        <p:spPr>
          <a:xfrm>
            <a:off x="1473200" y="1765300"/>
            <a:ext cx="21437600" cy="1018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922798" y="12859186"/>
            <a:ext cx="514592" cy="57062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571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1pPr>
      <a:lvl2pPr marL="1143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2pPr>
      <a:lvl3pPr marL="1714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3pPr>
      <a:lvl4pPr marL="2286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4pPr>
      <a:lvl5pPr marL="2857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5pPr>
      <a:lvl6pPr marL="3429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6pPr>
      <a:lvl7pPr marL="4000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7pPr>
      <a:lvl8pPr marL="4572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8pPr>
      <a:lvl9pPr marL="5143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jpe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7.png"/><Relationship Id="rId10" Type="http://schemas.openxmlformats.org/officeDocument/2006/relationships/image" Target="../media/image3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jpe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32.png"/><Relationship Id="rId7" Type="http://schemas.openxmlformats.org/officeDocument/2006/relationships/image" Target="../media/image7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1.png"/><Relationship Id="rId11" Type="http://schemas.openxmlformats.org/officeDocument/2006/relationships/image" Target="../media/image3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jpe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32.png"/><Relationship Id="rId7" Type="http://schemas.openxmlformats.org/officeDocument/2006/relationships/image" Target="../media/image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3" Type="http://schemas.openxmlformats.org/officeDocument/2006/relationships/image" Target="../media/image4.jpeg"/><Relationship Id="rId4" Type="http://schemas.openxmlformats.org/officeDocument/2006/relationships/image" Target="../media/image42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49.png"/><Relationship Id="rId6" Type="http://schemas.openxmlformats.org/officeDocument/2006/relationships/image" Target="../media/image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3" Type="http://schemas.openxmlformats.org/officeDocument/2006/relationships/image" Target="../media/image4.jpeg"/><Relationship Id="rId4" Type="http://schemas.openxmlformats.org/officeDocument/2006/relationships/image" Target="../media/image51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4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5.png"/><Relationship Id="rId11" Type="http://schemas.openxmlformats.org/officeDocument/2006/relationships/image" Target="../media/image7.png"/><Relationship Id="rId12" Type="http://schemas.openxmlformats.org/officeDocument/2006/relationships/image" Target="../media/image1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4.jpeg"/><Relationship Id="rId4" Type="http://schemas.openxmlformats.org/officeDocument/2006/relationships/hyperlink" Target="https://youtu.be/mA2tCLjeyj8" TargetMode="External"/><Relationship Id="rId5" Type="http://schemas.openxmlformats.org/officeDocument/2006/relationships/image" Target="../media/image5.jpeg"/><Relationship Id="rId6" Type="http://schemas.openxmlformats.org/officeDocument/2006/relationships/image" Target="../media/image19.png"/><Relationship Id="rId7" Type="http://schemas.openxmlformats.org/officeDocument/2006/relationships/image" Target="../media/image5.png"/><Relationship Id="rId8" Type="http://schemas.openxmlformats.org/officeDocument/2006/relationships/image" Target="../media/image3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23.png"/><Relationship Id="rId6" Type="http://schemas.openxmlformats.org/officeDocument/2006/relationships/image" Target="../media/image5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23.png"/><Relationship Id="rId6" Type="http://schemas.openxmlformats.org/officeDocument/2006/relationships/image" Target="../media/image5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23.png"/><Relationship Id="rId6" Type="http://schemas.openxmlformats.org/officeDocument/2006/relationships/image" Target="../media/image5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8.png"/><Relationship Id="rId10" Type="http://schemas.openxmlformats.org/officeDocument/2006/relationships/image" Target="../media/image2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23.png"/><Relationship Id="rId6" Type="http://schemas.openxmlformats.org/officeDocument/2006/relationships/image" Target="../media/image5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jpe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7.png"/><Relationship Id="rId10" Type="http://schemas.openxmlformats.org/officeDocument/2006/relationships/image" Target="../media/image3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2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23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6" name="مستطيل"/>
          <p:cNvGrpSpPr/>
          <p:nvPr/>
        </p:nvGrpSpPr>
        <p:grpSpPr>
          <a:xfrm>
            <a:off x="6560230" y="2626251"/>
            <a:ext cx="13805769" cy="7912950"/>
            <a:chOff x="0" y="0"/>
            <a:chExt cx="13805768" cy="7912949"/>
          </a:xfrm>
        </p:grpSpPr>
        <p:sp>
          <p:nvSpPr>
            <p:cNvPr id="125" name="مستطيل"/>
            <p:cNvSpPr/>
            <p:nvPr/>
          </p:nvSpPr>
          <p:spPr>
            <a:xfrm>
              <a:off x="82550" y="82550"/>
              <a:ext cx="13640669" cy="774785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24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805769" cy="7912950"/>
            </a:xfrm>
            <a:prstGeom prst="rect">
              <a:avLst/>
            </a:prstGeom>
            <a:effectLst/>
          </p:spPr>
        </p:pic>
      </p:grpSp>
      <p:pic>
        <p:nvPicPr>
          <p:cNvPr id="12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663958" y="1012517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7998" y="7830449"/>
            <a:ext cx="3324018" cy="332401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١٠ - ٥ مقارنة الكسور وترتيبها"/>
          <p:cNvSpPr txBox="1"/>
          <p:nvPr/>
        </p:nvSpPr>
        <p:spPr>
          <a:xfrm>
            <a:off x="8842015" y="3424773"/>
            <a:ext cx="11172279" cy="539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3900"/>
            </a:pPr>
            <a:endParaRPr>
              <a:solidFill>
                <a:srgbClr val="0042A9"/>
              </a:solidFill>
              <a:latin typeface="Farah Regular"/>
              <a:ea typeface="Farah Regular"/>
              <a:cs typeface="Farah Regular"/>
              <a:sym typeface="Farah Regular"/>
            </a:endParaRPr>
          </a:p>
          <a:p>
            <a:pPr rtl="0">
              <a:defRPr sz="13900"/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١٠ - ٥ مقارنة الكسور وترتيبها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5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60" name="صفحة الكتاب ٧٣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59" name="صفحة الكتاب ٧٣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٧٣</a:t>
              </a:r>
            </a:p>
          </p:txBody>
        </p:sp>
        <p:pic>
          <p:nvPicPr>
            <p:cNvPr id="258" name="صفحة الكتاب ٧٣ صفحة الكتاب ٧٣" descr="صفحة الكتاب ٧٣ صفحة الكتاب ٧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6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pic>
        <p:nvPicPr>
          <p:cNvPr id="26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5377346">
            <a:off x="14647797" y="725951"/>
            <a:ext cx="1367318" cy="146454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9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65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6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70" name="IMG_1671.png" descr="IMG_167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420875" y="9947396"/>
            <a:ext cx="3527476" cy="2736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004173" y="3624319"/>
            <a:ext cx="14708409" cy="3959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5377346">
            <a:off x="14647797" y="1892754"/>
            <a:ext cx="1367318" cy="14645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7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80" name="صفحة الكتاب ٧٣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79" name="صفحة الكتاب ٧٣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٧٣</a:t>
              </a:r>
            </a:p>
          </p:txBody>
        </p:sp>
        <p:pic>
          <p:nvPicPr>
            <p:cNvPr id="278" name="صفحة الكتاب ٧٣ صفحة الكتاب ٧٣" descr="صفحة الكتاب ٧٣ صفحة الكتاب ٧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8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7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8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8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88" name="IMG_1671.png" descr="IMG_167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569771" y="10459545"/>
            <a:ext cx="3169495" cy="245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029625" y="781650"/>
            <a:ext cx="9554729" cy="2008925"/>
          </a:xfrm>
          <a:prstGeom prst="rect">
            <a:avLst/>
          </a:prstGeom>
        </p:spPr>
      </p:pic>
      <p:sp>
        <p:nvSpPr>
          <p:cNvPr id="290" name="خط"/>
          <p:cNvSpPr/>
          <p:nvPr/>
        </p:nvSpPr>
        <p:spPr>
          <a:xfrm>
            <a:off x="5910600" y="5159813"/>
            <a:ext cx="7319136" cy="37984"/>
          </a:xfrm>
          <a:prstGeom prst="line">
            <a:avLst/>
          </a:prstGeom>
          <a:ln w="25400" cap="rnd">
            <a:solidFill>
              <a:srgbClr val="979E9E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1" name="خط"/>
          <p:cNvSpPr/>
          <p:nvPr/>
        </p:nvSpPr>
        <p:spPr>
          <a:xfrm>
            <a:off x="5441796" y="6582698"/>
            <a:ext cx="6732244" cy="1"/>
          </a:xfrm>
          <a:prstGeom prst="line">
            <a:avLst/>
          </a:prstGeom>
          <a:ln w="25400" cap="rnd">
            <a:solidFill>
              <a:srgbClr val="979E9E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9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636480" y="4683966"/>
            <a:ext cx="17198786" cy="1571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5377346">
            <a:off x="13440734" y="-1724976"/>
            <a:ext cx="1603520" cy="17175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5377346">
            <a:off x="13448565" y="-294925"/>
            <a:ext cx="1607844" cy="172217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7" name="تجميع"/>
          <p:cNvGrpSpPr/>
          <p:nvPr/>
        </p:nvGrpSpPr>
        <p:grpSpPr>
          <a:xfrm>
            <a:off x="7144135" y="1695056"/>
            <a:ext cx="6103562" cy="3061318"/>
            <a:chOff x="0" y="0"/>
            <a:chExt cx="6103560" cy="3061317"/>
          </a:xfrm>
        </p:grpSpPr>
        <p:pic>
          <p:nvPicPr>
            <p:cNvPr id="295" name="صورة" descr="صورة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6103561" cy="3061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6" name="اقرئي المسألة قراءة صحيحة"/>
            <p:cNvSpPr txBox="1"/>
            <p:nvPr/>
          </p:nvSpPr>
          <p:spPr>
            <a:xfrm>
              <a:off x="822431" y="1095518"/>
              <a:ext cx="2726827" cy="137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solidFill>
                    <a:srgbClr val="E224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اقرئي المسألة قراءة صحيحة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0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05" name="صفحة الكتاب ٧٣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04" name="صفحة الكتاب ٧٣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٧٣</a:t>
              </a:r>
            </a:p>
          </p:txBody>
        </p:sp>
        <p:pic>
          <p:nvPicPr>
            <p:cNvPr id="303" name="صفحة الكتاب ٧٣ صفحة الكتاب ٧٣" descr="صفحة الكتاب ٧٣ صفحة الكتاب ٧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06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2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0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0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13" name="IMG_1671.png" descr="IMG_167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312030" y="10142479"/>
            <a:ext cx="3736602" cy="2898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411480" y="614771"/>
            <a:ext cx="11768851" cy="2777367"/>
          </a:xfrm>
          <a:prstGeom prst="rect">
            <a:avLst/>
          </a:prstGeom>
        </p:spPr>
      </p:pic>
      <p:pic>
        <p:nvPicPr>
          <p:cNvPr id="315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807918" y="614771"/>
            <a:ext cx="3638094" cy="3234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صورة" descr="صورة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726340" y="4749924"/>
            <a:ext cx="18409689" cy="2896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78" y="317656"/>
            <a:ext cx="23855043" cy="13080688"/>
          </a:xfrm>
          <a:prstGeom prst="rect">
            <a:avLst/>
          </a:prstGeom>
        </p:spPr>
      </p:pic>
      <p:pic>
        <p:nvPicPr>
          <p:cNvPr id="32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25" name="تجميع"/>
          <p:cNvGrpSpPr/>
          <p:nvPr/>
        </p:nvGrpSpPr>
        <p:grpSpPr>
          <a:xfrm>
            <a:off x="6541919" y="3074949"/>
            <a:ext cx="12778671" cy="4026403"/>
            <a:chOff x="0" y="-177800"/>
            <a:chExt cx="12778670" cy="4026401"/>
          </a:xfrm>
        </p:grpSpPr>
        <p:pic>
          <p:nvPicPr>
            <p:cNvPr id="322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846" y="-177800"/>
              <a:ext cx="12730825" cy="4026402"/>
            </a:xfrm>
            <a:prstGeom prst="rect">
              <a:avLst/>
            </a:prstGeom>
            <a:effectLst/>
          </p:spPr>
        </p:pic>
        <p:sp>
          <p:nvSpPr>
            <p:cNvPr id="324" name="ماذاتعلمت ؟"/>
            <p:cNvSpPr txBox="1"/>
            <p:nvPr/>
          </p:nvSpPr>
          <p:spPr>
            <a:xfrm>
              <a:off x="0" y="418021"/>
              <a:ext cx="11824404" cy="2834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26" name="IMG_1670.png" descr="IMG_167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97053" y="7195125"/>
            <a:ext cx="3437841" cy="486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99360" y="1718892"/>
            <a:ext cx="2736889" cy="2736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2570" y="5317769"/>
            <a:ext cx="3080463" cy="308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36" y="317656"/>
            <a:ext cx="24106328" cy="13080688"/>
          </a:xfrm>
          <a:prstGeom prst="rect">
            <a:avLst/>
          </a:prstGeom>
        </p:spPr>
      </p:pic>
      <p:pic>
        <p:nvPicPr>
          <p:cNvPr id="33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4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5500" y="190035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8085" y="8007698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2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37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41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38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39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40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42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43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47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44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45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46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51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48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49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50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5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49411" y="2631243"/>
            <a:ext cx="2169358" cy="2169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93303" y="867837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2129" y="4998429"/>
            <a:ext cx="2352195" cy="2352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صعب 😥 صعب 😥" descr="صعب 😥 صعب 😥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8621863">
            <a:off x="11769885" y="8094136"/>
            <a:ext cx="5116433" cy="1843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6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62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المتميزات في الدرس المتميزات في الدرس" descr="المتميزات في الدرس المتميزات في الدرس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06831" y="873124"/>
            <a:ext cx="12945505" cy="1851376"/>
          </a:xfrm>
          <a:prstGeom prst="rect">
            <a:avLst/>
          </a:prstGeom>
        </p:spPr>
      </p:pic>
      <p:grpSp>
        <p:nvGrpSpPr>
          <p:cNvPr id="366" name="تجميع"/>
          <p:cNvGrpSpPr/>
          <p:nvPr/>
        </p:nvGrpSpPr>
        <p:grpSpPr>
          <a:xfrm>
            <a:off x="20627215" y="2303836"/>
            <a:ext cx="2874969" cy="5434856"/>
            <a:chOff x="0" y="0"/>
            <a:chExt cx="2874968" cy="5434855"/>
          </a:xfrm>
        </p:grpSpPr>
        <p:sp>
          <p:nvSpPr>
            <p:cNvPr id="364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65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69" name="تجميع"/>
          <p:cNvGrpSpPr/>
          <p:nvPr/>
        </p:nvGrpSpPr>
        <p:grpSpPr>
          <a:xfrm>
            <a:off x="17706804" y="5388454"/>
            <a:ext cx="2874969" cy="5434856"/>
            <a:chOff x="0" y="0"/>
            <a:chExt cx="2874968" cy="5434855"/>
          </a:xfrm>
        </p:grpSpPr>
        <p:sp>
          <p:nvSpPr>
            <p:cNvPr id="367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68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2" name="تجميع"/>
          <p:cNvGrpSpPr/>
          <p:nvPr/>
        </p:nvGrpSpPr>
        <p:grpSpPr>
          <a:xfrm>
            <a:off x="13870536" y="3469537"/>
            <a:ext cx="2874969" cy="5434856"/>
            <a:chOff x="0" y="0"/>
            <a:chExt cx="2874968" cy="5434855"/>
          </a:xfrm>
        </p:grpSpPr>
        <p:sp>
          <p:nvSpPr>
            <p:cNvPr id="370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71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5" name="تجميع"/>
          <p:cNvGrpSpPr/>
          <p:nvPr/>
        </p:nvGrpSpPr>
        <p:grpSpPr>
          <a:xfrm>
            <a:off x="10104133" y="6186965"/>
            <a:ext cx="2874969" cy="5434856"/>
            <a:chOff x="0" y="0"/>
            <a:chExt cx="2874968" cy="5434855"/>
          </a:xfrm>
        </p:grpSpPr>
        <p:sp>
          <p:nvSpPr>
            <p:cNvPr id="373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74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8" name="تجميع"/>
          <p:cNvGrpSpPr/>
          <p:nvPr/>
        </p:nvGrpSpPr>
        <p:grpSpPr>
          <a:xfrm>
            <a:off x="7219531" y="3243521"/>
            <a:ext cx="2874969" cy="5434856"/>
            <a:chOff x="0" y="0"/>
            <a:chExt cx="2874968" cy="5434855"/>
          </a:xfrm>
        </p:grpSpPr>
        <p:sp>
          <p:nvSpPr>
            <p:cNvPr id="376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77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1" name="تجميع"/>
          <p:cNvGrpSpPr/>
          <p:nvPr/>
        </p:nvGrpSpPr>
        <p:grpSpPr>
          <a:xfrm>
            <a:off x="4198996" y="6186965"/>
            <a:ext cx="2874969" cy="5434856"/>
            <a:chOff x="0" y="0"/>
            <a:chExt cx="2874968" cy="5434855"/>
          </a:xfrm>
        </p:grpSpPr>
        <p:sp>
          <p:nvSpPr>
            <p:cNvPr id="379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80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144288" y="584379"/>
            <a:ext cx="1868139" cy="1868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19531" y="510287"/>
            <a:ext cx="2143322" cy="2143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3944"/>
            <a:ext cx="24067897" cy="12876743"/>
          </a:xfrm>
          <a:prstGeom prst="rect">
            <a:avLst/>
          </a:prstGeom>
        </p:spPr>
      </p:pic>
      <p:pic>
        <p:nvPicPr>
          <p:cNvPr id="38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92" name="تجميع"/>
          <p:cNvGrpSpPr/>
          <p:nvPr/>
        </p:nvGrpSpPr>
        <p:grpSpPr>
          <a:xfrm>
            <a:off x="8573306" y="3448577"/>
            <a:ext cx="10106780" cy="3248045"/>
            <a:chOff x="0" y="-177800"/>
            <a:chExt cx="10106778" cy="3248044"/>
          </a:xfrm>
        </p:grpSpPr>
        <p:pic>
          <p:nvPicPr>
            <p:cNvPr id="389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91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39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60417" y="1662821"/>
            <a:ext cx="3137780" cy="3137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9796" y="5178804"/>
            <a:ext cx="2927023" cy="2927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G_1670.png" descr="IMG_167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97683" y="6642316"/>
            <a:ext cx="3437841" cy="4862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3754" y="-78060"/>
            <a:ext cx="23395368" cy="13080687"/>
          </a:xfrm>
          <a:prstGeom prst="rect">
            <a:avLst/>
          </a:prstGeom>
        </p:spPr>
      </p:pic>
      <p:pic>
        <p:nvPicPr>
          <p:cNvPr id="13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35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تعزيز مهارات التفكير تعزيز مهارات التفكير " descr="تعزيز مهارات التفكير تعزيز مهارات التفكير 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19594" y="497587"/>
            <a:ext cx="14967151" cy="1851376"/>
          </a:xfrm>
          <a:prstGeom prst="rect">
            <a:avLst/>
          </a:prstGeom>
        </p:spPr>
      </p:pic>
      <p:pic>
        <p:nvPicPr>
          <p:cNvPr id="137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52796" y="3590168"/>
            <a:ext cx="16373186" cy="7624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443294" y="2336262"/>
            <a:ext cx="2418320" cy="2418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38054" y="9404844"/>
            <a:ext cx="2418320" cy="2418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348" y="317656"/>
            <a:ext cx="23999303" cy="13080688"/>
          </a:xfrm>
          <a:prstGeom prst="rect">
            <a:avLst/>
          </a:prstGeom>
        </p:spPr>
      </p:pic>
      <p:pic>
        <p:nvPicPr>
          <p:cNvPr id="14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" name="تجميع"/>
          <p:cNvGrpSpPr/>
          <p:nvPr/>
        </p:nvGrpSpPr>
        <p:grpSpPr>
          <a:xfrm>
            <a:off x="5389131" y="3113312"/>
            <a:ext cx="16541568" cy="9400732"/>
            <a:chOff x="12700" y="-198259"/>
            <a:chExt cx="16541567" cy="9400730"/>
          </a:xfrm>
        </p:grpSpPr>
        <p:pic>
          <p:nvPicPr>
            <p:cNvPr id="144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38532" y="25400"/>
              <a:ext cx="5262174" cy="9070264"/>
            </a:xfrm>
            <a:prstGeom prst="rect">
              <a:avLst/>
            </a:prstGeom>
            <a:effectLst/>
          </p:spPr>
        </p:pic>
        <p:pic>
          <p:nvPicPr>
            <p:cNvPr id="14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90534" y="84148"/>
              <a:ext cx="5194059" cy="8952767"/>
            </a:xfrm>
            <a:prstGeom prst="rect">
              <a:avLst/>
            </a:prstGeom>
            <a:effectLst/>
          </p:spPr>
        </p:pic>
        <p:pic>
          <p:nvPicPr>
            <p:cNvPr id="14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324091" cy="9177072"/>
            </a:xfrm>
            <a:prstGeom prst="rect">
              <a:avLst/>
            </a:prstGeom>
            <a:effectLst/>
          </p:spPr>
        </p:pic>
        <p:pic>
          <p:nvPicPr>
            <p:cNvPr id="147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72563" y="-198260"/>
              <a:ext cx="5381705" cy="1792115"/>
            </a:xfrm>
            <a:prstGeom prst="rect">
              <a:avLst/>
            </a:prstGeom>
            <a:effectLst/>
          </p:spPr>
        </p:pic>
        <p:pic>
          <p:nvPicPr>
            <p:cNvPr id="148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23718" y="-24255"/>
              <a:ext cx="5891643" cy="1618110"/>
            </a:xfrm>
            <a:prstGeom prst="rect">
              <a:avLst/>
            </a:prstGeom>
            <a:effectLst/>
          </p:spPr>
        </p:pic>
        <p:pic>
          <p:nvPicPr>
            <p:cNvPr id="149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3736" y="-198260"/>
              <a:ext cx="5381705" cy="1792115"/>
            </a:xfrm>
            <a:prstGeom prst="rect">
              <a:avLst/>
            </a:prstGeom>
            <a:effectLst/>
          </p:spPr>
        </p:pic>
      </p:grpSp>
      <p:sp>
        <p:nvSpPr>
          <p:cNvPr id="15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2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656515" y="10085480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89523" y="10085480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76431" y="10277526"/>
            <a:ext cx="2016322" cy="201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2" y="268520"/>
            <a:ext cx="23952607" cy="13080688"/>
          </a:xfrm>
          <a:prstGeom prst="rect">
            <a:avLst/>
          </a:prstGeom>
        </p:spPr>
      </p:pic>
      <p:pic>
        <p:nvPicPr>
          <p:cNvPr id="16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64" name="IMG_1451.jpeg">
            <a:hlinkClick r:id="rId4" invalidUrl="" action="" tgtFrame="" tooltip="" history="1" highlightClick="0" endSnd="0"/>
          </p:cNvPr>
          <p:cNvGrpSpPr/>
          <p:nvPr/>
        </p:nvGrpSpPr>
        <p:grpSpPr>
          <a:xfrm rot="18900000">
            <a:off x="6980860" y="3547378"/>
            <a:ext cx="8791047" cy="4628673"/>
            <a:chOff x="0" y="0"/>
            <a:chExt cx="8791045" cy="4628672"/>
          </a:xfrm>
        </p:grpSpPr>
        <p:pic>
          <p:nvPicPr>
            <p:cNvPr id="163" name="IMG_1451.jpeg" descr="IMG_145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901" y="44901"/>
              <a:ext cx="8701244" cy="45388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2" name="IMG_1451.jpeg" descr="IMG_1451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8791046" cy="4628674"/>
            </a:xfrm>
            <a:prstGeom prst="rect">
              <a:avLst/>
            </a:prstGeom>
            <a:effectLst/>
          </p:spPr>
        </p:pic>
      </p:grpSp>
      <p:pic>
        <p:nvPicPr>
          <p:cNvPr id="165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00713" y="8737102"/>
            <a:ext cx="2856983" cy="2856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97683" y="268520"/>
            <a:ext cx="2818818" cy="2818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_1670.png" descr="IMG_167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36315" y="5917407"/>
            <a:ext cx="4682247" cy="66220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0" name="تجميع"/>
          <p:cNvGrpSpPr/>
          <p:nvPr/>
        </p:nvGrpSpPr>
        <p:grpSpPr>
          <a:xfrm>
            <a:off x="15637856" y="426743"/>
            <a:ext cx="7557154" cy="4437568"/>
            <a:chOff x="-279400" y="-330200"/>
            <a:chExt cx="7557152" cy="4437567"/>
          </a:xfrm>
        </p:grpSpPr>
        <p:pic>
          <p:nvPicPr>
            <p:cNvPr id="168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279400" y="-330200"/>
              <a:ext cx="7557153" cy="2049968"/>
            </a:xfrm>
            <a:prstGeom prst="rect">
              <a:avLst/>
            </a:prstGeom>
            <a:effectLst/>
          </p:spPr>
        </p:pic>
        <p:pic>
          <p:nvPicPr>
            <p:cNvPr id="169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586997" y="1084767"/>
              <a:ext cx="2413001" cy="30226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17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6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" name="صفحة الكتاب ٧١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178" name="صفحة الكتاب ٧١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٧١</a:t>
              </a:r>
            </a:p>
          </p:txBody>
        </p:sp>
        <p:pic>
          <p:nvPicPr>
            <p:cNvPr id="177" name="صفحة الكتاب ٧١ صفحة الكتاب ٧١" descr="صفحة الكتاب ٧١ صفحة الكتاب ٧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18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تجميع"/>
          <p:cNvGrpSpPr/>
          <p:nvPr/>
        </p:nvGrpSpPr>
        <p:grpSpPr>
          <a:xfrm>
            <a:off x="15637856" y="426743"/>
            <a:ext cx="7557154" cy="4437568"/>
            <a:chOff x="-279400" y="-330200"/>
            <a:chExt cx="7557152" cy="4437567"/>
          </a:xfrm>
        </p:grpSpPr>
        <p:pic>
          <p:nvPicPr>
            <p:cNvPr id="182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7557153" cy="2049968"/>
            </a:xfrm>
            <a:prstGeom prst="rect">
              <a:avLst/>
            </a:prstGeom>
            <a:effectLst/>
          </p:spPr>
        </p:pic>
        <p:pic>
          <p:nvPicPr>
            <p:cNvPr id="183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86997" y="1084767"/>
              <a:ext cx="2413001" cy="3022601"/>
            </a:xfrm>
            <a:prstGeom prst="rect">
              <a:avLst/>
            </a:prstGeom>
            <a:effectLst/>
          </p:spPr>
        </p:pic>
      </p:grpSp>
      <p:pic>
        <p:nvPicPr>
          <p:cNvPr id="185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44640" y="2658227"/>
            <a:ext cx="14116482" cy="7255272"/>
          </a:xfrm>
          <a:prstGeom prst="rect">
            <a:avLst/>
          </a:prstGeom>
        </p:spPr>
      </p:pic>
      <p:pic>
        <p:nvPicPr>
          <p:cNvPr id="186" name="صورة" descr="صورة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604635" y="9828165"/>
            <a:ext cx="16196493" cy="2831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19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2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5" name="صفحة الكتاب ٧١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194" name="صفحة الكتاب ٧١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٧١</a:t>
              </a:r>
            </a:p>
          </p:txBody>
        </p:sp>
        <p:pic>
          <p:nvPicPr>
            <p:cNvPr id="193" name="صفحة الكتاب ٧١ صفحة الكتاب ٧١" descr="صفحة الكتاب ٧١ صفحة الكتاب ٧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19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0" name="تجميع"/>
          <p:cNvGrpSpPr/>
          <p:nvPr/>
        </p:nvGrpSpPr>
        <p:grpSpPr>
          <a:xfrm>
            <a:off x="15637856" y="426743"/>
            <a:ext cx="7557154" cy="4437568"/>
            <a:chOff x="-279400" y="-330200"/>
            <a:chExt cx="7557152" cy="4437567"/>
          </a:xfrm>
        </p:grpSpPr>
        <p:pic>
          <p:nvPicPr>
            <p:cNvPr id="198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7557153" cy="2049968"/>
            </a:xfrm>
            <a:prstGeom prst="rect">
              <a:avLst/>
            </a:prstGeom>
            <a:effectLst/>
          </p:spPr>
        </p:pic>
        <p:pic>
          <p:nvPicPr>
            <p:cNvPr id="199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86997" y="1084767"/>
              <a:ext cx="2413001" cy="3022601"/>
            </a:xfrm>
            <a:prstGeom prst="rect">
              <a:avLst/>
            </a:prstGeom>
            <a:effectLst/>
          </p:spPr>
        </p:pic>
      </p:grpSp>
      <p:pic>
        <p:nvPicPr>
          <p:cNvPr id="201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623872" y="5498906"/>
            <a:ext cx="13305759" cy="7582667"/>
          </a:xfrm>
          <a:prstGeom prst="rect">
            <a:avLst/>
          </a:prstGeom>
        </p:spPr>
      </p:pic>
      <p:pic>
        <p:nvPicPr>
          <p:cNvPr id="202" name="صورة" descr="صورة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9650082">
            <a:off x="5498254" y="2299118"/>
            <a:ext cx="6865199" cy="5368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0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8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صفحة الكتاب ٧١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10" name="صفحة الكتاب ٧١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٧١</a:t>
              </a:r>
            </a:p>
          </p:txBody>
        </p:sp>
        <p:pic>
          <p:nvPicPr>
            <p:cNvPr id="209" name="صفحة الكتاب ٧١ صفحة الكتاب ٧١" descr="صفحة الكتاب ٧١ صفحة الكتاب ٧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1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تجميع"/>
          <p:cNvGrpSpPr/>
          <p:nvPr/>
        </p:nvGrpSpPr>
        <p:grpSpPr>
          <a:xfrm>
            <a:off x="15637856" y="426743"/>
            <a:ext cx="7557154" cy="4437568"/>
            <a:chOff x="-279400" y="-330200"/>
            <a:chExt cx="7557152" cy="4437567"/>
          </a:xfrm>
        </p:grpSpPr>
        <p:pic>
          <p:nvPicPr>
            <p:cNvPr id="214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7557153" cy="2049968"/>
            </a:xfrm>
            <a:prstGeom prst="rect">
              <a:avLst/>
            </a:prstGeom>
            <a:effectLst/>
          </p:spPr>
        </p:pic>
        <p:pic>
          <p:nvPicPr>
            <p:cNvPr id="215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86997" y="1084767"/>
              <a:ext cx="2413001" cy="3022601"/>
            </a:xfrm>
            <a:prstGeom prst="rect">
              <a:avLst/>
            </a:prstGeom>
            <a:effectLst/>
          </p:spPr>
        </p:pic>
      </p:grpSp>
      <p:pic>
        <p:nvPicPr>
          <p:cNvPr id="217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69096" y="5833597"/>
            <a:ext cx="14825914" cy="6908483"/>
          </a:xfrm>
          <a:prstGeom prst="rect">
            <a:avLst/>
          </a:prstGeom>
        </p:spPr>
      </p:pic>
      <p:pic>
        <p:nvPicPr>
          <p:cNvPr id="218" name="صورة" descr="صورة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9650082">
            <a:off x="4940788" y="2494676"/>
            <a:ext cx="6865199" cy="5368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2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4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7" name="صفحة الكتاب ٧٢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26" name="صفحة الكتاب ٧٢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٧٢</a:t>
              </a:r>
            </a:p>
          </p:txBody>
        </p:sp>
        <p:pic>
          <p:nvPicPr>
            <p:cNvPr id="225" name="صفحة الكتاب ٧٢ صفحة الكتاب ٧٢" descr="صفحة الكتاب ٧٢ صفحة الكتاب ٧٢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2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2" name="تجميع"/>
          <p:cNvGrpSpPr/>
          <p:nvPr/>
        </p:nvGrpSpPr>
        <p:grpSpPr>
          <a:xfrm>
            <a:off x="15637856" y="426743"/>
            <a:ext cx="7557154" cy="4437568"/>
            <a:chOff x="-279400" y="-330200"/>
            <a:chExt cx="7557152" cy="4437567"/>
          </a:xfrm>
        </p:grpSpPr>
        <p:pic>
          <p:nvPicPr>
            <p:cNvPr id="230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7557153" cy="2049968"/>
            </a:xfrm>
            <a:prstGeom prst="rect">
              <a:avLst/>
            </a:prstGeom>
            <a:effectLst/>
          </p:spPr>
        </p:pic>
        <p:pic>
          <p:nvPicPr>
            <p:cNvPr id="231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86997" y="1084767"/>
              <a:ext cx="2413001" cy="3022601"/>
            </a:xfrm>
            <a:prstGeom prst="rect">
              <a:avLst/>
            </a:prstGeom>
            <a:effectLst/>
          </p:spPr>
        </p:pic>
      </p:grpSp>
      <p:pic>
        <p:nvPicPr>
          <p:cNvPr id="233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295727" y="2196408"/>
            <a:ext cx="11194283" cy="11102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3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41" name="صفحة الكتاب ٧٢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40" name="صفحة الكتاب ٧٢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٧٢</a:t>
              </a:r>
            </a:p>
          </p:txBody>
        </p:sp>
        <p:pic>
          <p:nvPicPr>
            <p:cNvPr id="239" name="صفحة الكتاب ٧٢ صفحة الكتاب ٧٢" descr="صفحة الكتاب ٧٢ صفحة الكتاب ٧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4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pic>
        <p:nvPicPr>
          <p:cNvPr id="24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5377346">
            <a:off x="13431839" y="1299597"/>
            <a:ext cx="1396907" cy="149624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0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46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4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51" name="IMG_1671.png" descr="IMG_167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040357" y="8780808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644640" y="3078465"/>
            <a:ext cx="14971303" cy="5181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