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9" r:id="rId2"/>
    <p:sldId id="258" r:id="rId3"/>
    <p:sldId id="297" r:id="rId4"/>
    <p:sldId id="296" r:id="rId5"/>
    <p:sldId id="278" r:id="rId6"/>
    <p:sldId id="279" r:id="rId7"/>
    <p:sldId id="281" r:id="rId8"/>
    <p:sldId id="280" r:id="rId9"/>
    <p:sldId id="282" r:id="rId10"/>
    <p:sldId id="291" r:id="rId11"/>
    <p:sldId id="284" r:id="rId12"/>
    <p:sldId id="290" r:id="rId13"/>
    <p:sldId id="283" r:id="rId14"/>
    <p:sldId id="285" r:id="rId15"/>
    <p:sldId id="286" r:id="rId16"/>
    <p:sldId id="287" r:id="rId17"/>
    <p:sldId id="288" r:id="rId18"/>
    <p:sldId id="289" r:id="rId19"/>
    <p:sldId id="272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EDE8"/>
    <a:srgbClr val="FFD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74" d="100"/>
          <a:sy n="74" d="100"/>
        </p:scale>
        <p:origin x="504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830B91EA-8253-4693-B914-A0812DADF7FA}"/>
    <pc:docChg chg="undo custSel addSld modSld">
      <pc:chgData name="حصه بنت العتيبي" userId="c1fe605c-1aaf-4791-a440-af891effc177" providerId="ADAL" clId="{830B91EA-8253-4693-B914-A0812DADF7FA}" dt="2022-05-16T14:43:46.282" v="371"/>
      <pc:docMkLst>
        <pc:docMk/>
      </pc:docMkLst>
      <pc:sldChg chg="modSp mod">
        <pc:chgData name="حصه بنت العتيبي" userId="c1fe605c-1aaf-4791-a440-af891effc177" providerId="ADAL" clId="{830B91EA-8253-4693-B914-A0812DADF7FA}" dt="2022-05-16T13:33:32.330" v="8" actId="14100"/>
        <pc:sldMkLst>
          <pc:docMk/>
          <pc:sldMk cId="142140738" sldId="282"/>
        </pc:sldMkLst>
        <pc:spChg chg="mod">
          <ac:chgData name="حصه بنت العتيبي" userId="c1fe605c-1aaf-4791-a440-af891effc177" providerId="ADAL" clId="{830B91EA-8253-4693-B914-A0812DADF7FA}" dt="2022-05-16T13:32:18.560" v="5" actId="20577"/>
          <ac:spMkLst>
            <pc:docMk/>
            <pc:sldMk cId="142140738" sldId="282"/>
            <ac:spMk id="12" creationId="{89F3B7BA-88B7-B57C-B75E-103666B3249F}"/>
          </ac:spMkLst>
        </pc:spChg>
        <pc:spChg chg="mod">
          <ac:chgData name="حصه بنت العتيبي" userId="c1fe605c-1aaf-4791-a440-af891effc177" providerId="ADAL" clId="{830B91EA-8253-4693-B914-A0812DADF7FA}" dt="2022-05-16T13:33:32.330" v="8" actId="14100"/>
          <ac:spMkLst>
            <pc:docMk/>
            <pc:sldMk cId="142140738" sldId="282"/>
            <ac:spMk id="14" creationId="{1B3B792D-6019-1A02-667B-C2B508DB6A1A}"/>
          </ac:spMkLst>
        </pc:spChg>
        <pc:spChg chg="mod">
          <ac:chgData name="حصه بنت العتيبي" userId="c1fe605c-1aaf-4791-a440-af891effc177" providerId="ADAL" clId="{830B91EA-8253-4693-B914-A0812DADF7FA}" dt="2022-05-16T13:33:19.792" v="6" actId="208"/>
          <ac:spMkLst>
            <pc:docMk/>
            <pc:sldMk cId="142140738" sldId="282"/>
            <ac:spMk id="29" creationId="{FF973B38-B7DF-E958-5858-BC2866D2B7DE}"/>
          </ac:spMkLst>
        </pc:spChg>
      </pc:sldChg>
      <pc:sldChg chg="addSp modSp mod">
        <pc:chgData name="حصه بنت العتيبي" userId="c1fe605c-1aaf-4791-a440-af891effc177" providerId="ADAL" clId="{830B91EA-8253-4693-B914-A0812DADF7FA}" dt="2022-05-16T14:34:02.069" v="334" actId="14100"/>
        <pc:sldMkLst>
          <pc:docMk/>
          <pc:sldMk cId="1938180720" sldId="283"/>
        </pc:sldMkLst>
        <pc:spChg chg="mod">
          <ac:chgData name="حصه بنت العتيبي" userId="c1fe605c-1aaf-4791-a440-af891effc177" providerId="ADAL" clId="{830B91EA-8253-4693-B914-A0812DADF7FA}" dt="2022-05-16T14:17:22.285" v="264" actId="1076"/>
          <ac:spMkLst>
            <pc:docMk/>
            <pc:sldMk cId="1938180720" sldId="283"/>
            <ac:spMk id="7" creationId="{CC455DE0-E57C-38C4-E8E7-B60FE572A7D2}"/>
          </ac:spMkLst>
        </pc:spChg>
        <pc:spChg chg="mod">
          <ac:chgData name="حصه بنت العتيبي" userId="c1fe605c-1aaf-4791-a440-af891effc177" providerId="ADAL" clId="{830B91EA-8253-4693-B914-A0812DADF7FA}" dt="2022-05-16T14:17:35.183" v="267" actId="1076"/>
          <ac:spMkLst>
            <pc:docMk/>
            <pc:sldMk cId="1938180720" sldId="283"/>
            <ac:spMk id="8" creationId="{E9634C39-3D7F-54A3-C1D1-0D6E127BAF4D}"/>
          </ac:spMkLst>
        </pc:spChg>
        <pc:spChg chg="mod">
          <ac:chgData name="حصه بنت العتيبي" userId="c1fe605c-1aaf-4791-a440-af891effc177" providerId="ADAL" clId="{830B91EA-8253-4693-B914-A0812DADF7FA}" dt="2022-05-16T14:17:11.009" v="261" actId="403"/>
          <ac:spMkLst>
            <pc:docMk/>
            <pc:sldMk cId="1938180720" sldId="283"/>
            <ac:spMk id="9" creationId="{DECDB19A-D987-2025-C8E0-BD630BC8B803}"/>
          </ac:spMkLst>
        </pc:spChg>
        <pc:spChg chg="mod">
          <ac:chgData name="حصه بنت العتيبي" userId="c1fe605c-1aaf-4791-a440-af891effc177" providerId="ADAL" clId="{830B91EA-8253-4693-B914-A0812DADF7FA}" dt="2022-05-16T14:17:26.675" v="265" actId="403"/>
          <ac:spMkLst>
            <pc:docMk/>
            <pc:sldMk cId="1938180720" sldId="283"/>
            <ac:spMk id="10" creationId="{6A897324-CC2D-8DCD-2824-A3CBE8A12169}"/>
          </ac:spMkLst>
        </pc:spChg>
        <pc:graphicFrameChg chg="mod modGraphic">
          <ac:chgData name="حصه بنت العتيبي" userId="c1fe605c-1aaf-4791-a440-af891effc177" providerId="ADAL" clId="{830B91EA-8253-4693-B914-A0812DADF7FA}" dt="2022-05-16T14:17:04.253" v="260" actId="14100"/>
          <ac:graphicFrameMkLst>
            <pc:docMk/>
            <pc:sldMk cId="1938180720" sldId="283"/>
            <ac:graphicFrameMk id="2" creationId="{7BB252E5-9C9D-F19A-2827-39132BA0016A}"/>
          </ac:graphicFrameMkLst>
        </pc:graphicFrameChg>
        <pc:picChg chg="mod">
          <ac:chgData name="حصه بنت العتيبي" userId="c1fe605c-1aaf-4791-a440-af891effc177" providerId="ADAL" clId="{830B91EA-8253-4693-B914-A0812DADF7FA}" dt="2022-05-16T14:33:34.964" v="325" actId="1076"/>
          <ac:picMkLst>
            <pc:docMk/>
            <pc:sldMk cId="1938180720" sldId="283"/>
            <ac:picMk id="6" creationId="{7E7564A7-9B06-5702-FD0C-25D595D80B30}"/>
          </ac:picMkLst>
        </pc:picChg>
        <pc:picChg chg="mod">
          <ac:chgData name="حصه بنت العتيبي" userId="c1fe605c-1aaf-4791-a440-af891effc177" providerId="ADAL" clId="{830B91EA-8253-4693-B914-A0812DADF7FA}" dt="2022-05-16T14:33:26.717" v="322" actId="1076"/>
          <ac:picMkLst>
            <pc:docMk/>
            <pc:sldMk cId="1938180720" sldId="283"/>
            <ac:picMk id="12" creationId="{391197AA-2A58-45C3-56E9-D6EF8EC05C6B}"/>
          </ac:picMkLst>
        </pc:picChg>
        <pc:picChg chg="add mod">
          <ac:chgData name="حصه بنت العتيبي" userId="c1fe605c-1aaf-4791-a440-af891effc177" providerId="ADAL" clId="{830B91EA-8253-4693-B914-A0812DADF7FA}" dt="2022-05-16T14:33:49.781" v="330" actId="1076"/>
          <ac:picMkLst>
            <pc:docMk/>
            <pc:sldMk cId="1938180720" sldId="283"/>
            <ac:picMk id="18" creationId="{6E3E904E-7AF6-8E2F-0302-36027DC665E6}"/>
          </ac:picMkLst>
        </pc:picChg>
        <pc:picChg chg="add mod">
          <ac:chgData name="حصه بنت العتيبي" userId="c1fe605c-1aaf-4791-a440-af891effc177" providerId="ADAL" clId="{830B91EA-8253-4693-B914-A0812DADF7FA}" dt="2022-05-16T14:33:38.092" v="326" actId="1076"/>
          <ac:picMkLst>
            <pc:docMk/>
            <pc:sldMk cId="1938180720" sldId="283"/>
            <ac:picMk id="19" creationId="{AC856562-15AA-C123-74CE-8921C4F46390}"/>
          </ac:picMkLst>
        </pc:picChg>
        <pc:picChg chg="add mod">
          <ac:chgData name="حصه بنت العتيبي" userId="c1fe605c-1aaf-4791-a440-af891effc177" providerId="ADAL" clId="{830B91EA-8253-4693-B914-A0812DADF7FA}" dt="2022-05-16T14:34:02.069" v="334" actId="14100"/>
          <ac:picMkLst>
            <pc:docMk/>
            <pc:sldMk cId="1938180720" sldId="283"/>
            <ac:picMk id="20" creationId="{ED715CA7-9164-3C58-4B7D-086C519ADF26}"/>
          </ac:picMkLst>
        </pc:picChg>
      </pc:sldChg>
      <pc:sldChg chg="addSp delSp modSp mod">
        <pc:chgData name="حصه بنت العتيبي" userId="c1fe605c-1aaf-4791-a440-af891effc177" providerId="ADAL" clId="{830B91EA-8253-4693-B914-A0812DADF7FA}" dt="2022-05-16T14:36:39.301" v="365" actId="1076"/>
        <pc:sldMkLst>
          <pc:docMk/>
          <pc:sldMk cId="4149068644" sldId="284"/>
        </pc:sldMkLst>
        <pc:spChg chg="mod">
          <ac:chgData name="حصه بنت العتيبي" userId="c1fe605c-1aaf-4791-a440-af891effc177" providerId="ADAL" clId="{830B91EA-8253-4693-B914-A0812DADF7FA}" dt="2022-05-16T14:26:49.287" v="270" actId="14100"/>
          <ac:spMkLst>
            <pc:docMk/>
            <pc:sldMk cId="4149068644" sldId="284"/>
            <ac:spMk id="2" creationId="{E0D6B580-7AF6-63F3-2520-A89C1BAAD5F5}"/>
          </ac:spMkLst>
        </pc:spChg>
        <pc:spChg chg="mod">
          <ac:chgData name="حصه بنت العتيبي" userId="c1fe605c-1aaf-4791-a440-af891effc177" providerId="ADAL" clId="{830B91EA-8253-4693-B914-A0812DADF7FA}" dt="2022-05-16T14:26:45.901" v="269" actId="14100"/>
          <ac:spMkLst>
            <pc:docMk/>
            <pc:sldMk cId="4149068644" sldId="284"/>
            <ac:spMk id="3" creationId="{220821FA-1C9E-4E17-07F5-336512E5E5F1}"/>
          </ac:spMkLst>
        </pc:spChg>
        <pc:spChg chg="mod">
          <ac:chgData name="حصه بنت العتيبي" userId="c1fe605c-1aaf-4791-a440-af891effc177" providerId="ADAL" clId="{830B91EA-8253-4693-B914-A0812DADF7FA}" dt="2022-05-16T14:26:43.295" v="268" actId="14100"/>
          <ac:spMkLst>
            <pc:docMk/>
            <pc:sldMk cId="4149068644" sldId="284"/>
            <ac:spMk id="4" creationId="{F41C981E-A481-33DD-4162-B76B8002199C}"/>
          </ac:spMkLst>
        </pc:spChg>
        <pc:spChg chg="mod">
          <ac:chgData name="حصه بنت العتيبي" userId="c1fe605c-1aaf-4791-a440-af891effc177" providerId="ADAL" clId="{830B91EA-8253-4693-B914-A0812DADF7FA}" dt="2022-05-16T14:27:02.148" v="272" actId="14100"/>
          <ac:spMkLst>
            <pc:docMk/>
            <pc:sldMk cId="4149068644" sldId="284"/>
            <ac:spMk id="7" creationId="{CABB82D8-C82D-3D61-6866-86544D5A4CB6}"/>
          </ac:spMkLst>
        </pc:spChg>
        <pc:picChg chg="del">
          <ac:chgData name="حصه بنت العتيبي" userId="c1fe605c-1aaf-4791-a440-af891effc177" providerId="ADAL" clId="{830B91EA-8253-4693-B914-A0812DADF7FA}" dt="2022-05-16T14:12:17.795" v="236" actId="21"/>
          <ac:picMkLst>
            <pc:docMk/>
            <pc:sldMk cId="4149068644" sldId="284"/>
            <ac:picMk id="9" creationId="{DEBEB7F5-B3B9-8425-8623-B4E8F26F4032}"/>
          </ac:picMkLst>
        </pc:picChg>
        <pc:picChg chg="add mod">
          <ac:chgData name="حصه بنت العتيبي" userId="c1fe605c-1aaf-4791-a440-af891effc177" providerId="ADAL" clId="{830B91EA-8253-4693-B914-A0812DADF7FA}" dt="2022-05-16T14:36:21.485" v="361" actId="1076"/>
          <ac:picMkLst>
            <pc:docMk/>
            <pc:sldMk cId="4149068644" sldId="284"/>
            <ac:picMk id="10" creationId="{8AA8C5B2-7015-F931-84D7-9E43718FEAD2}"/>
          </ac:picMkLst>
        </pc:picChg>
        <pc:picChg chg="add mod">
          <ac:chgData name="حصه بنت العتيبي" userId="c1fe605c-1aaf-4791-a440-af891effc177" providerId="ADAL" clId="{830B91EA-8253-4693-B914-A0812DADF7FA}" dt="2022-05-16T14:36:39.301" v="365" actId="1076"/>
          <ac:picMkLst>
            <pc:docMk/>
            <pc:sldMk cId="4149068644" sldId="284"/>
            <ac:picMk id="11" creationId="{0AEF21EA-7DB6-4037-D942-7C29CE66D791}"/>
          </ac:picMkLst>
        </pc:picChg>
        <pc:picChg chg="add mod">
          <ac:chgData name="حصه بنت العتيبي" userId="c1fe605c-1aaf-4791-a440-af891effc177" providerId="ADAL" clId="{830B91EA-8253-4693-B914-A0812DADF7FA}" dt="2022-05-16T14:36:36.740" v="364" actId="1076"/>
          <ac:picMkLst>
            <pc:docMk/>
            <pc:sldMk cId="4149068644" sldId="284"/>
            <ac:picMk id="12" creationId="{641E5CE7-39DA-9C4C-93C9-5C792ED8FB61}"/>
          </ac:picMkLst>
        </pc:picChg>
        <pc:picChg chg="add mod">
          <ac:chgData name="حصه بنت العتيبي" userId="c1fe605c-1aaf-4791-a440-af891effc177" providerId="ADAL" clId="{830B91EA-8253-4693-B914-A0812DADF7FA}" dt="2022-05-16T14:36:34.780" v="363" actId="1076"/>
          <ac:picMkLst>
            <pc:docMk/>
            <pc:sldMk cId="4149068644" sldId="284"/>
            <ac:picMk id="13" creationId="{2BB9F553-2354-440A-586B-286FD0CB814A}"/>
          </ac:picMkLst>
        </pc:picChg>
      </pc:sldChg>
      <pc:sldChg chg="addSp modSp mod">
        <pc:chgData name="حصه بنت العتيبي" userId="c1fe605c-1aaf-4791-a440-af891effc177" providerId="ADAL" clId="{830B91EA-8253-4693-B914-A0812DADF7FA}" dt="2022-05-16T14:12:41.321" v="239" actId="1076"/>
        <pc:sldMkLst>
          <pc:docMk/>
          <pc:sldMk cId="2975583780" sldId="287"/>
        </pc:sldMkLst>
        <pc:picChg chg="add mod">
          <ac:chgData name="حصه بنت العتيبي" userId="c1fe605c-1aaf-4791-a440-af891effc177" providerId="ADAL" clId="{830B91EA-8253-4693-B914-A0812DADF7FA}" dt="2022-05-16T14:12:41.321" v="239" actId="1076"/>
          <ac:picMkLst>
            <pc:docMk/>
            <pc:sldMk cId="2975583780" sldId="287"/>
            <ac:picMk id="27" creationId="{81741735-917F-6FA5-93C8-106743C69DD6}"/>
          </ac:picMkLst>
        </pc:picChg>
      </pc:sldChg>
      <pc:sldChg chg="addSp delSp modSp mod modTransition modAnim">
        <pc:chgData name="حصه بنت العتيبي" userId="c1fe605c-1aaf-4791-a440-af891effc177" providerId="ADAL" clId="{830B91EA-8253-4693-B914-A0812DADF7FA}" dt="2022-05-16T14:36:08.861" v="359"/>
        <pc:sldMkLst>
          <pc:docMk/>
          <pc:sldMk cId="910790734" sldId="290"/>
        </pc:sldMkLst>
        <pc:spChg chg="add mod">
          <ac:chgData name="حصه بنت العتيبي" userId="c1fe605c-1aaf-4791-a440-af891effc177" providerId="ADAL" clId="{830B91EA-8253-4693-B914-A0812DADF7FA}" dt="2022-05-16T14:36:02.765" v="358" actId="115"/>
          <ac:spMkLst>
            <pc:docMk/>
            <pc:sldMk cId="910790734" sldId="290"/>
            <ac:spMk id="8" creationId="{EE88EA0A-9BD8-1194-CBDE-871E96955732}"/>
          </ac:spMkLst>
        </pc:spChg>
        <pc:spChg chg="add del mod">
          <ac:chgData name="حصه بنت العتيبي" userId="c1fe605c-1aaf-4791-a440-af891effc177" providerId="ADAL" clId="{830B91EA-8253-4693-B914-A0812DADF7FA}" dt="2022-05-16T14:35:43.712" v="353" actId="478"/>
          <ac:spMkLst>
            <pc:docMk/>
            <pc:sldMk cId="910790734" sldId="290"/>
            <ac:spMk id="10" creationId="{A9401EBE-7476-7AB2-1F19-A9BFBEF424D7}"/>
          </ac:spMkLst>
        </pc:spChg>
        <pc:picChg chg="add mod">
          <ac:chgData name="حصه بنت العتيبي" userId="c1fe605c-1aaf-4791-a440-af891effc177" providerId="ADAL" clId="{830B91EA-8253-4693-B914-A0812DADF7FA}" dt="2022-05-16T14:35:49.900" v="355" actId="1076"/>
          <ac:picMkLst>
            <pc:docMk/>
            <pc:sldMk cId="910790734" sldId="290"/>
            <ac:picMk id="2" creationId="{EC8586F2-CA0D-9373-E56D-C7633A81F34C}"/>
          </ac:picMkLst>
        </pc:picChg>
        <pc:picChg chg="add mod">
          <ac:chgData name="حصه بنت العتيبي" userId="c1fe605c-1aaf-4791-a440-af891effc177" providerId="ADAL" clId="{830B91EA-8253-4693-B914-A0812DADF7FA}" dt="2022-05-16T14:32:49.415" v="314"/>
          <ac:picMkLst>
            <pc:docMk/>
            <pc:sldMk cId="910790734" sldId="290"/>
            <ac:picMk id="6" creationId="{70C2A452-A74C-2CE6-294A-919FB57297D8}"/>
          </ac:picMkLst>
        </pc:picChg>
        <pc:picChg chg="add mod">
          <ac:chgData name="حصه بنت العتيبي" userId="c1fe605c-1aaf-4791-a440-af891effc177" providerId="ADAL" clId="{830B91EA-8253-4693-B914-A0812DADF7FA}" dt="2022-05-16T14:35:58.082" v="357" actId="14100"/>
          <ac:picMkLst>
            <pc:docMk/>
            <pc:sldMk cId="910790734" sldId="290"/>
            <ac:picMk id="2050" creationId="{CCEB5775-1CD3-66E7-A4EC-BD85097B0ECD}"/>
          </ac:picMkLst>
        </pc:picChg>
        <pc:picChg chg="add mod">
          <ac:chgData name="حصه بنت العتيبي" userId="c1fe605c-1aaf-4791-a440-af891effc177" providerId="ADAL" clId="{830B91EA-8253-4693-B914-A0812DADF7FA}" dt="2022-05-16T14:35:51.573" v="356" actId="1076"/>
          <ac:picMkLst>
            <pc:docMk/>
            <pc:sldMk cId="910790734" sldId="290"/>
            <ac:picMk id="2052" creationId="{EDFF0156-D1D4-CC19-9436-EDA06E6C3FF9}"/>
          </ac:picMkLst>
        </pc:picChg>
        <pc:picChg chg="add mod">
          <ac:chgData name="حصه بنت العتيبي" userId="c1fe605c-1aaf-4791-a440-af891effc177" providerId="ADAL" clId="{830B91EA-8253-4693-B914-A0812DADF7FA}" dt="2022-05-16T14:35:16.491" v="341" actId="1076"/>
          <ac:picMkLst>
            <pc:docMk/>
            <pc:sldMk cId="910790734" sldId="290"/>
            <ac:picMk id="2054" creationId="{31EB5199-8225-3CC5-23A7-DCF9126D5170}"/>
          </ac:picMkLst>
        </pc:picChg>
      </pc:sldChg>
      <pc:sldChg chg="addSp delSp modSp new mod modTransition delAnim modAnim">
        <pc:chgData name="حصه بنت العتيبي" userId="c1fe605c-1aaf-4791-a440-af891effc177" providerId="ADAL" clId="{830B91EA-8253-4693-B914-A0812DADF7FA}" dt="2022-05-16T14:37:32.987" v="368"/>
        <pc:sldMkLst>
          <pc:docMk/>
          <pc:sldMk cId="1669614876" sldId="291"/>
        </pc:sldMkLst>
        <pc:spChg chg="add mod">
          <ac:chgData name="حصه بنت العتيبي" userId="c1fe605c-1aaf-4791-a440-af891effc177" providerId="ADAL" clId="{830B91EA-8253-4693-B914-A0812DADF7FA}" dt="2022-05-16T13:52:40.141" v="97" actId="2085"/>
          <ac:spMkLst>
            <pc:docMk/>
            <pc:sldMk cId="1669614876" sldId="291"/>
            <ac:spMk id="3" creationId="{9412A4F7-4605-B632-F55E-0702456A8F90}"/>
          </ac:spMkLst>
        </pc:spChg>
        <pc:spChg chg="add mod ord">
          <ac:chgData name="حصه بنت العتيبي" userId="c1fe605c-1aaf-4791-a440-af891effc177" providerId="ADAL" clId="{830B91EA-8253-4693-B914-A0812DADF7FA}" dt="2022-05-16T13:40:30.522" v="40" actId="13244"/>
          <ac:spMkLst>
            <pc:docMk/>
            <pc:sldMk cId="1669614876" sldId="291"/>
            <ac:spMk id="5" creationId="{9D63CBCD-FE4B-B902-3C6B-9C18AF8DBFE3}"/>
          </ac:spMkLst>
        </pc:spChg>
        <pc:spChg chg="add del mod">
          <ac:chgData name="حصه بنت العتيبي" userId="c1fe605c-1aaf-4791-a440-af891effc177" providerId="ADAL" clId="{830B91EA-8253-4693-B914-A0812DADF7FA}" dt="2022-05-16T13:36:52.550" v="13" actId="478"/>
          <ac:spMkLst>
            <pc:docMk/>
            <pc:sldMk cId="1669614876" sldId="291"/>
            <ac:spMk id="12" creationId="{C666F160-15FB-7E02-0761-4A29713B1610}"/>
          </ac:spMkLst>
        </pc:spChg>
        <pc:spChg chg="add mod ord">
          <ac:chgData name="حصه بنت العتيبي" userId="c1fe605c-1aaf-4791-a440-af891effc177" providerId="ADAL" clId="{830B91EA-8253-4693-B914-A0812DADF7FA}" dt="2022-05-16T13:40:33.840" v="41" actId="13244"/>
          <ac:spMkLst>
            <pc:docMk/>
            <pc:sldMk cId="1669614876" sldId="291"/>
            <ac:spMk id="14" creationId="{8987FA16-EBAC-DEF1-D542-F234A1705706}"/>
          </ac:spMkLst>
        </pc:spChg>
        <pc:spChg chg="add mod ord">
          <ac:chgData name="حصه بنت العتيبي" userId="c1fe605c-1aaf-4791-a440-af891effc177" providerId="ADAL" clId="{830B91EA-8253-4693-B914-A0812DADF7FA}" dt="2022-05-16T13:40:36.016" v="42" actId="13244"/>
          <ac:spMkLst>
            <pc:docMk/>
            <pc:sldMk cId="1669614876" sldId="291"/>
            <ac:spMk id="15" creationId="{095605A0-900A-2E01-FA12-9A2166E22EC1}"/>
          </ac:spMkLst>
        </pc:spChg>
        <pc:spChg chg="add mod">
          <ac:chgData name="حصه بنت العتيبي" userId="c1fe605c-1aaf-4791-a440-af891effc177" providerId="ADAL" clId="{830B91EA-8253-4693-B914-A0812DADF7FA}" dt="2022-05-16T13:39:55.594" v="36" actId="962"/>
          <ac:spMkLst>
            <pc:docMk/>
            <pc:sldMk cId="1669614876" sldId="291"/>
            <ac:spMk id="16" creationId="{29ECA424-6670-7A01-EB52-A49A878C1A87}"/>
          </ac:spMkLst>
        </pc:spChg>
        <pc:spChg chg="add mod">
          <ac:chgData name="حصه بنت العتيبي" userId="c1fe605c-1aaf-4791-a440-af891effc177" providerId="ADAL" clId="{830B91EA-8253-4693-B914-A0812DADF7FA}" dt="2022-05-16T13:39:50.142" v="35" actId="962"/>
          <ac:spMkLst>
            <pc:docMk/>
            <pc:sldMk cId="1669614876" sldId="291"/>
            <ac:spMk id="17" creationId="{DE267932-5096-9DD0-2311-BAD0050C52EA}"/>
          </ac:spMkLst>
        </pc:spChg>
        <pc:spChg chg="add mod">
          <ac:chgData name="حصه بنت العتيبي" userId="c1fe605c-1aaf-4791-a440-af891effc177" providerId="ADAL" clId="{830B91EA-8253-4693-B914-A0812DADF7FA}" dt="2022-05-16T13:53:19.936" v="111" actId="14100"/>
          <ac:spMkLst>
            <pc:docMk/>
            <pc:sldMk cId="1669614876" sldId="291"/>
            <ac:spMk id="18" creationId="{BA61094A-3CEF-3917-96FA-9D68EE1089D0}"/>
          </ac:spMkLst>
        </pc:spChg>
        <pc:spChg chg="add mod">
          <ac:chgData name="حصه بنت العتيبي" userId="c1fe605c-1aaf-4791-a440-af891effc177" providerId="ADAL" clId="{830B91EA-8253-4693-B914-A0812DADF7FA}" dt="2022-05-16T13:53:16.585" v="109" actId="14100"/>
          <ac:spMkLst>
            <pc:docMk/>
            <pc:sldMk cId="1669614876" sldId="291"/>
            <ac:spMk id="19" creationId="{659DBBA8-99A9-B232-0F10-581ABCA21F3A}"/>
          </ac:spMkLst>
        </pc:spChg>
        <pc:spChg chg="add mod">
          <ac:chgData name="حصه بنت العتيبي" userId="c1fe605c-1aaf-4791-a440-af891effc177" providerId="ADAL" clId="{830B91EA-8253-4693-B914-A0812DADF7FA}" dt="2022-05-16T13:53:12.120" v="107" actId="1076"/>
          <ac:spMkLst>
            <pc:docMk/>
            <pc:sldMk cId="1669614876" sldId="291"/>
            <ac:spMk id="20" creationId="{BB20BB2F-45ED-6191-761B-6219ADAE6B1E}"/>
          </ac:spMkLst>
        </pc:spChg>
        <pc:spChg chg="add mod">
          <ac:chgData name="حصه بنت العتيبي" userId="c1fe605c-1aaf-4791-a440-af891effc177" providerId="ADAL" clId="{830B91EA-8253-4693-B914-A0812DADF7FA}" dt="2022-05-16T13:54:41.383" v="112" actId="1076"/>
          <ac:spMkLst>
            <pc:docMk/>
            <pc:sldMk cId="1669614876" sldId="291"/>
            <ac:spMk id="21" creationId="{57F1A7FB-FA04-F158-22A0-BBFA602BBED4}"/>
          </ac:spMkLst>
        </pc:spChg>
        <pc:spChg chg="add mod">
          <ac:chgData name="حصه بنت العتيبي" userId="c1fe605c-1aaf-4791-a440-af891effc177" providerId="ADAL" clId="{830B91EA-8253-4693-B914-A0812DADF7FA}" dt="2022-05-16T14:11:12.150" v="231" actId="1076"/>
          <ac:spMkLst>
            <pc:docMk/>
            <pc:sldMk cId="1669614876" sldId="291"/>
            <ac:spMk id="22" creationId="{8889C9B0-9A23-CAD1-4773-F6FF964E259A}"/>
          </ac:spMkLst>
        </pc:spChg>
        <pc:spChg chg="mod">
          <ac:chgData name="حصه بنت العتيبي" userId="c1fe605c-1aaf-4791-a440-af891effc177" providerId="ADAL" clId="{830B91EA-8253-4693-B914-A0812DADF7FA}" dt="2022-05-16T14:37:18.711" v="366"/>
          <ac:spMkLst>
            <pc:docMk/>
            <pc:sldMk cId="1669614876" sldId="291"/>
            <ac:spMk id="29" creationId="{0EDA4B31-0048-306F-30CA-C9A7F88B2EEC}"/>
          </ac:spMkLst>
        </pc:spChg>
        <pc:spChg chg="mod">
          <ac:chgData name="حصه بنت العتيبي" userId="c1fe605c-1aaf-4791-a440-af891effc177" providerId="ADAL" clId="{830B91EA-8253-4693-B914-A0812DADF7FA}" dt="2022-05-16T14:37:18.711" v="366"/>
          <ac:spMkLst>
            <pc:docMk/>
            <pc:sldMk cId="1669614876" sldId="291"/>
            <ac:spMk id="30" creationId="{D0F84A8D-F1CF-1FC7-74F8-5E19F8A7A163}"/>
          </ac:spMkLst>
        </pc:spChg>
        <pc:spChg chg="mod">
          <ac:chgData name="حصه بنت العتيبي" userId="c1fe605c-1aaf-4791-a440-af891effc177" providerId="ADAL" clId="{830B91EA-8253-4693-B914-A0812DADF7FA}" dt="2022-05-16T14:37:18.711" v="366"/>
          <ac:spMkLst>
            <pc:docMk/>
            <pc:sldMk cId="1669614876" sldId="291"/>
            <ac:spMk id="31" creationId="{B60A476B-2275-6885-A0B0-3A4C0F0AACA3}"/>
          </ac:spMkLst>
        </pc:spChg>
        <pc:spChg chg="mod">
          <ac:chgData name="حصه بنت العتيبي" userId="c1fe605c-1aaf-4791-a440-af891effc177" providerId="ADAL" clId="{830B91EA-8253-4693-B914-A0812DADF7FA}" dt="2022-05-16T14:37:18.711" v="366"/>
          <ac:spMkLst>
            <pc:docMk/>
            <pc:sldMk cId="1669614876" sldId="291"/>
            <ac:spMk id="32" creationId="{586418EE-8D9E-B36B-EB7C-6B5BB146E3C6}"/>
          </ac:spMkLst>
        </pc:spChg>
        <pc:grpChg chg="add mod">
          <ac:chgData name="حصه بنت العتيبي" userId="c1fe605c-1aaf-4791-a440-af891effc177" providerId="ADAL" clId="{830B91EA-8253-4693-B914-A0812DADF7FA}" dt="2022-05-16T14:37:22.573" v="367" actId="1076"/>
          <ac:grpSpMkLst>
            <pc:docMk/>
            <pc:sldMk cId="1669614876" sldId="291"/>
            <ac:grpSpMk id="28" creationId="{A53B972D-539F-4FB7-E730-B1FF64DE541E}"/>
          </ac:grpSpMkLst>
        </pc:grpChg>
        <pc:picChg chg="add mod">
          <ac:chgData name="حصه بنت العتيبي" userId="c1fe605c-1aaf-4791-a440-af891effc177" providerId="ADAL" clId="{830B91EA-8253-4693-B914-A0812DADF7FA}" dt="2022-05-16T13:36:29.017" v="12" actId="1076"/>
          <ac:picMkLst>
            <pc:docMk/>
            <pc:sldMk cId="1669614876" sldId="291"/>
            <ac:picMk id="2" creationId="{79D582E6-3FF8-64AE-50C9-AD4187A2C9E8}"/>
          </ac:picMkLst>
        </pc:picChg>
        <pc:picChg chg="mod">
          <ac:chgData name="حصه بنت العتيبي" userId="c1fe605c-1aaf-4791-a440-af891effc177" providerId="ADAL" clId="{830B91EA-8253-4693-B914-A0812DADF7FA}" dt="2022-05-16T14:37:18.711" v="366"/>
          <ac:picMkLst>
            <pc:docMk/>
            <pc:sldMk cId="1669614876" sldId="291"/>
            <ac:picMk id="33" creationId="{DFC544DD-133E-BCA7-1E8C-84E4C42EA16B}"/>
          </ac:picMkLst>
        </pc:picChg>
        <pc:picChg chg="add mod">
          <ac:chgData name="حصه بنت العتيبي" userId="c1fe605c-1aaf-4791-a440-af891effc177" providerId="ADAL" clId="{830B91EA-8253-4693-B914-A0812DADF7FA}" dt="2022-05-16T13:56:50.320" v="118" actId="1076"/>
          <ac:picMkLst>
            <pc:docMk/>
            <pc:sldMk cId="1669614876" sldId="291"/>
            <ac:picMk id="1026" creationId="{DFC47178-4431-F7ED-11C6-9D380256290F}"/>
          </ac:picMkLst>
        </pc:picChg>
        <pc:picChg chg="add mod">
          <ac:chgData name="حصه بنت العتيبي" userId="c1fe605c-1aaf-4791-a440-af891effc177" providerId="ADAL" clId="{830B91EA-8253-4693-B914-A0812DADF7FA}" dt="2022-05-16T14:04:21.927" v="143" actId="1076"/>
          <ac:picMkLst>
            <pc:docMk/>
            <pc:sldMk cId="1669614876" sldId="291"/>
            <ac:picMk id="1028" creationId="{8F8C9FD4-E267-2CD0-D6D2-591E6B1CB5E1}"/>
          </ac:picMkLst>
        </pc:picChg>
        <pc:picChg chg="add mod">
          <ac:chgData name="حصه بنت العتيبي" userId="c1fe605c-1aaf-4791-a440-af891effc177" providerId="ADAL" clId="{830B91EA-8253-4693-B914-A0812DADF7FA}" dt="2022-05-16T14:09:05.415" v="212" actId="1076"/>
          <ac:picMkLst>
            <pc:docMk/>
            <pc:sldMk cId="1669614876" sldId="291"/>
            <ac:picMk id="1030" creationId="{C9083B74-1F0D-DD97-9293-284C76715F44}"/>
          </ac:picMkLst>
        </pc:picChg>
        <pc:picChg chg="add mod">
          <ac:chgData name="حصه بنت العتيبي" userId="c1fe605c-1aaf-4791-a440-af891effc177" providerId="ADAL" clId="{830B91EA-8253-4693-B914-A0812DADF7FA}" dt="2022-05-16T14:10:40.614" v="230" actId="1076"/>
          <ac:picMkLst>
            <pc:docMk/>
            <pc:sldMk cId="1669614876" sldId="291"/>
            <ac:picMk id="1032" creationId="{BFDFA53C-FA72-7615-5E7C-D536D587638D}"/>
          </ac:picMkLst>
        </pc:picChg>
        <pc:picChg chg="add mod">
          <ac:chgData name="حصه بنت العتيبي" userId="c1fe605c-1aaf-4791-a440-af891effc177" providerId="ADAL" clId="{830B91EA-8253-4693-B914-A0812DADF7FA}" dt="2022-05-16T14:11:21.421" v="235" actId="1076"/>
          <ac:picMkLst>
            <pc:docMk/>
            <pc:sldMk cId="1669614876" sldId="291"/>
            <ac:picMk id="1034" creationId="{60C5C902-7F7A-53D9-79A6-F0E8284EA42B}"/>
          </ac:picMkLst>
        </pc:picChg>
        <pc:cxnChg chg="add del mod">
          <ac:chgData name="حصه بنت العتيبي" userId="c1fe605c-1aaf-4791-a440-af891effc177" providerId="ADAL" clId="{830B91EA-8253-4693-B914-A0812DADF7FA}" dt="2022-05-16T13:36:52.550" v="13" actId="478"/>
          <ac:cxnSpMkLst>
            <pc:docMk/>
            <pc:sldMk cId="1669614876" sldId="291"/>
            <ac:cxnSpMk id="4" creationId="{082D5851-31C3-BDE3-5655-C5AF7AD00D58}"/>
          </ac:cxnSpMkLst>
        </pc:cxnChg>
        <pc:cxnChg chg="add del mod">
          <ac:chgData name="حصه بنت العتيبي" userId="c1fe605c-1aaf-4791-a440-af891effc177" providerId="ADAL" clId="{830B91EA-8253-4693-B914-A0812DADF7FA}" dt="2022-05-16T13:36:52.550" v="13" actId="478"/>
          <ac:cxnSpMkLst>
            <pc:docMk/>
            <pc:sldMk cId="1669614876" sldId="291"/>
            <ac:cxnSpMk id="6" creationId="{9909E507-CCD1-ABA3-B6AD-45F247BE1C9E}"/>
          </ac:cxnSpMkLst>
        </pc:cxnChg>
        <pc:cxnChg chg="add del mod">
          <ac:chgData name="حصه بنت العتيبي" userId="c1fe605c-1aaf-4791-a440-af891effc177" providerId="ADAL" clId="{830B91EA-8253-4693-B914-A0812DADF7FA}" dt="2022-05-16T13:36:52.550" v="13" actId="478"/>
          <ac:cxnSpMkLst>
            <pc:docMk/>
            <pc:sldMk cId="1669614876" sldId="291"/>
            <ac:cxnSpMk id="7" creationId="{4D7BA635-F4C0-C8DE-41EA-3548D5538ED2}"/>
          </ac:cxnSpMkLst>
        </pc:cxnChg>
        <pc:cxnChg chg="add del mod">
          <ac:chgData name="حصه بنت العتيبي" userId="c1fe605c-1aaf-4791-a440-af891effc177" providerId="ADAL" clId="{830B91EA-8253-4693-B914-A0812DADF7FA}" dt="2022-05-16T13:36:52.550" v="13" actId="478"/>
          <ac:cxnSpMkLst>
            <pc:docMk/>
            <pc:sldMk cId="1669614876" sldId="291"/>
            <ac:cxnSpMk id="8" creationId="{CECDC726-ABBD-4E03-DFB6-93C8E53ED829}"/>
          </ac:cxnSpMkLst>
        </pc:cxnChg>
        <pc:cxnChg chg="add del mod">
          <ac:chgData name="حصه بنت العتيبي" userId="c1fe605c-1aaf-4791-a440-af891effc177" providerId="ADAL" clId="{830B91EA-8253-4693-B914-A0812DADF7FA}" dt="2022-05-16T13:36:52.550" v="13" actId="478"/>
          <ac:cxnSpMkLst>
            <pc:docMk/>
            <pc:sldMk cId="1669614876" sldId="291"/>
            <ac:cxnSpMk id="9" creationId="{F5277A7A-91DC-A4AD-C47F-58F22A665D28}"/>
          </ac:cxnSpMkLst>
        </pc:cxnChg>
        <pc:cxnChg chg="add del mod">
          <ac:chgData name="حصه بنت العتيبي" userId="c1fe605c-1aaf-4791-a440-af891effc177" providerId="ADAL" clId="{830B91EA-8253-4693-B914-A0812DADF7FA}" dt="2022-05-16T13:36:52.550" v="13" actId="478"/>
          <ac:cxnSpMkLst>
            <pc:docMk/>
            <pc:sldMk cId="1669614876" sldId="291"/>
            <ac:cxnSpMk id="10" creationId="{35C6B8BA-4BB5-C98D-97F1-9A5991D2BF71}"/>
          </ac:cxnSpMkLst>
        </pc:cxnChg>
        <pc:cxnChg chg="add del mod">
          <ac:chgData name="حصه بنت العتيبي" userId="c1fe605c-1aaf-4791-a440-af891effc177" providerId="ADAL" clId="{830B91EA-8253-4693-B914-A0812DADF7FA}" dt="2022-05-16T13:36:52.550" v="13" actId="478"/>
          <ac:cxnSpMkLst>
            <pc:docMk/>
            <pc:sldMk cId="1669614876" sldId="291"/>
            <ac:cxnSpMk id="11" creationId="{E1C28670-0A9E-8111-3C77-017F25F58D2E}"/>
          </ac:cxnSpMkLst>
        </pc:cxnChg>
        <pc:cxnChg chg="add del mod">
          <ac:chgData name="حصه بنت العتيبي" userId="c1fe605c-1aaf-4791-a440-af891effc177" providerId="ADAL" clId="{830B91EA-8253-4693-B914-A0812DADF7FA}" dt="2022-05-16T13:36:52.550" v="13" actId="478"/>
          <ac:cxnSpMkLst>
            <pc:docMk/>
            <pc:sldMk cId="1669614876" sldId="291"/>
            <ac:cxnSpMk id="13" creationId="{0E7B7E11-6C93-E09A-BD4B-DDBBB6BEBA25}"/>
          </ac:cxnSpMkLst>
        </pc:cxnChg>
      </pc:sldChg>
      <pc:sldChg chg="modSp add">
        <pc:chgData name="حصه بنت العتيبي" userId="c1fe605c-1aaf-4791-a440-af891effc177" providerId="ADAL" clId="{830B91EA-8253-4693-B914-A0812DADF7FA}" dt="2022-05-16T14:43:21.332" v="370"/>
        <pc:sldMkLst>
          <pc:docMk/>
          <pc:sldMk cId="3607772075" sldId="296"/>
        </pc:sldMkLst>
        <pc:picChg chg="mod">
          <ac:chgData name="حصه بنت العتيبي" userId="c1fe605c-1aaf-4791-a440-af891effc177" providerId="ADAL" clId="{830B91EA-8253-4693-B914-A0812DADF7FA}" dt="2022-05-16T14:43:21.332" v="370"/>
          <ac:picMkLst>
            <pc:docMk/>
            <pc:sldMk cId="3607772075" sldId="296"/>
            <ac:picMk id="2" creationId="{455EB4DD-83FF-FF57-1A3C-299D7F5959E5}"/>
          </ac:picMkLst>
        </pc:picChg>
      </pc:sldChg>
      <pc:sldChg chg="add">
        <pc:chgData name="حصه بنت العتيبي" userId="c1fe605c-1aaf-4791-a440-af891effc177" providerId="ADAL" clId="{830B91EA-8253-4693-B914-A0812DADF7FA}" dt="2022-05-16T14:43:46.282" v="371"/>
        <pc:sldMkLst>
          <pc:docMk/>
          <pc:sldMk cId="341713706" sldId="2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xmlns="" id="{0849E972-8583-3DDF-48DD-64656631DE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ACAB43C5-3CFD-B1CA-AD92-0789F6DCDD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C1E5EA5-BFAC-4877-AFEB-E8FBE5B07A7C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xmlns="" id="{007B0428-2690-8B07-9D88-C2C665303B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xmlns="" id="{DBDED5FC-CC78-2744-07E2-BA9036033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7B5331AD-D3AC-5D04-651D-2240C21F9B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96475F82-40E3-1EA1-0E82-5BB796476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01C292-6029-4488-BAE1-3AB98DC62C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032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7F24B-8BAE-4380-8445-7CC9DC943767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16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B8765CE-A408-3152-85FD-A9DF9826C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C5DD2F42-6C69-9FED-B6D4-27E85C0E3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D5CEEBE-0727-9AE7-8DDD-F65639B6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73B1-FB90-42C7-A0FA-EB7941986F6C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D106B2D-58AE-0329-5813-2F198DB59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5CFE551B-DB31-BC48-7DA8-D72F35DE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81F-9AE0-4CEF-9CBA-1048AC9D14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256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91395539-D556-376D-DD56-A358570E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B355FD19-3AC3-3CD4-7840-BDD54DEB05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E4DEE02-FBD9-3E02-21F9-07AAB784A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73B1-FB90-42C7-A0FA-EB7941986F6C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ADA4C325-55F3-CF04-158E-A764EDBD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296D0F80-318B-E571-1F75-113CBEE7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81F-9AE0-4CEF-9CBA-1048AC9D14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052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BA598696-0398-20EF-37F7-AD80E5B7F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BC53F951-7801-634E-09B4-EEDE1ED6C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4E88110-6DE4-CC74-27A9-1AD060A7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73B1-FB90-42C7-A0FA-EB7941986F6C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CE0B4BA-9A50-D07D-126B-84892512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302D590-4ECB-49A9-D761-48B4B7DC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81F-9AE0-4CEF-9CBA-1048AC9D14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500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FBA6F15-5EF8-4CDD-2DA2-8433E6903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3E190CDF-29ED-4E07-B5D0-69218D5C9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4F00A8B2-B59E-01B7-AECF-60662997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73B1-FB90-42C7-A0FA-EB7941986F6C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A9FD577B-71C3-4078-B8A9-C0BB3C35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C1E4CCE-A119-80A7-8326-A4355EBA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81F-9AE0-4CEF-9CBA-1048AC9D14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560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24BDE66-A42B-69BE-9134-4AD3F7824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9181095D-BBD7-B835-482C-FF4DD412A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674C15E9-1A33-3C94-CEC1-57EABDAB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73B1-FB90-42C7-A0FA-EB7941986F6C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5F5A0941-E75F-3AC0-A022-56F1D355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D262261-AD55-6A46-2ED7-5B973C62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81F-9AE0-4CEF-9CBA-1048AC9D14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832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CD27599-0E2B-112E-E778-1428F1AFC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5F8600DD-ACE1-B8B3-AAA1-CD365D591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3062870D-7CEA-E179-ED2B-16C050CBD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5F7F91B7-CCFD-8FF1-8396-53FF3B35A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73B1-FB90-42C7-A0FA-EB7941986F6C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F674CE2A-A142-1E0B-2643-13673AD5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FCCF04E6-FF63-ECC4-27F1-75B5051C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81F-9AE0-4CEF-9CBA-1048AC9D14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469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E93DE3FB-9A3A-A795-7A59-2EE23024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C237EC44-470D-8B2C-B888-14EDDBACD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FCCED412-DDA2-12A8-CC0C-C527D1058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3A89C6B7-58D7-1026-69F9-2307E2CC2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7DA0102D-09CC-FB6B-4A96-272C71766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5ADE6D49-B728-5AF8-490A-86F1465A6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73B1-FB90-42C7-A0FA-EB7941986F6C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9BDC2CAB-4760-A2CF-D3EA-369E9923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4C07974D-0247-E32B-C5AC-1627D853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81F-9AE0-4CEF-9CBA-1048AC9D14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89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4D0C208-C1E5-0E84-B022-164FD612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50C352D9-1979-09FE-E8AF-695E69C6C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73B1-FB90-42C7-A0FA-EB7941986F6C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65FB9181-3FEA-D8FA-7501-03B9F4BE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0DE09D4A-26D2-02BE-3898-49E716E81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81F-9AE0-4CEF-9CBA-1048AC9D14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498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9A7647D1-39AB-AE62-C0DE-C9EDAF02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73B1-FB90-42C7-A0FA-EB7941986F6C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71D96185-0B72-20D1-CF7E-586CEFDE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BFE424F0-C2BF-B033-A781-35BF1A43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81F-9AE0-4CEF-9CBA-1048AC9D14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368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F3F5004-B227-1B14-C2B3-D7B9321A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4FF2341F-3C76-74F4-9BBC-4108A852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172A1EB0-3F00-0F7B-DB58-0E3EB09A4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C2E720E2-651B-6C2D-36ED-9764973FF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73B1-FB90-42C7-A0FA-EB7941986F6C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790D0440-5A61-6FCC-9F23-E1AD3922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22AFDE0B-7936-86B0-4ADC-2DB16B96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81F-9AE0-4CEF-9CBA-1048AC9D14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0817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BADFD28C-B73C-C775-90D1-BDB53500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0D701102-CA77-DECF-177A-559CFE9DC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E6D7899E-6EE6-BEE9-A371-DFC7C4048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343563CE-95FF-8A3C-9F7D-FDAD65DEB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73B1-FB90-42C7-A0FA-EB7941986F6C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E9F87C56-1615-ADDE-9057-585ED6AF9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187B3965-57F8-899E-6E86-9C7D9435E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0881F-9AE0-4CEF-9CBA-1048AC9D14F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659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92EFD660-8089-614B-41A6-F85CCC2E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0C17C9A0-5E4B-31A9-83DC-C74B246CB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B350BBE-D45A-A5A8-A5CC-8484799B0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173B1-FB90-42C7-A0FA-EB7941986F6C}" type="datetimeFigureOut">
              <a:rPr lang="ar-SA" smtClean="0"/>
              <a:t>29/08/1444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12ED812-A2CD-64FD-9330-4D7BAB6A1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866BA1EB-7A97-1184-8D05-45604DFF8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0881F-9AE0-4CEF-9CBA-1048AC9D14F5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5124AD94-87DB-6DBB-92B7-FBBDEB3BEF41}"/>
              </a:ext>
            </a:extLst>
          </p:cNvPr>
          <p:cNvSpPr txBox="1"/>
          <p:nvPr userDrawn="1"/>
        </p:nvSpPr>
        <p:spPr>
          <a:xfrm>
            <a:off x="0" y="6900862"/>
            <a:ext cx="41744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C8FFA4F3-48C1-7D02-71EE-C9FB8A9118E2}"/>
              </a:ext>
            </a:extLst>
          </p:cNvPr>
          <p:cNvSpPr txBox="1"/>
          <p:nvPr userDrawn="1"/>
        </p:nvSpPr>
        <p:spPr>
          <a:xfrm rot="16200000">
            <a:off x="9723782" y="4582812"/>
            <a:ext cx="417443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400" b="1" dirty="0">
              <a:solidFill>
                <a:schemeClr val="bg1">
                  <a:lumMod val="8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16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5.wdp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8.emf"/><Relationship Id="rId5" Type="http://schemas.microsoft.com/office/2007/relationships/hdphoto" Target="../media/hdphoto4.wdp"/><Relationship Id="rId10" Type="http://schemas.openxmlformats.org/officeDocument/2006/relationships/image" Target="../media/image16.jpeg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microsoft.com/office/2007/relationships/hdphoto" Target="../media/hdphoto7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21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23.tm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m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em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11" Type="http://schemas.microsoft.com/office/2007/relationships/hdphoto" Target="../media/hdphoto7.wdp"/><Relationship Id="rId5" Type="http://schemas.openxmlformats.org/officeDocument/2006/relationships/image" Target="../media/image24.tmp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ordwall.net/resource/128718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د. محمود فتوح محمد: أدعية الصباح 31">
            <a:extLst>
              <a:ext uri="{FF2B5EF4-FFF2-40B4-BE49-F238E27FC236}">
                <a16:creationId xmlns:a16="http://schemas.microsoft.com/office/drawing/2014/main" xmlns="" id="{353ABAD0-9339-48FE-814E-B5AD86EC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37" y="555814"/>
            <a:ext cx="7752123" cy="574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79D582E6-3FF8-64AE-50C9-AD4187A2C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18" r="17039" b="7389"/>
          <a:stretch/>
        </p:blipFill>
        <p:spPr>
          <a:xfrm>
            <a:off x="340115" y="152373"/>
            <a:ext cx="6600606" cy="614393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9412A4F7-4605-B632-F55E-0702456A8F90}"/>
              </a:ext>
            </a:extLst>
          </p:cNvPr>
          <p:cNvSpPr txBox="1"/>
          <p:nvPr/>
        </p:nvSpPr>
        <p:spPr>
          <a:xfrm>
            <a:off x="1609175" y="1177626"/>
            <a:ext cx="5099140" cy="40934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b="0" i="1" u="none" strike="noStrike" baseline="0" dirty="0">
                <a:latin typeface="SRASerifUnicode1.1-Italic"/>
              </a:rPr>
              <a:t>In 19 49, Jack </a:t>
            </a:r>
            <a:r>
              <a:rPr lang="en-US" sz="2000" b="0" i="1" u="none" strike="noStrike" baseline="0" dirty="0" err="1">
                <a:latin typeface="SRASerifUnicode1.1-Italic"/>
              </a:rPr>
              <a:t>Wurm</a:t>
            </a:r>
            <a:r>
              <a:rPr lang="en-US" sz="2000" b="0" i="1" u="none" strike="noStrike" baseline="0" dirty="0">
                <a:latin typeface="SRASerifUnicode1.1-Italic"/>
              </a:rPr>
              <a:t>, an unemployed man,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was walking aimlessly on a California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beach when he came a cross a bottle that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had floated onto the beach. In it was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a piece of paper with t his message: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“To avoid confusion, I leave my entire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estate to the lucky person who finds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this bottle and to my attorney, Barry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Cohen, share and share alike. Daisy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Alexander, June 20, 1937.” It was not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a hoax. Mr. </a:t>
            </a:r>
            <a:r>
              <a:rPr lang="en-US" sz="2000" b="0" i="1" u="none" strike="noStrike" baseline="0" dirty="0" err="1">
                <a:latin typeface="SRASerifUnicode1.1-Italic"/>
              </a:rPr>
              <a:t>Wurm</a:t>
            </a:r>
            <a:r>
              <a:rPr lang="en-US" sz="2000" b="0" i="1" u="none" strike="noStrike" baseline="0" dirty="0">
                <a:latin typeface="SRASerifUnicode1.1-Italic"/>
              </a:rPr>
              <a:t> received over</a:t>
            </a:r>
          </a:p>
          <a:p>
            <a:pPr algn="l"/>
            <a:r>
              <a:rPr lang="it-IT" sz="2000" b="0" i="1" u="none" strike="noStrike" baseline="0" dirty="0">
                <a:latin typeface="SRASerifUnicode1.1-Italic"/>
              </a:rPr>
              <a:t>$6 million from Daisy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Alexander’s estate.</a:t>
            </a:r>
            <a:endParaRPr lang="ar-SA" dirty="0"/>
          </a:p>
        </p:txBody>
      </p:sp>
      <p:sp>
        <p:nvSpPr>
          <p:cNvPr id="16" name="Oval 5">
            <a:extLst>
              <a:ext uri="{FF2B5EF4-FFF2-40B4-BE49-F238E27FC236}">
                <a16:creationId xmlns:a16="http://schemas.microsoft.com/office/drawing/2014/main" xmlns="" id="{29ECA424-6670-7A01-EB52-A49A878C1A87}"/>
              </a:ext>
            </a:extLst>
          </p:cNvPr>
          <p:cNvSpPr/>
          <p:nvPr/>
        </p:nvSpPr>
        <p:spPr>
          <a:xfrm>
            <a:off x="1690488" y="4249593"/>
            <a:ext cx="743570" cy="30703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4">
            <a:extLst>
              <a:ext uri="{FF2B5EF4-FFF2-40B4-BE49-F238E27FC236}">
                <a16:creationId xmlns:a16="http://schemas.microsoft.com/office/drawing/2014/main" xmlns="" id="{095605A0-900A-2E01-FA12-9A2166E22EC1}"/>
              </a:ext>
            </a:extLst>
          </p:cNvPr>
          <p:cNvSpPr/>
          <p:nvPr/>
        </p:nvSpPr>
        <p:spPr>
          <a:xfrm>
            <a:off x="3911173" y="3362652"/>
            <a:ext cx="901221" cy="37474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3">
            <a:extLst>
              <a:ext uri="{FF2B5EF4-FFF2-40B4-BE49-F238E27FC236}">
                <a16:creationId xmlns:a16="http://schemas.microsoft.com/office/drawing/2014/main" xmlns="" id="{8987FA16-EBAC-DEF1-D542-F234A1705706}"/>
              </a:ext>
            </a:extLst>
          </p:cNvPr>
          <p:cNvSpPr/>
          <p:nvPr/>
        </p:nvSpPr>
        <p:spPr>
          <a:xfrm>
            <a:off x="1690487" y="3044654"/>
            <a:ext cx="743570" cy="37474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2">
            <a:extLst>
              <a:ext uri="{FF2B5EF4-FFF2-40B4-BE49-F238E27FC236}">
                <a16:creationId xmlns:a16="http://schemas.microsoft.com/office/drawing/2014/main" xmlns="" id="{DE267932-5096-9DD0-2311-BAD0050C52EA}"/>
              </a:ext>
            </a:extLst>
          </p:cNvPr>
          <p:cNvSpPr/>
          <p:nvPr/>
        </p:nvSpPr>
        <p:spPr>
          <a:xfrm>
            <a:off x="2738750" y="2743202"/>
            <a:ext cx="1072531" cy="306104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1">
            <a:extLst>
              <a:ext uri="{FF2B5EF4-FFF2-40B4-BE49-F238E27FC236}">
                <a16:creationId xmlns:a16="http://schemas.microsoft.com/office/drawing/2014/main" xmlns="" id="{9D63CBCD-FE4B-B902-3C6B-9C18AF8DBFE3}"/>
              </a:ext>
            </a:extLst>
          </p:cNvPr>
          <p:cNvSpPr/>
          <p:nvPr/>
        </p:nvSpPr>
        <p:spPr>
          <a:xfrm>
            <a:off x="3023145" y="1594631"/>
            <a:ext cx="964367" cy="242049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xmlns="" id="{BA61094A-3CEF-3917-96FA-9D68EE1089D0}"/>
              </a:ext>
            </a:extLst>
          </p:cNvPr>
          <p:cNvSpPr/>
          <p:nvPr/>
        </p:nvSpPr>
        <p:spPr>
          <a:xfrm>
            <a:off x="7022033" y="1219030"/>
            <a:ext cx="2936159" cy="6895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Without purpose</a:t>
            </a:r>
          </a:p>
        </p:txBody>
      </p:sp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xmlns="" id="{659DBBA8-99A9-B232-0F10-581ABCA21F3A}"/>
              </a:ext>
            </a:extLst>
          </p:cNvPr>
          <p:cNvSpPr/>
          <p:nvPr/>
        </p:nvSpPr>
        <p:spPr>
          <a:xfrm>
            <a:off x="7119842" y="2398428"/>
            <a:ext cx="2587830" cy="6895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Being unclear</a:t>
            </a:r>
          </a:p>
        </p:txBody>
      </p:sp>
      <p:sp>
        <p:nvSpPr>
          <p:cNvPr id="20" name="Rectangle: Rounded Corners 15">
            <a:extLst>
              <a:ext uri="{FF2B5EF4-FFF2-40B4-BE49-F238E27FC236}">
                <a16:creationId xmlns:a16="http://schemas.microsoft.com/office/drawing/2014/main" xmlns="" id="{BB20BB2F-45ED-6191-761B-6219ADAE6B1E}"/>
              </a:ext>
            </a:extLst>
          </p:cNvPr>
          <p:cNvSpPr/>
          <p:nvPr/>
        </p:nvSpPr>
        <p:spPr>
          <a:xfrm>
            <a:off x="7022034" y="3822708"/>
            <a:ext cx="3785425" cy="6895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All the money and property</a:t>
            </a:r>
          </a:p>
        </p:txBody>
      </p:sp>
      <p:sp>
        <p:nvSpPr>
          <p:cNvPr id="21" name="Rectangle: Rounded Corners 17">
            <a:extLst>
              <a:ext uri="{FF2B5EF4-FFF2-40B4-BE49-F238E27FC236}">
                <a16:creationId xmlns:a16="http://schemas.microsoft.com/office/drawing/2014/main" xmlns="" id="{57F1A7FB-FA04-F158-22A0-BBFA602BBED4}"/>
              </a:ext>
            </a:extLst>
          </p:cNvPr>
          <p:cNvSpPr/>
          <p:nvPr/>
        </p:nvSpPr>
        <p:spPr>
          <a:xfrm>
            <a:off x="7119842" y="4902214"/>
            <a:ext cx="1750812" cy="6895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lawyer</a:t>
            </a:r>
          </a:p>
        </p:txBody>
      </p:sp>
      <p:sp>
        <p:nvSpPr>
          <p:cNvPr id="22" name="Rectangle: Rounded Corners 19">
            <a:extLst>
              <a:ext uri="{FF2B5EF4-FFF2-40B4-BE49-F238E27FC236}">
                <a16:creationId xmlns:a16="http://schemas.microsoft.com/office/drawing/2014/main" xmlns="" id="{8889C9B0-9A23-CAD1-4773-F6FF964E259A}"/>
              </a:ext>
            </a:extLst>
          </p:cNvPr>
          <p:cNvSpPr/>
          <p:nvPr/>
        </p:nvSpPr>
        <p:spPr>
          <a:xfrm>
            <a:off x="7070908" y="5881986"/>
            <a:ext cx="1342849" cy="6895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joke</a:t>
            </a:r>
          </a:p>
        </p:txBody>
      </p:sp>
      <p:pic>
        <p:nvPicPr>
          <p:cNvPr id="1026" name="Picture 2" descr="Goal PNG Clipart | PNG All">
            <a:extLst>
              <a:ext uri="{FF2B5EF4-FFF2-40B4-BE49-F238E27FC236}">
                <a16:creationId xmlns:a16="http://schemas.microsoft.com/office/drawing/2014/main" xmlns="" id="{DFC47178-4431-F7ED-11C6-9D380256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2825" y="519125"/>
            <a:ext cx="1416408" cy="13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dpr And Email Marketing - Clip Art Confused Person, HD Png Download - vhv">
            <a:extLst>
              <a:ext uri="{FF2B5EF4-FFF2-40B4-BE49-F238E27FC236}">
                <a16:creationId xmlns:a16="http://schemas.microsoft.com/office/drawing/2014/main" xmlns="" id="{8F8C9FD4-E267-2CD0-D6D2-591E6B1CB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51" b="92593" l="10000" r="90000">
                        <a14:foregroundMark x1="38256" y1="61941" x2="38256" y2="61941"/>
                        <a14:foregroundMark x1="38721" y1="43806" x2="38721" y2="43806"/>
                        <a14:foregroundMark x1="58256" y1="91699" x2="58256" y2="91699"/>
                        <a14:foregroundMark x1="68837" y1="34483" x2="68837" y2="34483"/>
                        <a14:foregroundMark x1="65581" y1="25798" x2="65581" y2="25798"/>
                        <a14:foregroundMark x1="43953" y1="92593" x2="43953" y2="92593"/>
                        <a14:foregroundMark x1="34070" y1="9451" x2="34070" y2="9451"/>
                        <a14:foregroundMark x1="30116" y1="13538" x2="30116" y2="13538"/>
                        <a14:foregroundMark x1="36279" y1="15326" x2="36279" y2="15326"/>
                        <a14:foregroundMark x1="36628" y1="58238" x2="36628" y2="58238"/>
                        <a14:foregroundMark x1="68023" y1="37420" x2="68023" y2="37420"/>
                        <a14:foregroundMark x1="63721" y1="23883" x2="63721" y2="23883"/>
                        <a14:foregroundMark x1="64186" y1="24266" x2="69535" y2="30268"/>
                        <a14:foregroundMark x1="69186" y1="35121" x2="64186" y2="38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99" t="4293" r="26647" b="6119"/>
          <a:stretch/>
        </p:blipFill>
        <p:spPr bwMode="auto">
          <a:xfrm>
            <a:off x="9265895" y="1788860"/>
            <a:ext cx="1004613" cy="16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operty Illustrations and Clip Art. 208,003 Property royalty free  illustrations, drawings and graphics available to search from thousands of  vector EPS clipart producers.">
            <a:extLst>
              <a:ext uri="{FF2B5EF4-FFF2-40B4-BE49-F238E27FC236}">
                <a16:creationId xmlns:a16="http://schemas.microsoft.com/office/drawing/2014/main" xmlns="" id="{C9083B74-1F0D-DD97-9293-284C76715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9000" r="93167">
                        <a14:foregroundMark x1="9000" y1="33200" x2="9000" y2="33200"/>
                        <a14:foregroundMark x1="66500" y1="82200" x2="66500" y2="82200"/>
                        <a14:foregroundMark x1="86500" y1="76200" x2="86500" y2="76200"/>
                        <a14:foregroundMark x1="72333" y1="82600" x2="72333" y2="82600"/>
                        <a14:foregroundMark x1="74667" y1="76400" x2="74667" y2="76400"/>
                        <a14:foregroundMark x1="69500" y1="73200" x2="69500" y2="73200"/>
                        <a14:foregroundMark x1="73000" y1="72200" x2="73000" y2="72200"/>
                        <a14:foregroundMark x1="81167" y1="74200" x2="81167" y2="74200"/>
                        <a14:foregroundMark x1="75000" y1="69000" x2="75000" y2="69000"/>
                        <a14:foregroundMark x1="88167" y1="61600" x2="88167" y2="61600"/>
                        <a14:foregroundMark x1="89833" y1="58000" x2="89833" y2="58000"/>
                        <a14:foregroundMark x1="92500" y1="19800" x2="92500" y2="19800"/>
                        <a14:foregroundMark x1="44667" y1="20800" x2="44667" y2="20800"/>
                        <a14:foregroundMark x1="40667" y1="17600" x2="40667" y2="17600"/>
                        <a14:foregroundMark x1="92500" y1="19600" x2="69000" y2="21400"/>
                        <a14:foregroundMark x1="73000" y1="73200" x2="73000" y2="73200"/>
                        <a14:foregroundMark x1="73333" y1="71200" x2="73333" y2="71200"/>
                        <a14:foregroundMark x1="65667" y1="29600" x2="65667" y2="29600"/>
                        <a14:foregroundMark x1="65833" y1="20600" x2="65833" y2="20600"/>
                        <a14:foregroundMark x1="66500" y1="20000" x2="66500" y2="20000"/>
                        <a14:foregroundMark x1="87667" y1="18400" x2="87167" y2="18600"/>
                        <a14:foregroundMark x1="87500" y1="20800" x2="80667" y2="21200"/>
                        <a14:foregroundMark x1="80667" y1="21200" x2="79167" y2="22600"/>
                        <a14:foregroundMark x1="70167" y1="77200" x2="70167" y2="77200"/>
                        <a14:foregroundMark x1="75000" y1="75600" x2="75000" y2="75600"/>
                        <a14:foregroundMark x1="71667" y1="63400" x2="71667" y2="63400"/>
                        <a14:foregroundMark x1="73667" y1="73800" x2="73667" y2="73800"/>
                        <a14:foregroundMark x1="75833" y1="69800" x2="75833" y2="69800"/>
                        <a14:foregroundMark x1="76833" y1="72000" x2="76833" y2="72000"/>
                        <a14:foregroundMark x1="80667" y1="72400" x2="80667" y2="72400"/>
                        <a14:foregroundMark x1="85667" y1="18600" x2="85667" y2="18600"/>
                        <a14:foregroundMark x1="85500" y1="20000" x2="67667" y2="20600"/>
                        <a14:foregroundMark x1="77000" y1="72000" x2="77000" y2="72000"/>
                        <a14:foregroundMark x1="72833" y1="68400" x2="72833" y2="68400"/>
                        <a14:foregroundMark x1="69333" y1="79600" x2="69333" y2="79600"/>
                        <a14:foregroundMark x1="92500" y1="36600" x2="92500" y2="36600"/>
                        <a14:foregroundMark x1="91833" y1="32200" x2="91833" y2="32200"/>
                        <a14:foregroundMark x1="92500" y1="26800" x2="92500" y2="26800"/>
                        <a14:foregroundMark x1="93167" y1="22000" x2="93167" y2="22000"/>
                        <a14:foregroundMark x1="81667" y1="19600" x2="81667" y2="19600"/>
                        <a14:foregroundMark x1="78167" y1="19200" x2="78167" y2="19200"/>
                        <a14:foregroundMark x1="82000" y1="18800" x2="82000" y2="18800"/>
                        <a14:foregroundMark x1="77833" y1="19200" x2="77833" y2="19200"/>
                        <a14:foregroundMark x1="73500" y1="18800" x2="73500" y2="18800"/>
                        <a14:foregroundMark x1="66500" y1="18600" x2="66500" y2="18600"/>
                        <a14:foregroundMark x1="76167" y1="18800" x2="76167" y2="18800"/>
                        <a14:foregroundMark x1="73333" y1="19000" x2="73000" y2="19000"/>
                        <a14:foregroundMark x1="71500" y1="19000" x2="71500" y2="19000"/>
                        <a14:foregroundMark x1="70833" y1="18800" x2="70833" y2="18800"/>
                        <a14:foregroundMark x1="66000" y1="29000" x2="66000" y2="28800"/>
                        <a14:foregroundMark x1="66000" y1="28200" x2="66000" y2="28200"/>
                        <a14:foregroundMark x1="71333" y1="82400" x2="71333" y2="82400"/>
                        <a14:foregroundMark x1="69000" y1="73600" x2="69000" y2="7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" t="13918" r="5691" b="13127"/>
          <a:stretch/>
        </p:blipFill>
        <p:spPr bwMode="auto">
          <a:xfrm>
            <a:off x="10270508" y="3498818"/>
            <a:ext cx="1728724" cy="115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ury Clipart Legal Issue - Lawyer Clipart, HD Png Download - 903x821 PNG -  DLF.PT">
            <a:extLst>
              <a:ext uri="{FF2B5EF4-FFF2-40B4-BE49-F238E27FC236}">
                <a16:creationId xmlns:a16="http://schemas.microsoft.com/office/drawing/2014/main" xmlns="" id="{BFDFA53C-FA72-7615-5E7C-D536D5876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8953" y1="76979" x2="48953" y2="76979"/>
                        <a14:foregroundMark x1="25814" y1="73203" x2="25814" y2="73203"/>
                        <a14:foregroundMark x1="38605" y1="41048" x2="38605" y2="41048"/>
                        <a14:foregroundMark x1="32326" y1="42144" x2="32326" y2="42144"/>
                        <a14:foregroundMark x1="33372" y1="41169" x2="33372" y2="41169"/>
                        <a14:foregroundMark x1="40930" y1="50061" x2="40930" y2="50061"/>
                        <a14:foregroundMark x1="39884" y1="48965" x2="39884" y2="48965"/>
                        <a14:foregroundMark x1="37209" y1="43971" x2="38488" y2="50792"/>
                        <a14:foregroundMark x1="39419" y1="39342" x2="31047" y2="46041"/>
                        <a14:foregroundMark x1="31047" y1="46041" x2="31163" y2="52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13" t="10412" r="7212" b="12166"/>
          <a:stretch/>
        </p:blipFill>
        <p:spPr bwMode="auto">
          <a:xfrm>
            <a:off x="8879426" y="4556632"/>
            <a:ext cx="1518306" cy="132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on't Laugh - ESL Speaking Activity | Clip art, Thanksgiving clip art,  Friday humor">
            <a:extLst>
              <a:ext uri="{FF2B5EF4-FFF2-40B4-BE49-F238E27FC236}">
                <a16:creationId xmlns:a16="http://schemas.microsoft.com/office/drawing/2014/main" xmlns="" id="{60C5C902-7F7A-53D9-79A6-F0E8284EA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101" y="5219309"/>
            <a:ext cx="1267855" cy="15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مجموعة 27">
            <a:extLst>
              <a:ext uri="{FF2B5EF4-FFF2-40B4-BE49-F238E27FC236}">
                <a16:creationId xmlns:a16="http://schemas.microsoft.com/office/drawing/2014/main" xmlns="" id="{A53B972D-539F-4FB7-E730-B1FF64DE541E}"/>
              </a:ext>
            </a:extLst>
          </p:cNvPr>
          <p:cNvGrpSpPr/>
          <p:nvPr/>
        </p:nvGrpSpPr>
        <p:grpSpPr>
          <a:xfrm>
            <a:off x="2738750" y="-4626638"/>
            <a:ext cx="6222521" cy="3168770"/>
            <a:chOff x="3295290" y="1371600"/>
            <a:chExt cx="6222521" cy="3168770"/>
          </a:xfrm>
        </p:grpSpPr>
        <p:sp>
          <p:nvSpPr>
            <p:cNvPr id="29" name="فقاعة الكلام: مستطيلة 28">
              <a:extLst>
                <a:ext uri="{FF2B5EF4-FFF2-40B4-BE49-F238E27FC236}">
                  <a16:creationId xmlns:a16="http://schemas.microsoft.com/office/drawing/2014/main" xmlns="" id="{0EDA4B31-0048-306F-30CA-C9A7F88B2EEC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>
                <a:gd name="adj1" fmla="val -36864"/>
                <a:gd name="adj2" fmla="val 85248"/>
              </a:avLst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0" name="فقاعة الكلام: مستطيلة 29">
              <a:extLst>
                <a:ext uri="{FF2B5EF4-FFF2-40B4-BE49-F238E27FC236}">
                  <a16:creationId xmlns:a16="http://schemas.microsoft.com/office/drawing/2014/main" xmlns="" id="{D0F84A8D-F1CF-1FC7-74F8-5E19F8A7A163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>
                <a:gd name="adj1" fmla="val -35899"/>
                <a:gd name="adj2" fmla="val 84849"/>
              </a:avLst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" name="فقاعة الكلام: مستطيلة 30">
              <a:extLst>
                <a:ext uri="{FF2B5EF4-FFF2-40B4-BE49-F238E27FC236}">
                  <a16:creationId xmlns:a16="http://schemas.microsoft.com/office/drawing/2014/main" xmlns="" id="{B60A476B-2275-6885-A0B0-3A4C0F0AACA3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>
                <a:gd name="adj1" fmla="val -32615"/>
                <a:gd name="adj2" fmla="val 86845"/>
              </a:avLst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xmlns="" id="{586418EE-8D9E-B36B-EB7C-6B5BB146E3C6}"/>
                </a:ext>
              </a:extLst>
            </p:cNvPr>
            <p:cNvSpPr txBox="1"/>
            <p:nvPr/>
          </p:nvSpPr>
          <p:spPr>
            <a:xfrm>
              <a:off x="5323215" y="2434252"/>
              <a:ext cx="24491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sz="2400" b="1" dirty="0">
                  <a:solidFill>
                    <a:srgbClr val="E4A318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5</a:t>
              </a:r>
              <a:r>
                <a:rPr lang="en-US" sz="24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-Listening</a:t>
              </a:r>
              <a:endParaRPr lang="ar-SA" sz="2400" b="1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xmlns="" id="{DFC544DD-133E-BCA7-1E8C-84E4C42EA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21110" y="2520005"/>
              <a:ext cx="578734" cy="567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9614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5" grpId="0" animBg="1"/>
      <p:bldP spid="15" grpId="1" animBg="1"/>
      <p:bldP spid="14" grpId="0" animBg="1"/>
      <p:bldP spid="14" grpId="1" animBg="1"/>
      <p:bldP spid="17" grpId="0" animBg="1"/>
      <p:bldP spid="17" grpId="1" animBg="1"/>
      <p:bldP spid="5" grpId="0" animBg="1"/>
      <p:bldP spid="5" grpId="1" animBg="1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xmlns="" id="{DC7730DF-095A-B0B2-B31F-21BF36934608}"/>
              </a:ext>
            </a:extLst>
          </p:cNvPr>
          <p:cNvGrpSpPr/>
          <p:nvPr/>
        </p:nvGrpSpPr>
        <p:grpSpPr>
          <a:xfrm>
            <a:off x="3295290" y="1371600"/>
            <a:ext cx="6222521" cy="3168770"/>
            <a:chOff x="3295290" y="1371600"/>
            <a:chExt cx="6222521" cy="3168770"/>
          </a:xfrm>
        </p:grpSpPr>
        <p:sp>
          <p:nvSpPr>
            <p:cNvPr id="2" name="فقاعة الكلام: مستطيلة 1">
              <a:extLst>
                <a:ext uri="{FF2B5EF4-FFF2-40B4-BE49-F238E27FC236}">
                  <a16:creationId xmlns:a16="http://schemas.microsoft.com/office/drawing/2014/main" xmlns="" id="{E0D6B580-7AF6-63F3-2520-A89C1BAAD5F5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>
                <a:gd name="adj1" fmla="val -36864"/>
                <a:gd name="adj2" fmla="val 85248"/>
              </a:avLst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" name="فقاعة الكلام: مستطيلة 2">
              <a:extLst>
                <a:ext uri="{FF2B5EF4-FFF2-40B4-BE49-F238E27FC236}">
                  <a16:creationId xmlns:a16="http://schemas.microsoft.com/office/drawing/2014/main" xmlns="" id="{220821FA-1C9E-4E17-07F5-336512E5E5F1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>
                <a:gd name="adj1" fmla="val -35899"/>
                <a:gd name="adj2" fmla="val 84849"/>
              </a:avLst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فقاعة الكلام: مستطيلة 3">
              <a:extLst>
                <a:ext uri="{FF2B5EF4-FFF2-40B4-BE49-F238E27FC236}">
                  <a16:creationId xmlns:a16="http://schemas.microsoft.com/office/drawing/2014/main" xmlns="" id="{F41C981E-A481-33DD-4162-B76B8002199C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>
                <a:gd name="adj1" fmla="val -32615"/>
                <a:gd name="adj2" fmla="val 86845"/>
              </a:avLst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xmlns="" id="{CABB82D8-C82D-3D61-6866-86544D5A4CB6}"/>
                </a:ext>
              </a:extLst>
            </p:cNvPr>
            <p:cNvSpPr txBox="1"/>
            <p:nvPr/>
          </p:nvSpPr>
          <p:spPr>
            <a:xfrm>
              <a:off x="5323215" y="2434252"/>
              <a:ext cx="24491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sz="2400" b="1" dirty="0">
                  <a:solidFill>
                    <a:srgbClr val="E4A318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5</a:t>
              </a:r>
              <a:r>
                <a:rPr lang="en-US" sz="24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-Listening</a:t>
              </a:r>
              <a:endParaRPr lang="ar-SA" sz="2400" b="1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xmlns="" id="{76DB3AEB-186E-E480-E7B1-E9F031B9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21110" y="2520005"/>
              <a:ext cx="578734" cy="567159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8AA8C5B2-7015-F931-84D7-9E43718FE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3906" y1="69688" x2="53906" y2="69688"/>
                        <a14:foregroundMark x1="59375" y1="65313" x2="59375" y2="65313"/>
                        <a14:foregroundMark x1="84375" y1="71875" x2="84375" y2="71875"/>
                        <a14:foregroundMark x1="87031" y1="79531" x2="87031" y2="79531"/>
                        <a14:foregroundMark x1="21875" y1="89063" x2="21875" y2="89063"/>
                        <a14:foregroundMark x1="22813" y1="85156" x2="22813" y2="85156"/>
                      </a14:backgroundRemoval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5" t="11033" r="5843" b="8261"/>
          <a:stretch/>
        </p:blipFill>
        <p:spPr>
          <a:xfrm>
            <a:off x="8710477" y="-1366924"/>
            <a:ext cx="1502674" cy="1366924"/>
          </a:xfrm>
          <a:prstGeom prst="rect">
            <a:avLst/>
          </a:prstGeom>
        </p:spPr>
      </p:pic>
      <p:pic>
        <p:nvPicPr>
          <p:cNvPr id="11" name="Picture 2" descr="Radio Show Presenter With Headset And Microphones. Royalty Free SVG,  Cliparts, Vectors, And Stock Illustration. Image 93528824.">
            <a:extLst>
              <a:ext uri="{FF2B5EF4-FFF2-40B4-BE49-F238E27FC236}">
                <a16:creationId xmlns:a16="http://schemas.microsoft.com/office/drawing/2014/main" xmlns="" id="{0AEF21EA-7DB6-4037-D942-7C29CE66D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21" b="91686" l="10000" r="91154">
                        <a14:foregroundMark x1="11692" y1="90878" x2="11692" y2="90878"/>
                        <a14:foregroundMark x1="32462" y1="79677" x2="32462" y2="79677"/>
                        <a14:foregroundMark x1="31231" y1="82448" x2="71385" y2="82333"/>
                        <a14:foregroundMark x1="89154" y1="91686" x2="89154" y2="91686"/>
                        <a14:foregroundMark x1="91154" y1="78522" x2="91154" y2="78522"/>
                        <a14:foregroundMark x1="59615" y1="8545" x2="59615" y2="8545"/>
                        <a14:foregroundMark x1="59615" y1="10508" x2="59615" y2="10508"/>
                        <a14:foregroundMark x1="26769" y1="42494" x2="24538" y2="64781"/>
                        <a14:foregroundMark x1="68538" y1="18476" x2="68538" y2="18476"/>
                        <a14:foregroundMark x1="72769" y1="21478" x2="46231" y2="11663"/>
                        <a14:foregroundMark x1="46231" y1="11663" x2="46231" y2="11663"/>
                        <a14:foregroundMark x1="74308" y1="21824" x2="62846" y2="12125"/>
                        <a14:foregroundMark x1="62846" y1="12125" x2="55308" y2="9815"/>
                        <a14:foregroundMark x1="55308" y1="9815" x2="39154" y2="16051"/>
                        <a14:foregroundMark x1="39154" y1="16051" x2="32615" y2="20554"/>
                        <a14:foregroundMark x1="32615" y1="20554" x2="31000" y2="23557"/>
                        <a14:foregroundMark x1="26692" y1="21824" x2="30154" y2="16744"/>
                        <a14:foregroundMark x1="30154" y1="16744" x2="38462" y2="10046"/>
                        <a14:foregroundMark x1="38462" y1="10046" x2="57462" y2="7621"/>
                        <a14:foregroundMark x1="57462" y1="7621" x2="58538" y2="7621"/>
                        <a14:foregroundMark x1="26538" y1="83141" x2="59000" y2="79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4" t="2317" r="2954" b="5985"/>
          <a:stretch/>
        </p:blipFill>
        <p:spPr bwMode="auto">
          <a:xfrm>
            <a:off x="3163309" y="7313183"/>
            <a:ext cx="5257801" cy="37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906 Phone Call Sad Stock Vector Illustration and Royalty Free Phone Call  Sad Clipart">
            <a:extLst>
              <a:ext uri="{FF2B5EF4-FFF2-40B4-BE49-F238E27FC236}">
                <a16:creationId xmlns:a16="http://schemas.microsoft.com/office/drawing/2014/main" xmlns="" id="{641E5CE7-39DA-9C4C-93C9-5C792ED8F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853" y="2711570"/>
            <a:ext cx="27813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ngry phone call. Young woman upset screaming angry in a phone call  conversation. | CanStock">
            <a:extLst>
              <a:ext uri="{FF2B5EF4-FFF2-40B4-BE49-F238E27FC236}">
                <a16:creationId xmlns:a16="http://schemas.microsoft.com/office/drawing/2014/main" xmlns="" id="{2BB9F553-2354-440A-586B-286FD0CB8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t="80" r="12277" b="7184"/>
          <a:stretch/>
        </p:blipFill>
        <p:spPr bwMode="auto">
          <a:xfrm>
            <a:off x="-3327923" y="3086100"/>
            <a:ext cx="2781300" cy="38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06864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EC8586F2-CA0D-9373-E56D-C7633A81F3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3906" y1="69688" x2="53906" y2="69688"/>
                        <a14:foregroundMark x1="59375" y1="65313" x2="59375" y2="65313"/>
                        <a14:foregroundMark x1="84375" y1="71875" x2="84375" y2="71875"/>
                        <a14:foregroundMark x1="87031" y1="79531" x2="87031" y2="79531"/>
                        <a14:foregroundMark x1="21875" y1="89063" x2="21875" y2="89063"/>
                        <a14:foregroundMark x1="22813" y1="85156" x2="22813" y2="85156"/>
                      </a14:backgroundRemoval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5" t="11033" r="5843" b="8261"/>
          <a:stretch/>
        </p:blipFill>
        <p:spPr>
          <a:xfrm>
            <a:off x="8653562" y="290784"/>
            <a:ext cx="1502674" cy="1366924"/>
          </a:xfrm>
          <a:prstGeom prst="rect">
            <a:avLst/>
          </a:prstGeom>
        </p:spPr>
      </p:pic>
      <p:pic>
        <p:nvPicPr>
          <p:cNvPr id="2050" name="Picture 2" descr="Radio Show Presenter With Headset And Microphones. Royalty Free SVG,  Cliparts, Vectors, And Stock Illustration. Image 93528824.">
            <a:extLst>
              <a:ext uri="{FF2B5EF4-FFF2-40B4-BE49-F238E27FC236}">
                <a16:creationId xmlns:a16="http://schemas.microsoft.com/office/drawing/2014/main" xmlns="" id="{CCEB5775-1CD3-66E7-A4EC-BD85097B0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621" b="91686" l="10000" r="91154">
                        <a14:foregroundMark x1="11692" y1="90878" x2="11692" y2="90878"/>
                        <a14:foregroundMark x1="32462" y1="79677" x2="32462" y2="79677"/>
                        <a14:foregroundMark x1="31231" y1="82448" x2="71385" y2="82333"/>
                        <a14:foregroundMark x1="89154" y1="91686" x2="89154" y2="91686"/>
                        <a14:foregroundMark x1="91154" y1="78522" x2="91154" y2="78522"/>
                        <a14:foregroundMark x1="59615" y1="8545" x2="59615" y2="8545"/>
                        <a14:foregroundMark x1="59615" y1="10508" x2="59615" y2="10508"/>
                        <a14:foregroundMark x1="26769" y1="42494" x2="24538" y2="64781"/>
                        <a14:foregroundMark x1="68538" y1="18476" x2="68538" y2="18476"/>
                        <a14:foregroundMark x1="72769" y1="21478" x2="46231" y2="11663"/>
                        <a14:foregroundMark x1="46231" y1="11663" x2="46231" y2="11663"/>
                        <a14:foregroundMark x1="74308" y1="21824" x2="62846" y2="12125"/>
                        <a14:foregroundMark x1="62846" y1="12125" x2="55308" y2="9815"/>
                        <a14:foregroundMark x1="55308" y1="9815" x2="39154" y2="16051"/>
                        <a14:foregroundMark x1="39154" y1="16051" x2="32615" y2="20554"/>
                        <a14:foregroundMark x1="32615" y1="20554" x2="31000" y2="23557"/>
                        <a14:foregroundMark x1="26692" y1="21824" x2="30154" y2="16744"/>
                        <a14:foregroundMark x1="30154" y1="16744" x2="38462" y2="10046"/>
                        <a14:foregroundMark x1="38462" y1="10046" x2="57462" y2="7621"/>
                        <a14:foregroundMark x1="57462" y1="7621" x2="58538" y2="7621"/>
                        <a14:foregroundMark x1="26538" y1="83141" x2="59000" y2="79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4" t="2317" r="2954" b="5985"/>
          <a:stretch/>
        </p:blipFill>
        <p:spPr bwMode="auto">
          <a:xfrm>
            <a:off x="3760469" y="2983230"/>
            <a:ext cx="5257801" cy="37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906 Phone Call Sad Stock Vector Illustration and Royalty Free Phone Call  Sad Clipart">
            <a:extLst>
              <a:ext uri="{FF2B5EF4-FFF2-40B4-BE49-F238E27FC236}">
                <a16:creationId xmlns:a16="http://schemas.microsoft.com/office/drawing/2014/main" xmlns="" id="{EDFF0156-D1D4-CC19-9436-EDA06E6C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3086100"/>
            <a:ext cx="27813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gry phone call. Young woman upset screaming angry in a phone call  conversation. | CanStock">
            <a:extLst>
              <a:ext uri="{FF2B5EF4-FFF2-40B4-BE49-F238E27FC236}">
                <a16:creationId xmlns:a16="http://schemas.microsoft.com/office/drawing/2014/main" xmlns="" id="{31EB5199-8225-3CC5-23A7-DCF9126D5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t="80" r="12277" b="7184"/>
          <a:stretch/>
        </p:blipFill>
        <p:spPr bwMode="auto">
          <a:xfrm>
            <a:off x="87630" y="2983230"/>
            <a:ext cx="2781300" cy="386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Listening">
            <a:hlinkClick r:id="" action="ppaction://media"/>
            <a:extLst>
              <a:ext uri="{FF2B5EF4-FFF2-40B4-BE49-F238E27FC236}">
                <a16:creationId xmlns:a16="http://schemas.microsoft.com/office/drawing/2014/main" xmlns="" id="{70C2A452-A74C-2CE6-294A-919FB57297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55163" y="467228"/>
            <a:ext cx="292389" cy="29238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EE88EA0A-9BD8-1194-CBDE-871E96955732}"/>
              </a:ext>
            </a:extLst>
          </p:cNvPr>
          <p:cNvSpPr txBox="1"/>
          <p:nvPr/>
        </p:nvSpPr>
        <p:spPr>
          <a:xfrm>
            <a:off x="480059" y="745002"/>
            <a:ext cx="61493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u="sng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Listen to the people on the radio show, and complete the chart</a:t>
            </a:r>
            <a:endParaRPr lang="ar-SA" sz="2800" u="sng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90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xmlns="" id="{7BB252E5-9C9D-F19A-2827-39132BA00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676000"/>
              </p:ext>
            </p:extLst>
          </p:nvPr>
        </p:nvGraphicFramePr>
        <p:xfrm>
          <a:off x="347866" y="1858572"/>
          <a:ext cx="11310733" cy="4532200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4552120">
                  <a:extLst>
                    <a:ext uri="{9D8B030D-6E8A-4147-A177-3AD203B41FA5}">
                      <a16:colId xmlns:a16="http://schemas.microsoft.com/office/drawing/2014/main" xmlns="" val="1931700343"/>
                    </a:ext>
                  </a:extLst>
                </a:gridCol>
                <a:gridCol w="4479393">
                  <a:extLst>
                    <a:ext uri="{9D8B030D-6E8A-4147-A177-3AD203B41FA5}">
                      <a16:colId xmlns:a16="http://schemas.microsoft.com/office/drawing/2014/main" xmlns="" val="3638301167"/>
                    </a:ext>
                  </a:extLst>
                </a:gridCol>
                <a:gridCol w="2279220">
                  <a:extLst>
                    <a:ext uri="{9D8B030D-6E8A-4147-A177-3AD203B41FA5}">
                      <a16:colId xmlns:a16="http://schemas.microsoft.com/office/drawing/2014/main" xmlns="" val="3446806976"/>
                    </a:ext>
                  </a:extLst>
                </a:gridCol>
              </a:tblGrid>
              <a:tr h="1304144">
                <a:tc>
                  <a:txBody>
                    <a:bodyPr/>
                    <a:lstStyle/>
                    <a:p>
                      <a:pPr algn="ctr" rtl="1"/>
                      <a:endParaRPr lang="en-US" sz="2400" b="1" i="0" u="none" strike="noStrike" kern="1200" baseline="0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+mn-ea"/>
                        <a:cs typeface="MV Boli" panose="02000500030200090000" pitchFamily="2" charset="0"/>
                      </a:endParaRPr>
                    </a:p>
                    <a:p>
                      <a:pPr algn="ctr" rtl="1"/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Reason</a:t>
                      </a:r>
                      <a:endParaRPr lang="ar-SA" sz="2400" dirty="0">
                        <a:solidFill>
                          <a:schemeClr val="tx1"/>
                        </a:solidFill>
                        <a:latin typeface="MV Boli" panose="02000500030200090000" pitchFamily="2" charset="0"/>
                      </a:endParaRPr>
                    </a:p>
                  </a:txBody>
                  <a:tcPr>
                    <a:solidFill>
                      <a:srgbClr val="FFD8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b="1" i="0" u="none" strike="noStrike" kern="1200" baseline="0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+mn-ea"/>
                        <a:cs typeface="MV Boli" panose="02000500030200090000" pitchFamily="2" charset="0"/>
                      </a:endParaRPr>
                    </a:p>
                    <a:p>
                      <a:pPr algn="ctr" rtl="1"/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Regret</a:t>
                      </a:r>
                      <a:endParaRPr lang="ar-SA" sz="2400" dirty="0">
                        <a:solidFill>
                          <a:schemeClr val="tx1"/>
                        </a:solidFill>
                        <a:latin typeface="MV Boli" panose="02000500030200090000" pitchFamily="2" charset="0"/>
                      </a:endParaRPr>
                    </a:p>
                  </a:txBody>
                  <a:tcPr>
                    <a:solidFill>
                      <a:srgbClr val="FFD8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800" b="1" i="0" u="none" strike="noStrike" kern="1200" baseline="0" dirty="0">
                        <a:solidFill>
                          <a:schemeClr val="tx1"/>
                        </a:solidFill>
                        <a:latin typeface="MV Boli" panose="02000500030200090000" pitchFamily="2" charset="0"/>
                        <a:ea typeface="+mn-ea"/>
                        <a:cs typeface="MV Boli" panose="02000500030200090000" pitchFamily="2" charset="0"/>
                      </a:endParaRPr>
                    </a:p>
                    <a:p>
                      <a:pPr algn="ctr" rtl="1"/>
                      <a:r>
                        <a:rPr lang="en-US" sz="2800" b="1" i="0" u="none" strike="noStrike" kern="1200" baseline="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Name</a:t>
                      </a:r>
                      <a:endParaRPr lang="ar-SA" sz="2800" dirty="0">
                        <a:solidFill>
                          <a:schemeClr val="tx1"/>
                        </a:solidFill>
                        <a:latin typeface="MV Boli" panose="02000500030200090000" pitchFamily="2" charset="0"/>
                      </a:endParaRPr>
                    </a:p>
                  </a:txBody>
                  <a:tcPr>
                    <a:solidFill>
                      <a:srgbClr val="FFD8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1050868"/>
                  </a:ext>
                </a:extLst>
              </a:tr>
              <a:tr h="1614028"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MV Boli" panose="02000500030200090000" pitchFamily="2" charset="0"/>
                      </a:endParaRPr>
                    </a:p>
                  </a:txBody>
                  <a:tcP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MV Boli" panose="02000500030200090000" pitchFamily="2" charset="0"/>
                      </a:endParaRPr>
                    </a:p>
                  </a:txBody>
                  <a:tcP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dirty="0">
                        <a:solidFill>
                          <a:schemeClr val="tx1"/>
                        </a:solidFill>
                        <a:latin typeface="MV Boli" panose="02000500030200090000" pitchFamily="2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J. Springfield</a:t>
                      </a:r>
                      <a:endParaRPr lang="ar-SA" sz="2400" dirty="0">
                        <a:solidFill>
                          <a:schemeClr val="tx1"/>
                        </a:solidFill>
                        <a:latin typeface="MV Boli" panose="02000500030200090000" pitchFamily="2" charset="0"/>
                      </a:endParaRPr>
                    </a:p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  <a:latin typeface="MV Boli" panose="02000500030200090000" pitchFamily="2" charset="0"/>
                      </a:endParaRPr>
                    </a:p>
                  </a:txBody>
                  <a:tcPr>
                    <a:solidFill>
                      <a:srgbClr val="FF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702085"/>
                  </a:ext>
                </a:extLst>
              </a:tr>
              <a:tr h="1614028"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  <a:latin typeface="MV Boli" panose="02000500030200090000" pitchFamily="2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>
                          <a:solidFill>
                            <a:schemeClr val="tx1"/>
                          </a:solidFill>
                          <a:latin typeface="MV Boli" panose="02000500030200090000" pitchFamily="2" charset="0"/>
                          <a:ea typeface="+mn-ea"/>
                          <a:cs typeface="MV Boli" panose="02000500030200090000" pitchFamily="2" charset="0"/>
                        </a:rPr>
                        <a:t>Saeed</a:t>
                      </a:r>
                      <a:endParaRPr lang="ar-SA" sz="2400" dirty="0">
                        <a:solidFill>
                          <a:schemeClr val="tx1"/>
                        </a:solidFill>
                        <a:latin typeface="MV Boli" panose="02000500030200090000" pitchFamily="2" charset="0"/>
                      </a:endParaRPr>
                    </a:p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  <a:latin typeface="MV Boli" panose="0200050003020009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6177831"/>
                  </a:ext>
                </a:extLst>
              </a:tr>
            </a:tbl>
          </a:graphicData>
        </a:graphic>
      </p:graphicFrame>
      <p:pic>
        <p:nvPicPr>
          <p:cNvPr id="6" name="Listening">
            <a:hlinkClick r:id="" action="ppaction://media"/>
            <a:extLst>
              <a:ext uri="{FF2B5EF4-FFF2-40B4-BE49-F238E27FC236}">
                <a16:creationId xmlns:a16="http://schemas.microsoft.com/office/drawing/2014/main" xmlns="" id="{7E7564A7-9B06-5702-FD0C-25D595D80B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87001" y="1933311"/>
            <a:ext cx="292389" cy="292389"/>
          </a:xfrm>
          <a:prstGeom prst="rect">
            <a:avLst/>
          </a:prstGeom>
        </p:spPr>
      </p:pic>
      <p:sp>
        <p:nvSpPr>
          <p:cNvPr id="7" name="TextBox 14">
            <a:extLst>
              <a:ext uri="{FF2B5EF4-FFF2-40B4-BE49-F238E27FC236}">
                <a16:creationId xmlns:a16="http://schemas.microsoft.com/office/drawing/2014/main" xmlns="" id="{CC455DE0-E57C-38C4-E8E7-B60FE572A7D2}"/>
              </a:ext>
            </a:extLst>
          </p:cNvPr>
          <p:cNvSpPr txBox="1"/>
          <p:nvPr/>
        </p:nvSpPr>
        <p:spPr>
          <a:xfrm>
            <a:off x="2872411" y="3383525"/>
            <a:ext cx="4393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His boss was very demanding, so he resigned . Now he thinks he shouldn’t have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xmlns="" id="{E9634C39-3D7F-54A3-C1D1-0D6E127BAF4D}"/>
              </a:ext>
            </a:extLst>
          </p:cNvPr>
          <p:cNvSpPr txBox="1"/>
          <p:nvPr/>
        </p:nvSpPr>
        <p:spPr>
          <a:xfrm>
            <a:off x="7439178" y="3444529"/>
            <a:ext cx="3674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He doesn’t know if he’ll be able to find another job .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xmlns="" id="{DECDB19A-D987-2025-C8E0-BD630BC8B803}"/>
              </a:ext>
            </a:extLst>
          </p:cNvPr>
          <p:cNvSpPr txBox="1"/>
          <p:nvPr/>
        </p:nvSpPr>
        <p:spPr>
          <a:xfrm>
            <a:off x="2992995" y="5025588"/>
            <a:ext cx="3357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He loves his job ,but he got fired .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xmlns="" id="{6A897324-CC2D-8DCD-2824-A3CBE8A12169}"/>
              </a:ext>
            </a:extLst>
          </p:cNvPr>
          <p:cNvSpPr txBox="1"/>
          <p:nvPr/>
        </p:nvSpPr>
        <p:spPr>
          <a:xfrm>
            <a:off x="7265505" y="4871699"/>
            <a:ext cx="4393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He got fired because he is irritable and abrupt when he is under pressure 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xmlns="" id="{391197AA-2A58-45C3-56E9-D6EF8EC05C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3906" y1="69688" x2="53906" y2="69688"/>
                        <a14:foregroundMark x1="59375" y1="65313" x2="59375" y2="65313"/>
                        <a14:foregroundMark x1="84375" y1="71875" x2="84375" y2="71875"/>
                        <a14:foregroundMark x1="87031" y1="79531" x2="87031" y2="79531"/>
                        <a14:foregroundMark x1="21875" y1="89063" x2="21875" y2="89063"/>
                        <a14:foregroundMark x1="22813" y1="85156" x2="22813" y2="85156"/>
                      </a14:backgroundRemoval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5" t="11033" r="5843" b="8261"/>
          <a:stretch/>
        </p:blipFill>
        <p:spPr>
          <a:xfrm>
            <a:off x="93111" y="140408"/>
            <a:ext cx="1502674" cy="1366924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xmlns="" id="{08E9FC29-89B6-95FB-996C-0665C33555D3}"/>
              </a:ext>
            </a:extLst>
          </p:cNvPr>
          <p:cNvGrpSpPr/>
          <p:nvPr/>
        </p:nvGrpSpPr>
        <p:grpSpPr>
          <a:xfrm>
            <a:off x="3239531" y="-3636410"/>
            <a:ext cx="6222521" cy="3168770"/>
            <a:chOff x="3295290" y="1371600"/>
            <a:chExt cx="6222521" cy="3168770"/>
          </a:xfrm>
        </p:grpSpPr>
        <p:sp>
          <p:nvSpPr>
            <p:cNvPr id="14" name="فقاعة الكلام: مستطيلة 13">
              <a:extLst>
                <a:ext uri="{FF2B5EF4-FFF2-40B4-BE49-F238E27FC236}">
                  <a16:creationId xmlns:a16="http://schemas.microsoft.com/office/drawing/2014/main" xmlns="" id="{A6A4195C-34AE-B084-2157-11F32DBC322D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فقاعة الكلام: مستطيلة 14">
              <a:extLst>
                <a:ext uri="{FF2B5EF4-FFF2-40B4-BE49-F238E27FC236}">
                  <a16:creationId xmlns:a16="http://schemas.microsoft.com/office/drawing/2014/main" xmlns="" id="{EC0B9027-CF46-C6DC-D5A9-C6386984F9EC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فقاعة الكلام: مستطيلة 15">
              <a:extLst>
                <a:ext uri="{FF2B5EF4-FFF2-40B4-BE49-F238E27FC236}">
                  <a16:creationId xmlns:a16="http://schemas.microsoft.com/office/drawing/2014/main" xmlns="" id="{BAB2F2AD-6DF6-65B2-53BC-99CD47D0E28D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7" name="مربع نص 16">
              <a:extLst>
                <a:ext uri="{FF2B5EF4-FFF2-40B4-BE49-F238E27FC236}">
                  <a16:creationId xmlns:a16="http://schemas.microsoft.com/office/drawing/2014/main" xmlns="" id="{1C7F22A6-9E2A-EC8C-5F1C-D86E35D1057D}"/>
                </a:ext>
              </a:extLst>
            </p:cNvPr>
            <p:cNvSpPr txBox="1"/>
            <p:nvPr/>
          </p:nvSpPr>
          <p:spPr>
            <a:xfrm>
              <a:off x="4794942" y="2369721"/>
              <a:ext cx="434699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sz="2400" b="1" dirty="0">
                  <a:solidFill>
                    <a:srgbClr val="6C246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6</a:t>
              </a:r>
              <a:r>
                <a:rPr lang="en-US" sz="24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-Pronunciation</a:t>
              </a:r>
              <a:endParaRPr lang="ar-SA" sz="2400" b="1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18" name="Picture 2" descr="Radio Show Presenter With Headset And Microphones. Royalty Free SVG,  Cliparts, Vectors, And Stock Illustration. Image 93528824.">
            <a:extLst>
              <a:ext uri="{FF2B5EF4-FFF2-40B4-BE49-F238E27FC236}">
                <a16:creationId xmlns:a16="http://schemas.microsoft.com/office/drawing/2014/main" xmlns="" id="{6E3E904E-7AF6-8E2F-0302-36027DC665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21" b="91686" l="10000" r="91154">
                        <a14:foregroundMark x1="11692" y1="90878" x2="11692" y2="90878"/>
                        <a14:foregroundMark x1="32462" y1="79677" x2="32462" y2="79677"/>
                        <a14:foregroundMark x1="31231" y1="82448" x2="71385" y2="82333"/>
                        <a14:foregroundMark x1="89154" y1="91686" x2="89154" y2="91686"/>
                        <a14:foregroundMark x1="91154" y1="78522" x2="91154" y2="78522"/>
                        <a14:foregroundMark x1="59615" y1="8545" x2="59615" y2="8545"/>
                        <a14:foregroundMark x1="59615" y1="10508" x2="59615" y2="10508"/>
                        <a14:foregroundMark x1="26769" y1="42494" x2="24538" y2="64781"/>
                        <a14:foregroundMark x1="68538" y1="18476" x2="68538" y2="18476"/>
                        <a14:foregroundMark x1="72769" y1="21478" x2="46231" y2="11663"/>
                        <a14:foregroundMark x1="46231" y1="11663" x2="46231" y2="11663"/>
                        <a14:foregroundMark x1="74308" y1="21824" x2="62846" y2="12125"/>
                        <a14:foregroundMark x1="62846" y1="12125" x2="55308" y2="9815"/>
                        <a14:foregroundMark x1="55308" y1="9815" x2="39154" y2="16051"/>
                        <a14:foregroundMark x1="39154" y1="16051" x2="32615" y2="20554"/>
                        <a14:foregroundMark x1="32615" y1="20554" x2="31000" y2="23557"/>
                        <a14:foregroundMark x1="26692" y1="21824" x2="30154" y2="16744"/>
                        <a14:foregroundMark x1="30154" y1="16744" x2="38462" y2="10046"/>
                        <a14:foregroundMark x1="38462" y1="10046" x2="57462" y2="7621"/>
                        <a14:foregroundMark x1="57462" y1="7621" x2="58538" y2="7621"/>
                        <a14:foregroundMark x1="26538" y1="83141" x2="59000" y2="79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4" t="2317" r="2954" b="5985"/>
          <a:stretch/>
        </p:blipFill>
        <p:spPr bwMode="auto">
          <a:xfrm>
            <a:off x="10422626" y="5779693"/>
            <a:ext cx="1909123" cy="108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906 Phone Call Sad Stock Vector Illustration and Royalty Free Phone Call  Sad Clipart">
            <a:extLst>
              <a:ext uri="{FF2B5EF4-FFF2-40B4-BE49-F238E27FC236}">
                <a16:creationId xmlns:a16="http://schemas.microsoft.com/office/drawing/2014/main" xmlns="" id="{AC856562-15AA-C123-74CE-8921C4F46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626" y="55363"/>
            <a:ext cx="1502674" cy="180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Angry phone call. Young woman upset screaming angry in a phone call  conversation. | CanStock">
            <a:extLst>
              <a:ext uri="{FF2B5EF4-FFF2-40B4-BE49-F238E27FC236}">
                <a16:creationId xmlns:a16="http://schemas.microsoft.com/office/drawing/2014/main" xmlns="" id="{ED715CA7-9164-3C58-4B7D-086C519AD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t="80" r="12277" b="7184"/>
          <a:stretch/>
        </p:blipFill>
        <p:spPr bwMode="auto">
          <a:xfrm>
            <a:off x="41362" y="5025588"/>
            <a:ext cx="984077" cy="178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180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20A3851F-D5B7-C6E7-7B23-4E1DD818C333}"/>
              </a:ext>
            </a:extLst>
          </p:cNvPr>
          <p:cNvGrpSpPr/>
          <p:nvPr/>
        </p:nvGrpSpPr>
        <p:grpSpPr>
          <a:xfrm>
            <a:off x="3295290" y="1371600"/>
            <a:ext cx="6222521" cy="3168770"/>
            <a:chOff x="3295290" y="1371600"/>
            <a:chExt cx="6222521" cy="3168770"/>
          </a:xfrm>
        </p:grpSpPr>
        <p:sp>
          <p:nvSpPr>
            <p:cNvPr id="3" name="فقاعة الكلام: مستطيلة 2">
              <a:extLst>
                <a:ext uri="{FF2B5EF4-FFF2-40B4-BE49-F238E27FC236}">
                  <a16:creationId xmlns:a16="http://schemas.microsoft.com/office/drawing/2014/main" xmlns="" id="{6D92CC72-F57B-F844-0006-BBD64EAB4AD9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فقاعة الكلام: مستطيلة 3">
              <a:extLst>
                <a:ext uri="{FF2B5EF4-FFF2-40B4-BE49-F238E27FC236}">
                  <a16:creationId xmlns:a16="http://schemas.microsoft.com/office/drawing/2014/main" xmlns="" id="{DAAB8949-DFDE-130A-FA82-DD6DEE6DB78A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فقاعة الكلام: مستطيلة 4">
              <a:extLst>
                <a:ext uri="{FF2B5EF4-FFF2-40B4-BE49-F238E27FC236}">
                  <a16:creationId xmlns:a16="http://schemas.microsoft.com/office/drawing/2014/main" xmlns="" id="{BBDA4B3F-D016-34E8-13F0-6954C4E01CE3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xmlns="" id="{7C4D4ECF-A31B-1C2F-4616-2B3E022F00FC}"/>
                </a:ext>
              </a:extLst>
            </p:cNvPr>
            <p:cNvSpPr txBox="1"/>
            <p:nvPr/>
          </p:nvSpPr>
          <p:spPr>
            <a:xfrm>
              <a:off x="4794942" y="2369721"/>
              <a:ext cx="434699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sz="2400" b="1" dirty="0">
                  <a:solidFill>
                    <a:srgbClr val="6C246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6</a:t>
              </a:r>
              <a:r>
                <a:rPr lang="en-US" sz="24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-Pronunciation</a:t>
              </a:r>
              <a:endParaRPr lang="ar-SA" sz="2400" b="1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0D164D44-E9E3-0131-B3A7-3F4F226D7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658" y="2617426"/>
            <a:ext cx="578734" cy="5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4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ronunciation">
            <a:hlinkClick r:id="" action="ppaction://media"/>
            <a:extLst>
              <a:ext uri="{FF2B5EF4-FFF2-40B4-BE49-F238E27FC236}">
                <a16:creationId xmlns:a16="http://schemas.microsoft.com/office/drawing/2014/main" xmlns="" id="{467ABBA4-8D3A-01C9-F4F7-B4679F6827C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880.5"/>
                </p14:media>
              </p:ext>
            </p:extLst>
          </p:nvPr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47498" y="214645"/>
            <a:ext cx="661136" cy="66113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851A1837-B9E6-E7E1-7E40-AB4CAE2AEE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66826" r="50000" b="6252"/>
          <a:stretch/>
        </p:blipFill>
        <p:spPr>
          <a:xfrm>
            <a:off x="372139" y="446567"/>
            <a:ext cx="9856381" cy="3848986"/>
          </a:xfrm>
          <a:prstGeom prst="rect">
            <a:avLst/>
          </a:prstGeom>
        </p:spPr>
      </p:pic>
      <p:cxnSp>
        <p:nvCxnSpPr>
          <p:cNvPr id="5" name="رابط مستقيم 27">
            <a:extLst>
              <a:ext uri="{FF2B5EF4-FFF2-40B4-BE49-F238E27FC236}">
                <a16:creationId xmlns:a16="http://schemas.microsoft.com/office/drawing/2014/main" xmlns="" id="{F1F0DFEC-6A62-BFC6-566D-B91AA6C62B70}"/>
              </a:ext>
            </a:extLst>
          </p:cNvPr>
          <p:cNvCxnSpPr>
            <a:cxnSpLocks/>
          </p:cNvCxnSpPr>
          <p:nvPr/>
        </p:nvCxnSpPr>
        <p:spPr>
          <a:xfrm>
            <a:off x="1304858" y="2642276"/>
            <a:ext cx="20550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رابط مستقيم 27">
            <a:extLst>
              <a:ext uri="{FF2B5EF4-FFF2-40B4-BE49-F238E27FC236}">
                <a16:creationId xmlns:a16="http://schemas.microsoft.com/office/drawing/2014/main" xmlns="" id="{811D7705-C74C-2E5E-CB6C-B21D78C70A0D}"/>
              </a:ext>
            </a:extLst>
          </p:cNvPr>
          <p:cNvCxnSpPr>
            <a:cxnSpLocks/>
          </p:cNvCxnSpPr>
          <p:nvPr/>
        </p:nvCxnSpPr>
        <p:spPr>
          <a:xfrm>
            <a:off x="1767246" y="3189126"/>
            <a:ext cx="19328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رابط مستقيم 27">
            <a:extLst>
              <a:ext uri="{FF2B5EF4-FFF2-40B4-BE49-F238E27FC236}">
                <a16:creationId xmlns:a16="http://schemas.microsoft.com/office/drawing/2014/main" xmlns="" id="{B17D64D6-3277-4826-444C-B9598BA32DE8}"/>
              </a:ext>
            </a:extLst>
          </p:cNvPr>
          <p:cNvCxnSpPr>
            <a:cxnSpLocks/>
          </p:cNvCxnSpPr>
          <p:nvPr/>
        </p:nvCxnSpPr>
        <p:spPr>
          <a:xfrm>
            <a:off x="1738785" y="3799772"/>
            <a:ext cx="20783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F8CAC0E-E999-ABB5-B4F3-BD043C6A7F71}"/>
              </a:ext>
            </a:extLst>
          </p:cNvPr>
          <p:cNvSpPr/>
          <p:nvPr/>
        </p:nvSpPr>
        <p:spPr>
          <a:xfrm>
            <a:off x="757647" y="4401258"/>
            <a:ext cx="1644440" cy="4499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32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082AAB-7100-A69D-10EC-15363E6FCA51}"/>
              </a:ext>
            </a:extLst>
          </p:cNvPr>
          <p:cNvSpPr/>
          <p:nvPr/>
        </p:nvSpPr>
        <p:spPr>
          <a:xfrm>
            <a:off x="2644169" y="4401258"/>
            <a:ext cx="1644440" cy="4499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828E3871-81CA-444F-5B83-F23639AD3297}"/>
              </a:ext>
            </a:extLst>
          </p:cNvPr>
          <p:cNvSpPr/>
          <p:nvPr/>
        </p:nvSpPr>
        <p:spPr>
          <a:xfrm>
            <a:off x="4128542" y="4365388"/>
            <a:ext cx="634409" cy="466048"/>
          </a:xfrm>
          <a:prstGeom prst="mathEqual">
            <a:avLst>
              <a:gd name="adj1" fmla="val 14394"/>
              <a:gd name="adj2" fmla="val 11760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320850-6FE6-46BD-91A1-29517C36CBCE}"/>
              </a:ext>
            </a:extLst>
          </p:cNvPr>
          <p:cNvSpPr txBox="1"/>
          <p:nvPr/>
        </p:nvSpPr>
        <p:spPr>
          <a:xfrm>
            <a:off x="4933015" y="4411090"/>
            <a:ext cx="1948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Could’ve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3A67BC-9BEF-8F99-6FED-062BD3A66D68}"/>
              </a:ext>
            </a:extLst>
          </p:cNvPr>
          <p:cNvSpPr/>
          <p:nvPr/>
        </p:nvSpPr>
        <p:spPr>
          <a:xfrm>
            <a:off x="757647" y="5030883"/>
            <a:ext cx="1644440" cy="4499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32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DF23097-BFFF-CBAF-6EDE-D6F47CAE8548}"/>
              </a:ext>
            </a:extLst>
          </p:cNvPr>
          <p:cNvSpPr/>
          <p:nvPr/>
        </p:nvSpPr>
        <p:spPr>
          <a:xfrm>
            <a:off x="2644169" y="5044466"/>
            <a:ext cx="1644440" cy="4499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551F065-E466-985D-ACAE-0152FA5C5E12}"/>
              </a:ext>
            </a:extLst>
          </p:cNvPr>
          <p:cNvSpPr txBox="1"/>
          <p:nvPr/>
        </p:nvSpPr>
        <p:spPr>
          <a:xfrm>
            <a:off x="4933015" y="5077356"/>
            <a:ext cx="1948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Would’ve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5837562-FA24-E04F-A268-91AFA6C998EF}"/>
              </a:ext>
            </a:extLst>
          </p:cNvPr>
          <p:cNvSpPr/>
          <p:nvPr/>
        </p:nvSpPr>
        <p:spPr>
          <a:xfrm>
            <a:off x="757647" y="5646925"/>
            <a:ext cx="1644440" cy="4499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3200" b="1" dirty="0">
                <a:ln/>
                <a:solidFill>
                  <a:schemeClr val="accent3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CFACFD3-7B4F-33AF-C93A-7267A34D4E5B}"/>
              </a:ext>
            </a:extLst>
          </p:cNvPr>
          <p:cNvSpPr/>
          <p:nvPr/>
        </p:nvSpPr>
        <p:spPr>
          <a:xfrm>
            <a:off x="2629179" y="5646924"/>
            <a:ext cx="1644440" cy="44994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43C4DD9-CA46-2F84-9854-67C7937D13E1}"/>
              </a:ext>
            </a:extLst>
          </p:cNvPr>
          <p:cNvSpPr txBox="1"/>
          <p:nvPr/>
        </p:nvSpPr>
        <p:spPr>
          <a:xfrm>
            <a:off x="5025713" y="5684571"/>
            <a:ext cx="1948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Should’ve</a:t>
            </a:r>
          </a:p>
        </p:txBody>
      </p:sp>
      <p:sp>
        <p:nvSpPr>
          <p:cNvPr id="23" name="Arrow: Right 12">
            <a:extLst>
              <a:ext uri="{FF2B5EF4-FFF2-40B4-BE49-F238E27FC236}">
                <a16:creationId xmlns:a16="http://schemas.microsoft.com/office/drawing/2014/main" xmlns="" id="{29B765F4-5B40-3912-3591-5EC8BD943683}"/>
              </a:ext>
            </a:extLst>
          </p:cNvPr>
          <p:cNvSpPr/>
          <p:nvPr/>
        </p:nvSpPr>
        <p:spPr>
          <a:xfrm>
            <a:off x="4117473" y="5066006"/>
            <a:ext cx="634409" cy="466048"/>
          </a:xfrm>
          <a:prstGeom prst="mathEqual">
            <a:avLst>
              <a:gd name="adj1" fmla="val 14394"/>
              <a:gd name="adj2" fmla="val 11760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4" name="Arrow: Right 12">
            <a:extLst>
              <a:ext uri="{FF2B5EF4-FFF2-40B4-BE49-F238E27FC236}">
                <a16:creationId xmlns:a16="http://schemas.microsoft.com/office/drawing/2014/main" xmlns="" id="{4004B919-72EB-E2EF-5421-212734D24B1F}"/>
              </a:ext>
            </a:extLst>
          </p:cNvPr>
          <p:cNvSpPr/>
          <p:nvPr/>
        </p:nvSpPr>
        <p:spPr>
          <a:xfrm>
            <a:off x="4076162" y="5684571"/>
            <a:ext cx="634409" cy="466048"/>
          </a:xfrm>
          <a:prstGeom prst="mathEqual">
            <a:avLst>
              <a:gd name="adj1" fmla="val 14394"/>
              <a:gd name="adj2" fmla="val 11760"/>
            </a:avLst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51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8" grpId="0"/>
      <p:bldP spid="19" grpId="0" animBg="1"/>
      <p:bldP spid="20" grpId="0" animBg="1"/>
      <p:bldP spid="22" grpId="0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2F44ADC4-599F-DFFC-0433-9306E9D491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0" t="69178" r="49036" b="13983"/>
          <a:stretch/>
        </p:blipFill>
        <p:spPr>
          <a:xfrm>
            <a:off x="165252" y="264405"/>
            <a:ext cx="9011798" cy="1762698"/>
          </a:xfrm>
          <a:prstGeom prst="rect">
            <a:avLst/>
          </a:prstGeom>
        </p:spPr>
      </p:pic>
      <p:pic>
        <p:nvPicPr>
          <p:cNvPr id="3" name="Pronunciation">
            <a:hlinkClick r:id="" action="ppaction://media"/>
            <a:extLst>
              <a:ext uri="{FF2B5EF4-FFF2-40B4-BE49-F238E27FC236}">
                <a16:creationId xmlns:a16="http://schemas.microsoft.com/office/drawing/2014/main" xmlns="" id="{57CED710-FB3E-CE26-5AA5-FD3EB5DCD9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546" end="0.5"/>
                </p14:media>
              </p:ext>
            </p:extLst>
          </p:nvPr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47498" y="214645"/>
            <a:ext cx="661136" cy="661136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8EB231B2-4DDB-3559-7160-43447D6B2C83}"/>
              </a:ext>
            </a:extLst>
          </p:cNvPr>
          <p:cNvGrpSpPr/>
          <p:nvPr/>
        </p:nvGrpSpPr>
        <p:grpSpPr>
          <a:xfrm>
            <a:off x="275422" y="1707615"/>
            <a:ext cx="9849079" cy="5150386"/>
            <a:chOff x="275422" y="2027103"/>
            <a:chExt cx="9849079" cy="4830897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xmlns="" id="{8904F42E-7E7E-049C-5F23-D43216E00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17122" y="4042704"/>
              <a:ext cx="2545205" cy="2815296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xmlns="" id="{454F4DA3-A886-5216-B298-B5666B6D1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22941" r="49666" b="16883"/>
            <a:stretch/>
          </p:blipFill>
          <p:spPr>
            <a:xfrm>
              <a:off x="275422" y="2027103"/>
              <a:ext cx="6852351" cy="4566492"/>
            </a:xfrm>
            <a:prstGeom prst="rect">
              <a:avLst/>
            </a:prstGeom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xmlns="" id="{E32C0D8D-B95A-E38F-C4A0-6C550E8351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21" t="31930" r="29663" b="52152"/>
            <a:stretch/>
          </p:blipFill>
          <p:spPr>
            <a:xfrm>
              <a:off x="6854028" y="2762966"/>
              <a:ext cx="3270473" cy="1574597"/>
            </a:xfrm>
            <a:prstGeom prst="roundRect">
              <a:avLst>
                <a:gd name="adj" fmla="val 27803"/>
              </a:avLst>
            </a:prstGeom>
          </p:spPr>
        </p:pic>
      </p:grp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xmlns="" id="{BAF45A77-0464-7523-876A-F80204B543E4}"/>
              </a:ext>
            </a:extLst>
          </p:cNvPr>
          <p:cNvCxnSpPr>
            <a:cxnSpLocks/>
          </p:cNvCxnSpPr>
          <p:nvPr/>
        </p:nvCxnSpPr>
        <p:spPr>
          <a:xfrm>
            <a:off x="3616571" y="3554843"/>
            <a:ext cx="1322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رابط مستقيم 27">
            <a:extLst>
              <a:ext uri="{FF2B5EF4-FFF2-40B4-BE49-F238E27FC236}">
                <a16:creationId xmlns:a16="http://schemas.microsoft.com/office/drawing/2014/main" xmlns="" id="{91A10811-67BD-0582-AF1A-CC8846FD82B9}"/>
              </a:ext>
            </a:extLst>
          </p:cNvPr>
          <p:cNvCxnSpPr>
            <a:cxnSpLocks/>
          </p:cNvCxnSpPr>
          <p:nvPr/>
        </p:nvCxnSpPr>
        <p:spPr>
          <a:xfrm>
            <a:off x="1433985" y="4058307"/>
            <a:ext cx="1322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xmlns="" id="{39AC46B1-0ADD-1F81-7C2E-A256E57DEA54}"/>
              </a:ext>
            </a:extLst>
          </p:cNvPr>
          <p:cNvCxnSpPr>
            <a:cxnSpLocks/>
          </p:cNvCxnSpPr>
          <p:nvPr/>
        </p:nvCxnSpPr>
        <p:spPr>
          <a:xfrm>
            <a:off x="1433985" y="4512785"/>
            <a:ext cx="1322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xmlns="" id="{EA5423E0-E3C7-C0CF-F648-B18D2D2287EB}"/>
              </a:ext>
            </a:extLst>
          </p:cNvPr>
          <p:cNvCxnSpPr>
            <a:cxnSpLocks/>
          </p:cNvCxnSpPr>
          <p:nvPr/>
        </p:nvCxnSpPr>
        <p:spPr>
          <a:xfrm>
            <a:off x="4422114" y="5008084"/>
            <a:ext cx="1322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مستقيم 27">
            <a:extLst>
              <a:ext uri="{FF2B5EF4-FFF2-40B4-BE49-F238E27FC236}">
                <a16:creationId xmlns:a16="http://schemas.microsoft.com/office/drawing/2014/main" xmlns="" id="{C8A1868E-EE42-4100-0085-54FCD0C5B952}"/>
              </a:ext>
            </a:extLst>
          </p:cNvPr>
          <p:cNvCxnSpPr>
            <a:cxnSpLocks/>
          </p:cNvCxnSpPr>
          <p:nvPr/>
        </p:nvCxnSpPr>
        <p:spPr>
          <a:xfrm>
            <a:off x="1433985" y="5511547"/>
            <a:ext cx="1322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xmlns="" id="{96D6B486-B1A9-F7BD-6F9D-3D37F4FD14AB}"/>
              </a:ext>
            </a:extLst>
          </p:cNvPr>
          <p:cNvCxnSpPr>
            <a:cxnSpLocks/>
          </p:cNvCxnSpPr>
          <p:nvPr/>
        </p:nvCxnSpPr>
        <p:spPr>
          <a:xfrm>
            <a:off x="1433985" y="6227281"/>
            <a:ext cx="13228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xmlns="" id="{38C34AB7-5F89-669C-CDE0-3DACDAD1BFA9}"/>
              </a:ext>
            </a:extLst>
          </p:cNvPr>
          <p:cNvCxnSpPr>
            <a:cxnSpLocks/>
          </p:cNvCxnSpPr>
          <p:nvPr/>
        </p:nvCxnSpPr>
        <p:spPr>
          <a:xfrm>
            <a:off x="7398765" y="3331991"/>
            <a:ext cx="11165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رابط مستقيم 27">
            <a:extLst>
              <a:ext uri="{FF2B5EF4-FFF2-40B4-BE49-F238E27FC236}">
                <a16:creationId xmlns:a16="http://schemas.microsoft.com/office/drawing/2014/main" xmlns="" id="{8FCCFD22-9FFA-2AC1-9E58-FD860B8B2F34}"/>
              </a:ext>
            </a:extLst>
          </p:cNvPr>
          <p:cNvCxnSpPr>
            <a:cxnSpLocks/>
          </p:cNvCxnSpPr>
          <p:nvPr/>
        </p:nvCxnSpPr>
        <p:spPr>
          <a:xfrm>
            <a:off x="7398765" y="3863227"/>
            <a:ext cx="969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187933C8-2516-B96B-329A-D68F287A71F5}"/>
              </a:ext>
            </a:extLst>
          </p:cNvPr>
          <p:cNvSpPr/>
          <p:nvPr/>
        </p:nvSpPr>
        <p:spPr>
          <a:xfrm>
            <a:off x="165252" y="1820057"/>
            <a:ext cx="10256703" cy="4963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xmlns="" id="{EE7608A1-DAC3-90F9-37F7-58AF8B2BFCF6}"/>
              </a:ext>
            </a:extLst>
          </p:cNvPr>
          <p:cNvGrpSpPr/>
          <p:nvPr/>
        </p:nvGrpSpPr>
        <p:grpSpPr>
          <a:xfrm>
            <a:off x="-6564044" y="1817657"/>
            <a:ext cx="6222521" cy="3168770"/>
            <a:chOff x="3295290" y="1371600"/>
            <a:chExt cx="6222521" cy="3168770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xmlns="" id="{D849DEA8-0D1D-E0CA-2833-77653C95405E}"/>
                </a:ext>
              </a:extLst>
            </p:cNvPr>
            <p:cNvGrpSpPr/>
            <p:nvPr/>
          </p:nvGrpSpPr>
          <p:grpSpPr>
            <a:xfrm>
              <a:off x="3295290" y="1371600"/>
              <a:ext cx="6222521" cy="3168770"/>
              <a:chOff x="3295290" y="1371600"/>
              <a:chExt cx="6222521" cy="3168770"/>
            </a:xfrm>
          </p:grpSpPr>
          <p:sp>
            <p:nvSpPr>
              <p:cNvPr id="23" name="فقاعة الكلام: مستطيلة 22">
                <a:extLst>
                  <a:ext uri="{FF2B5EF4-FFF2-40B4-BE49-F238E27FC236}">
                    <a16:creationId xmlns:a16="http://schemas.microsoft.com/office/drawing/2014/main" xmlns="" id="{B249C51E-EDB2-C0FB-BA1D-B1D2FB915FC2}"/>
                  </a:ext>
                </a:extLst>
              </p:cNvPr>
              <p:cNvSpPr/>
              <p:nvPr/>
            </p:nvSpPr>
            <p:spPr>
              <a:xfrm>
                <a:off x="3295290" y="1371600"/>
                <a:ext cx="5917721" cy="2863970"/>
              </a:xfrm>
              <a:prstGeom prst="wedgeRectCallout">
                <a:avLst/>
              </a:prstGeom>
              <a:noFill/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4" name="فقاعة الكلام: مستطيلة 23">
                <a:extLst>
                  <a:ext uri="{FF2B5EF4-FFF2-40B4-BE49-F238E27FC236}">
                    <a16:creationId xmlns:a16="http://schemas.microsoft.com/office/drawing/2014/main" xmlns="" id="{E7B28808-F613-6D7D-B716-256848AC901B}"/>
                  </a:ext>
                </a:extLst>
              </p:cNvPr>
              <p:cNvSpPr/>
              <p:nvPr/>
            </p:nvSpPr>
            <p:spPr>
              <a:xfrm>
                <a:off x="3447690" y="1524000"/>
                <a:ext cx="5917721" cy="2863970"/>
              </a:xfrm>
              <a:prstGeom prst="wedgeRectCallout">
                <a:avLst/>
              </a:prstGeom>
              <a:noFill/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فقاعة الكلام: مستطيلة 24">
                <a:extLst>
                  <a:ext uri="{FF2B5EF4-FFF2-40B4-BE49-F238E27FC236}">
                    <a16:creationId xmlns:a16="http://schemas.microsoft.com/office/drawing/2014/main" xmlns="" id="{3AF8EA0A-C0BE-B391-606E-95CBBEDC8BAD}"/>
                  </a:ext>
                </a:extLst>
              </p:cNvPr>
              <p:cNvSpPr/>
              <p:nvPr/>
            </p:nvSpPr>
            <p:spPr>
              <a:xfrm>
                <a:off x="3600090" y="1676400"/>
                <a:ext cx="5917721" cy="2863970"/>
              </a:xfrm>
              <a:prstGeom prst="wedgeRectCallout">
                <a:avLst/>
              </a:prstGeom>
              <a:noFill/>
              <a:ln w="7620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xmlns="" id="{64EFFB8F-9EFB-4A21-0928-2BF63EEDC017}"/>
                  </a:ext>
                </a:extLst>
              </p:cNvPr>
              <p:cNvSpPr txBox="1"/>
              <p:nvPr/>
            </p:nvSpPr>
            <p:spPr>
              <a:xfrm>
                <a:off x="4794942" y="2369721"/>
                <a:ext cx="4346996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200000"/>
                  </a:lnSpc>
                </a:pPr>
                <a:r>
                  <a:rPr lang="en-US" sz="2400" b="1" dirty="0">
                    <a:solidFill>
                      <a:srgbClr val="7E9CD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7</a:t>
                </a:r>
                <a:r>
                  <a:rPr lang="en-US" sz="2400" b="1" dirty="0">
                    <a:solidFill>
                      <a:srgbClr val="FF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-About you</a:t>
                </a:r>
              </a:p>
            </p:txBody>
          </p:sp>
        </p:grp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xmlns="" id="{F7ADB628-F1DD-A007-36B1-93D65D01F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43474" y="2617426"/>
              <a:ext cx="578734" cy="567159"/>
            </a:xfrm>
            <a:prstGeom prst="rect">
              <a:avLst/>
            </a:prstGeom>
          </p:spPr>
        </p:pic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81741735-917F-6FA5-93C8-106743C69DD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53906" y1="69688" x2="53906" y2="69688"/>
                        <a14:foregroundMark x1="59375" y1="65313" x2="59375" y2="65313"/>
                        <a14:foregroundMark x1="84375" y1="71875" x2="84375" y2="71875"/>
                        <a14:foregroundMark x1="87031" y1="79531" x2="87031" y2="79531"/>
                        <a14:foregroundMark x1="21875" y1="89063" x2="21875" y2="89063"/>
                        <a14:foregroundMark x1="22813" y1="85156" x2="22813" y2="85156"/>
                      </a14:backgroundRemoval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5" t="11033" r="5843" b="8261"/>
          <a:stretch/>
        </p:blipFill>
        <p:spPr>
          <a:xfrm>
            <a:off x="9044824" y="86910"/>
            <a:ext cx="1502674" cy="136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8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56BE9C91-3B45-541B-201A-E7DDADB1AA8E}"/>
              </a:ext>
            </a:extLst>
          </p:cNvPr>
          <p:cNvGrpSpPr/>
          <p:nvPr/>
        </p:nvGrpSpPr>
        <p:grpSpPr>
          <a:xfrm>
            <a:off x="3295290" y="1371600"/>
            <a:ext cx="6222521" cy="3168770"/>
            <a:chOff x="3295290" y="1371600"/>
            <a:chExt cx="6222521" cy="3168770"/>
          </a:xfrm>
        </p:grpSpPr>
        <p:grpSp>
          <p:nvGrpSpPr>
            <p:cNvPr id="2" name="مجموعة 1">
              <a:extLst>
                <a:ext uri="{FF2B5EF4-FFF2-40B4-BE49-F238E27FC236}">
                  <a16:creationId xmlns:a16="http://schemas.microsoft.com/office/drawing/2014/main" xmlns="" id="{E638314F-DE69-30AF-11B3-42295413C8BD}"/>
                </a:ext>
              </a:extLst>
            </p:cNvPr>
            <p:cNvGrpSpPr/>
            <p:nvPr/>
          </p:nvGrpSpPr>
          <p:grpSpPr>
            <a:xfrm>
              <a:off x="3295290" y="1371600"/>
              <a:ext cx="6222521" cy="3168770"/>
              <a:chOff x="3295290" y="1371600"/>
              <a:chExt cx="6222521" cy="3168770"/>
            </a:xfrm>
          </p:grpSpPr>
          <p:sp>
            <p:nvSpPr>
              <p:cNvPr id="3" name="فقاعة الكلام: مستطيلة 2">
                <a:extLst>
                  <a:ext uri="{FF2B5EF4-FFF2-40B4-BE49-F238E27FC236}">
                    <a16:creationId xmlns:a16="http://schemas.microsoft.com/office/drawing/2014/main" xmlns="" id="{48276F3F-2EE9-B0EF-F67A-14774A520821}"/>
                  </a:ext>
                </a:extLst>
              </p:cNvPr>
              <p:cNvSpPr/>
              <p:nvPr/>
            </p:nvSpPr>
            <p:spPr>
              <a:xfrm>
                <a:off x="3295290" y="1371600"/>
                <a:ext cx="5917721" cy="2863970"/>
              </a:xfrm>
              <a:prstGeom prst="wedgeRectCallout">
                <a:avLst/>
              </a:prstGeom>
              <a:noFill/>
              <a:ln w="762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" name="فقاعة الكلام: مستطيلة 3">
                <a:extLst>
                  <a:ext uri="{FF2B5EF4-FFF2-40B4-BE49-F238E27FC236}">
                    <a16:creationId xmlns:a16="http://schemas.microsoft.com/office/drawing/2014/main" xmlns="" id="{5C0942C1-90B3-16F1-1125-3531E6E297A7}"/>
                  </a:ext>
                </a:extLst>
              </p:cNvPr>
              <p:cNvSpPr/>
              <p:nvPr/>
            </p:nvSpPr>
            <p:spPr>
              <a:xfrm>
                <a:off x="3447690" y="1524000"/>
                <a:ext cx="5917721" cy="2863970"/>
              </a:xfrm>
              <a:prstGeom prst="wedgeRectCallout">
                <a:avLst/>
              </a:prstGeom>
              <a:noFill/>
              <a:ln w="762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5" name="فقاعة الكلام: مستطيلة 4">
                <a:extLst>
                  <a:ext uri="{FF2B5EF4-FFF2-40B4-BE49-F238E27FC236}">
                    <a16:creationId xmlns:a16="http://schemas.microsoft.com/office/drawing/2014/main" xmlns="" id="{380741C7-4F00-F75B-1042-A0ADB8D108C9}"/>
                  </a:ext>
                </a:extLst>
              </p:cNvPr>
              <p:cNvSpPr/>
              <p:nvPr/>
            </p:nvSpPr>
            <p:spPr>
              <a:xfrm>
                <a:off x="3600090" y="1676400"/>
                <a:ext cx="5917721" cy="2863970"/>
              </a:xfrm>
              <a:prstGeom prst="wedgeRectCallout">
                <a:avLst/>
              </a:prstGeom>
              <a:noFill/>
              <a:ln w="76200"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xmlns="" id="{FDE76DB0-54BE-9981-FCBF-42C9ABAA412F}"/>
                  </a:ext>
                </a:extLst>
              </p:cNvPr>
              <p:cNvSpPr txBox="1"/>
              <p:nvPr/>
            </p:nvSpPr>
            <p:spPr>
              <a:xfrm>
                <a:off x="4794942" y="2369721"/>
                <a:ext cx="4346996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200000"/>
                  </a:lnSpc>
                </a:pPr>
                <a:r>
                  <a:rPr lang="en-US" sz="2400" b="1" dirty="0">
                    <a:solidFill>
                      <a:srgbClr val="7E9CD1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7</a:t>
                </a:r>
                <a:r>
                  <a:rPr lang="en-US" sz="2400" b="1" dirty="0">
                    <a:solidFill>
                      <a:srgbClr val="FF0000"/>
                    </a:solidFill>
                    <a:latin typeface="MV Boli" panose="02000500030200090000" pitchFamily="2" charset="0"/>
                    <a:cs typeface="MV Boli" panose="02000500030200090000" pitchFamily="2" charset="0"/>
                  </a:rPr>
                  <a:t>-About you</a:t>
                </a:r>
              </a:p>
            </p:txBody>
          </p:sp>
        </p:grpSp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xmlns="" id="{71FB1439-AEEE-65DC-89D4-A67325346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43474" y="2617426"/>
              <a:ext cx="578734" cy="567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562705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06EB7778-C0C7-CD41-3B3F-6F03C1C8C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43472" r="12062" b="12235"/>
          <a:stretch/>
        </p:blipFill>
        <p:spPr>
          <a:xfrm>
            <a:off x="581473" y="651510"/>
            <a:ext cx="8139617" cy="528066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66926F03-FEF7-BC38-642E-FF89B40217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92" b="91124" l="9732" r="89933">
                        <a14:foregroundMark x1="43960" y1="11243" x2="43960" y2="11243"/>
                        <a14:foregroundMark x1="37248" y1="13609" x2="37248" y2="13609"/>
                        <a14:foregroundMark x1="41946" y1="10059" x2="41946" y2="10059"/>
                        <a14:foregroundMark x1="41946" y1="8284" x2="41946" y2="8284"/>
                        <a14:foregroundMark x1="67785" y1="91124" x2="67785" y2="911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6" r="13308"/>
          <a:stretch/>
        </p:blipFill>
        <p:spPr>
          <a:xfrm>
            <a:off x="8903970" y="120015"/>
            <a:ext cx="3234690" cy="2023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4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te Cartoon Have Nice Day Illustration: เวกเตอร์สต็อก (ปลอดค่าลิขสิทธิ์)  255382891 | Shutterstock">
            <a:extLst>
              <a:ext uri="{FF2B5EF4-FFF2-40B4-BE49-F238E27FC236}">
                <a16:creationId xmlns:a16="http://schemas.microsoft.com/office/drawing/2014/main" xmlns="" id="{5A82BEC0-C8A0-EED2-F3A2-DDC72E0C0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7" t="9333" r="13542" b="15930"/>
          <a:stretch/>
        </p:blipFill>
        <p:spPr bwMode="auto">
          <a:xfrm>
            <a:off x="2598821" y="172422"/>
            <a:ext cx="6914147" cy="65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9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9DD5E63C-B0EE-412C-AAC1-BD885AD1786B}"/>
              </a:ext>
            </a:extLst>
          </p:cNvPr>
          <p:cNvSpPr txBox="1"/>
          <p:nvPr/>
        </p:nvSpPr>
        <p:spPr>
          <a:xfrm>
            <a:off x="2743200" y="2556656"/>
            <a:ext cx="709168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>
                <a:solidFill>
                  <a:srgbClr val="CAA85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Good Morning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10E23AC6-694F-A36F-7573-A67B5B7D01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t="8593" r="12500"/>
          <a:stretch/>
        </p:blipFill>
        <p:spPr>
          <a:xfrm>
            <a:off x="0" y="3392805"/>
            <a:ext cx="3098800" cy="346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714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5DBFDB11-B158-4946-8D46-110CE4D00C97}"/>
              </a:ext>
            </a:extLst>
          </p:cNvPr>
          <p:cNvSpPr txBox="1"/>
          <p:nvPr/>
        </p:nvSpPr>
        <p:spPr>
          <a:xfrm>
            <a:off x="2115820" y="1538386"/>
            <a:ext cx="7960360" cy="4256306"/>
          </a:xfrm>
          <a:prstGeom prst="snip2DiagRect">
            <a:avLst>
              <a:gd name="adj1" fmla="val 48977"/>
              <a:gd name="adj2" fmla="val 0"/>
            </a:avLst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Unit</a:t>
            </a:r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 -</a:t>
            </a:r>
            <a:r>
              <a:rPr lang="en-US" sz="4400" b="1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4400" dirty="0"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cs typeface="Calibri" panose="020F0502020204030204" pitchFamily="34" charset="0"/>
              </a:rPr>
              <a:t>If It Hadn’t Happened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31A05FE8-93E9-347A-9BD4-326BE4666191}"/>
              </a:ext>
            </a:extLst>
          </p:cNvPr>
          <p:cNvSpPr txBox="1"/>
          <p:nvPr/>
        </p:nvSpPr>
        <p:spPr>
          <a:xfrm>
            <a:off x="1437475" y="2339316"/>
            <a:ext cx="9317050" cy="2654446"/>
          </a:xfrm>
          <a:prstGeom prst="snip2DiagRect">
            <a:avLst>
              <a:gd name="adj1" fmla="val 48977"/>
              <a:gd name="adj2" fmla="val 0"/>
            </a:avLst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FADD84EA-84A9-FB1E-35E4-F6D717128E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45" b="90000" l="10000" r="90000">
                        <a14:foregroundMark x1="51889" y1="10455" x2="46556" y2="9773"/>
                        <a14:foregroundMark x1="46556" y1="9773" x2="46333" y2="10000"/>
                        <a14:foregroundMark x1="52111" y1="10227" x2="49556" y2="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72" t="5689" r="12218" b="4053"/>
          <a:stretch/>
        </p:blipFill>
        <p:spPr>
          <a:xfrm>
            <a:off x="0" y="0"/>
            <a:ext cx="4898106" cy="2189408"/>
          </a:xfrm>
          <a:prstGeom prst="rect">
            <a:avLst/>
          </a:prstGeom>
        </p:spPr>
      </p:pic>
      <p:pic>
        <p:nvPicPr>
          <p:cNvPr id="2" name="صورة 1">
            <a:hlinkClick r:id="rId4"/>
            <a:extLst>
              <a:ext uri="{FF2B5EF4-FFF2-40B4-BE49-F238E27FC236}">
                <a16:creationId xmlns:a16="http://schemas.microsoft.com/office/drawing/2014/main" xmlns="" id="{455EB4DD-83FF-FF57-1A3C-299D7F595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45" y="1928458"/>
            <a:ext cx="3329766" cy="332976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60FEDF86-4DD4-6EFB-A8EB-4D96448204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19" b="92754" l="10000" r="90000">
                        <a14:foregroundMark x1="54545" y1="91963" x2="54545" y2="91963"/>
                        <a14:foregroundMark x1="57955" y1="89987" x2="44545" y2="92754"/>
                        <a14:foregroundMark x1="31023" y1="42688" x2="31023" y2="42688"/>
                        <a14:foregroundMark x1="45682" y1="9618" x2="45682" y2="9618"/>
                        <a14:foregroundMark x1="34318" y1="6719" x2="34318" y2="6719"/>
                        <a14:foregroundMark x1="41364" y1="7378" x2="40455" y2="711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66" t="2319" r="19666" b="4154"/>
          <a:stretch/>
        </p:blipFill>
        <p:spPr>
          <a:xfrm rot="20297495">
            <a:off x="6831740" y="3747986"/>
            <a:ext cx="1603026" cy="201523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EE37E52B-C815-AE69-B73C-1181106AC983}"/>
              </a:ext>
            </a:extLst>
          </p:cNvPr>
          <p:cNvSpPr txBox="1"/>
          <p:nvPr/>
        </p:nvSpPr>
        <p:spPr>
          <a:xfrm>
            <a:off x="1277957" y="695222"/>
            <a:ext cx="208393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Revision</a:t>
            </a:r>
            <a:endParaRPr lang="ar-SA" sz="2800" dirty="0">
              <a:latin typeface="MV Boli" panose="02000500030200090000" pitchFamily="2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87293D2D-00D1-DD19-A4A9-F75462F6FC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30662" r="14845"/>
          <a:stretch/>
        </p:blipFill>
        <p:spPr>
          <a:xfrm>
            <a:off x="9573769" y="4392758"/>
            <a:ext cx="2691384" cy="246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5E7C8FB-B558-4521-94A6-541ED06CC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670" y="2178837"/>
            <a:ext cx="625033" cy="64905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EB7C3645-5371-4514-8F86-7665EFEDC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772" y="3077083"/>
            <a:ext cx="578734" cy="56715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BB8BDFCE-C903-4530-922C-A373CA771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772" y="3812497"/>
            <a:ext cx="578734" cy="56715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28F3569C-CD81-4214-8925-68BAF573F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7670" y="4669756"/>
            <a:ext cx="578734" cy="56715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28E4B2AD-EDD3-E213-CA9C-79E7254799AD}"/>
              </a:ext>
            </a:extLst>
          </p:cNvPr>
          <p:cNvSpPr txBox="1"/>
          <p:nvPr/>
        </p:nvSpPr>
        <p:spPr>
          <a:xfrm>
            <a:off x="2381384" y="2067372"/>
            <a:ext cx="3992525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dirty="0">
                <a:solidFill>
                  <a:srgbClr val="0E5E8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Language in context</a:t>
            </a:r>
          </a:p>
          <a:p>
            <a:pPr algn="l">
              <a:lnSpc>
                <a:spcPct val="200000"/>
              </a:lnSpc>
            </a:pPr>
            <a:r>
              <a:rPr lang="en-US" sz="2400" b="1" dirty="0">
                <a:solidFill>
                  <a:srgbClr val="E4A318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-Listening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  <a:p>
            <a:pPr algn="l">
              <a:lnSpc>
                <a:spcPct val="200000"/>
              </a:lnSpc>
            </a:pPr>
            <a:r>
              <a:rPr lang="en-US" sz="2400" b="1" dirty="0">
                <a:solidFill>
                  <a:srgbClr val="6C246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-Pronunciation</a:t>
            </a:r>
            <a:endParaRPr lang="ar-SA" sz="2400" b="1" dirty="0">
              <a:solidFill>
                <a:srgbClr val="FF0000"/>
              </a:solidFill>
              <a:latin typeface="MV Boli" panose="02000500030200090000" pitchFamily="2" charset="0"/>
            </a:endParaRPr>
          </a:p>
          <a:p>
            <a:pPr algn="l">
              <a:lnSpc>
                <a:spcPct val="200000"/>
              </a:lnSpc>
            </a:pPr>
            <a:r>
              <a:rPr lang="en-US" sz="2400" b="1" dirty="0">
                <a:solidFill>
                  <a:srgbClr val="7E9CD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-About you</a:t>
            </a: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C127CEF4-11B7-4998-5CD1-4EFDA7E150F1}"/>
              </a:ext>
            </a:extLst>
          </p:cNvPr>
          <p:cNvGrpSpPr/>
          <p:nvPr/>
        </p:nvGrpSpPr>
        <p:grpSpPr>
          <a:xfrm>
            <a:off x="1661822" y="1312986"/>
            <a:ext cx="8868356" cy="4664481"/>
            <a:chOff x="-4530273" y="3182876"/>
            <a:chExt cx="6222521" cy="3168770"/>
          </a:xfrm>
        </p:grpSpPr>
        <p:sp>
          <p:nvSpPr>
            <p:cNvPr id="14" name="فقاعة الكلام: مستطيلة 13">
              <a:extLst>
                <a:ext uri="{FF2B5EF4-FFF2-40B4-BE49-F238E27FC236}">
                  <a16:creationId xmlns:a16="http://schemas.microsoft.com/office/drawing/2014/main" xmlns="" id="{6CC26FA4-BAA8-D73F-F71B-E941B6601032}"/>
                </a:ext>
              </a:extLst>
            </p:cNvPr>
            <p:cNvSpPr/>
            <p:nvPr/>
          </p:nvSpPr>
          <p:spPr>
            <a:xfrm>
              <a:off x="-4530273" y="3182876"/>
              <a:ext cx="5917721" cy="2863970"/>
            </a:xfrm>
            <a:prstGeom prst="wedgeRectCallout">
              <a:avLst>
                <a:gd name="adj1" fmla="val -35289"/>
                <a:gd name="adj2" fmla="val 66115"/>
              </a:avLst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5" name="فقاعة الكلام: مستطيلة 14">
              <a:extLst>
                <a:ext uri="{FF2B5EF4-FFF2-40B4-BE49-F238E27FC236}">
                  <a16:creationId xmlns:a16="http://schemas.microsoft.com/office/drawing/2014/main" xmlns="" id="{39341741-69A9-712A-01A8-E618D357237C}"/>
                </a:ext>
              </a:extLst>
            </p:cNvPr>
            <p:cNvSpPr/>
            <p:nvPr/>
          </p:nvSpPr>
          <p:spPr>
            <a:xfrm>
              <a:off x="-4377873" y="3335276"/>
              <a:ext cx="5917721" cy="2863970"/>
            </a:xfrm>
            <a:prstGeom prst="wedgeRectCallout">
              <a:avLst>
                <a:gd name="adj1" fmla="val -36293"/>
                <a:gd name="adj2" fmla="val 65713"/>
              </a:avLst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6" name="فقاعة الكلام: مستطيلة 15">
              <a:extLst>
                <a:ext uri="{FF2B5EF4-FFF2-40B4-BE49-F238E27FC236}">
                  <a16:creationId xmlns:a16="http://schemas.microsoft.com/office/drawing/2014/main" xmlns="" id="{619DD18F-223E-586E-1FC2-DB7DF83A535F}"/>
                </a:ext>
              </a:extLst>
            </p:cNvPr>
            <p:cNvSpPr/>
            <p:nvPr/>
          </p:nvSpPr>
          <p:spPr>
            <a:xfrm>
              <a:off x="-4225473" y="3487676"/>
              <a:ext cx="5917721" cy="2863970"/>
            </a:xfrm>
            <a:prstGeom prst="wedgeRectCallout">
              <a:avLst>
                <a:gd name="adj1" fmla="val -34084"/>
                <a:gd name="adj2" fmla="val 60492"/>
              </a:avLst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33621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xmlns="" id="{B1C8A486-7557-147C-A3D8-C4E2A07DBCC0}"/>
              </a:ext>
            </a:extLst>
          </p:cNvPr>
          <p:cNvSpPr txBox="1">
            <a:spLocks/>
          </p:cNvSpPr>
          <p:nvPr/>
        </p:nvSpPr>
        <p:spPr>
          <a:xfrm>
            <a:off x="435175" y="1114499"/>
            <a:ext cx="3431837" cy="706092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5400" b="1" u="sng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3" name="عنصر نائب للمحتوى 3">
            <a:extLst>
              <a:ext uri="{FF2B5EF4-FFF2-40B4-BE49-F238E27FC236}">
                <a16:creationId xmlns:a16="http://schemas.microsoft.com/office/drawing/2014/main" xmlns="" id="{134509D6-2656-03AA-55B9-0568B1243AB1}"/>
              </a:ext>
            </a:extLst>
          </p:cNvPr>
          <p:cNvSpPr txBox="1">
            <a:spLocks/>
          </p:cNvSpPr>
          <p:nvPr/>
        </p:nvSpPr>
        <p:spPr>
          <a:xfrm>
            <a:off x="136508" y="2637385"/>
            <a:ext cx="11802449" cy="299524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dramatize a hypothetical situation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summarize a person's regret accordion to audio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 reduction of </a:t>
            </a:r>
            <a:r>
              <a:rPr lang="en-US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"</a:t>
            </a:r>
            <a:r>
              <a:rPr lang="en-US" dirty="0">
                <a:solidFill>
                  <a:srgbClr val="00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could have, should, have, and would have</a:t>
            </a:r>
            <a:r>
              <a:rPr lang="en-US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Share positively in pair work.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xmlns="" id="{815F43AB-DDFE-3085-295F-06959AA412E1}"/>
              </a:ext>
            </a:extLst>
          </p:cNvPr>
          <p:cNvGrpSpPr/>
          <p:nvPr/>
        </p:nvGrpSpPr>
        <p:grpSpPr>
          <a:xfrm>
            <a:off x="-6743461" y="1879601"/>
            <a:ext cx="6222521" cy="3168770"/>
            <a:chOff x="3295290" y="1371600"/>
            <a:chExt cx="6222521" cy="3168770"/>
          </a:xfrm>
        </p:grpSpPr>
        <p:sp>
          <p:nvSpPr>
            <p:cNvPr id="5" name="فقاعة الكلام: مستطيلة 4">
              <a:extLst>
                <a:ext uri="{FF2B5EF4-FFF2-40B4-BE49-F238E27FC236}">
                  <a16:creationId xmlns:a16="http://schemas.microsoft.com/office/drawing/2014/main" xmlns="" id="{224306B2-F488-C3EE-AED5-85688A70BF64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فقاعة الكلام: مستطيلة 5">
              <a:extLst>
                <a:ext uri="{FF2B5EF4-FFF2-40B4-BE49-F238E27FC236}">
                  <a16:creationId xmlns:a16="http://schemas.microsoft.com/office/drawing/2014/main" xmlns="" id="{4A388E3E-2AB7-0D8A-B652-3D4E9E1FE594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فقاعة الكلام: مستطيلة 6">
              <a:extLst>
                <a:ext uri="{FF2B5EF4-FFF2-40B4-BE49-F238E27FC236}">
                  <a16:creationId xmlns:a16="http://schemas.microsoft.com/office/drawing/2014/main" xmlns="" id="{11C020F7-7D66-845E-A16D-CB1BF23785AF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xmlns="" id="{D87758F0-034B-6F29-D3AB-76DCFE49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5270" y="2323746"/>
              <a:ext cx="625033" cy="649059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xmlns="" id="{2FA53333-A245-A0D6-BF5F-ACD25FE54E65}"/>
                </a:ext>
              </a:extLst>
            </p:cNvPr>
            <p:cNvSpPr txBox="1"/>
            <p:nvPr/>
          </p:nvSpPr>
          <p:spPr>
            <a:xfrm>
              <a:off x="3830846" y="2234141"/>
              <a:ext cx="434699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sz="2400" b="1" dirty="0">
                  <a:solidFill>
                    <a:srgbClr val="0E5E8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4-</a:t>
              </a:r>
              <a:r>
                <a:rPr lang="en-US" sz="24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Language in context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73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9865AFBF-A366-7EB1-2095-B054B7532D27}"/>
              </a:ext>
            </a:extLst>
          </p:cNvPr>
          <p:cNvGrpSpPr/>
          <p:nvPr/>
        </p:nvGrpSpPr>
        <p:grpSpPr>
          <a:xfrm>
            <a:off x="2984739" y="1673524"/>
            <a:ext cx="6222521" cy="3168770"/>
            <a:chOff x="3295290" y="1371600"/>
            <a:chExt cx="6222521" cy="3168770"/>
          </a:xfrm>
        </p:grpSpPr>
        <p:sp>
          <p:nvSpPr>
            <p:cNvPr id="2" name="فقاعة الكلام: مستطيلة 1">
              <a:extLst>
                <a:ext uri="{FF2B5EF4-FFF2-40B4-BE49-F238E27FC236}">
                  <a16:creationId xmlns:a16="http://schemas.microsoft.com/office/drawing/2014/main" xmlns="" id="{E0D6B580-7AF6-63F3-2520-A89C1BAAD5F5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" name="فقاعة الكلام: مستطيلة 2">
              <a:extLst>
                <a:ext uri="{FF2B5EF4-FFF2-40B4-BE49-F238E27FC236}">
                  <a16:creationId xmlns:a16="http://schemas.microsoft.com/office/drawing/2014/main" xmlns="" id="{220821FA-1C9E-4E17-07F5-336512E5E5F1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فقاعة الكلام: مستطيلة 3">
              <a:extLst>
                <a:ext uri="{FF2B5EF4-FFF2-40B4-BE49-F238E27FC236}">
                  <a16:creationId xmlns:a16="http://schemas.microsoft.com/office/drawing/2014/main" xmlns="" id="{F41C981E-A481-33DD-4162-B76B8002199C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xmlns="" id="{F75BC86D-06B0-02C9-853C-D9AD356AE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45270" y="2323746"/>
              <a:ext cx="625033" cy="649059"/>
            </a:xfrm>
            <a:prstGeom prst="rect">
              <a:avLst/>
            </a:pr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xmlns="" id="{CABB82D8-C82D-3D61-6866-86544D5A4CB6}"/>
                </a:ext>
              </a:extLst>
            </p:cNvPr>
            <p:cNvSpPr txBox="1"/>
            <p:nvPr/>
          </p:nvSpPr>
          <p:spPr>
            <a:xfrm>
              <a:off x="3830846" y="2234141"/>
              <a:ext cx="434699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sz="2400" b="1" dirty="0">
                  <a:solidFill>
                    <a:srgbClr val="0E5E86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4-</a:t>
              </a:r>
              <a:r>
                <a:rPr lang="en-US" sz="24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Language in context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65048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8725BE8-3943-8DC3-7108-BC3350375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19" y="1311669"/>
            <a:ext cx="10962641" cy="541463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9A909744-C9B4-2FEB-A007-8F423429B29B}"/>
              </a:ext>
            </a:extLst>
          </p:cNvPr>
          <p:cNvSpPr txBox="1"/>
          <p:nvPr/>
        </p:nvSpPr>
        <p:spPr>
          <a:xfrm>
            <a:off x="5469493" y="2217379"/>
            <a:ext cx="416179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1" u="none" strike="noStrike" baseline="0" dirty="0">
                <a:latin typeface="SRASerifUnicode1.1-Italic"/>
              </a:rPr>
              <a:t>In 19 49, Jack </a:t>
            </a:r>
            <a:r>
              <a:rPr lang="en-US" sz="1800" b="0" i="1" u="none" strike="noStrike" baseline="0" dirty="0" err="1">
                <a:latin typeface="SRASerifUnicode1.1-Italic"/>
              </a:rPr>
              <a:t>Wurm</a:t>
            </a:r>
            <a:r>
              <a:rPr lang="en-US" sz="1800" b="0" i="1" u="none" strike="noStrike" baseline="0" dirty="0">
                <a:latin typeface="SRASerifUnicode1.1-Italic"/>
              </a:rPr>
              <a:t>, an unemployed man,</a:t>
            </a:r>
          </a:p>
          <a:p>
            <a:pPr algn="l"/>
            <a:r>
              <a:rPr lang="en-US" sz="1800" b="0" i="1" u="none" strike="noStrike" baseline="0" dirty="0">
                <a:latin typeface="SRASerifUnicode1.1-Italic"/>
              </a:rPr>
              <a:t>was walking aimlessly on a California</a:t>
            </a:r>
          </a:p>
          <a:p>
            <a:pPr algn="l"/>
            <a:r>
              <a:rPr lang="en-US" sz="1800" b="0" i="1" u="none" strike="noStrike" baseline="0" dirty="0">
                <a:latin typeface="SRASerifUnicode1.1-Italic"/>
              </a:rPr>
              <a:t>beach when he came a cross a bottle that</a:t>
            </a:r>
          </a:p>
          <a:p>
            <a:pPr algn="l"/>
            <a:r>
              <a:rPr lang="en-US" sz="1800" b="0" i="1" u="none" strike="noStrike" baseline="0" dirty="0">
                <a:latin typeface="SRASerifUnicode1.1-Italic"/>
              </a:rPr>
              <a:t>had floated onto the beach. In it was</a:t>
            </a:r>
          </a:p>
          <a:p>
            <a:pPr algn="l"/>
            <a:r>
              <a:rPr lang="en-US" sz="1800" b="0" i="1" u="none" strike="noStrike" baseline="0" dirty="0">
                <a:latin typeface="SRASerifUnicode1.1-Italic"/>
              </a:rPr>
              <a:t>a piece of paper with t his message:</a:t>
            </a:r>
          </a:p>
          <a:p>
            <a:pPr algn="l"/>
            <a:r>
              <a:rPr lang="en-US" sz="1800" b="0" i="1" u="none" strike="noStrike" baseline="0" dirty="0">
                <a:latin typeface="SRASerifUnicode1.1-Italic"/>
              </a:rPr>
              <a:t>“To avoid confusion, I leave my entire</a:t>
            </a:r>
          </a:p>
          <a:p>
            <a:pPr algn="l"/>
            <a:r>
              <a:rPr lang="en-US" sz="1800" b="0" i="1" u="none" strike="noStrike" baseline="0" dirty="0">
                <a:latin typeface="SRASerifUnicode1.1-Italic"/>
              </a:rPr>
              <a:t>estate to the lucky person who finds</a:t>
            </a:r>
          </a:p>
          <a:p>
            <a:pPr algn="l"/>
            <a:r>
              <a:rPr lang="en-US" sz="1800" b="0" i="1" u="none" strike="noStrike" baseline="0" dirty="0">
                <a:latin typeface="SRASerifUnicode1.1-Italic"/>
              </a:rPr>
              <a:t>this bottle and to my attorney, Barry</a:t>
            </a:r>
          </a:p>
          <a:p>
            <a:pPr algn="l"/>
            <a:r>
              <a:rPr lang="en-US" sz="1800" b="0" i="1" u="none" strike="noStrike" baseline="0" dirty="0">
                <a:latin typeface="SRASerifUnicode1.1-Italic"/>
              </a:rPr>
              <a:t>Cohen, share and share alike. Daisy</a:t>
            </a:r>
          </a:p>
          <a:p>
            <a:pPr algn="l"/>
            <a:r>
              <a:rPr lang="en-US" sz="1800" b="0" i="1" u="none" strike="noStrike" baseline="0" dirty="0">
                <a:latin typeface="SRASerifUnicode1.1-Italic"/>
              </a:rPr>
              <a:t>Alexander, June 20, 1937.” It was not</a:t>
            </a:r>
          </a:p>
          <a:p>
            <a:pPr algn="l"/>
            <a:r>
              <a:rPr lang="en-US" sz="1800" b="0" i="1" u="none" strike="noStrike" baseline="0" dirty="0">
                <a:latin typeface="SRASerifUnicode1.1-Italic"/>
              </a:rPr>
              <a:t>a hoax. Mr. </a:t>
            </a:r>
            <a:r>
              <a:rPr lang="en-US" sz="1800" b="0" i="1" u="none" strike="noStrike" baseline="0" dirty="0" err="1">
                <a:latin typeface="SRASerifUnicode1.1-Italic"/>
              </a:rPr>
              <a:t>Wurm</a:t>
            </a:r>
            <a:r>
              <a:rPr lang="en-US" sz="1800" b="0" i="1" u="none" strike="noStrike" baseline="0" dirty="0">
                <a:latin typeface="SRASerifUnicode1.1-Italic"/>
              </a:rPr>
              <a:t> receive d over</a:t>
            </a:r>
          </a:p>
          <a:p>
            <a:pPr algn="l"/>
            <a:r>
              <a:rPr lang="it-IT" sz="1800" b="0" i="1" u="none" strike="noStrike" baseline="0" dirty="0">
                <a:latin typeface="SRASerifUnicode1.1-Italic"/>
              </a:rPr>
              <a:t>$6 mi l lion fro m Daisy</a:t>
            </a:r>
          </a:p>
          <a:p>
            <a:pPr algn="l"/>
            <a:r>
              <a:rPr lang="en-US" sz="1800" b="0" i="1" u="none" strike="noStrike" baseline="0" dirty="0">
                <a:latin typeface="SRASerifUnicode1.1-Italic"/>
              </a:rPr>
              <a:t>Alexander’s estate.</a:t>
            </a:r>
            <a:endParaRPr lang="ar-SA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70B5CE6A-582D-7726-19B5-E2A8645A25D8}"/>
              </a:ext>
            </a:extLst>
          </p:cNvPr>
          <p:cNvSpPr txBox="1"/>
          <p:nvPr/>
        </p:nvSpPr>
        <p:spPr>
          <a:xfrm>
            <a:off x="345382" y="131694"/>
            <a:ext cx="109626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following talks about a message that was found in a bottle. </a:t>
            </a:r>
            <a:r>
              <a:rPr lang="en-US" sz="20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Imagine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you found the message.</a:t>
            </a:r>
          </a:p>
          <a:p>
            <a:pPr algn="l"/>
            <a:r>
              <a:rPr lang="en-US" sz="2000" b="0" i="0" u="none" strike="noStrike" baseline="0" dirty="0">
                <a:solidFill>
                  <a:schemeClr val="accent4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Discuss</a:t>
            </a:r>
            <a:r>
              <a:rPr lang="en-US" sz="20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with a partner </a:t>
            </a:r>
            <a:r>
              <a:rPr lang="en-US" sz="2000" b="0" i="0" u="sng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you would have thought if you had found the bottle and what you would have done with the money</a:t>
            </a:r>
            <a:endParaRPr lang="ar-SA" sz="2000" u="sng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3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186C9D94-A2DD-E9FD-DB18-5553B9E00F38}"/>
              </a:ext>
            </a:extLst>
          </p:cNvPr>
          <p:cNvSpPr txBox="1"/>
          <p:nvPr/>
        </p:nvSpPr>
        <p:spPr>
          <a:xfrm>
            <a:off x="120962" y="991946"/>
            <a:ext cx="4561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 Who was walking on the beach ?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xmlns="" id="{CF5323CD-5844-5963-3B85-7AD3C7217A4E}"/>
              </a:ext>
            </a:extLst>
          </p:cNvPr>
          <p:cNvSpPr txBox="1"/>
          <p:nvPr/>
        </p:nvSpPr>
        <p:spPr>
          <a:xfrm>
            <a:off x="105972" y="1608061"/>
            <a:ext cx="166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 When ?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BCD82158-BCA9-C098-DB01-475AF15148EE}"/>
              </a:ext>
            </a:extLst>
          </p:cNvPr>
          <p:cNvSpPr txBox="1"/>
          <p:nvPr/>
        </p:nvSpPr>
        <p:spPr>
          <a:xfrm>
            <a:off x="120962" y="2224175"/>
            <a:ext cx="1773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 Where ?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xmlns="" id="{DC7CAC49-8753-6BBA-66B9-C9BC43DDB206}"/>
              </a:ext>
            </a:extLst>
          </p:cNvPr>
          <p:cNvSpPr txBox="1"/>
          <p:nvPr/>
        </p:nvSpPr>
        <p:spPr>
          <a:xfrm>
            <a:off x="105972" y="2840289"/>
            <a:ext cx="317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 What was he doing ?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xmlns="" id="{A30576E9-C08A-E51D-1909-09E29B43D4E1}"/>
              </a:ext>
            </a:extLst>
          </p:cNvPr>
          <p:cNvSpPr txBox="1"/>
          <p:nvPr/>
        </p:nvSpPr>
        <p:spPr>
          <a:xfrm>
            <a:off x="90982" y="3456403"/>
            <a:ext cx="317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5- What did he find ?</a:t>
            </a: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xmlns="" id="{4C5405FC-CA50-F869-217A-DF9DE451C89F}"/>
              </a:ext>
            </a:extLst>
          </p:cNvPr>
          <p:cNvSpPr txBox="1"/>
          <p:nvPr/>
        </p:nvSpPr>
        <p:spPr>
          <a:xfrm>
            <a:off x="75991" y="4072517"/>
            <a:ext cx="4264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6- What was inside the bottle ?</a:t>
            </a:r>
          </a:p>
        </p:txBody>
      </p:sp>
      <p:sp>
        <p:nvSpPr>
          <p:cNvPr id="8" name="TextBox 27">
            <a:extLst>
              <a:ext uri="{FF2B5EF4-FFF2-40B4-BE49-F238E27FC236}">
                <a16:creationId xmlns:a16="http://schemas.microsoft.com/office/drawing/2014/main" xmlns="" id="{B15AA06B-6AAF-CD11-ACA1-105C266E3E95}"/>
              </a:ext>
            </a:extLst>
          </p:cNvPr>
          <p:cNvSpPr txBox="1"/>
          <p:nvPr/>
        </p:nvSpPr>
        <p:spPr>
          <a:xfrm>
            <a:off x="46011" y="4673024"/>
            <a:ext cx="4264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7- What does the message say ?</a:t>
            </a:r>
          </a:p>
        </p:txBody>
      </p:sp>
      <p:sp>
        <p:nvSpPr>
          <p:cNvPr id="9" name="TextBox 33">
            <a:extLst>
              <a:ext uri="{FF2B5EF4-FFF2-40B4-BE49-F238E27FC236}">
                <a16:creationId xmlns:a16="http://schemas.microsoft.com/office/drawing/2014/main" xmlns="" id="{701E6361-1D22-A6C3-5A00-7667D591F782}"/>
              </a:ext>
            </a:extLst>
          </p:cNvPr>
          <p:cNvSpPr txBox="1"/>
          <p:nvPr/>
        </p:nvSpPr>
        <p:spPr>
          <a:xfrm>
            <a:off x="37056" y="5273531"/>
            <a:ext cx="387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9- When did Daisy write it ?</a:t>
            </a:r>
          </a:p>
        </p:txBody>
      </p:sp>
      <p:sp>
        <p:nvSpPr>
          <p:cNvPr id="10" name="TextBox 34">
            <a:extLst>
              <a:ext uri="{FF2B5EF4-FFF2-40B4-BE49-F238E27FC236}">
                <a16:creationId xmlns:a16="http://schemas.microsoft.com/office/drawing/2014/main" xmlns="" id="{D4E7EDD2-2C56-4281-B56C-3F0AD91C0EDA}"/>
              </a:ext>
            </a:extLst>
          </p:cNvPr>
          <p:cNvSpPr txBox="1"/>
          <p:nvPr/>
        </p:nvSpPr>
        <p:spPr>
          <a:xfrm>
            <a:off x="0" y="5874037"/>
            <a:ext cx="4682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10- How much money did Jack receive ?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xmlns="" id="{C45C36CE-2A5C-48A3-EF9D-F3C8E25D2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18" r="17039" b="7389"/>
          <a:stretch/>
        </p:blipFill>
        <p:spPr>
          <a:xfrm>
            <a:off x="5177929" y="99210"/>
            <a:ext cx="6600606" cy="614393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89F3B7BA-88B7-B57C-B75E-103666B3249F}"/>
              </a:ext>
            </a:extLst>
          </p:cNvPr>
          <p:cNvSpPr txBox="1"/>
          <p:nvPr/>
        </p:nvSpPr>
        <p:spPr>
          <a:xfrm>
            <a:off x="6446989" y="1124463"/>
            <a:ext cx="509914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1" u="none" strike="noStrike" baseline="0" dirty="0">
                <a:latin typeface="SRASerifUnicode1.1-Italic"/>
              </a:rPr>
              <a:t>In 19 49, Jack </a:t>
            </a:r>
            <a:r>
              <a:rPr lang="en-US" sz="2000" b="0" i="1" u="none" strike="noStrike" baseline="0" dirty="0" err="1">
                <a:latin typeface="SRASerifUnicode1.1-Italic"/>
              </a:rPr>
              <a:t>Wurm</a:t>
            </a:r>
            <a:r>
              <a:rPr lang="en-US" sz="2000" b="0" i="1" u="none" strike="noStrike" baseline="0" dirty="0">
                <a:latin typeface="SRASerifUnicode1.1-Italic"/>
              </a:rPr>
              <a:t>, an unemployed man,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was walking aimlessly on a California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beach when he came a cross a bottle that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had floated onto the beach. In it was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a piece of paper with t his message: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“To avoid confusion, I leave my entire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estate to the lucky person who finds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this bottle and to my attorney, Barry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Cohen, share and share alike. Daisy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Alexander, June 20, 1937.” It was not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a hoax. Mr. </a:t>
            </a:r>
            <a:r>
              <a:rPr lang="en-US" sz="2000" b="0" i="1" u="none" strike="noStrike" baseline="0" dirty="0" err="1">
                <a:latin typeface="SRASerifUnicode1.1-Italic"/>
              </a:rPr>
              <a:t>Wurm</a:t>
            </a:r>
            <a:r>
              <a:rPr lang="en-US" sz="2000" b="0" i="1" u="none" strike="noStrike" baseline="0" dirty="0">
                <a:latin typeface="SRASerifUnicode1.1-Italic"/>
              </a:rPr>
              <a:t> received over</a:t>
            </a:r>
          </a:p>
          <a:p>
            <a:pPr algn="l"/>
            <a:r>
              <a:rPr lang="it-IT" sz="2000" b="0" i="1" u="none" strike="noStrike" baseline="0" dirty="0">
                <a:latin typeface="SRASerifUnicode1.1-Italic"/>
              </a:rPr>
              <a:t>$6 million from Daisy</a:t>
            </a:r>
          </a:p>
          <a:p>
            <a:pPr algn="l"/>
            <a:r>
              <a:rPr lang="en-US" sz="2000" b="0" i="1" u="none" strike="noStrike" baseline="0" dirty="0">
                <a:latin typeface="SRASerifUnicode1.1-Italic"/>
              </a:rPr>
              <a:t>Alexander’s estate.</a:t>
            </a:r>
            <a:endParaRPr lang="ar-SA" dirty="0"/>
          </a:p>
        </p:txBody>
      </p: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xmlns="" id="{1399E8FA-CB87-1B8A-4552-EE01279A4D82}"/>
              </a:ext>
            </a:extLst>
          </p:cNvPr>
          <p:cNvCxnSpPr>
            <a:cxnSpLocks/>
          </p:cNvCxnSpPr>
          <p:nvPr/>
        </p:nvCxnSpPr>
        <p:spPr>
          <a:xfrm>
            <a:off x="7498312" y="1462541"/>
            <a:ext cx="116923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8">
            <a:extLst>
              <a:ext uri="{FF2B5EF4-FFF2-40B4-BE49-F238E27FC236}">
                <a16:creationId xmlns:a16="http://schemas.microsoft.com/office/drawing/2014/main" xmlns="" id="{1B3B792D-6019-1A02-667B-C2B508DB6A1A}"/>
              </a:ext>
            </a:extLst>
          </p:cNvPr>
          <p:cNvSpPr/>
          <p:nvPr/>
        </p:nvSpPr>
        <p:spPr>
          <a:xfrm>
            <a:off x="6477833" y="1124463"/>
            <a:ext cx="964367" cy="3747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xmlns="" id="{EA257E6B-E751-919E-3B35-69BDAC054826}"/>
              </a:ext>
            </a:extLst>
          </p:cNvPr>
          <p:cNvCxnSpPr>
            <a:cxnSpLocks/>
          </p:cNvCxnSpPr>
          <p:nvPr/>
        </p:nvCxnSpPr>
        <p:spPr>
          <a:xfrm>
            <a:off x="9274560" y="1748948"/>
            <a:ext cx="116923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xmlns="" id="{D93EBD85-FA53-8856-FF49-B8167DA54768}"/>
              </a:ext>
            </a:extLst>
          </p:cNvPr>
          <p:cNvCxnSpPr>
            <a:cxnSpLocks/>
          </p:cNvCxnSpPr>
          <p:nvPr/>
        </p:nvCxnSpPr>
        <p:spPr>
          <a:xfrm>
            <a:off x="6477833" y="2030795"/>
            <a:ext cx="73024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xmlns="" id="{A07E7A74-2CDB-3F86-BF68-F1A8A51E6251}"/>
              </a:ext>
            </a:extLst>
          </p:cNvPr>
          <p:cNvCxnSpPr>
            <a:cxnSpLocks/>
          </p:cNvCxnSpPr>
          <p:nvPr/>
        </p:nvCxnSpPr>
        <p:spPr>
          <a:xfrm>
            <a:off x="6577071" y="1748948"/>
            <a:ext cx="2090474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0">
            <a:extLst>
              <a:ext uri="{FF2B5EF4-FFF2-40B4-BE49-F238E27FC236}">
                <a16:creationId xmlns:a16="http://schemas.microsoft.com/office/drawing/2014/main" xmlns="" id="{CBDAC794-5E58-8FD0-312E-041CE9B29289}"/>
              </a:ext>
            </a:extLst>
          </p:cNvPr>
          <p:cNvCxnSpPr>
            <a:cxnSpLocks/>
          </p:cNvCxnSpPr>
          <p:nvPr/>
        </p:nvCxnSpPr>
        <p:spPr>
          <a:xfrm>
            <a:off x="9743090" y="2045536"/>
            <a:ext cx="70070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xmlns="" id="{38C4AAA9-0544-A3B5-54AD-D549920738EC}"/>
              </a:ext>
            </a:extLst>
          </p:cNvPr>
          <p:cNvCxnSpPr>
            <a:cxnSpLocks/>
          </p:cNvCxnSpPr>
          <p:nvPr/>
        </p:nvCxnSpPr>
        <p:spPr>
          <a:xfrm>
            <a:off x="6605543" y="2694878"/>
            <a:ext cx="1477385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>
            <a:extLst>
              <a:ext uri="{FF2B5EF4-FFF2-40B4-BE49-F238E27FC236}">
                <a16:creationId xmlns:a16="http://schemas.microsoft.com/office/drawing/2014/main" xmlns="" id="{F5EFDEAB-75EC-16D9-823F-2FDBE2F857A4}"/>
              </a:ext>
            </a:extLst>
          </p:cNvPr>
          <p:cNvCxnSpPr>
            <a:cxnSpLocks/>
          </p:cNvCxnSpPr>
          <p:nvPr/>
        </p:nvCxnSpPr>
        <p:spPr>
          <a:xfrm>
            <a:off x="6623462" y="2955010"/>
            <a:ext cx="204408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8">
            <a:extLst>
              <a:ext uri="{FF2B5EF4-FFF2-40B4-BE49-F238E27FC236}">
                <a16:creationId xmlns:a16="http://schemas.microsoft.com/office/drawing/2014/main" xmlns="" id="{FF973B38-B7DF-E958-5858-BC2866D2B7DE}"/>
              </a:ext>
            </a:extLst>
          </p:cNvPr>
          <p:cNvSpPr/>
          <p:nvPr/>
        </p:nvSpPr>
        <p:spPr>
          <a:xfrm>
            <a:off x="7623673" y="3885145"/>
            <a:ext cx="1650887" cy="3747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10">
            <a:extLst>
              <a:ext uri="{FF2B5EF4-FFF2-40B4-BE49-F238E27FC236}">
                <a16:creationId xmlns:a16="http://schemas.microsoft.com/office/drawing/2014/main" xmlns="" id="{FCB0F7A9-DA3F-A955-5D56-C8F36C9EFD3A}"/>
              </a:ext>
            </a:extLst>
          </p:cNvPr>
          <p:cNvCxnSpPr>
            <a:cxnSpLocks/>
          </p:cNvCxnSpPr>
          <p:nvPr/>
        </p:nvCxnSpPr>
        <p:spPr>
          <a:xfrm>
            <a:off x="6577071" y="4794320"/>
            <a:ext cx="777543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xmlns="" id="{8B6F6B0F-2849-0C28-9345-0565D772AF98}"/>
              </a:ext>
            </a:extLst>
          </p:cNvPr>
          <p:cNvGrpSpPr/>
          <p:nvPr/>
        </p:nvGrpSpPr>
        <p:grpSpPr>
          <a:xfrm>
            <a:off x="2984739" y="-3761821"/>
            <a:ext cx="6222521" cy="3168770"/>
            <a:chOff x="3295290" y="1371600"/>
            <a:chExt cx="6222521" cy="3168770"/>
          </a:xfrm>
        </p:grpSpPr>
        <p:sp>
          <p:nvSpPr>
            <p:cNvPr id="33" name="فقاعة الكلام: مستطيلة 32">
              <a:extLst>
                <a:ext uri="{FF2B5EF4-FFF2-40B4-BE49-F238E27FC236}">
                  <a16:creationId xmlns:a16="http://schemas.microsoft.com/office/drawing/2014/main" xmlns="" id="{4BDA995C-19C3-C602-C0EC-91C1506B1C0D}"/>
                </a:ext>
              </a:extLst>
            </p:cNvPr>
            <p:cNvSpPr/>
            <p:nvPr/>
          </p:nvSpPr>
          <p:spPr>
            <a:xfrm>
              <a:off x="3295290" y="13716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4" name="فقاعة الكلام: مستطيلة 33">
              <a:extLst>
                <a:ext uri="{FF2B5EF4-FFF2-40B4-BE49-F238E27FC236}">
                  <a16:creationId xmlns:a16="http://schemas.microsoft.com/office/drawing/2014/main" xmlns="" id="{4AAF27D1-5338-0E1E-4004-716CE0B2FB7F}"/>
                </a:ext>
              </a:extLst>
            </p:cNvPr>
            <p:cNvSpPr/>
            <p:nvPr/>
          </p:nvSpPr>
          <p:spPr>
            <a:xfrm>
              <a:off x="3447690" y="15240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5" name="فقاعة الكلام: مستطيلة 34">
              <a:extLst>
                <a:ext uri="{FF2B5EF4-FFF2-40B4-BE49-F238E27FC236}">
                  <a16:creationId xmlns:a16="http://schemas.microsoft.com/office/drawing/2014/main" xmlns="" id="{D42B24D4-2EFD-5037-2FF2-29D7AF8BF6AC}"/>
                </a:ext>
              </a:extLst>
            </p:cNvPr>
            <p:cNvSpPr/>
            <p:nvPr/>
          </p:nvSpPr>
          <p:spPr>
            <a:xfrm>
              <a:off x="3600090" y="1676400"/>
              <a:ext cx="5917721" cy="2863970"/>
            </a:xfrm>
            <a:prstGeom prst="wedgeRectCallout">
              <a:avLst/>
            </a:prstGeom>
            <a:noFill/>
            <a:ln w="762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xmlns="" id="{7B715A9D-C67E-56C4-B9B2-7D8652073030}"/>
                </a:ext>
              </a:extLst>
            </p:cNvPr>
            <p:cNvSpPr txBox="1"/>
            <p:nvPr/>
          </p:nvSpPr>
          <p:spPr>
            <a:xfrm>
              <a:off x="4794942" y="2369721"/>
              <a:ext cx="434699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200000"/>
                </a:lnSpc>
              </a:pPr>
              <a:r>
                <a:rPr lang="en-US" sz="2400" b="1" dirty="0">
                  <a:solidFill>
                    <a:srgbClr val="E4A318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5</a:t>
              </a:r>
              <a:r>
                <a:rPr lang="en-US" sz="24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-Listening</a:t>
              </a:r>
              <a:endParaRPr lang="ar-SA" sz="2400" b="1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xmlns="" id="{5934EA92-7B74-6A25-7B9A-0FC5F2CB3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1110" y="2520005"/>
              <a:ext cx="578734" cy="567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140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579</Words>
  <Application>Microsoft Office PowerPoint</Application>
  <PresentationFormat>Custom</PresentationFormat>
  <Paragraphs>103</Paragraphs>
  <Slides>19</Slides>
  <Notes>1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91</cp:revision>
  <dcterms:created xsi:type="dcterms:W3CDTF">2022-05-15T07:58:19Z</dcterms:created>
  <dcterms:modified xsi:type="dcterms:W3CDTF">2023-03-20T23:26:33Z</dcterms:modified>
</cp:coreProperties>
</file>