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وحدات السعة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uv2962974od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9.jpeg"/><Relationship Id="rId5" Type="http://schemas.openxmlformats.org/officeDocument/2006/relationships/image" Target="../media/image31.png"/><Relationship Id="rId6" Type="http://schemas.openxmlformats.org/officeDocument/2006/relationships/image" Target="../media/image10.jpeg"/><Relationship Id="rId7" Type="http://schemas.openxmlformats.org/officeDocument/2006/relationships/image" Target="../media/image32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5.xml"/><Relationship Id="rId14" Type="http://schemas.openxmlformats.org/officeDocument/2006/relationships/slide" Target="slide17.xml"/><Relationship Id="rId15" Type="http://schemas.openxmlformats.org/officeDocument/2006/relationships/slide" Target="slide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image" Target="../media/image11.png"/><Relationship Id="rId13" Type="http://schemas.openxmlformats.org/officeDocument/2006/relationships/image" Target="../media/image8.png"/><Relationship Id="rId14" Type="http://schemas.openxmlformats.org/officeDocument/2006/relationships/image" Target="../media/image12.png"/><Relationship Id="rId15" Type="http://schemas.openxmlformats.org/officeDocument/2006/relationships/hyperlink" Target="https://drive.google.com/file/d/1NtXFyz0igKvyEFLc_ea_lyl7ac_8YClz/view?usp=drivesdk" TargetMode="External"/><Relationship Id="rId16" Type="http://schemas.openxmlformats.org/officeDocument/2006/relationships/image" Target="../media/image13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4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5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9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slide" Target="slide19.xml"/><Relationship Id="rId13" Type="http://schemas.openxmlformats.org/officeDocument/2006/relationships/hyperlink" Target="https://drive.google.com/file/d/1NtXFyz0igKvyEFLc_ea_lyl7ac_8YClz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Relationship Id="rId32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Relationship Id="rId31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gfrkPApfuw?playlist=YgfrkPApfuw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٥٤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٥٤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8708802" y="1167046"/>
            <a:ext cx="5337101" cy="1953665"/>
            <a:chOff x="0" y="0"/>
            <a:chExt cx="5337099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283" name="وحدات القياس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وحدات القياس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عاشر:وحدات الطول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العاشر:وحدات الطول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١٠-٤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وحدات السعة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6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94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9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5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9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2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61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1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0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0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0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0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1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22" name="IMG_9486.png" descr="IMG_9486.png"/>
          <p:cNvPicPr>
            <a:picLocks noChangeAspect="1"/>
          </p:cNvPicPr>
          <p:nvPr/>
        </p:nvPicPr>
        <p:blipFill>
          <a:blip r:embed="rId30">
            <a:extLst/>
          </a:blip>
          <a:srcRect l="11571" t="2128" r="0" b="77331"/>
          <a:stretch>
            <a:fillRect/>
          </a:stretch>
        </p:blipFill>
        <p:spPr>
          <a:xfrm>
            <a:off x="3134524" y="1865132"/>
            <a:ext cx="20192955" cy="2148788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٣٠٠٠"/>
          <p:cNvSpPr txBox="1"/>
          <p:nvPr/>
        </p:nvSpPr>
        <p:spPr>
          <a:xfrm>
            <a:off x="19410674" y="4658192"/>
            <a:ext cx="265479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٣٠٠٠ </a:t>
            </a:r>
          </a:p>
        </p:txBody>
      </p:sp>
      <p:sp>
        <p:nvSpPr>
          <p:cNvPr id="624" name="٧"/>
          <p:cNvSpPr txBox="1"/>
          <p:nvPr/>
        </p:nvSpPr>
        <p:spPr>
          <a:xfrm>
            <a:off x="11845536" y="4658192"/>
            <a:ext cx="1849334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٧</a:t>
            </a:r>
          </a:p>
        </p:txBody>
      </p:sp>
      <p:sp>
        <p:nvSpPr>
          <p:cNvPr id="625" name="٤٠٠٠"/>
          <p:cNvSpPr txBox="1"/>
          <p:nvPr/>
        </p:nvSpPr>
        <p:spPr>
          <a:xfrm>
            <a:off x="4699906" y="4658192"/>
            <a:ext cx="2702880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٤٠٠٠</a:t>
            </a:r>
          </a:p>
        </p:txBody>
      </p:sp>
      <p:pic>
        <p:nvPicPr>
          <p:cNvPr id="626" name="IMG_9486.png" descr="IMG_9486.png"/>
          <p:cNvPicPr>
            <a:picLocks noChangeAspect="1"/>
          </p:cNvPicPr>
          <p:nvPr/>
        </p:nvPicPr>
        <p:blipFill>
          <a:blip r:embed="rId30">
            <a:extLst/>
          </a:blip>
          <a:srcRect l="14231" t="23617" r="1235" b="66522"/>
          <a:stretch>
            <a:fillRect/>
          </a:stretch>
        </p:blipFill>
        <p:spPr>
          <a:xfrm>
            <a:off x="4024318" y="6282435"/>
            <a:ext cx="19303342" cy="1031481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٠٫٣٢٥"/>
          <p:cNvSpPr txBox="1"/>
          <p:nvPr/>
        </p:nvSpPr>
        <p:spPr>
          <a:xfrm>
            <a:off x="19550442" y="8013210"/>
            <a:ext cx="2654793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٠٫٣٢٥</a:t>
            </a:r>
          </a:p>
        </p:txBody>
      </p:sp>
      <p:sp>
        <p:nvSpPr>
          <p:cNvPr id="628" name="٠٫٠٤٢"/>
          <p:cNvSpPr txBox="1"/>
          <p:nvPr/>
        </p:nvSpPr>
        <p:spPr>
          <a:xfrm>
            <a:off x="11664127" y="8013210"/>
            <a:ext cx="3122388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٠٫٠٤٢</a:t>
            </a:r>
          </a:p>
        </p:txBody>
      </p:sp>
      <p:sp>
        <p:nvSpPr>
          <p:cNvPr id="629" name="١٥٠٠"/>
          <p:cNvSpPr txBox="1"/>
          <p:nvPr/>
        </p:nvSpPr>
        <p:spPr>
          <a:xfrm>
            <a:off x="4839674" y="8013210"/>
            <a:ext cx="2702880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١٥٠٠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3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3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6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3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3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3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3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6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6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6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6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7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6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2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69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8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7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7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8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93" name="IMG_9486.png" descr="IMG_9486.png"/>
          <p:cNvPicPr>
            <a:picLocks noChangeAspect="1"/>
          </p:cNvPicPr>
          <p:nvPr/>
        </p:nvPicPr>
        <p:blipFill>
          <a:blip r:embed="rId31">
            <a:extLst/>
          </a:blip>
          <a:srcRect l="35840" t="33984" r="947" b="41798"/>
          <a:stretch>
            <a:fillRect/>
          </a:stretch>
        </p:blipFill>
        <p:spPr>
          <a:xfrm>
            <a:off x="6160361" y="1865132"/>
            <a:ext cx="16706098" cy="2932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00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98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9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9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0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0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0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25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7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1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26" name="IMG_9486.png" descr="IMG_9486.png"/>
          <p:cNvPicPr>
            <a:picLocks noChangeAspect="1"/>
          </p:cNvPicPr>
          <p:nvPr/>
        </p:nvPicPr>
        <p:blipFill>
          <a:blip r:embed="rId30">
            <a:extLst/>
          </a:blip>
          <a:srcRect l="35840" t="33984" r="947" b="41798"/>
          <a:stretch>
            <a:fillRect/>
          </a:stretch>
        </p:blipFill>
        <p:spPr>
          <a:xfrm>
            <a:off x="6160361" y="1865132"/>
            <a:ext cx="16706098" cy="2932181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١٠٠٠ مل = ١ ل"/>
          <p:cNvSpPr txBox="1"/>
          <p:nvPr/>
        </p:nvSpPr>
        <p:spPr>
          <a:xfrm>
            <a:off x="16635485" y="5441623"/>
            <a:ext cx="4828163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١٠٠٠ مل = ١ ل</a:t>
            </a:r>
          </a:p>
        </p:txBody>
      </p:sp>
      <p:sp>
        <p:nvSpPr>
          <p:cNvPr id="728" name="&gt;"/>
          <p:cNvSpPr txBox="1"/>
          <p:nvPr/>
        </p:nvSpPr>
        <p:spPr>
          <a:xfrm>
            <a:off x="17952677" y="3636603"/>
            <a:ext cx="1534198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&gt;</a:t>
            </a:r>
          </a:p>
        </p:txBody>
      </p:sp>
      <p:sp>
        <p:nvSpPr>
          <p:cNvPr id="729" name="٠٫٣٩ ل = ٣٩٠ مل"/>
          <p:cNvSpPr txBox="1"/>
          <p:nvPr/>
        </p:nvSpPr>
        <p:spPr>
          <a:xfrm>
            <a:off x="7096981" y="5441623"/>
            <a:ext cx="5813948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٠٫٣٩ ل = ٣٩٠ مل</a:t>
            </a:r>
          </a:p>
        </p:txBody>
      </p:sp>
      <p:sp>
        <p:nvSpPr>
          <p:cNvPr id="730" name="="/>
          <p:cNvSpPr txBox="1"/>
          <p:nvPr/>
        </p:nvSpPr>
        <p:spPr>
          <a:xfrm>
            <a:off x="9521995" y="3636603"/>
            <a:ext cx="1534198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=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3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3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6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3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3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3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4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6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6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6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6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7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93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79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8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7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7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8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94" name="IMG_9488.png" descr="IMG_9488.png"/>
          <p:cNvPicPr>
            <a:picLocks noChangeAspect="1"/>
          </p:cNvPicPr>
          <p:nvPr/>
        </p:nvPicPr>
        <p:blipFill>
          <a:blip r:embed="rId31">
            <a:extLst/>
          </a:blip>
          <a:srcRect l="13769" t="58342" r="1557" b="18087"/>
          <a:stretch>
            <a:fillRect/>
          </a:stretch>
        </p:blipFill>
        <p:spPr>
          <a:xfrm>
            <a:off x="4890094" y="2561325"/>
            <a:ext cx="18177398" cy="2318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01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9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0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0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0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2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1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27" name="IMG_9488.png" descr="IMG_9488.png"/>
          <p:cNvPicPr>
            <a:picLocks noChangeAspect="1"/>
          </p:cNvPicPr>
          <p:nvPr/>
        </p:nvPicPr>
        <p:blipFill>
          <a:blip r:embed="rId30">
            <a:extLst/>
          </a:blip>
          <a:srcRect l="13769" t="58342" r="1557" b="18087"/>
          <a:stretch>
            <a:fillRect/>
          </a:stretch>
        </p:blipFill>
        <p:spPr>
          <a:xfrm>
            <a:off x="4890094" y="2561325"/>
            <a:ext cx="18177398" cy="2318014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٤٥٠ ل = ٤٥٠٠٠٠ مل"/>
          <p:cNvSpPr txBox="1"/>
          <p:nvPr/>
        </p:nvSpPr>
        <p:spPr>
          <a:xfrm>
            <a:off x="9030255" y="5854010"/>
            <a:ext cx="9121263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٤٥٠ ل = ٤٥٠٠٠٠ مل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83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3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83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4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40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838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3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9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43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41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4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4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71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84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4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47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4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8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8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7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7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7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92" name="IMG_9487.png" descr="IMG_9487.png"/>
          <p:cNvPicPr>
            <a:picLocks noChangeAspect="1"/>
          </p:cNvPicPr>
          <p:nvPr/>
        </p:nvPicPr>
        <p:blipFill>
          <a:blip r:embed="rId31">
            <a:extLst/>
          </a:blip>
          <a:srcRect l="5268" t="2536" r="1349" b="14854"/>
          <a:stretch>
            <a:fillRect/>
          </a:stretch>
        </p:blipFill>
        <p:spPr>
          <a:xfrm>
            <a:off x="4699907" y="2257793"/>
            <a:ext cx="18599431" cy="5835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3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99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89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8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0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0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0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24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92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2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0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0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1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1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1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2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2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25" name="IMG_9487.png" descr="IMG_9487.png"/>
          <p:cNvPicPr>
            <a:picLocks noChangeAspect="1"/>
          </p:cNvPicPr>
          <p:nvPr/>
        </p:nvPicPr>
        <p:blipFill>
          <a:blip r:embed="rId30">
            <a:extLst/>
          </a:blip>
          <a:srcRect l="5268" t="2536" r="1349" b="14854"/>
          <a:stretch>
            <a:fillRect/>
          </a:stretch>
        </p:blipFill>
        <p:spPr>
          <a:xfrm>
            <a:off x="4699907" y="2257793"/>
            <a:ext cx="18599431" cy="5835984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حازم"/>
          <p:cNvSpPr txBox="1"/>
          <p:nvPr/>
        </p:nvSpPr>
        <p:spPr>
          <a:xfrm>
            <a:off x="14930403" y="8344413"/>
            <a:ext cx="2932710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حازم </a:t>
            </a:r>
          </a:p>
        </p:txBody>
      </p:sp>
      <p:sp>
        <p:nvSpPr>
          <p:cNvPr id="927" name="لأن التحويل من صغير إلى كبير نقسم"/>
          <p:cNvSpPr txBox="1"/>
          <p:nvPr/>
        </p:nvSpPr>
        <p:spPr>
          <a:xfrm>
            <a:off x="6945956" y="9859156"/>
            <a:ext cx="11648495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لأن التحويل من صغير إلى كبير نقسم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936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929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37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3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45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940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1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2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3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48" name="IMG_9489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947" name="IMG_9489.jpeg" descr="IMG_948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54" t="0" r="554" b="0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6" name="IMG_9489.jpeg" descr="IMG_948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951" name="IMG_9490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950" name="IMG_9490.jpeg" descr="IMG_9490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030" r="0" b="2030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9" name="IMG_9490.jpeg" descr="IMG_9490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95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61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955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6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57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58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59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60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962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963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964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967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965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68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80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978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975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969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76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9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81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4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982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83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1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989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986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87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990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2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993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994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999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995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00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001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002" name="من ١٧ إلى ٢٤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١٧ إلى ٢٤</a:t>
            </a:r>
          </a:p>
        </p:txBody>
      </p:sp>
      <p:sp>
        <p:nvSpPr>
          <p:cNvPr id="1003" name="٥٦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graphicFrame>
        <p:nvGraphicFramePr>
          <p:cNvPr id="1004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9480.png" descr="IMG_9480.png"/>
          <p:cNvPicPr>
            <a:picLocks noChangeAspect="1"/>
          </p:cNvPicPr>
          <p:nvPr/>
        </p:nvPicPr>
        <p:blipFill>
          <a:blip r:embed="rId34">
            <a:extLst/>
          </a:blip>
          <a:srcRect l="6823" t="19623" r="3484" b="53820"/>
          <a:stretch>
            <a:fillRect/>
          </a:stretch>
        </p:blipFill>
        <p:spPr>
          <a:xfrm>
            <a:off x="9623599" y="2523278"/>
            <a:ext cx="7652024" cy="2866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9480.png" descr="IMG_9480.png"/>
          <p:cNvPicPr>
            <a:picLocks noChangeAspect="1"/>
          </p:cNvPicPr>
          <p:nvPr/>
        </p:nvPicPr>
        <p:blipFill>
          <a:blip r:embed="rId34">
            <a:extLst/>
          </a:blip>
          <a:srcRect l="59626" t="67519" r="3945" b="0"/>
          <a:stretch>
            <a:fillRect/>
          </a:stretch>
        </p:blipFill>
        <p:spPr>
          <a:xfrm>
            <a:off x="13449672" y="6858000"/>
            <a:ext cx="3713694" cy="4189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6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" name="IMG_9481.png" descr="IMG_9481.png"/>
          <p:cNvPicPr>
            <a:picLocks noChangeAspect="1"/>
          </p:cNvPicPr>
          <p:nvPr/>
        </p:nvPicPr>
        <p:blipFill>
          <a:blip r:embed="rId31">
            <a:extLst/>
          </a:blip>
          <a:srcRect l="5836" t="4146" r="3012" b="4146"/>
          <a:stretch>
            <a:fillRect/>
          </a:stretch>
        </p:blipFill>
        <p:spPr>
          <a:xfrm>
            <a:off x="3337806" y="3948605"/>
            <a:ext cx="18249368" cy="5818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IMG_9482.png"/>
          <p:cNvGrpSpPr/>
          <p:nvPr/>
        </p:nvGrpSpPr>
        <p:grpSpPr>
          <a:xfrm>
            <a:off x="4198485" y="3908525"/>
            <a:ext cx="10113567" cy="8174039"/>
            <a:chOff x="0" y="0"/>
            <a:chExt cx="10113565" cy="8174037"/>
          </a:xfrm>
        </p:grpSpPr>
        <p:pic>
          <p:nvPicPr>
            <p:cNvPr id="385" name="IMG_9482.png" descr="IMG_948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126" t="18197" r="15700" b="11713"/>
            <a:stretch>
              <a:fillRect/>
            </a:stretch>
          </p:blipFill>
          <p:spPr>
            <a:xfrm>
              <a:off x="44450" y="44450"/>
              <a:ext cx="10024729" cy="80850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4" name="IMG_9482.png" descr="IMG_948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113566" cy="8174038"/>
            </a:xfrm>
            <a:prstGeom prst="rect">
              <a:avLst/>
            </a:prstGeom>
            <a:effectLst/>
          </p:spPr>
        </p:pic>
      </p:grpSp>
      <p:grpSp>
        <p:nvGrpSpPr>
          <p:cNvPr id="395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1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389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0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4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3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6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1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1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0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0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0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8" name="IMG_9482.png" descr="IMG_9482.png"/>
          <p:cNvPicPr>
            <a:picLocks noChangeAspect="1"/>
          </p:cNvPicPr>
          <p:nvPr/>
        </p:nvPicPr>
        <p:blipFill>
          <a:blip r:embed="rId2">
            <a:extLst/>
          </a:blip>
          <a:srcRect l="18778" t="0" r="2311" b="91828"/>
          <a:stretch>
            <a:fillRect/>
          </a:stretch>
        </p:blipFill>
        <p:spPr>
          <a:xfrm>
            <a:off x="8110072" y="1759145"/>
            <a:ext cx="15183189" cy="12153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1" name="IMG_9482.png"/>
          <p:cNvGrpSpPr/>
          <p:nvPr/>
        </p:nvGrpSpPr>
        <p:grpSpPr>
          <a:xfrm>
            <a:off x="14820496" y="3988929"/>
            <a:ext cx="7516020" cy="1365251"/>
            <a:chOff x="0" y="0"/>
            <a:chExt cx="7516018" cy="1365250"/>
          </a:xfrm>
        </p:grpSpPr>
        <p:pic>
          <p:nvPicPr>
            <p:cNvPr id="420" name="IMG_9482.png" descr="IMG_948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587" t="9199" r="4233" b="81866"/>
            <a:stretch>
              <a:fillRect/>
            </a:stretch>
          </p:blipFill>
          <p:spPr>
            <a:xfrm>
              <a:off x="44450" y="44450"/>
              <a:ext cx="7426930" cy="12763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9" name="IMG_9482.png" descr="IMG_9482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7516019" cy="136525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3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9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2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2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8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43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3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3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36" name="تجميع"/>
          <p:cNvGrpSpPr/>
          <p:nvPr/>
        </p:nvGrpSpPr>
        <p:grpSpPr>
          <a:xfrm>
            <a:off x="11066757" y="1300024"/>
            <a:ext cx="11394026" cy="1130217"/>
            <a:chOff x="0" y="0"/>
            <a:chExt cx="11394024" cy="1130215"/>
          </a:xfrm>
        </p:grpSpPr>
        <p:pic>
          <p:nvPicPr>
            <p:cNvPr id="434" name="IMG_9423.png" descr="IMG_942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962" t="0" r="65039" b="90368"/>
            <a:stretch>
              <a:fillRect/>
            </a:stretch>
          </p:blipFill>
          <p:spPr>
            <a:xfrm>
              <a:off x="4437704" y="0"/>
              <a:ext cx="6956321" cy="1130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IMG_9423.png" descr="IMG_942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212" t="8969" r="65328" b="83942"/>
            <a:stretch>
              <a:fillRect/>
            </a:stretch>
          </p:blipFill>
          <p:spPr>
            <a:xfrm>
              <a:off x="0" y="210575"/>
              <a:ext cx="4882526" cy="831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5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5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4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3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4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4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4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5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7" name="IMG_9483.png" descr="IMG_9483.png"/>
          <p:cNvPicPr>
            <a:picLocks noChangeAspect="1"/>
          </p:cNvPicPr>
          <p:nvPr/>
        </p:nvPicPr>
        <p:blipFill>
          <a:blip r:embed="rId31">
            <a:extLst/>
          </a:blip>
          <a:srcRect l="0" t="20209" r="2098" b="4358"/>
          <a:stretch>
            <a:fillRect/>
          </a:stretch>
        </p:blipFill>
        <p:spPr>
          <a:xfrm>
            <a:off x="3883622" y="3020923"/>
            <a:ext cx="17013554" cy="8330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5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6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6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4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46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9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8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8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7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7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7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8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90" name="IMG_9484.png" descr="IMG_9484.png"/>
          <p:cNvPicPr>
            <a:picLocks noChangeAspect="1"/>
          </p:cNvPicPr>
          <p:nvPr/>
        </p:nvPicPr>
        <p:blipFill>
          <a:blip r:embed="rId30">
            <a:extLst/>
          </a:blip>
          <a:srcRect l="7948" t="2419" r="55275" b="84936"/>
          <a:stretch>
            <a:fillRect/>
          </a:stretch>
        </p:blipFill>
        <p:spPr>
          <a:xfrm>
            <a:off x="15662101" y="1234498"/>
            <a:ext cx="6760646" cy="126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G_9484.png" descr="IMG_9484.png"/>
          <p:cNvPicPr>
            <a:picLocks noChangeAspect="1"/>
          </p:cNvPicPr>
          <p:nvPr/>
        </p:nvPicPr>
        <p:blipFill>
          <a:blip r:embed="rId30">
            <a:extLst/>
          </a:blip>
          <a:srcRect l="0" t="16761" r="3220" b="0"/>
          <a:stretch>
            <a:fillRect/>
          </a:stretch>
        </p:blipFill>
        <p:spPr>
          <a:xfrm>
            <a:off x="4000852" y="2765424"/>
            <a:ext cx="17538715" cy="8185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99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9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8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50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0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3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2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1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0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0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24" name="IMG_9484.png" descr="IMG_9484.png"/>
          <p:cNvPicPr>
            <a:picLocks noChangeAspect="1"/>
          </p:cNvPicPr>
          <p:nvPr/>
        </p:nvPicPr>
        <p:blipFill>
          <a:blip r:embed="rId30">
            <a:extLst/>
          </a:blip>
          <a:srcRect l="7948" t="2419" r="55275" b="84936"/>
          <a:stretch>
            <a:fillRect/>
          </a:stretch>
        </p:blipFill>
        <p:spPr>
          <a:xfrm>
            <a:off x="15662101" y="1382280"/>
            <a:ext cx="6760646" cy="126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G_9485.png" descr="IMG_9485.png"/>
          <p:cNvPicPr>
            <a:picLocks noChangeAspect="1"/>
          </p:cNvPicPr>
          <p:nvPr/>
        </p:nvPicPr>
        <p:blipFill>
          <a:blip r:embed="rId31">
            <a:extLst/>
          </a:blip>
          <a:srcRect l="3545" t="0" r="0" b="1679"/>
          <a:stretch>
            <a:fillRect/>
          </a:stretch>
        </p:blipFill>
        <p:spPr>
          <a:xfrm>
            <a:off x="5194923" y="2705383"/>
            <a:ext cx="14510899" cy="9666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2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2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3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3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3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3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5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3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6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5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2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88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8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8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7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7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7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89" name="IMG_9486.png" descr="IMG_9486.png"/>
          <p:cNvPicPr>
            <a:picLocks noChangeAspect="1"/>
          </p:cNvPicPr>
          <p:nvPr/>
        </p:nvPicPr>
        <p:blipFill>
          <a:blip r:embed="rId31">
            <a:extLst/>
          </a:blip>
          <a:srcRect l="11571" t="2128" r="0" b="65839"/>
          <a:stretch>
            <a:fillRect/>
          </a:stretch>
        </p:blipFill>
        <p:spPr>
          <a:xfrm>
            <a:off x="3134524" y="1865132"/>
            <a:ext cx="20192954" cy="3350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