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1150" r:id="rId2"/>
    <p:sldId id="258" r:id="rId3"/>
    <p:sldId id="1162" r:id="rId4"/>
    <p:sldId id="1163" r:id="rId5"/>
    <p:sldId id="1165" r:id="rId6"/>
    <p:sldId id="1311" r:id="rId7"/>
    <p:sldId id="1168" r:id="rId8"/>
    <p:sldId id="1319" r:id="rId9"/>
    <p:sldId id="1354" r:id="rId10"/>
    <p:sldId id="1356" r:id="rId11"/>
    <p:sldId id="1357" r:id="rId12"/>
    <p:sldId id="1358" r:id="rId13"/>
    <p:sldId id="1359" r:id="rId14"/>
    <p:sldId id="1360" r:id="rId15"/>
    <p:sldId id="1322" r:id="rId16"/>
    <p:sldId id="1334" r:id="rId17"/>
    <p:sldId id="1361" r:id="rId18"/>
    <p:sldId id="1362" r:id="rId19"/>
    <p:sldId id="1355" r:id="rId20"/>
    <p:sldId id="1243" r:id="rId21"/>
    <p:sldId id="1342" r:id="rId22"/>
    <p:sldId id="1264" r:id="rId23"/>
    <p:sldId id="1166" r:id="rId24"/>
    <p:sldId id="1175" r:id="rId25"/>
    <p:sldId id="1176" r:id="rId26"/>
    <p:sldId id="1189" r:id="rId27"/>
    <p:sldId id="1190" r:id="rId28"/>
    <p:sldId id="1191" r:id="rId29"/>
    <p:sldId id="1192" r:id="rId30"/>
    <p:sldId id="1193" r:id="rId31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3"/>
      <p:bold r:id="rId34"/>
      <p: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Playfair Display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BD8"/>
    <a:srgbClr val="BA6ABA"/>
    <a:srgbClr val="FF6DD9"/>
    <a:srgbClr val="0000FF"/>
    <a:srgbClr val="F8F8F8"/>
    <a:srgbClr val="C27CC2"/>
    <a:srgbClr val="E59182"/>
    <a:srgbClr val="A620B0"/>
    <a:srgbClr val="D7533D"/>
    <a:srgbClr val="F2B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F72BC117-CED5-4AB6-AB99-C0448E428C3A}"/>
    <pc:docChg chg="undo redo custSel addSld delSld modSld sldOrd">
      <pc:chgData name="آهات مكتومة" userId="35531ba1d56b027a" providerId="LiveId" clId="{F72BC117-CED5-4AB6-AB99-C0448E428C3A}" dt="2021-03-30T10:33:45.568" v="3879" actId="1037"/>
      <pc:docMkLst>
        <pc:docMk/>
      </pc:docMkLst>
      <pc:sldChg chg="addSp delSp modSp mod">
        <pc:chgData name="آهات مكتومة" userId="35531ba1d56b027a" providerId="LiveId" clId="{F72BC117-CED5-4AB6-AB99-C0448E428C3A}" dt="2021-03-30T10:25:20.204" v="3837" actId="1076"/>
        <pc:sldMkLst>
          <pc:docMk/>
          <pc:sldMk cId="623550138" sldId="1163"/>
        </pc:sldMkLst>
        <pc:spChg chg="mod">
          <ac:chgData name="آهات مكتومة" userId="35531ba1d56b027a" providerId="LiveId" clId="{F72BC117-CED5-4AB6-AB99-C0448E428C3A}" dt="2021-03-30T09:06:07.538" v="3562" actId="1076"/>
          <ac:spMkLst>
            <pc:docMk/>
            <pc:sldMk cId="623550138" sldId="1163"/>
            <ac:spMk id="26" creationId="{19387123-160F-4B53-9075-23B4A65BC429}"/>
          </ac:spMkLst>
        </pc:spChg>
        <pc:picChg chg="del">
          <ac:chgData name="آهات مكتومة" userId="35531ba1d56b027a" providerId="LiveId" clId="{F72BC117-CED5-4AB6-AB99-C0448E428C3A}" dt="2021-03-29T20:06:46.622" v="69" actId="478"/>
          <ac:picMkLst>
            <pc:docMk/>
            <pc:sldMk cId="623550138" sldId="1163"/>
            <ac:picMk id="2" creationId="{5D492668-0201-4689-92C8-BA9C58659ED7}"/>
          </ac:picMkLst>
        </pc:picChg>
        <pc:picChg chg="add mod">
          <ac:chgData name="آهات مكتومة" userId="35531ba1d56b027a" providerId="LiveId" clId="{F72BC117-CED5-4AB6-AB99-C0448E428C3A}" dt="2021-03-29T20:11:54.032" v="90" actId="14861"/>
          <ac:picMkLst>
            <pc:docMk/>
            <pc:sldMk cId="623550138" sldId="1163"/>
            <ac:picMk id="3" creationId="{CC12FFE6-FE80-487A-BCE9-B449EBA57342}"/>
          </ac:picMkLst>
        </pc:picChg>
        <pc:picChg chg="del">
          <ac:chgData name="آهات مكتومة" userId="35531ba1d56b027a" providerId="LiveId" clId="{F72BC117-CED5-4AB6-AB99-C0448E428C3A}" dt="2021-03-29T20:06:46.622" v="69" actId="478"/>
          <ac:picMkLst>
            <pc:docMk/>
            <pc:sldMk cId="623550138" sldId="1163"/>
            <ac:picMk id="4" creationId="{762C7247-C1AC-43F6-97D6-F65437ADF936}"/>
          </ac:picMkLst>
        </pc:picChg>
        <pc:picChg chg="mod">
          <ac:chgData name="آهات مكتومة" userId="35531ba1d56b027a" providerId="LiveId" clId="{F72BC117-CED5-4AB6-AB99-C0448E428C3A}" dt="2021-03-30T09:06:02.761" v="3561" actId="1076"/>
          <ac:picMkLst>
            <pc:docMk/>
            <pc:sldMk cId="623550138" sldId="1163"/>
            <ac:picMk id="102" creationId="{00000000-0000-0000-0000-000000000000}"/>
          </ac:picMkLst>
        </pc:picChg>
        <pc:picChg chg="del">
          <ac:chgData name="آهات مكتومة" userId="35531ba1d56b027a" providerId="LiveId" clId="{F72BC117-CED5-4AB6-AB99-C0448E428C3A}" dt="2021-03-29T20:06:48.316" v="70" actId="478"/>
          <ac:picMkLst>
            <pc:docMk/>
            <pc:sldMk cId="623550138" sldId="1163"/>
            <ac:picMk id="1026" creationId="{D2C98616-87AD-4148-AE50-2DBAE9DD6F8E}"/>
          </ac:picMkLst>
        </pc:picChg>
        <pc:picChg chg="add mod">
          <ac:chgData name="آهات مكتومة" userId="35531ba1d56b027a" providerId="LiveId" clId="{F72BC117-CED5-4AB6-AB99-C0448E428C3A}" dt="2021-03-30T10:25:20.204" v="3837" actId="1076"/>
          <ac:picMkLst>
            <pc:docMk/>
            <pc:sldMk cId="623550138" sldId="1163"/>
            <ac:picMk id="1028" creationId="{C43ED28A-C17D-4D56-9B12-3DBDD09A8327}"/>
          </ac:picMkLst>
        </pc:picChg>
        <pc:picChg chg="add mod">
          <ac:chgData name="آهات مكتومة" userId="35531ba1d56b027a" providerId="LiveId" clId="{F72BC117-CED5-4AB6-AB99-C0448E428C3A}" dt="2021-03-30T10:25:20.204" v="3837" actId="1076"/>
          <ac:picMkLst>
            <pc:docMk/>
            <pc:sldMk cId="623550138" sldId="1163"/>
            <ac:picMk id="1030" creationId="{B550735C-EECE-4C65-9F6B-38F4AF940048}"/>
          </ac:picMkLst>
        </pc:picChg>
        <pc:picChg chg="del">
          <ac:chgData name="آهات مكتومة" userId="35531ba1d56b027a" providerId="LiveId" clId="{F72BC117-CED5-4AB6-AB99-C0448E428C3A}" dt="2021-03-29T20:06:46.622" v="69" actId="478"/>
          <ac:picMkLst>
            <pc:docMk/>
            <pc:sldMk cId="623550138" sldId="1163"/>
            <ac:picMk id="1034" creationId="{C710F830-2688-4F22-8FF0-4D4E3111A1CA}"/>
          </ac:picMkLst>
        </pc:picChg>
      </pc:sldChg>
      <pc:sldChg chg="modSp mod modAnim">
        <pc:chgData name="آهات مكتومة" userId="35531ba1d56b027a" providerId="LiveId" clId="{F72BC117-CED5-4AB6-AB99-C0448E428C3A}" dt="2021-03-30T09:04:27.603" v="3527" actId="20577"/>
        <pc:sldMkLst>
          <pc:docMk/>
          <pc:sldMk cId="2094959349" sldId="1165"/>
        </pc:sldMkLst>
        <pc:spChg chg="mod">
          <ac:chgData name="آهات مكتومة" userId="35531ba1d56b027a" providerId="LiveId" clId="{F72BC117-CED5-4AB6-AB99-C0448E428C3A}" dt="2021-03-30T09:04:27.603" v="3527" actId="20577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F72BC117-CED5-4AB6-AB99-C0448E428C3A}" dt="2021-03-29T20:59:13.181" v="509" actId="14100"/>
        <pc:sldMkLst>
          <pc:docMk/>
          <pc:sldMk cId="793842976" sldId="1168"/>
        </pc:sldMkLst>
        <pc:spChg chg="mod">
          <ac:chgData name="آهات مكتومة" userId="35531ba1d56b027a" providerId="LiveId" clId="{F72BC117-CED5-4AB6-AB99-C0448E428C3A}" dt="2021-03-29T20:58:41.891" v="504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F72BC117-CED5-4AB6-AB99-C0448E428C3A}" dt="2021-03-29T20:58:43.603" v="505" actId="478"/>
          <ac:picMkLst>
            <pc:docMk/>
            <pc:sldMk cId="793842976" sldId="1168"/>
            <ac:picMk id="3" creationId="{8943848E-C994-4AED-B6A4-3399833F143F}"/>
          </ac:picMkLst>
        </pc:picChg>
        <pc:picChg chg="add mod">
          <ac:chgData name="آهات مكتومة" userId="35531ba1d56b027a" providerId="LiveId" clId="{F72BC117-CED5-4AB6-AB99-C0448E428C3A}" dt="2021-03-29T20:59:13.181" v="509" actId="14100"/>
          <ac:picMkLst>
            <pc:docMk/>
            <pc:sldMk cId="793842976" sldId="1168"/>
            <ac:picMk id="4" creationId="{5B1F3A64-9217-4D00-B06C-A8D02B0278D9}"/>
          </ac:picMkLst>
        </pc:picChg>
      </pc:sldChg>
      <pc:sldChg chg="addSp modSp mod">
        <pc:chgData name="آهات مكتومة" userId="35531ba1d56b027a" providerId="LiveId" clId="{F72BC117-CED5-4AB6-AB99-C0448E428C3A}" dt="2021-03-30T10:32:29.933" v="3868" actId="1076"/>
        <pc:sldMkLst>
          <pc:docMk/>
          <pc:sldMk cId="3042700031" sldId="1175"/>
        </pc:sldMkLst>
        <pc:spChg chg="add mod">
          <ac:chgData name="آهات مكتومة" userId="35531ba1d56b027a" providerId="LiveId" clId="{F72BC117-CED5-4AB6-AB99-C0448E428C3A}" dt="2021-03-30T10:32:29.933" v="3868" actId="1076"/>
          <ac:spMkLst>
            <pc:docMk/>
            <pc:sldMk cId="3042700031" sldId="1175"/>
            <ac:spMk id="2" creationId="{A6780FE9-2061-4E78-917A-E4A4FFCE1511}"/>
          </ac:spMkLst>
        </pc:spChg>
      </pc:sldChg>
      <pc:sldChg chg="addSp modSp">
        <pc:chgData name="آهات مكتومة" userId="35531ba1d56b027a" providerId="LiveId" clId="{F72BC117-CED5-4AB6-AB99-C0448E428C3A}" dt="2021-03-30T10:32:42.737" v="3869"/>
        <pc:sldMkLst>
          <pc:docMk/>
          <pc:sldMk cId="3994975331" sldId="1176"/>
        </pc:sldMkLst>
        <pc:spChg chg="add mod">
          <ac:chgData name="آهات مكتومة" userId="35531ba1d56b027a" providerId="LiveId" clId="{F72BC117-CED5-4AB6-AB99-C0448E428C3A}" dt="2021-03-30T10:32:42.737" v="3869"/>
          <ac:spMkLst>
            <pc:docMk/>
            <pc:sldMk cId="3994975331" sldId="1176"/>
            <ac:spMk id="12" creationId="{83515ADC-ECF0-404D-B90E-B93B47FE49AB}"/>
          </ac:spMkLst>
        </pc:spChg>
      </pc:sldChg>
      <pc:sldChg chg="addSp modSp">
        <pc:chgData name="آهات مكتومة" userId="35531ba1d56b027a" providerId="LiveId" clId="{F72BC117-CED5-4AB6-AB99-C0448E428C3A}" dt="2021-03-30T10:32:44.415" v="3870"/>
        <pc:sldMkLst>
          <pc:docMk/>
          <pc:sldMk cId="1858532310" sldId="1189"/>
        </pc:sldMkLst>
        <pc:spChg chg="add mod">
          <ac:chgData name="آهات مكتومة" userId="35531ba1d56b027a" providerId="LiveId" clId="{F72BC117-CED5-4AB6-AB99-C0448E428C3A}" dt="2021-03-30T10:32:44.415" v="3870"/>
          <ac:spMkLst>
            <pc:docMk/>
            <pc:sldMk cId="1858532310" sldId="1189"/>
            <ac:spMk id="15" creationId="{83CD3CB7-7E08-405D-93AE-8D9DA839002D}"/>
          </ac:spMkLst>
        </pc:spChg>
      </pc:sldChg>
      <pc:sldChg chg="addSp modSp">
        <pc:chgData name="آهات مكتومة" userId="35531ba1d56b027a" providerId="LiveId" clId="{F72BC117-CED5-4AB6-AB99-C0448E428C3A}" dt="2021-03-30T10:32:47.137" v="3871"/>
        <pc:sldMkLst>
          <pc:docMk/>
          <pc:sldMk cId="3575841307" sldId="1190"/>
        </pc:sldMkLst>
        <pc:spChg chg="add mod">
          <ac:chgData name="آهات مكتومة" userId="35531ba1d56b027a" providerId="LiveId" clId="{F72BC117-CED5-4AB6-AB99-C0448E428C3A}" dt="2021-03-30T10:32:47.137" v="3871"/>
          <ac:spMkLst>
            <pc:docMk/>
            <pc:sldMk cId="3575841307" sldId="1190"/>
            <ac:spMk id="15" creationId="{E156BAB3-7CEA-4388-A4D1-69670062B746}"/>
          </ac:spMkLst>
        </pc:spChg>
      </pc:sldChg>
      <pc:sldChg chg="addSp modSp">
        <pc:chgData name="آهات مكتومة" userId="35531ba1d56b027a" providerId="LiveId" clId="{F72BC117-CED5-4AB6-AB99-C0448E428C3A}" dt="2021-03-30T10:32:49.779" v="3872"/>
        <pc:sldMkLst>
          <pc:docMk/>
          <pc:sldMk cId="3690115937" sldId="1191"/>
        </pc:sldMkLst>
        <pc:spChg chg="add mod">
          <ac:chgData name="آهات مكتومة" userId="35531ba1d56b027a" providerId="LiveId" clId="{F72BC117-CED5-4AB6-AB99-C0448E428C3A}" dt="2021-03-30T10:32:49.779" v="3872"/>
          <ac:spMkLst>
            <pc:docMk/>
            <pc:sldMk cId="3690115937" sldId="1191"/>
            <ac:spMk id="15" creationId="{339AA94A-0F8A-4DE3-90DE-9A8C59C0C798}"/>
          </ac:spMkLst>
        </pc:spChg>
      </pc:sldChg>
      <pc:sldChg chg="addSp modSp">
        <pc:chgData name="آهات مكتومة" userId="35531ba1d56b027a" providerId="LiveId" clId="{F72BC117-CED5-4AB6-AB99-C0448E428C3A}" dt="2021-03-30T10:32:52.383" v="3873"/>
        <pc:sldMkLst>
          <pc:docMk/>
          <pc:sldMk cId="911161945" sldId="1192"/>
        </pc:sldMkLst>
        <pc:spChg chg="add mod">
          <ac:chgData name="آهات مكتومة" userId="35531ba1d56b027a" providerId="LiveId" clId="{F72BC117-CED5-4AB6-AB99-C0448E428C3A}" dt="2021-03-30T10:32:52.383" v="3873"/>
          <ac:spMkLst>
            <pc:docMk/>
            <pc:sldMk cId="911161945" sldId="1192"/>
            <ac:spMk id="15" creationId="{B4F3F30B-30A0-4A1C-92E2-43895CAA7AD3}"/>
          </ac:spMkLst>
        </pc:spChg>
      </pc:sldChg>
      <pc:sldChg chg="addSp modSp">
        <pc:chgData name="آهات مكتومة" userId="35531ba1d56b027a" providerId="LiveId" clId="{F72BC117-CED5-4AB6-AB99-C0448E428C3A}" dt="2021-03-30T10:32:54.101" v="3874"/>
        <pc:sldMkLst>
          <pc:docMk/>
          <pc:sldMk cId="836435197" sldId="1193"/>
        </pc:sldMkLst>
        <pc:spChg chg="add mod">
          <ac:chgData name="آهات مكتومة" userId="35531ba1d56b027a" providerId="LiveId" clId="{F72BC117-CED5-4AB6-AB99-C0448E428C3A}" dt="2021-03-30T10:32:54.101" v="3874"/>
          <ac:spMkLst>
            <pc:docMk/>
            <pc:sldMk cId="836435197" sldId="1193"/>
            <ac:spMk id="15" creationId="{79EAD740-9797-44F1-9E90-0EC49080E938}"/>
          </ac:spMkLst>
        </pc:spChg>
      </pc:sldChg>
      <pc:sldChg chg="addSp delSp modSp add mod addAnim delAnim">
        <pc:chgData name="آهات مكتومة" userId="35531ba1d56b027a" providerId="LiveId" clId="{F72BC117-CED5-4AB6-AB99-C0448E428C3A}" dt="2021-03-30T05:43:33.715" v="3316" actId="478"/>
        <pc:sldMkLst>
          <pc:docMk/>
          <pc:sldMk cId="3509236970" sldId="1243"/>
        </pc:sldMkLst>
        <pc:spChg chg="mod">
          <ac:chgData name="آهات مكتومة" userId="35531ba1d56b027a" providerId="LiveId" clId="{F72BC117-CED5-4AB6-AB99-C0448E428C3A}" dt="2021-03-30T05:41:26.105" v="3314"/>
          <ac:spMkLst>
            <pc:docMk/>
            <pc:sldMk cId="3509236970" sldId="1243"/>
            <ac:spMk id="3" creationId="{868E13B3-5C29-44BE-B517-131763E60930}"/>
          </ac:spMkLst>
        </pc:spChg>
        <pc:spChg chg="add del">
          <ac:chgData name="آهات مكتومة" userId="35531ba1d56b027a" providerId="LiveId" clId="{F72BC117-CED5-4AB6-AB99-C0448E428C3A}" dt="2021-03-30T05:43:33.715" v="3316" actId="478"/>
          <ac:spMkLst>
            <pc:docMk/>
            <pc:sldMk cId="3509236970" sldId="1243"/>
            <ac:spMk id="8" creationId="{2A164A40-D28C-40D7-9E1F-C1F56450D7E8}"/>
          </ac:spMkLst>
        </pc:spChg>
      </pc:sldChg>
      <pc:sldChg chg="addSp delSp modSp mod delAnim modAnim">
        <pc:chgData name="آهات مكتومة" userId="35531ba1d56b027a" providerId="LiveId" clId="{F72BC117-CED5-4AB6-AB99-C0448E428C3A}" dt="2021-03-30T10:31:13.792" v="3846"/>
        <pc:sldMkLst>
          <pc:docMk/>
          <pc:sldMk cId="1489431220" sldId="1264"/>
        </pc:sldMkLst>
        <pc:spChg chg="del">
          <ac:chgData name="آهات مكتومة" userId="35531ba1d56b027a" providerId="LiveId" clId="{F72BC117-CED5-4AB6-AB99-C0448E428C3A}" dt="2021-03-30T09:39:06.433" v="3722" actId="478"/>
          <ac:spMkLst>
            <pc:docMk/>
            <pc:sldMk cId="1489431220" sldId="1264"/>
            <ac:spMk id="4" creationId="{91027438-C1FA-47AD-9E39-DEE686C172DC}"/>
          </ac:spMkLst>
        </pc:spChg>
        <pc:spChg chg="del">
          <ac:chgData name="آهات مكتومة" userId="35531ba1d56b027a" providerId="LiveId" clId="{F72BC117-CED5-4AB6-AB99-C0448E428C3A}" dt="2021-03-30T09:39:06.433" v="3722" actId="478"/>
          <ac:spMkLst>
            <pc:docMk/>
            <pc:sldMk cId="1489431220" sldId="1264"/>
            <ac:spMk id="10" creationId="{6FABC7A3-39DD-46E6-AFF6-22BF19601974}"/>
          </ac:spMkLst>
        </pc:spChg>
        <pc:spChg chg="del">
          <ac:chgData name="آهات مكتومة" userId="35531ba1d56b027a" providerId="LiveId" clId="{F72BC117-CED5-4AB6-AB99-C0448E428C3A}" dt="2021-03-30T09:39:11.323" v="3724" actId="478"/>
          <ac:spMkLst>
            <pc:docMk/>
            <pc:sldMk cId="1489431220" sldId="1264"/>
            <ac:spMk id="12" creationId="{A05831C4-DBA8-4846-8B6B-77EFA3406079}"/>
          </ac:spMkLst>
        </pc:spChg>
        <pc:spChg chg="mod">
          <ac:chgData name="آهات مكتومة" userId="35531ba1d56b027a" providerId="LiveId" clId="{F72BC117-CED5-4AB6-AB99-C0448E428C3A}" dt="2021-03-30T09:40:23.704" v="3816" actId="207"/>
          <ac:spMkLst>
            <pc:docMk/>
            <pc:sldMk cId="1489431220" sldId="1264"/>
            <ac:spMk id="14" creationId="{1CF521D9-E25E-4D01-8EF8-A0F2B7F05C67}"/>
          </ac:spMkLst>
        </pc:spChg>
        <pc:spChg chg="mod">
          <ac:chgData name="آهات مكتومة" userId="35531ba1d56b027a" providerId="LiveId" clId="{F72BC117-CED5-4AB6-AB99-C0448E428C3A}" dt="2021-03-30T09:40:23.704" v="3816" actId="207"/>
          <ac:spMkLst>
            <pc:docMk/>
            <pc:sldMk cId="1489431220" sldId="1264"/>
            <ac:spMk id="15" creationId="{993E5532-6A68-4B12-9AAA-19683FA4221F}"/>
          </ac:spMkLst>
        </pc:spChg>
        <pc:spChg chg="mod">
          <ac:chgData name="آهات مكتومة" userId="35531ba1d56b027a" providerId="LiveId" clId="{F72BC117-CED5-4AB6-AB99-C0448E428C3A}" dt="2021-03-30T09:43:58.412" v="3835" actId="207"/>
          <ac:spMkLst>
            <pc:docMk/>
            <pc:sldMk cId="1489431220" sldId="1264"/>
            <ac:spMk id="18" creationId="{E9C227D5-0CD1-430B-857D-FC528EA196AC}"/>
          </ac:spMkLst>
        </pc:spChg>
        <pc:spChg chg="mod">
          <ac:chgData name="آهات مكتومة" userId="35531ba1d56b027a" providerId="LiveId" clId="{F72BC117-CED5-4AB6-AB99-C0448E428C3A}" dt="2021-03-30T09:43:58.412" v="3835" actId="207"/>
          <ac:spMkLst>
            <pc:docMk/>
            <pc:sldMk cId="1489431220" sldId="1264"/>
            <ac:spMk id="19" creationId="{187BC1EF-CC1B-4E3A-8938-0626A5EF1CBF}"/>
          </ac:spMkLst>
        </pc:spChg>
        <pc:spChg chg="mod">
          <ac:chgData name="آهات مكتومة" userId="35531ba1d56b027a" providerId="LiveId" clId="{F72BC117-CED5-4AB6-AB99-C0448E428C3A}" dt="2021-03-30T09:43:58.412" v="3835" actId="207"/>
          <ac:spMkLst>
            <pc:docMk/>
            <pc:sldMk cId="1489431220" sldId="1264"/>
            <ac:spMk id="20" creationId="{01F2BD4D-4F1A-46D7-B43D-D73FAE089D1D}"/>
          </ac:spMkLst>
        </pc:spChg>
        <pc:spChg chg="mod">
          <ac:chgData name="آهات مكتومة" userId="35531ba1d56b027a" providerId="LiveId" clId="{F72BC117-CED5-4AB6-AB99-C0448E428C3A}" dt="2021-03-30T09:43:58.412" v="3835" actId="207"/>
          <ac:spMkLst>
            <pc:docMk/>
            <pc:sldMk cId="1489431220" sldId="1264"/>
            <ac:spMk id="21" creationId="{5A875A45-4B5F-42E8-9B7B-9A7BCF7940AE}"/>
          </ac:spMkLst>
        </pc:spChg>
        <pc:spChg chg="mod">
          <ac:chgData name="آهات مكتومة" userId="35531ba1d56b027a" providerId="LiveId" clId="{F72BC117-CED5-4AB6-AB99-C0448E428C3A}" dt="2021-03-30T09:43:58.412" v="3835" actId="207"/>
          <ac:spMkLst>
            <pc:docMk/>
            <pc:sldMk cId="1489431220" sldId="1264"/>
            <ac:spMk id="22" creationId="{509396C3-8B09-4668-8CEC-0B30802495E9}"/>
          </ac:spMkLst>
        </pc:spChg>
        <pc:grpChg chg="add del mod">
          <ac:chgData name="آهات مكتومة" userId="35531ba1d56b027a" providerId="LiveId" clId="{F72BC117-CED5-4AB6-AB99-C0448E428C3A}" dt="2021-03-30T09:40:28.366" v="3817" actId="478"/>
          <ac:grpSpMkLst>
            <pc:docMk/>
            <pc:sldMk cId="1489431220" sldId="1264"/>
            <ac:grpSpMk id="13" creationId="{81315395-91C4-47B6-BA2D-D72B5EBAF02C}"/>
          </ac:grpSpMkLst>
        </pc:grpChg>
        <pc:grpChg chg="add mod">
          <ac:chgData name="آهات مكتومة" userId="35531ba1d56b027a" providerId="LiveId" clId="{F72BC117-CED5-4AB6-AB99-C0448E428C3A}" dt="2021-03-30T09:43:58.412" v="3835" actId="207"/>
          <ac:grpSpMkLst>
            <pc:docMk/>
            <pc:sldMk cId="1489431220" sldId="1264"/>
            <ac:grpSpMk id="16" creationId="{F3769556-82E4-4531-B465-4109C2CA0312}"/>
          </ac:grpSpMkLst>
        </pc:grpChg>
        <pc:grpChg chg="mod">
          <ac:chgData name="آهات مكتومة" userId="35531ba1d56b027a" providerId="LiveId" clId="{F72BC117-CED5-4AB6-AB99-C0448E428C3A}" dt="2021-03-30T09:43:58.412" v="3835" actId="207"/>
          <ac:grpSpMkLst>
            <pc:docMk/>
            <pc:sldMk cId="1489431220" sldId="1264"/>
            <ac:grpSpMk id="17" creationId="{58E87E3F-4B6E-48B3-BEB5-C7BF944DB397}"/>
          </ac:grpSpMkLst>
        </pc:grpChg>
        <pc:picChg chg="del">
          <ac:chgData name="آهات مكتومة" userId="35531ba1d56b027a" providerId="LiveId" clId="{F72BC117-CED5-4AB6-AB99-C0448E428C3A}" dt="2021-03-30T09:39:02.062" v="3721" actId="478"/>
          <ac:picMkLst>
            <pc:docMk/>
            <pc:sldMk cId="1489431220" sldId="1264"/>
            <ac:picMk id="2" creationId="{BF897AE8-3798-4202-9AE8-D4D3E72B663E}"/>
          </ac:picMkLst>
        </pc:picChg>
        <pc:picChg chg="add mod">
          <ac:chgData name="آهات مكتومة" userId="35531ba1d56b027a" providerId="LiveId" clId="{F72BC117-CED5-4AB6-AB99-C0448E428C3A}" dt="2021-03-30T10:28:04.839" v="3842" actId="14100"/>
          <ac:picMkLst>
            <pc:docMk/>
            <pc:sldMk cId="1489431220" sldId="1264"/>
            <ac:picMk id="3" creationId="{F53716BE-5BD3-441A-9BB0-2894239CCD45}"/>
          </ac:picMkLst>
        </pc:picChg>
        <pc:picChg chg="mod">
          <ac:chgData name="آهات مكتومة" userId="35531ba1d56b027a" providerId="LiveId" clId="{F72BC117-CED5-4AB6-AB99-C0448E428C3A}" dt="2021-03-30T09:39:54.242" v="3755" actId="1038"/>
          <ac:picMkLst>
            <pc:docMk/>
            <pc:sldMk cId="1489431220" sldId="1264"/>
            <ac:picMk id="6" creationId="{984410FC-D4DE-4E32-8AE8-89333E02638D}"/>
          </ac:picMkLst>
        </pc:picChg>
        <pc:picChg chg="mod">
          <ac:chgData name="آهات مكتومة" userId="35531ba1d56b027a" providerId="LiveId" clId="{F72BC117-CED5-4AB6-AB99-C0448E428C3A}" dt="2021-03-30T09:39:34.975" v="3729" actId="1076"/>
          <ac:picMkLst>
            <pc:docMk/>
            <pc:sldMk cId="1489431220" sldId="1264"/>
            <ac:picMk id="102" creationId="{00000000-0000-0000-0000-000000000000}"/>
          </ac:picMkLst>
        </pc:picChg>
        <pc:picChg chg="del">
          <ac:chgData name="آهات مكتومة" userId="35531ba1d56b027a" providerId="LiveId" clId="{F72BC117-CED5-4AB6-AB99-C0448E428C3A}" dt="2021-03-30T09:39:00.480" v="3720" actId="478"/>
          <ac:picMkLst>
            <pc:docMk/>
            <pc:sldMk cId="1489431220" sldId="1264"/>
            <ac:picMk id="3074" creationId="{E2636366-A180-49CD-9729-85C81F5C0035}"/>
          </ac:picMkLst>
        </pc:picChg>
        <pc:picChg chg="del">
          <ac:chgData name="آهات مكتومة" userId="35531ba1d56b027a" providerId="LiveId" clId="{F72BC117-CED5-4AB6-AB99-C0448E428C3A}" dt="2021-03-30T09:39:08.725" v="3723" actId="478"/>
          <ac:picMkLst>
            <pc:docMk/>
            <pc:sldMk cId="1489431220" sldId="1264"/>
            <ac:picMk id="3080" creationId="{01B66470-CA20-4636-B8AF-F322FB79E242}"/>
          </ac:picMkLst>
        </pc:picChg>
      </pc:sldChg>
      <pc:sldChg chg="del">
        <pc:chgData name="آهات مكتومة" userId="35531ba1d56b027a" providerId="LiveId" clId="{F72BC117-CED5-4AB6-AB99-C0448E428C3A}" dt="2021-03-29T19:55:32.159" v="0" actId="47"/>
        <pc:sldMkLst>
          <pc:docMk/>
          <pc:sldMk cId="4219153248" sldId="1307"/>
        </pc:sldMkLst>
      </pc:sldChg>
      <pc:sldChg chg="addSp delSp modSp mod delAnim modAnim">
        <pc:chgData name="آهات مكتومة" userId="35531ba1d56b027a" providerId="LiveId" clId="{F72BC117-CED5-4AB6-AB99-C0448E428C3A}" dt="2021-03-30T08:56:40.720" v="3395" actId="20577"/>
        <pc:sldMkLst>
          <pc:docMk/>
          <pc:sldMk cId="380394667" sldId="1311"/>
        </pc:sldMkLst>
        <pc:spChg chg="mod">
          <ac:chgData name="آهات مكتومة" userId="35531ba1d56b027a" providerId="LiveId" clId="{F72BC117-CED5-4AB6-AB99-C0448E428C3A}" dt="2021-03-29T20:42:45.517" v="244" actId="1036"/>
          <ac:spMkLst>
            <pc:docMk/>
            <pc:sldMk cId="380394667" sldId="1311"/>
            <ac:spMk id="10" creationId="{9B077209-34FC-4112-BE0C-500FE210872A}"/>
          </ac:spMkLst>
        </pc:spChg>
        <pc:spChg chg="mod">
          <ac:chgData name="آهات مكتومة" userId="35531ba1d56b027a" providerId="LiveId" clId="{F72BC117-CED5-4AB6-AB99-C0448E428C3A}" dt="2021-03-30T08:56:08.109" v="3392" actId="20577"/>
          <ac:spMkLst>
            <pc:docMk/>
            <pc:sldMk cId="380394667" sldId="1311"/>
            <ac:spMk id="17" creationId="{64496365-F0BE-4A43-A10A-053CB26C58ED}"/>
          </ac:spMkLst>
        </pc:spChg>
        <pc:spChg chg="del">
          <ac:chgData name="آهات مكتومة" userId="35531ba1d56b027a" providerId="LiveId" clId="{F72BC117-CED5-4AB6-AB99-C0448E428C3A}" dt="2021-03-29T20:31:24.375" v="180" actId="478"/>
          <ac:spMkLst>
            <pc:docMk/>
            <pc:sldMk cId="380394667" sldId="1311"/>
            <ac:spMk id="18" creationId="{865E67EC-D9A6-4976-AAE2-D508AB0A6A94}"/>
          </ac:spMkLst>
        </pc:spChg>
        <pc:spChg chg="add mod">
          <ac:chgData name="آهات مكتومة" userId="35531ba1d56b027a" providerId="LiveId" clId="{F72BC117-CED5-4AB6-AB99-C0448E428C3A}" dt="2021-03-29T21:22:59.014" v="754" actId="1038"/>
          <ac:spMkLst>
            <pc:docMk/>
            <pc:sldMk cId="380394667" sldId="1311"/>
            <ac:spMk id="29" creationId="{E859DB94-1158-4855-98EA-1E1A9E346272}"/>
          </ac:spMkLst>
        </pc:spChg>
        <pc:spChg chg="add mod">
          <ac:chgData name="آهات مكتومة" userId="35531ba1d56b027a" providerId="LiveId" clId="{F72BC117-CED5-4AB6-AB99-C0448E428C3A}" dt="2021-03-30T08:56:40.720" v="3395" actId="20577"/>
          <ac:spMkLst>
            <pc:docMk/>
            <pc:sldMk cId="380394667" sldId="1311"/>
            <ac:spMk id="30" creationId="{6A76CD34-B119-4C90-B580-4B62E9568C7D}"/>
          </ac:spMkLst>
        </pc:spChg>
        <pc:spChg chg="add mod">
          <ac:chgData name="آهات مكتومة" userId="35531ba1d56b027a" providerId="LiveId" clId="{F72BC117-CED5-4AB6-AB99-C0448E428C3A}" dt="2021-03-29T21:24:19.845" v="949" actId="1038"/>
          <ac:spMkLst>
            <pc:docMk/>
            <pc:sldMk cId="380394667" sldId="1311"/>
            <ac:spMk id="33" creationId="{D0D7580C-C11B-4F92-8C74-6953D2E71C6A}"/>
          </ac:spMkLst>
        </pc:spChg>
        <pc:spChg chg="add mod">
          <ac:chgData name="آهات مكتومة" userId="35531ba1d56b027a" providerId="LiveId" clId="{F72BC117-CED5-4AB6-AB99-C0448E428C3A}" dt="2021-03-29T21:23:43.037" v="808" actId="1036"/>
          <ac:spMkLst>
            <pc:docMk/>
            <pc:sldMk cId="380394667" sldId="1311"/>
            <ac:spMk id="34" creationId="{67691EFC-81AC-42E0-A7B9-4C7F1D66B078}"/>
          </ac:spMkLst>
        </pc:spChg>
        <pc:spChg chg="add mod">
          <ac:chgData name="آهات مكتومة" userId="35531ba1d56b027a" providerId="LiveId" clId="{F72BC117-CED5-4AB6-AB99-C0448E428C3A}" dt="2021-03-29T21:25:06.770" v="959" actId="1037"/>
          <ac:spMkLst>
            <pc:docMk/>
            <pc:sldMk cId="380394667" sldId="1311"/>
            <ac:spMk id="37" creationId="{0F5BFB08-9E81-432D-A57B-273A2D7A10D2}"/>
          </ac:spMkLst>
        </pc:spChg>
        <pc:grpChg chg="del">
          <ac:chgData name="آهات مكتومة" userId="35531ba1d56b027a" providerId="LiveId" clId="{F72BC117-CED5-4AB6-AB99-C0448E428C3A}" dt="2021-03-29T20:27:05.765" v="96" actId="478"/>
          <ac:grpSpMkLst>
            <pc:docMk/>
            <pc:sldMk cId="380394667" sldId="1311"/>
            <ac:grpSpMk id="5" creationId="{D28261A9-FE55-4A64-9A3B-A7739C79660B}"/>
          </ac:grpSpMkLst>
        </pc:grpChg>
        <pc:grpChg chg="del">
          <ac:chgData name="آهات مكتومة" userId="35531ba1d56b027a" providerId="LiveId" clId="{F72BC117-CED5-4AB6-AB99-C0448E428C3A}" dt="2021-03-29T20:27:05.765" v="96" actId="478"/>
          <ac:grpSpMkLst>
            <pc:docMk/>
            <pc:sldMk cId="380394667" sldId="1311"/>
            <ac:grpSpMk id="6" creationId="{1B5AB2EC-D172-4CE0-9AC7-E995DC86832E}"/>
          </ac:grpSpMkLst>
        </pc:grpChg>
        <pc:grpChg chg="del">
          <ac:chgData name="آهات مكتومة" userId="35531ba1d56b027a" providerId="LiveId" clId="{F72BC117-CED5-4AB6-AB99-C0448E428C3A}" dt="2021-03-29T20:27:05.765" v="96" actId="478"/>
          <ac:grpSpMkLst>
            <pc:docMk/>
            <pc:sldMk cId="380394667" sldId="1311"/>
            <ac:grpSpMk id="7" creationId="{32080E41-B357-4D12-9277-9E9CE8E8FFE4}"/>
          </ac:grpSpMkLst>
        </pc:grpChg>
        <pc:grpChg chg="del">
          <ac:chgData name="آهات مكتومة" userId="35531ba1d56b027a" providerId="LiveId" clId="{F72BC117-CED5-4AB6-AB99-C0448E428C3A}" dt="2021-03-29T20:27:05.765" v="96" actId="478"/>
          <ac:grpSpMkLst>
            <pc:docMk/>
            <pc:sldMk cId="380394667" sldId="1311"/>
            <ac:grpSpMk id="8" creationId="{3943878C-1D36-4787-BE4E-A4CA66B9BC48}"/>
          </ac:grpSpMkLst>
        </pc:grpChg>
        <pc:grpChg chg="add mod">
          <ac:chgData name="آهات مكتومة" userId="35531ba1d56b027a" providerId="LiveId" clId="{F72BC117-CED5-4AB6-AB99-C0448E428C3A}" dt="2021-03-29T21:22:59.014" v="754" actId="1038"/>
          <ac:grpSpMkLst>
            <pc:docMk/>
            <pc:sldMk cId="380394667" sldId="1311"/>
            <ac:grpSpMk id="12" creationId="{7D836723-DA93-46EB-8831-BA7B24E0F250}"/>
          </ac:grpSpMkLst>
        </pc:grpChg>
        <pc:grpChg chg="add mod">
          <ac:chgData name="آهات مكتومة" userId="35531ba1d56b027a" providerId="LiveId" clId="{F72BC117-CED5-4AB6-AB99-C0448E428C3A}" dt="2021-03-29T21:22:59.014" v="754" actId="1038"/>
          <ac:grpSpMkLst>
            <pc:docMk/>
            <pc:sldMk cId="380394667" sldId="1311"/>
            <ac:grpSpMk id="13" creationId="{4D4E0D13-447F-4B79-ACD7-FC02AC71D61E}"/>
          </ac:grpSpMkLst>
        </pc:grpChg>
        <pc:grpChg chg="add mod">
          <ac:chgData name="آهات مكتومة" userId="35531ba1d56b027a" providerId="LiveId" clId="{F72BC117-CED5-4AB6-AB99-C0448E428C3A}" dt="2021-03-29T21:24:19.845" v="949" actId="1038"/>
          <ac:grpSpMkLst>
            <pc:docMk/>
            <pc:sldMk cId="380394667" sldId="1311"/>
            <ac:grpSpMk id="14" creationId="{53D9FD63-C3D1-4AAC-8795-DC598E0C66C4}"/>
          </ac:grpSpMkLst>
        </pc:grpChg>
        <pc:grpChg chg="add mod">
          <ac:chgData name="آهات مكتومة" userId="35531ba1d56b027a" providerId="LiveId" clId="{F72BC117-CED5-4AB6-AB99-C0448E428C3A}" dt="2021-03-29T21:24:19.845" v="949" actId="1038"/>
          <ac:grpSpMkLst>
            <pc:docMk/>
            <pc:sldMk cId="380394667" sldId="1311"/>
            <ac:grpSpMk id="15" creationId="{02BD073D-33F2-4381-826C-85D734D3F67A}"/>
          </ac:grpSpMkLst>
        </pc:grpChg>
        <pc:grpChg chg="add mod">
          <ac:chgData name="آهات مكتومة" userId="35531ba1d56b027a" providerId="LiveId" clId="{F72BC117-CED5-4AB6-AB99-C0448E428C3A}" dt="2021-03-29T21:23:43.037" v="808" actId="1036"/>
          <ac:grpSpMkLst>
            <pc:docMk/>
            <pc:sldMk cId="380394667" sldId="1311"/>
            <ac:grpSpMk id="16" creationId="{8F75B68E-4CAB-4BED-8D60-D45866256814}"/>
          </ac:grpSpMkLst>
        </pc:grpChg>
        <pc:picChg chg="del">
          <ac:chgData name="آهات مكتومة" userId="35531ba1d56b027a" providerId="LiveId" clId="{F72BC117-CED5-4AB6-AB99-C0448E428C3A}" dt="2021-03-29T20:27:05.765" v="96" actId="478"/>
          <ac:picMkLst>
            <pc:docMk/>
            <pc:sldMk cId="380394667" sldId="1311"/>
            <ac:picMk id="2" creationId="{3790F143-2897-4C44-8C52-D6E87820391D}"/>
          </ac:picMkLst>
        </pc:picChg>
        <pc:picChg chg="del">
          <ac:chgData name="آهات مكتومة" userId="35531ba1d56b027a" providerId="LiveId" clId="{F72BC117-CED5-4AB6-AB99-C0448E428C3A}" dt="2021-03-29T20:27:05.765" v="96" actId="478"/>
          <ac:picMkLst>
            <pc:docMk/>
            <pc:sldMk cId="380394667" sldId="1311"/>
            <ac:picMk id="9" creationId="{D6CDA2A9-9233-400C-9BED-1CA527678686}"/>
          </ac:picMkLst>
        </pc:picChg>
        <pc:picChg chg="add mod">
          <ac:chgData name="آهات مكتومة" userId="35531ba1d56b027a" providerId="LiveId" clId="{F72BC117-CED5-4AB6-AB99-C0448E428C3A}" dt="2021-03-29T20:50:57.739" v="322" actId="12788"/>
          <ac:picMkLst>
            <pc:docMk/>
            <pc:sldMk cId="380394667" sldId="1311"/>
            <ac:picMk id="25" creationId="{038A86E5-621C-4D0F-BE0C-662231589483}"/>
          </ac:picMkLst>
        </pc:picChg>
        <pc:picChg chg="add mod">
          <ac:chgData name="آهات مكتومة" userId="35531ba1d56b027a" providerId="LiveId" clId="{F72BC117-CED5-4AB6-AB99-C0448E428C3A}" dt="2021-03-29T21:22:59.014" v="754" actId="1038"/>
          <ac:picMkLst>
            <pc:docMk/>
            <pc:sldMk cId="380394667" sldId="1311"/>
            <ac:picMk id="26" creationId="{AED2CE0A-68C1-4C5E-8EBA-18A411C8C1A2}"/>
          </ac:picMkLst>
        </pc:picChg>
        <pc:picChg chg="add mod">
          <ac:chgData name="آهات مكتومة" userId="35531ba1d56b027a" providerId="LiveId" clId="{F72BC117-CED5-4AB6-AB99-C0448E428C3A}" dt="2021-03-29T21:22:59.014" v="754" actId="1038"/>
          <ac:picMkLst>
            <pc:docMk/>
            <pc:sldMk cId="380394667" sldId="1311"/>
            <ac:picMk id="27" creationId="{887F220D-CC9F-42F7-AF9A-FA7F92BCCE4C}"/>
          </ac:picMkLst>
        </pc:picChg>
        <pc:picChg chg="add mod">
          <ac:chgData name="آهات مكتومة" userId="35531ba1d56b027a" providerId="LiveId" clId="{F72BC117-CED5-4AB6-AB99-C0448E428C3A}" dt="2021-03-29T21:24:19.845" v="949" actId="1038"/>
          <ac:picMkLst>
            <pc:docMk/>
            <pc:sldMk cId="380394667" sldId="1311"/>
            <ac:picMk id="32" creationId="{577DAB8D-5097-4BC7-97C9-C187373F0095}"/>
          </ac:picMkLst>
        </pc:picChg>
        <pc:picChg chg="mod">
          <ac:chgData name="آهات مكتومة" userId="35531ba1d56b027a" providerId="LiveId" clId="{F72BC117-CED5-4AB6-AB99-C0448E428C3A}" dt="2021-03-29T20:42:10.588" v="220" actId="1076"/>
          <ac:picMkLst>
            <pc:docMk/>
            <pc:sldMk cId="380394667" sldId="1311"/>
            <ac:picMk id="102" creationId="{00000000-0000-0000-0000-000000000000}"/>
          </ac:picMkLst>
        </pc:picChg>
        <pc:picChg chg="del">
          <ac:chgData name="آهات مكتومة" userId="35531ba1d56b027a" providerId="LiveId" clId="{F72BC117-CED5-4AB6-AB99-C0448E428C3A}" dt="2021-03-29T20:27:05.765" v="96" actId="478"/>
          <ac:picMkLst>
            <pc:docMk/>
            <pc:sldMk cId="380394667" sldId="1311"/>
            <ac:picMk id="1036" creationId="{2E7CEA47-5F70-4BD5-89B8-8BB6284AB0F8}"/>
          </ac:picMkLst>
        </pc:picChg>
        <pc:picChg chg="add mod">
          <ac:chgData name="آهات مكتومة" userId="35531ba1d56b027a" providerId="LiveId" clId="{F72BC117-CED5-4AB6-AB99-C0448E428C3A}" dt="2021-03-29T21:23:43.037" v="808" actId="1036"/>
          <ac:picMkLst>
            <pc:docMk/>
            <pc:sldMk cId="380394667" sldId="1311"/>
            <ac:picMk id="2050" creationId="{294EF22E-92C1-4EDA-8D70-376138705378}"/>
          </ac:picMkLst>
        </pc:picChg>
        <pc:picChg chg="add del mod">
          <ac:chgData name="آهات مكتومة" userId="35531ba1d56b027a" providerId="LiveId" clId="{F72BC117-CED5-4AB6-AB99-C0448E428C3A}" dt="2021-03-29T20:40:41.925" v="209" actId="478"/>
          <ac:picMkLst>
            <pc:docMk/>
            <pc:sldMk cId="380394667" sldId="1311"/>
            <ac:picMk id="2052" creationId="{05B5CCAB-69A6-4057-8697-30434BACA981}"/>
          </ac:picMkLst>
        </pc:picChg>
        <pc:picChg chg="add del mod">
          <ac:chgData name="آهات مكتومة" userId="35531ba1d56b027a" providerId="LiveId" clId="{F72BC117-CED5-4AB6-AB99-C0448E428C3A}" dt="2021-03-29T20:41:09.320" v="212" actId="478"/>
          <ac:picMkLst>
            <pc:docMk/>
            <pc:sldMk cId="380394667" sldId="1311"/>
            <ac:picMk id="2054" creationId="{048F1615-A592-4BC7-BA96-089077B6BD99}"/>
          </ac:picMkLst>
        </pc:picChg>
        <pc:picChg chg="add mod">
          <ac:chgData name="آهات مكتومة" userId="35531ba1d56b027a" providerId="LiveId" clId="{F72BC117-CED5-4AB6-AB99-C0448E428C3A}" dt="2021-03-29T21:24:19.845" v="949" actId="1038"/>
          <ac:picMkLst>
            <pc:docMk/>
            <pc:sldMk cId="380394667" sldId="1311"/>
            <ac:picMk id="2056" creationId="{88539062-753B-4297-A99C-1615E942317B}"/>
          </ac:picMkLst>
        </pc:picChg>
      </pc:sldChg>
      <pc:sldChg chg="addSp delSp modSp mod delAnim modAnim">
        <pc:chgData name="آهات مكتومة" userId="35531ba1d56b027a" providerId="LiveId" clId="{F72BC117-CED5-4AB6-AB99-C0448E428C3A}" dt="2021-03-29T21:13:21.502" v="682" actId="1036"/>
        <pc:sldMkLst>
          <pc:docMk/>
          <pc:sldMk cId="553936980" sldId="1319"/>
        </pc:sldMkLst>
        <pc:spChg chg="add mod">
          <ac:chgData name="آهات مكتومة" userId="35531ba1d56b027a" providerId="LiveId" clId="{F72BC117-CED5-4AB6-AB99-C0448E428C3A}" dt="2021-03-29T21:13:21.502" v="682" actId="1036"/>
          <ac:spMkLst>
            <pc:docMk/>
            <pc:sldMk cId="553936980" sldId="1319"/>
            <ac:spMk id="18" creationId="{74F31BCF-00A9-48AF-BF3A-42CB04F6DC6A}"/>
          </ac:spMkLst>
        </pc:spChg>
        <pc:picChg chg="del">
          <ac:chgData name="آهات مكتومة" userId="35531ba1d56b027a" providerId="LiveId" clId="{F72BC117-CED5-4AB6-AB99-C0448E428C3A}" dt="2021-03-29T21:01:52.763" v="510" actId="478"/>
          <ac:picMkLst>
            <pc:docMk/>
            <pc:sldMk cId="553936980" sldId="1319"/>
            <ac:picMk id="3" creationId="{F00E20F2-858B-4E84-8D80-AD9C27B58614}"/>
          </ac:picMkLst>
        </pc:picChg>
        <pc:picChg chg="add mod">
          <ac:chgData name="آهات مكتومة" userId="35531ba1d56b027a" providerId="LiveId" clId="{F72BC117-CED5-4AB6-AB99-C0448E428C3A}" dt="2021-03-29T21:06:30.253" v="576" actId="14100"/>
          <ac:picMkLst>
            <pc:docMk/>
            <pc:sldMk cId="553936980" sldId="1319"/>
            <ac:picMk id="4" creationId="{165F69EF-8496-45E6-A3DA-28F177ACC94A}"/>
          </ac:picMkLst>
        </pc:picChg>
        <pc:picChg chg="add mod ord">
          <ac:chgData name="آهات مكتومة" userId="35531ba1d56b027a" providerId="LiveId" clId="{F72BC117-CED5-4AB6-AB99-C0448E428C3A}" dt="2021-03-29T21:07:27.178" v="624" actId="171"/>
          <ac:picMkLst>
            <pc:docMk/>
            <pc:sldMk cId="553936980" sldId="1319"/>
            <ac:picMk id="6" creationId="{311B6CB7-3454-4D71-8777-95FD4036C951}"/>
          </ac:picMkLst>
        </pc:picChg>
        <pc:picChg chg="add mod">
          <ac:chgData name="آهات مكتومة" userId="35531ba1d56b027a" providerId="LiveId" clId="{F72BC117-CED5-4AB6-AB99-C0448E428C3A}" dt="2021-03-29T21:07:41.425" v="626" actId="14100"/>
          <ac:picMkLst>
            <pc:docMk/>
            <pc:sldMk cId="553936980" sldId="1319"/>
            <ac:picMk id="8" creationId="{8FBBE734-BD71-4453-B71F-A3ABEA9B700D}"/>
          </ac:picMkLst>
        </pc:picChg>
        <pc:picChg chg="add mod ord">
          <ac:chgData name="آهات مكتومة" userId="35531ba1d56b027a" providerId="LiveId" clId="{F72BC117-CED5-4AB6-AB99-C0448E428C3A}" dt="2021-03-29T21:07:16.778" v="623" actId="170"/>
          <ac:picMkLst>
            <pc:docMk/>
            <pc:sldMk cId="553936980" sldId="1319"/>
            <ac:picMk id="10" creationId="{917050F5-ACE1-4AFC-B68F-5D3F82C6B0B2}"/>
          </ac:picMkLst>
        </pc:picChg>
        <pc:picChg chg="add mod">
          <ac:chgData name="آهات مكتومة" userId="35531ba1d56b027a" providerId="LiveId" clId="{F72BC117-CED5-4AB6-AB99-C0448E428C3A}" dt="2021-03-29T21:07:36.189" v="625" actId="14100"/>
          <ac:picMkLst>
            <pc:docMk/>
            <pc:sldMk cId="553936980" sldId="1319"/>
            <ac:picMk id="12" creationId="{3CB8DDBF-CE99-4FF4-8BCA-EB978AF207D6}"/>
          </ac:picMkLst>
        </pc:picChg>
        <pc:picChg chg="add mod modCrop">
          <ac:chgData name="آهات مكتومة" userId="35531ba1d56b027a" providerId="LiveId" clId="{F72BC117-CED5-4AB6-AB99-C0448E428C3A}" dt="2021-03-29T21:06:51.492" v="583" actId="14100"/>
          <ac:picMkLst>
            <pc:docMk/>
            <pc:sldMk cId="553936980" sldId="1319"/>
            <ac:picMk id="14" creationId="{FB3C3CE3-1418-46C0-B7D9-15664314FC59}"/>
          </ac:picMkLst>
        </pc:picChg>
      </pc:sldChg>
      <pc:sldChg chg="del">
        <pc:chgData name="آهات مكتومة" userId="35531ba1d56b027a" providerId="LiveId" clId="{F72BC117-CED5-4AB6-AB99-C0448E428C3A}" dt="2021-03-30T05:40:36.247" v="3308" actId="47"/>
        <pc:sldMkLst>
          <pc:docMk/>
          <pc:sldMk cId="2051524784" sldId="1320"/>
        </pc:sldMkLst>
      </pc:sldChg>
      <pc:sldChg chg="modSp ord">
        <pc:chgData name="آهات مكتومة" userId="35531ba1d56b027a" providerId="LiveId" clId="{F72BC117-CED5-4AB6-AB99-C0448E428C3A}" dt="2021-03-29T23:21:11.512" v="2301" actId="20577"/>
        <pc:sldMkLst>
          <pc:docMk/>
          <pc:sldMk cId="1891952614" sldId="1322"/>
        </pc:sldMkLst>
        <pc:spChg chg="mod">
          <ac:chgData name="آهات مكتومة" userId="35531ba1d56b027a" providerId="LiveId" clId="{F72BC117-CED5-4AB6-AB99-C0448E428C3A}" dt="2021-03-29T23:21:11.512" v="2301" actId="20577"/>
          <ac:spMkLst>
            <pc:docMk/>
            <pc:sldMk cId="1891952614" sldId="1322"/>
            <ac:spMk id="12" creationId="{215A2142-3016-46FC-A2CB-128340FE944A}"/>
          </ac:spMkLst>
        </pc:spChg>
      </pc:sldChg>
      <pc:sldChg chg="del">
        <pc:chgData name="آهات مكتومة" userId="35531ba1d56b027a" providerId="LiveId" clId="{F72BC117-CED5-4AB6-AB99-C0448E428C3A}" dt="2021-03-30T05:40:37.856" v="3310" actId="47"/>
        <pc:sldMkLst>
          <pc:docMk/>
          <pc:sldMk cId="2297425528" sldId="1328"/>
        </pc:sldMkLst>
      </pc:sldChg>
      <pc:sldChg chg="addSp delSp modSp mod ord">
        <pc:chgData name="آهات مكتومة" userId="35531ba1d56b027a" providerId="LiveId" clId="{F72BC117-CED5-4AB6-AB99-C0448E428C3A}" dt="2021-03-29T23:19:31.097" v="2297" actId="14100"/>
        <pc:sldMkLst>
          <pc:docMk/>
          <pc:sldMk cId="850299554" sldId="1334"/>
        </pc:sldMkLst>
        <pc:spChg chg="mod">
          <ac:chgData name="آهات مكتومة" userId="35531ba1d56b027a" providerId="LiveId" clId="{F72BC117-CED5-4AB6-AB99-C0448E428C3A}" dt="2021-03-29T23:19:05.593" v="2290" actId="20577"/>
          <ac:spMkLst>
            <pc:docMk/>
            <pc:sldMk cId="850299554" sldId="1334"/>
            <ac:spMk id="18" creationId="{F63FF509-1E46-4230-9EED-537542488042}"/>
          </ac:spMkLst>
        </pc:spChg>
        <pc:picChg chg="add mod">
          <ac:chgData name="آهات مكتومة" userId="35531ba1d56b027a" providerId="LiveId" clId="{F72BC117-CED5-4AB6-AB99-C0448E428C3A}" dt="2021-03-29T23:19:31.097" v="2297" actId="14100"/>
          <ac:picMkLst>
            <pc:docMk/>
            <pc:sldMk cId="850299554" sldId="1334"/>
            <ac:picMk id="3" creationId="{2EE0902D-E2B9-419A-8099-0598F948F2CE}"/>
          </ac:picMkLst>
        </pc:picChg>
        <pc:picChg chg="del">
          <ac:chgData name="آهات مكتومة" userId="35531ba1d56b027a" providerId="LiveId" clId="{F72BC117-CED5-4AB6-AB99-C0448E428C3A}" dt="2021-03-29T23:19:07.301" v="2291" actId="478"/>
          <ac:picMkLst>
            <pc:docMk/>
            <pc:sldMk cId="850299554" sldId="1334"/>
            <ac:picMk id="4" creationId="{269E0219-07A1-4906-9088-11C166D1B376}"/>
          </ac:picMkLst>
        </pc:picChg>
      </pc:sldChg>
      <pc:sldChg chg="del">
        <pc:chgData name="آهات مكتومة" userId="35531ba1d56b027a" providerId="LiveId" clId="{F72BC117-CED5-4AB6-AB99-C0448E428C3A}" dt="2021-03-30T05:40:19.360" v="3301" actId="47"/>
        <pc:sldMkLst>
          <pc:docMk/>
          <pc:sldMk cId="2263987873" sldId="1335"/>
        </pc:sldMkLst>
      </pc:sldChg>
      <pc:sldChg chg="del">
        <pc:chgData name="آهات مكتومة" userId="35531ba1d56b027a" providerId="LiveId" clId="{F72BC117-CED5-4AB6-AB99-C0448E428C3A}" dt="2021-03-30T05:40:26.874" v="3304" actId="47"/>
        <pc:sldMkLst>
          <pc:docMk/>
          <pc:sldMk cId="2784916739" sldId="1336"/>
        </pc:sldMkLst>
      </pc:sldChg>
      <pc:sldChg chg="del">
        <pc:chgData name="آهات مكتومة" userId="35531ba1d56b027a" providerId="LiveId" clId="{F72BC117-CED5-4AB6-AB99-C0448E428C3A}" dt="2021-03-30T05:40:28.185" v="3305" actId="47"/>
        <pc:sldMkLst>
          <pc:docMk/>
          <pc:sldMk cId="1545584504" sldId="1337"/>
        </pc:sldMkLst>
      </pc:sldChg>
      <pc:sldChg chg="del">
        <pc:chgData name="آهات مكتومة" userId="35531ba1d56b027a" providerId="LiveId" clId="{F72BC117-CED5-4AB6-AB99-C0448E428C3A}" dt="2021-03-30T05:40:17.225" v="3299" actId="47"/>
        <pc:sldMkLst>
          <pc:docMk/>
          <pc:sldMk cId="2977927394" sldId="1338"/>
        </pc:sldMkLst>
      </pc:sldChg>
      <pc:sldChg chg="del">
        <pc:chgData name="آهات مكتومة" userId="35531ba1d56b027a" providerId="LiveId" clId="{F72BC117-CED5-4AB6-AB99-C0448E428C3A}" dt="2021-03-30T05:40:22.647" v="3302" actId="47"/>
        <pc:sldMkLst>
          <pc:docMk/>
          <pc:sldMk cId="1861111024" sldId="1339"/>
        </pc:sldMkLst>
      </pc:sldChg>
      <pc:sldChg chg="del">
        <pc:chgData name="آهات مكتومة" userId="35531ba1d56b027a" providerId="LiveId" clId="{F72BC117-CED5-4AB6-AB99-C0448E428C3A}" dt="2021-03-30T05:40:23.735" v="3303" actId="47"/>
        <pc:sldMkLst>
          <pc:docMk/>
          <pc:sldMk cId="3242685420" sldId="1340"/>
        </pc:sldMkLst>
      </pc:sldChg>
      <pc:sldChg chg="del">
        <pc:chgData name="آهات مكتومة" userId="35531ba1d56b027a" providerId="LiveId" clId="{F72BC117-CED5-4AB6-AB99-C0448E428C3A}" dt="2021-03-30T05:40:17.820" v="3300" actId="47"/>
        <pc:sldMkLst>
          <pc:docMk/>
          <pc:sldMk cId="2871483570" sldId="1341"/>
        </pc:sldMkLst>
      </pc:sldChg>
      <pc:sldChg chg="addSp delSp modSp mod delAnim modAnim">
        <pc:chgData name="آهات مكتومة" userId="35531ba1d56b027a" providerId="LiveId" clId="{F72BC117-CED5-4AB6-AB99-C0448E428C3A}" dt="2021-03-30T05:45:50.925" v="3338"/>
        <pc:sldMkLst>
          <pc:docMk/>
          <pc:sldMk cId="4002156984" sldId="1342"/>
        </pc:sldMkLst>
        <pc:picChg chg="add mod">
          <ac:chgData name="آهات مكتومة" userId="35531ba1d56b027a" providerId="LiveId" clId="{F72BC117-CED5-4AB6-AB99-C0448E428C3A}" dt="2021-03-30T05:44:01.076" v="3323" actId="1076"/>
          <ac:picMkLst>
            <pc:docMk/>
            <pc:sldMk cId="4002156984" sldId="1342"/>
            <ac:picMk id="3" creationId="{2CE0DC19-AEB3-413A-859A-C1D3256C4E90}"/>
          </ac:picMkLst>
        </pc:picChg>
        <pc:picChg chg="del">
          <ac:chgData name="آهات مكتومة" userId="35531ba1d56b027a" providerId="LiveId" clId="{F72BC117-CED5-4AB6-AB99-C0448E428C3A}" dt="2021-03-30T05:43:41.600" v="3319" actId="478"/>
          <ac:picMkLst>
            <pc:docMk/>
            <pc:sldMk cId="4002156984" sldId="1342"/>
            <ac:picMk id="4" creationId="{45A76230-3913-4D05-9B0B-C899A2F7907D}"/>
          </ac:picMkLst>
        </pc:picChg>
        <pc:picChg chg="add mod">
          <ac:chgData name="آهات مكتومة" userId="35531ba1d56b027a" providerId="LiveId" clId="{F72BC117-CED5-4AB6-AB99-C0448E428C3A}" dt="2021-03-30T05:44:31.281" v="3327"/>
          <ac:picMkLst>
            <pc:docMk/>
            <pc:sldMk cId="4002156984" sldId="1342"/>
            <ac:picMk id="10" creationId="{EEF22509-EB64-4359-A4E1-F42AF02F1829}"/>
          </ac:picMkLst>
        </pc:picChg>
        <pc:picChg chg="add mod">
          <ac:chgData name="آهات مكتومة" userId="35531ba1d56b027a" providerId="LiveId" clId="{F72BC117-CED5-4AB6-AB99-C0448E428C3A}" dt="2021-03-30T05:44:58.468" v="3333"/>
          <ac:picMkLst>
            <pc:docMk/>
            <pc:sldMk cId="4002156984" sldId="1342"/>
            <ac:picMk id="11" creationId="{FAA3CCA8-D42B-4BFD-B0A8-DB5AA1E54D84}"/>
          </ac:picMkLst>
        </pc:picChg>
      </pc:sldChg>
      <pc:sldChg chg="del">
        <pc:chgData name="آهات مكتومة" userId="35531ba1d56b027a" providerId="LiveId" clId="{F72BC117-CED5-4AB6-AB99-C0448E428C3A}" dt="2021-03-30T05:40:34.548" v="3307" actId="47"/>
        <pc:sldMkLst>
          <pc:docMk/>
          <pc:sldMk cId="3965521118" sldId="1343"/>
        </pc:sldMkLst>
      </pc:sldChg>
      <pc:sldChg chg="del">
        <pc:chgData name="آهات مكتومة" userId="35531ba1d56b027a" providerId="LiveId" clId="{F72BC117-CED5-4AB6-AB99-C0448E428C3A}" dt="2021-03-30T05:40:37.134" v="3309" actId="47"/>
        <pc:sldMkLst>
          <pc:docMk/>
          <pc:sldMk cId="678144508" sldId="1344"/>
        </pc:sldMkLst>
      </pc:sldChg>
      <pc:sldChg chg="del">
        <pc:chgData name="آهات مكتومة" userId="35531ba1d56b027a" providerId="LiveId" clId="{F72BC117-CED5-4AB6-AB99-C0448E428C3A}" dt="2021-03-30T05:40:39.537" v="3311" actId="47"/>
        <pc:sldMkLst>
          <pc:docMk/>
          <pc:sldMk cId="737815218" sldId="1345"/>
        </pc:sldMkLst>
      </pc:sldChg>
      <pc:sldChg chg="del">
        <pc:chgData name="آهات مكتومة" userId="35531ba1d56b027a" providerId="LiveId" clId="{F72BC117-CED5-4AB6-AB99-C0448E428C3A}" dt="2021-03-30T05:40:43.128" v="3312" actId="47"/>
        <pc:sldMkLst>
          <pc:docMk/>
          <pc:sldMk cId="3245195959" sldId="1346"/>
        </pc:sldMkLst>
      </pc:sldChg>
      <pc:sldChg chg="del">
        <pc:chgData name="آهات مكتومة" userId="35531ba1d56b027a" providerId="LiveId" clId="{F72BC117-CED5-4AB6-AB99-C0448E428C3A}" dt="2021-03-29T19:55:35.128" v="1" actId="47"/>
        <pc:sldMkLst>
          <pc:docMk/>
          <pc:sldMk cId="3506341350" sldId="1347"/>
        </pc:sldMkLst>
      </pc:sldChg>
      <pc:sldChg chg="del">
        <pc:chgData name="آهات مكتومة" userId="35531ba1d56b027a" providerId="LiveId" clId="{F72BC117-CED5-4AB6-AB99-C0448E428C3A}" dt="2021-03-30T05:40:33.637" v="3306" actId="47"/>
        <pc:sldMkLst>
          <pc:docMk/>
          <pc:sldMk cId="2949594580" sldId="1353"/>
        </pc:sldMkLst>
      </pc:sldChg>
      <pc:sldChg chg="addSp delSp modSp add mod delAnim modAnim modNotesTx">
        <pc:chgData name="آهات مكتومة" userId="35531ba1d56b027a" providerId="LiveId" clId="{F72BC117-CED5-4AB6-AB99-C0448E428C3A}" dt="2021-03-29T21:45:31.281" v="1196" actId="1035"/>
        <pc:sldMkLst>
          <pc:docMk/>
          <pc:sldMk cId="205398395" sldId="1354"/>
        </pc:sldMkLst>
        <pc:spChg chg="add mod">
          <ac:chgData name="آهات مكتومة" userId="35531ba1d56b027a" providerId="LiveId" clId="{F72BC117-CED5-4AB6-AB99-C0448E428C3A}" dt="2021-03-29T21:36:28.959" v="1177" actId="1038"/>
          <ac:spMkLst>
            <pc:docMk/>
            <pc:sldMk cId="205398395" sldId="1354"/>
            <ac:spMk id="9" creationId="{8F65178F-F676-4B6E-858B-277CB7FE778F}"/>
          </ac:spMkLst>
        </pc:spChg>
        <pc:spChg chg="add mod">
          <ac:chgData name="آهات مكتومة" userId="35531ba1d56b027a" providerId="LiveId" clId="{F72BC117-CED5-4AB6-AB99-C0448E428C3A}" dt="2021-03-29T21:36:28.959" v="1177" actId="1038"/>
          <ac:spMkLst>
            <pc:docMk/>
            <pc:sldMk cId="205398395" sldId="1354"/>
            <ac:spMk id="10" creationId="{813EDB59-8E78-42F4-9555-570F16B547E1}"/>
          </ac:spMkLst>
        </pc:spChg>
        <pc:spChg chg="add mod">
          <ac:chgData name="آهات مكتومة" userId="35531ba1d56b027a" providerId="LiveId" clId="{F72BC117-CED5-4AB6-AB99-C0448E428C3A}" dt="2021-03-29T21:45:31.281" v="1196" actId="1035"/>
          <ac:spMkLst>
            <pc:docMk/>
            <pc:sldMk cId="205398395" sldId="1354"/>
            <ac:spMk id="11" creationId="{AE6C7D30-9F98-428F-B0ED-E2AB576F7341}"/>
          </ac:spMkLst>
        </pc:spChg>
        <pc:spChg chg="add mod">
          <ac:chgData name="آهات مكتومة" userId="35531ba1d56b027a" providerId="LiveId" clId="{F72BC117-CED5-4AB6-AB99-C0448E428C3A}" dt="2021-03-29T21:36:28.959" v="1177" actId="1038"/>
          <ac:spMkLst>
            <pc:docMk/>
            <pc:sldMk cId="205398395" sldId="1354"/>
            <ac:spMk id="12" creationId="{9976981C-07F5-4914-A936-1F7EA20E7A1F}"/>
          </ac:spMkLst>
        </pc:spChg>
        <pc:spChg chg="add del mod">
          <ac:chgData name="آهات مكتومة" userId="35531ba1d56b027a" providerId="LiveId" clId="{F72BC117-CED5-4AB6-AB99-C0448E428C3A}" dt="2021-03-29T21:35:29.338" v="1156" actId="478"/>
          <ac:spMkLst>
            <pc:docMk/>
            <pc:sldMk cId="205398395" sldId="1354"/>
            <ac:spMk id="13" creationId="{6AFBB86A-6549-4463-B759-1423DB0820F2}"/>
          </ac:spMkLst>
        </pc:spChg>
        <pc:spChg chg="add mod">
          <ac:chgData name="آهات مكتومة" userId="35531ba1d56b027a" providerId="LiveId" clId="{F72BC117-CED5-4AB6-AB99-C0448E428C3A}" dt="2021-03-29T21:44:39.905" v="1187" actId="207"/>
          <ac:spMkLst>
            <pc:docMk/>
            <pc:sldMk cId="205398395" sldId="1354"/>
            <ac:spMk id="15" creationId="{5EAE61BC-281D-43E7-AA7F-D2D7814D9CDB}"/>
          </ac:spMkLst>
        </pc:spChg>
        <pc:picChg chg="add mod modCrop">
          <ac:chgData name="آهات مكتومة" userId="35531ba1d56b027a" providerId="LiveId" clId="{F72BC117-CED5-4AB6-AB99-C0448E428C3A}" dt="2021-03-29T21:29:53.574" v="995" actId="14100"/>
          <ac:picMkLst>
            <pc:docMk/>
            <pc:sldMk cId="205398395" sldId="1354"/>
            <ac:picMk id="3" creationId="{26CD10B7-3871-4AAA-B734-6DA59595D216}"/>
          </ac:picMkLst>
        </pc:picChg>
        <pc:picChg chg="add mod modCrop">
          <ac:chgData name="آهات مكتومة" userId="35531ba1d56b027a" providerId="LiveId" clId="{F72BC117-CED5-4AB6-AB99-C0448E428C3A}" dt="2021-03-29T21:30:05.954" v="1017" actId="1037"/>
          <ac:picMkLst>
            <pc:docMk/>
            <pc:sldMk cId="205398395" sldId="1354"/>
            <ac:picMk id="5" creationId="{5A70006E-BDA8-480D-8A3E-105401A43F96}"/>
          </ac:picMkLst>
        </pc:picChg>
        <pc:picChg chg="add mod">
          <ac:chgData name="آهات مكتومة" userId="35531ba1d56b027a" providerId="LiveId" clId="{F72BC117-CED5-4AB6-AB99-C0448E428C3A}" dt="2021-03-29T21:43:49.148" v="1183" actId="1076"/>
          <ac:picMkLst>
            <pc:docMk/>
            <pc:sldMk cId="205398395" sldId="1354"/>
            <ac:picMk id="3074" creationId="{C3DFA367-ED3E-4DCC-A81F-E8451BC970B1}"/>
          </ac:picMkLst>
        </pc:picChg>
      </pc:sldChg>
      <pc:sldChg chg="addSp modSp add mod modAnim">
        <pc:chgData name="آهات مكتومة" userId="35531ba1d56b027a" providerId="LiveId" clId="{F72BC117-CED5-4AB6-AB99-C0448E428C3A}" dt="2021-03-30T10:33:45.568" v="3879" actId="1037"/>
        <pc:sldMkLst>
          <pc:docMk/>
          <pc:sldMk cId="2638388464" sldId="1355"/>
        </pc:sldMkLst>
        <pc:spChg chg="add mod">
          <ac:chgData name="آهات مكتومة" userId="35531ba1d56b027a" providerId="LiveId" clId="{F72BC117-CED5-4AB6-AB99-C0448E428C3A}" dt="2021-03-30T05:11:59.674" v="2949" actId="1037"/>
          <ac:spMkLst>
            <pc:docMk/>
            <pc:sldMk cId="2638388464" sldId="1355"/>
            <ac:spMk id="13" creationId="{36027732-E3E5-4896-A777-B067FD14BA06}"/>
          </ac:spMkLst>
        </pc:spChg>
        <pc:spChg chg="add mod">
          <ac:chgData name="آهات مكتومة" userId="35531ba1d56b027a" providerId="LiveId" clId="{F72BC117-CED5-4AB6-AB99-C0448E428C3A}" dt="2021-03-30T05:11:59.674" v="2949" actId="1037"/>
          <ac:spMkLst>
            <pc:docMk/>
            <pc:sldMk cId="2638388464" sldId="1355"/>
            <ac:spMk id="14" creationId="{25C7AAF8-F382-4160-9E33-380FC3830B24}"/>
          </ac:spMkLst>
        </pc:spChg>
        <pc:spChg chg="add mod">
          <ac:chgData name="آهات مكتومة" userId="35531ba1d56b027a" providerId="LiveId" clId="{F72BC117-CED5-4AB6-AB99-C0448E428C3A}" dt="2021-03-30T05:11:59.674" v="2949" actId="1037"/>
          <ac:spMkLst>
            <pc:docMk/>
            <pc:sldMk cId="2638388464" sldId="1355"/>
            <ac:spMk id="15" creationId="{93643EA0-6301-472C-BC32-D808B6A6F81A}"/>
          </ac:spMkLst>
        </pc:spChg>
        <pc:spChg chg="add mod">
          <ac:chgData name="آهات مكتومة" userId="35531ba1d56b027a" providerId="LiveId" clId="{F72BC117-CED5-4AB6-AB99-C0448E428C3A}" dt="2021-03-30T05:12:05.903" v="2951" actId="1036"/>
          <ac:spMkLst>
            <pc:docMk/>
            <pc:sldMk cId="2638388464" sldId="1355"/>
            <ac:spMk id="16" creationId="{BC36BA7C-ACD4-4959-BF0F-07382E8C69B9}"/>
          </ac:spMkLst>
        </pc:spChg>
        <pc:spChg chg="add mod">
          <ac:chgData name="آهات مكتومة" userId="35531ba1d56b027a" providerId="LiveId" clId="{F72BC117-CED5-4AB6-AB99-C0448E428C3A}" dt="2021-03-30T10:33:45.568" v="3879" actId="1037"/>
          <ac:spMkLst>
            <pc:docMk/>
            <pc:sldMk cId="2638388464" sldId="1355"/>
            <ac:spMk id="17" creationId="{2533D283-9931-4190-997D-2DB3A448E5E8}"/>
          </ac:spMkLst>
        </pc:spChg>
        <pc:spChg chg="add mod">
          <ac:chgData name="آهات مكتومة" userId="35531ba1d56b027a" providerId="LiveId" clId="{F72BC117-CED5-4AB6-AB99-C0448E428C3A}" dt="2021-03-30T10:33:45.568" v="3879" actId="1037"/>
          <ac:spMkLst>
            <pc:docMk/>
            <pc:sldMk cId="2638388464" sldId="1355"/>
            <ac:spMk id="18" creationId="{DCA63ABD-1DB8-4053-A4E9-FEA39449BF63}"/>
          </ac:spMkLst>
        </pc:spChg>
        <pc:spChg chg="add mod">
          <ac:chgData name="آهات مكتومة" userId="35531ba1d56b027a" providerId="LiveId" clId="{F72BC117-CED5-4AB6-AB99-C0448E428C3A}" dt="2021-03-30T10:33:45.568" v="3879" actId="1037"/>
          <ac:spMkLst>
            <pc:docMk/>
            <pc:sldMk cId="2638388464" sldId="1355"/>
            <ac:spMk id="19" creationId="{69F1878C-4FEF-46E3-A823-115906628881}"/>
          </ac:spMkLst>
        </pc:spChg>
        <pc:spChg chg="add mod">
          <ac:chgData name="آهات مكتومة" userId="35531ba1d56b027a" providerId="LiveId" clId="{F72BC117-CED5-4AB6-AB99-C0448E428C3A}" dt="2021-03-30T10:33:45.568" v="3879" actId="1037"/>
          <ac:spMkLst>
            <pc:docMk/>
            <pc:sldMk cId="2638388464" sldId="1355"/>
            <ac:spMk id="20" creationId="{7655CC2C-F942-4F15-BDE6-3B3AFC31842B}"/>
          </ac:spMkLst>
        </pc:spChg>
        <pc:grpChg chg="add mod">
          <ac:chgData name="آهات مكتومة" userId="35531ba1d56b027a" providerId="LiveId" clId="{F72BC117-CED5-4AB6-AB99-C0448E428C3A}" dt="2021-03-30T05:11:04.912" v="2941" actId="164"/>
          <ac:grpSpMkLst>
            <pc:docMk/>
            <pc:sldMk cId="2638388464" sldId="1355"/>
            <ac:grpSpMk id="9" creationId="{2B5CCA7D-D5A8-4A95-8086-8DCA4A01C981}"/>
          </ac:grpSpMkLst>
        </pc:grpChg>
        <pc:picChg chg="add mod">
          <ac:chgData name="آهات مكتومة" userId="35531ba1d56b027a" providerId="LiveId" clId="{F72BC117-CED5-4AB6-AB99-C0448E428C3A}" dt="2021-03-30T05:08:26.293" v="2898" actId="1076"/>
          <ac:picMkLst>
            <pc:docMk/>
            <pc:sldMk cId="2638388464" sldId="1355"/>
            <ac:picMk id="3" creationId="{AEB78641-51F0-422C-8D78-55A84C7AE307}"/>
          </ac:picMkLst>
        </pc:picChg>
        <pc:picChg chg="add mod">
          <ac:chgData name="آهات مكتومة" userId="35531ba1d56b027a" providerId="LiveId" clId="{F72BC117-CED5-4AB6-AB99-C0448E428C3A}" dt="2021-03-30T05:11:04.912" v="2941" actId="164"/>
          <ac:picMkLst>
            <pc:docMk/>
            <pc:sldMk cId="2638388464" sldId="1355"/>
            <ac:picMk id="5" creationId="{6761D1ED-B98E-4807-8EC4-D133E21FDDBD}"/>
          </ac:picMkLst>
        </pc:picChg>
        <pc:picChg chg="add mod">
          <ac:chgData name="آهات مكتومة" userId="35531ba1d56b027a" providerId="LiveId" clId="{F72BC117-CED5-4AB6-AB99-C0448E428C3A}" dt="2021-03-30T05:09:10.885" v="2911" actId="1076"/>
          <ac:picMkLst>
            <pc:docMk/>
            <pc:sldMk cId="2638388464" sldId="1355"/>
            <ac:picMk id="7" creationId="{4E4A30A3-44B8-44EC-8386-32B311B8087F}"/>
          </ac:picMkLst>
        </pc:picChg>
        <pc:picChg chg="add mod">
          <ac:chgData name="آهات مكتومة" userId="35531ba1d56b027a" providerId="LiveId" clId="{F72BC117-CED5-4AB6-AB99-C0448E428C3A}" dt="2021-03-30T05:11:04.912" v="2941" actId="164"/>
          <ac:picMkLst>
            <pc:docMk/>
            <pc:sldMk cId="2638388464" sldId="1355"/>
            <ac:picMk id="8" creationId="{0F7680FA-B1D0-42A9-B0E5-6260F404ECC5}"/>
          </ac:picMkLst>
        </pc:picChg>
      </pc:sldChg>
      <pc:sldChg chg="addSp delSp modSp add mod modAnim">
        <pc:chgData name="آهات مكتومة" userId="35531ba1d56b027a" providerId="LiveId" clId="{F72BC117-CED5-4AB6-AB99-C0448E428C3A}" dt="2021-03-29T21:53:49.600" v="1322" actId="1036"/>
        <pc:sldMkLst>
          <pc:docMk/>
          <pc:sldMk cId="1794599908" sldId="1356"/>
        </pc:sldMkLst>
        <pc:picChg chg="add mod">
          <ac:chgData name="آهات مكتومة" userId="35531ba1d56b027a" providerId="LiveId" clId="{F72BC117-CED5-4AB6-AB99-C0448E428C3A}" dt="2021-03-29T21:47:23.547" v="1248" actId="1035"/>
          <ac:picMkLst>
            <pc:docMk/>
            <pc:sldMk cId="1794599908" sldId="1356"/>
            <ac:picMk id="3" creationId="{950AF0CD-2BC4-4040-B9F7-C03F738FEEEC}"/>
          </ac:picMkLst>
        </pc:picChg>
        <pc:picChg chg="add mod">
          <ac:chgData name="آهات مكتومة" userId="35531ba1d56b027a" providerId="LiveId" clId="{F72BC117-CED5-4AB6-AB99-C0448E428C3A}" dt="2021-03-29T21:47:23.547" v="1248" actId="1035"/>
          <ac:picMkLst>
            <pc:docMk/>
            <pc:sldMk cId="1794599908" sldId="1356"/>
            <ac:picMk id="5" creationId="{9450DE6B-4C12-4C21-8E31-091ACC4B087D}"/>
          </ac:picMkLst>
        </pc:picChg>
        <pc:picChg chg="add del mod">
          <ac:chgData name="آهات مكتومة" userId="35531ba1d56b027a" providerId="LiveId" clId="{F72BC117-CED5-4AB6-AB99-C0448E428C3A}" dt="2021-03-29T21:48:11.401" v="1280" actId="478"/>
          <ac:picMkLst>
            <pc:docMk/>
            <pc:sldMk cId="1794599908" sldId="1356"/>
            <ac:picMk id="9" creationId="{B3DE98E9-2B8A-464B-A740-F6FF1FBFA546}"/>
          </ac:picMkLst>
        </pc:picChg>
        <pc:picChg chg="add del mod">
          <ac:chgData name="آهات مكتومة" userId="35531ba1d56b027a" providerId="LiveId" clId="{F72BC117-CED5-4AB6-AB99-C0448E428C3A}" dt="2021-03-29T21:52:50.192" v="1294" actId="478"/>
          <ac:picMkLst>
            <pc:docMk/>
            <pc:sldMk cId="1794599908" sldId="1356"/>
            <ac:picMk id="4098" creationId="{442C3DF1-52AA-42E3-B581-24B0F59068D3}"/>
          </ac:picMkLst>
        </pc:picChg>
        <pc:picChg chg="add mod">
          <ac:chgData name="آهات مكتومة" userId="35531ba1d56b027a" providerId="LiveId" clId="{F72BC117-CED5-4AB6-AB99-C0448E428C3A}" dt="2021-03-29T21:53:49.600" v="1322" actId="1036"/>
          <ac:picMkLst>
            <pc:docMk/>
            <pc:sldMk cId="1794599908" sldId="1356"/>
            <ac:picMk id="4100" creationId="{E1894BE2-E0D6-4F24-AA25-B65A9C772BA6}"/>
          </ac:picMkLst>
        </pc:picChg>
      </pc:sldChg>
      <pc:sldChg chg="addSp modSp add mod modAnim">
        <pc:chgData name="آهات مكتومة" userId="35531ba1d56b027a" providerId="LiveId" clId="{F72BC117-CED5-4AB6-AB99-C0448E428C3A}" dt="2021-03-29T22:12:36.958" v="1423" actId="1076"/>
        <pc:sldMkLst>
          <pc:docMk/>
          <pc:sldMk cId="4280537425" sldId="1357"/>
        </pc:sldMkLst>
        <pc:spChg chg="add mod">
          <ac:chgData name="آهات مكتومة" userId="35531ba1d56b027a" providerId="LiveId" clId="{F72BC117-CED5-4AB6-AB99-C0448E428C3A}" dt="2021-03-29T22:03:04.531" v="1360" actId="404"/>
          <ac:spMkLst>
            <pc:docMk/>
            <pc:sldMk cId="4280537425" sldId="1357"/>
            <ac:spMk id="4" creationId="{41142F06-EB4D-434F-B8BF-1DC16396E08C}"/>
          </ac:spMkLst>
        </pc:spChg>
        <pc:picChg chg="add mod">
          <ac:chgData name="آهات مكتومة" userId="35531ba1d56b027a" providerId="LiveId" clId="{F72BC117-CED5-4AB6-AB99-C0448E428C3A}" dt="2021-03-29T21:54:31.831" v="1328" actId="14100"/>
          <ac:picMkLst>
            <pc:docMk/>
            <pc:sldMk cId="4280537425" sldId="1357"/>
            <ac:picMk id="3" creationId="{A0A618E7-A1AA-4EA1-A87E-65319476D6DE}"/>
          </ac:picMkLst>
        </pc:picChg>
        <pc:picChg chg="add mod">
          <ac:chgData name="آهات مكتومة" userId="35531ba1d56b027a" providerId="LiveId" clId="{F72BC117-CED5-4AB6-AB99-C0448E428C3A}" dt="2021-03-29T22:12:36.958" v="1423" actId="1076"/>
          <ac:picMkLst>
            <pc:docMk/>
            <pc:sldMk cId="4280537425" sldId="1357"/>
            <ac:picMk id="8" creationId="{34F3E2D2-9785-47AE-A6FF-D32F29C7FEB9}"/>
          </ac:picMkLst>
        </pc:picChg>
        <pc:picChg chg="add mod">
          <ac:chgData name="آهات مكتومة" userId="35531ba1d56b027a" providerId="LiveId" clId="{F72BC117-CED5-4AB6-AB99-C0448E428C3A}" dt="2021-03-29T22:12:36.958" v="1423" actId="1076"/>
          <ac:picMkLst>
            <pc:docMk/>
            <pc:sldMk cId="4280537425" sldId="1357"/>
            <ac:picMk id="9" creationId="{7D55072F-7ABF-4ADF-8389-09445FDCEB7C}"/>
          </ac:picMkLst>
        </pc:picChg>
        <pc:picChg chg="mod">
          <ac:chgData name="آهات مكتومة" userId="35531ba1d56b027a" providerId="LiveId" clId="{F72BC117-CED5-4AB6-AB99-C0448E428C3A}" dt="2021-03-29T21:54:26.917" v="1327" actId="1076"/>
          <ac:picMkLst>
            <pc:docMk/>
            <pc:sldMk cId="4280537425" sldId="1357"/>
            <ac:picMk id="102" creationId="{00000000-0000-0000-0000-000000000000}"/>
          </ac:picMkLst>
        </pc:picChg>
      </pc:sldChg>
      <pc:sldChg chg="addSp delSp modSp add mod addAnim delAnim modAnim">
        <pc:chgData name="آهات مكتومة" userId="35531ba1d56b027a" providerId="LiveId" clId="{F72BC117-CED5-4AB6-AB99-C0448E428C3A}" dt="2021-03-30T09:21:50.674" v="3719" actId="208"/>
        <pc:sldMkLst>
          <pc:docMk/>
          <pc:sldMk cId="1315600280" sldId="1358"/>
        </pc:sldMkLst>
        <pc:spChg chg="add mod">
          <ac:chgData name="آهات مكتومة" userId="35531ba1d56b027a" providerId="LiveId" clId="{F72BC117-CED5-4AB6-AB99-C0448E428C3A}" dt="2021-03-29T22:26:01.793" v="1612" actId="20577"/>
          <ac:spMkLst>
            <pc:docMk/>
            <pc:sldMk cId="1315600280" sldId="1358"/>
            <ac:spMk id="20" creationId="{0A857601-6C61-40F9-84AB-75799B2E7D15}"/>
          </ac:spMkLst>
        </pc:spChg>
        <pc:spChg chg="add mod">
          <ac:chgData name="آهات مكتومة" userId="35531ba1d56b027a" providerId="LiveId" clId="{F72BC117-CED5-4AB6-AB99-C0448E428C3A}" dt="2021-03-29T22:27:38.629" v="1660" actId="1035"/>
          <ac:spMkLst>
            <pc:docMk/>
            <pc:sldMk cId="1315600280" sldId="1358"/>
            <ac:spMk id="21" creationId="{33824B44-0673-47BE-86F6-9397338F7502}"/>
          </ac:spMkLst>
        </pc:spChg>
        <pc:spChg chg="add mod">
          <ac:chgData name="آهات مكتومة" userId="35531ba1d56b027a" providerId="LiveId" clId="{F72BC117-CED5-4AB6-AB99-C0448E428C3A}" dt="2021-03-29T22:27:33.972" v="1650" actId="1036"/>
          <ac:spMkLst>
            <pc:docMk/>
            <pc:sldMk cId="1315600280" sldId="1358"/>
            <ac:spMk id="22" creationId="{AB88C0C0-F4DC-477F-90AE-F02062C1292E}"/>
          </ac:spMkLst>
        </pc:spChg>
        <pc:spChg chg="add mod">
          <ac:chgData name="آهات مكتومة" userId="35531ba1d56b027a" providerId="LiveId" clId="{F72BC117-CED5-4AB6-AB99-C0448E428C3A}" dt="2021-03-29T22:26:48.950" v="1623" actId="14100"/>
          <ac:spMkLst>
            <pc:docMk/>
            <pc:sldMk cId="1315600280" sldId="1358"/>
            <ac:spMk id="23" creationId="{E2898517-72DD-42E7-A2F9-CC371CF8A7DE}"/>
          </ac:spMkLst>
        </pc:spChg>
        <pc:spChg chg="add mod">
          <ac:chgData name="آهات مكتومة" userId="35531ba1d56b027a" providerId="LiveId" clId="{F72BC117-CED5-4AB6-AB99-C0448E428C3A}" dt="2021-03-30T09:21:47.427" v="3718" actId="207"/>
          <ac:spMkLst>
            <pc:docMk/>
            <pc:sldMk cId="1315600280" sldId="1358"/>
            <ac:spMk id="24" creationId="{F29866E2-0633-4232-8ACB-CD13054DE661}"/>
          </ac:spMkLst>
        </pc:spChg>
        <pc:spChg chg="add mod">
          <ac:chgData name="آهات مكتومة" userId="35531ba1d56b027a" providerId="LiveId" clId="{F72BC117-CED5-4AB6-AB99-C0448E428C3A}" dt="2021-03-30T09:21:50.674" v="3719" actId="208"/>
          <ac:spMkLst>
            <pc:docMk/>
            <pc:sldMk cId="1315600280" sldId="1358"/>
            <ac:spMk id="25" creationId="{AED2FBCB-3086-4AD0-8C82-82A8A2D4192F}"/>
          </ac:spMkLst>
        </pc:spChg>
        <pc:spChg chg="add mod">
          <ac:chgData name="آهات مكتومة" userId="35531ba1d56b027a" providerId="LiveId" clId="{F72BC117-CED5-4AB6-AB99-C0448E428C3A}" dt="2021-03-29T22:39:12.243" v="1738" actId="1036"/>
          <ac:spMkLst>
            <pc:docMk/>
            <pc:sldMk cId="1315600280" sldId="1358"/>
            <ac:spMk id="26" creationId="{9B28345D-7EC9-4BD0-911A-957AD59CC205}"/>
          </ac:spMkLst>
        </pc:spChg>
        <pc:spChg chg="add mod">
          <ac:chgData name="آهات مكتومة" userId="35531ba1d56b027a" providerId="LiveId" clId="{F72BC117-CED5-4AB6-AB99-C0448E428C3A}" dt="2021-03-29T22:50:51.863" v="1791" actId="1582"/>
          <ac:spMkLst>
            <pc:docMk/>
            <pc:sldMk cId="1315600280" sldId="1358"/>
            <ac:spMk id="27" creationId="{0885545E-E74D-4098-8E9C-02091F9949E7}"/>
          </ac:spMkLst>
        </pc:spChg>
        <pc:picChg chg="add del mod">
          <ac:chgData name="آهات مكتومة" userId="35531ba1d56b027a" providerId="LiveId" clId="{F72BC117-CED5-4AB6-AB99-C0448E428C3A}" dt="2021-03-29T22:11:26.433" v="1414" actId="478"/>
          <ac:picMkLst>
            <pc:docMk/>
            <pc:sldMk cId="1315600280" sldId="1358"/>
            <ac:picMk id="3" creationId="{7E5BD424-D8ED-49B2-BF3A-6B737A8D5E42}"/>
          </ac:picMkLst>
        </pc:picChg>
        <pc:picChg chg="add del mod">
          <ac:chgData name="آهات مكتومة" userId="35531ba1d56b027a" providerId="LiveId" clId="{F72BC117-CED5-4AB6-AB99-C0448E428C3A}" dt="2021-03-29T22:11:24.877" v="1413" actId="478"/>
          <ac:picMkLst>
            <pc:docMk/>
            <pc:sldMk cId="1315600280" sldId="1358"/>
            <ac:picMk id="5" creationId="{69AE92FF-1D79-4C5F-9C6B-0EDD6496CF02}"/>
          </ac:picMkLst>
        </pc:picChg>
        <pc:picChg chg="add del mod">
          <ac:chgData name="آهات مكتومة" userId="35531ba1d56b027a" providerId="LiveId" clId="{F72BC117-CED5-4AB6-AB99-C0448E428C3A}" dt="2021-03-29T22:41:15.821" v="1759" actId="1076"/>
          <ac:picMkLst>
            <pc:docMk/>
            <pc:sldMk cId="1315600280" sldId="1358"/>
            <ac:picMk id="7" creationId="{B2F1ACBB-52E7-4FAA-8AEF-21D670B0EB2D}"/>
          </ac:picMkLst>
        </pc:picChg>
        <pc:picChg chg="add mod modCrop">
          <ac:chgData name="آهات مكتومة" userId="35531ba1d56b027a" providerId="LiveId" clId="{F72BC117-CED5-4AB6-AB99-C0448E428C3A}" dt="2021-03-29T22:19:31.587" v="1483" actId="1076"/>
          <ac:picMkLst>
            <pc:docMk/>
            <pc:sldMk cId="1315600280" sldId="1358"/>
            <ac:picMk id="9" creationId="{8DA5A7AA-735D-41E4-8443-DD00378B1382}"/>
          </ac:picMkLst>
        </pc:picChg>
        <pc:picChg chg="add mod">
          <ac:chgData name="آهات مكتومة" userId="35531ba1d56b027a" providerId="LiveId" clId="{F72BC117-CED5-4AB6-AB99-C0448E428C3A}" dt="2021-03-29T22:12:38.780" v="1424"/>
          <ac:picMkLst>
            <pc:docMk/>
            <pc:sldMk cId="1315600280" sldId="1358"/>
            <ac:picMk id="11" creationId="{9683D337-C425-4834-9995-DB7FF65383F1}"/>
          </ac:picMkLst>
        </pc:picChg>
        <pc:picChg chg="add mod">
          <ac:chgData name="آهات مكتومة" userId="35531ba1d56b027a" providerId="LiveId" clId="{F72BC117-CED5-4AB6-AB99-C0448E428C3A}" dt="2021-03-29T22:12:38.780" v="1424"/>
          <ac:picMkLst>
            <pc:docMk/>
            <pc:sldMk cId="1315600280" sldId="1358"/>
            <ac:picMk id="12" creationId="{EA78FD06-32DF-4B34-B51B-9F5A779A4DD9}"/>
          </ac:picMkLst>
        </pc:picChg>
        <pc:picChg chg="add mod">
          <ac:chgData name="آهات مكتومة" userId="35531ba1d56b027a" providerId="LiveId" clId="{F72BC117-CED5-4AB6-AB99-C0448E428C3A}" dt="2021-03-29T23:03:59.151" v="1993" actId="1076"/>
          <ac:picMkLst>
            <pc:docMk/>
            <pc:sldMk cId="1315600280" sldId="1358"/>
            <ac:picMk id="28" creationId="{4158F142-363F-4AFC-8D2D-6BEED4099CEB}"/>
          </ac:picMkLst>
        </pc:picChg>
        <pc:picChg chg="add mod">
          <ac:chgData name="آهات مكتومة" userId="35531ba1d56b027a" providerId="LiveId" clId="{F72BC117-CED5-4AB6-AB99-C0448E428C3A}" dt="2021-03-29T23:03:54.079" v="1991" actId="571"/>
          <ac:picMkLst>
            <pc:docMk/>
            <pc:sldMk cId="1315600280" sldId="1358"/>
            <ac:picMk id="29" creationId="{7B9397AD-3E7A-4FAE-86F5-56091E420323}"/>
          </ac:picMkLst>
        </pc:picChg>
        <pc:picChg chg="add mod">
          <ac:chgData name="آهات مكتومة" userId="35531ba1d56b027a" providerId="LiveId" clId="{F72BC117-CED5-4AB6-AB99-C0448E428C3A}" dt="2021-03-29T23:03:54.079" v="1991" actId="571"/>
          <ac:picMkLst>
            <pc:docMk/>
            <pc:sldMk cId="1315600280" sldId="1358"/>
            <ac:picMk id="30" creationId="{960291E2-0E96-4785-AF46-48F959BE3C90}"/>
          </ac:picMkLst>
        </pc:picChg>
        <pc:picChg chg="add mod">
          <ac:chgData name="آهات مكتومة" userId="35531ba1d56b027a" providerId="LiveId" clId="{F72BC117-CED5-4AB6-AB99-C0448E428C3A}" dt="2021-03-29T23:03:59.151" v="1993" actId="1076"/>
          <ac:picMkLst>
            <pc:docMk/>
            <pc:sldMk cId="1315600280" sldId="1358"/>
            <ac:picMk id="5122" creationId="{438FFD1F-C669-45C3-8216-AB35E35D1FAE}"/>
          </ac:picMkLst>
        </pc:picChg>
        <pc:cxnChg chg="add mod">
          <ac:chgData name="آهات مكتومة" userId="35531ba1d56b027a" providerId="LiveId" clId="{F72BC117-CED5-4AB6-AB99-C0448E428C3A}" dt="2021-03-29T22:20:44.198" v="1514" actId="14100"/>
          <ac:cxnSpMkLst>
            <pc:docMk/>
            <pc:sldMk cId="1315600280" sldId="1358"/>
            <ac:cxnSpMk id="16" creationId="{C78DC87E-5934-4FE3-A9BA-119B419B5BD7}"/>
          </ac:cxnSpMkLst>
        </pc:cxnChg>
        <pc:cxnChg chg="add mod">
          <ac:chgData name="آهات مكتومة" userId="35531ba1d56b027a" providerId="LiveId" clId="{F72BC117-CED5-4AB6-AB99-C0448E428C3A}" dt="2021-03-29T22:21:07.543" v="1533" actId="1037"/>
          <ac:cxnSpMkLst>
            <pc:docMk/>
            <pc:sldMk cId="1315600280" sldId="1358"/>
            <ac:cxnSpMk id="17" creationId="{B2680C28-ADA8-4E17-BFA2-91DD9607996B}"/>
          </ac:cxnSpMkLst>
        </pc:cxnChg>
        <pc:cxnChg chg="add mod">
          <ac:chgData name="آهات مكتومة" userId="35531ba1d56b027a" providerId="LiveId" clId="{F72BC117-CED5-4AB6-AB99-C0448E428C3A}" dt="2021-03-29T22:21:35.773" v="1563" actId="14100"/>
          <ac:cxnSpMkLst>
            <pc:docMk/>
            <pc:sldMk cId="1315600280" sldId="1358"/>
            <ac:cxnSpMk id="18" creationId="{D4D9B25D-2424-4FE5-AA13-4D1C9374349A}"/>
          </ac:cxnSpMkLst>
        </pc:cxnChg>
        <pc:cxnChg chg="add mod">
          <ac:chgData name="آهات مكتومة" userId="35531ba1d56b027a" providerId="LiveId" clId="{F72BC117-CED5-4AB6-AB99-C0448E428C3A}" dt="2021-03-29T22:21:54.225" v="1582" actId="14100"/>
          <ac:cxnSpMkLst>
            <pc:docMk/>
            <pc:sldMk cId="1315600280" sldId="1358"/>
            <ac:cxnSpMk id="19" creationId="{D8A5D146-F9D5-477C-B91B-4C127817FA32}"/>
          </ac:cxnSpMkLst>
        </pc:cxnChg>
      </pc:sldChg>
      <pc:sldChg chg="addSp modSp add mod modAnim">
        <pc:chgData name="آهات مكتومة" userId="35531ba1d56b027a" providerId="LiveId" clId="{F72BC117-CED5-4AB6-AB99-C0448E428C3A}" dt="2021-03-30T09:21:34.280" v="3716" actId="207"/>
        <pc:sldMkLst>
          <pc:docMk/>
          <pc:sldMk cId="2416472191" sldId="1359"/>
        </pc:sldMkLst>
        <pc:spChg chg="add mod">
          <ac:chgData name="آهات مكتومة" userId="35531ba1d56b027a" providerId="LiveId" clId="{F72BC117-CED5-4AB6-AB99-C0448E428C3A}" dt="2021-03-29T23:00:17.207" v="1965" actId="14100"/>
          <ac:spMkLst>
            <pc:docMk/>
            <pc:sldMk cId="2416472191" sldId="1359"/>
            <ac:spMk id="20" creationId="{E6E03503-1615-4494-8CE3-805BE60BF858}"/>
          </ac:spMkLst>
        </pc:spChg>
        <pc:spChg chg="add mod">
          <ac:chgData name="آهات مكتومة" userId="35531ba1d56b027a" providerId="LiveId" clId="{F72BC117-CED5-4AB6-AB99-C0448E428C3A}" dt="2021-03-29T23:00:17.207" v="1965" actId="14100"/>
          <ac:spMkLst>
            <pc:docMk/>
            <pc:sldMk cId="2416472191" sldId="1359"/>
            <ac:spMk id="21" creationId="{33C88D32-06C5-4FA2-B604-25FE96DD0EAE}"/>
          </ac:spMkLst>
        </pc:spChg>
        <pc:spChg chg="add mod">
          <ac:chgData name="آهات مكتومة" userId="35531ba1d56b027a" providerId="LiveId" clId="{F72BC117-CED5-4AB6-AB99-C0448E428C3A}" dt="2021-03-30T09:21:34.280" v="3716" actId="207"/>
          <ac:spMkLst>
            <pc:docMk/>
            <pc:sldMk cId="2416472191" sldId="1359"/>
            <ac:spMk id="22" creationId="{4F44B1D1-6138-4A99-A076-B8250FD5F399}"/>
          </ac:spMkLst>
        </pc:spChg>
        <pc:spChg chg="add mod">
          <ac:chgData name="آهات مكتومة" userId="35531ba1d56b027a" providerId="LiveId" clId="{F72BC117-CED5-4AB6-AB99-C0448E428C3A}" dt="2021-03-30T09:21:31.905" v="3715" actId="208"/>
          <ac:spMkLst>
            <pc:docMk/>
            <pc:sldMk cId="2416472191" sldId="1359"/>
            <ac:spMk id="23" creationId="{0A2CC6CB-515A-4C3F-B91D-201AF87274A2}"/>
          </ac:spMkLst>
        </pc:spChg>
        <pc:spChg chg="add mod">
          <ac:chgData name="آهات مكتومة" userId="35531ba1d56b027a" providerId="LiveId" clId="{F72BC117-CED5-4AB6-AB99-C0448E428C3A}" dt="2021-03-30T09:09:10.270" v="3566" actId="14100"/>
          <ac:spMkLst>
            <pc:docMk/>
            <pc:sldMk cId="2416472191" sldId="1359"/>
            <ac:spMk id="24" creationId="{6CA01956-D9E7-4538-A9A1-66130DCC00D9}"/>
          </ac:spMkLst>
        </pc:spChg>
        <pc:spChg chg="add mod">
          <ac:chgData name="آهات مكتومة" userId="35531ba1d56b027a" providerId="LiveId" clId="{F72BC117-CED5-4AB6-AB99-C0448E428C3A}" dt="2021-03-30T09:10:20.906" v="3577" actId="14100"/>
          <ac:spMkLst>
            <pc:docMk/>
            <pc:sldMk cId="2416472191" sldId="1359"/>
            <ac:spMk id="25" creationId="{182A6E1E-8F77-4075-8017-E817DA89159E}"/>
          </ac:spMkLst>
        </pc:spChg>
        <pc:picChg chg="add mod">
          <ac:chgData name="آهات مكتومة" userId="35531ba1d56b027a" providerId="LiveId" clId="{F72BC117-CED5-4AB6-AB99-C0448E428C3A}" dt="2021-03-29T22:44:58.103" v="1775" actId="14100"/>
          <ac:picMkLst>
            <pc:docMk/>
            <pc:sldMk cId="2416472191" sldId="1359"/>
            <ac:picMk id="3" creationId="{C54E4371-38A6-4A2B-8D43-5173914F53A9}"/>
          </ac:picMkLst>
        </pc:picChg>
        <pc:picChg chg="add mod">
          <ac:chgData name="آهات مكتومة" userId="35531ba1d56b027a" providerId="LiveId" clId="{F72BC117-CED5-4AB6-AB99-C0448E428C3A}" dt="2021-03-29T22:44:53.600" v="1774" actId="1076"/>
          <ac:picMkLst>
            <pc:docMk/>
            <pc:sldMk cId="2416472191" sldId="1359"/>
            <ac:picMk id="5" creationId="{B864E804-8737-45CB-918D-071D45FA431D}"/>
          </ac:picMkLst>
        </pc:picChg>
        <pc:picChg chg="add mod ord modCrop">
          <ac:chgData name="آهات مكتومة" userId="35531ba1d56b027a" providerId="LiveId" clId="{F72BC117-CED5-4AB6-AB99-C0448E428C3A}" dt="2021-03-29T22:52:22.740" v="1813" actId="14100"/>
          <ac:picMkLst>
            <pc:docMk/>
            <pc:sldMk cId="2416472191" sldId="1359"/>
            <ac:picMk id="7" creationId="{6E1D5CF0-428F-4EC6-AEB7-B558496432B3}"/>
          </ac:picMkLst>
        </pc:picChg>
        <pc:picChg chg="add mod">
          <ac:chgData name="آهات مكتومة" userId="35531ba1d56b027a" providerId="LiveId" clId="{F72BC117-CED5-4AB6-AB99-C0448E428C3A}" dt="2021-03-29T22:45:47.752" v="1779" actId="1076"/>
          <ac:picMkLst>
            <pc:docMk/>
            <pc:sldMk cId="2416472191" sldId="1359"/>
            <ac:picMk id="9" creationId="{FE003E87-AA8D-43BD-A433-74714303F2AC}"/>
          </ac:picMkLst>
        </pc:picChg>
        <pc:picChg chg="add mod">
          <ac:chgData name="آهات مكتومة" userId="35531ba1d56b027a" providerId="LiveId" clId="{F72BC117-CED5-4AB6-AB99-C0448E428C3A}" dt="2021-03-29T22:45:47.752" v="1779" actId="1076"/>
          <ac:picMkLst>
            <pc:docMk/>
            <pc:sldMk cId="2416472191" sldId="1359"/>
            <ac:picMk id="10" creationId="{21CB0B90-2B1D-4940-847A-1F2591BEB348}"/>
          </ac:picMkLst>
        </pc:picChg>
        <pc:picChg chg="add mod">
          <ac:chgData name="آهات مكتومة" userId="35531ba1d56b027a" providerId="LiveId" clId="{F72BC117-CED5-4AB6-AB99-C0448E428C3A}" dt="2021-03-29T22:51:29.417" v="1794" actId="1076"/>
          <ac:picMkLst>
            <pc:docMk/>
            <pc:sldMk cId="2416472191" sldId="1359"/>
            <ac:picMk id="11" creationId="{DEF4C3C7-39B9-4D81-9528-9793830C21F3}"/>
          </ac:picMkLst>
        </pc:picChg>
        <pc:picChg chg="add mod">
          <ac:chgData name="آهات مكتومة" userId="35531ba1d56b027a" providerId="LiveId" clId="{F72BC117-CED5-4AB6-AB99-C0448E428C3A}" dt="2021-03-29T22:51:29.417" v="1794" actId="1076"/>
          <ac:picMkLst>
            <pc:docMk/>
            <pc:sldMk cId="2416472191" sldId="1359"/>
            <ac:picMk id="12" creationId="{C6ADCFBF-561E-4EE6-B0D6-5D4D4BDB8779}"/>
          </ac:picMkLst>
        </pc:picChg>
        <pc:cxnChg chg="add mod">
          <ac:chgData name="آهات مكتومة" userId="35531ba1d56b027a" providerId="LiveId" clId="{F72BC117-CED5-4AB6-AB99-C0448E428C3A}" dt="2021-03-29T22:55:46.697" v="1834" actId="14100"/>
          <ac:cxnSpMkLst>
            <pc:docMk/>
            <pc:sldMk cId="2416472191" sldId="1359"/>
            <ac:cxnSpMk id="15" creationId="{3A6E9D61-53B5-4EF0-832C-5F09D104742C}"/>
          </ac:cxnSpMkLst>
        </pc:cxnChg>
        <pc:cxnChg chg="add mod">
          <ac:chgData name="آهات مكتومة" userId="35531ba1d56b027a" providerId="LiveId" clId="{F72BC117-CED5-4AB6-AB99-C0448E428C3A}" dt="2021-03-29T22:56:00.290" v="1853" actId="14100"/>
          <ac:cxnSpMkLst>
            <pc:docMk/>
            <pc:sldMk cId="2416472191" sldId="1359"/>
            <ac:cxnSpMk id="16" creationId="{0A56D71C-4DAA-425A-A091-E2AAD4828E55}"/>
          </ac:cxnSpMkLst>
        </pc:cxnChg>
        <pc:cxnChg chg="add mod">
          <ac:chgData name="آهات مكتومة" userId="35531ba1d56b027a" providerId="LiveId" clId="{F72BC117-CED5-4AB6-AB99-C0448E428C3A}" dt="2021-03-29T22:56:16.526" v="1890" actId="1036"/>
          <ac:cxnSpMkLst>
            <pc:docMk/>
            <pc:sldMk cId="2416472191" sldId="1359"/>
            <ac:cxnSpMk id="17" creationId="{965E5E27-D5FB-4393-BA18-4449EE5DE540}"/>
          </ac:cxnSpMkLst>
        </pc:cxnChg>
        <pc:cxnChg chg="add mod">
          <ac:chgData name="آهات مكتومة" userId="35531ba1d56b027a" providerId="LiveId" clId="{F72BC117-CED5-4AB6-AB99-C0448E428C3A}" dt="2021-03-29T22:56:39.551" v="1897" actId="1035"/>
          <ac:cxnSpMkLst>
            <pc:docMk/>
            <pc:sldMk cId="2416472191" sldId="1359"/>
            <ac:cxnSpMk id="18" creationId="{B1169EF4-7D2B-400A-B7C4-1C17616400DC}"/>
          </ac:cxnSpMkLst>
        </pc:cxnChg>
        <pc:cxnChg chg="add mod">
          <ac:chgData name="آهات مكتومة" userId="35531ba1d56b027a" providerId="LiveId" clId="{F72BC117-CED5-4AB6-AB99-C0448E428C3A}" dt="2021-03-29T22:56:53.898" v="1904" actId="14100"/>
          <ac:cxnSpMkLst>
            <pc:docMk/>
            <pc:sldMk cId="2416472191" sldId="1359"/>
            <ac:cxnSpMk id="19" creationId="{09F0BADB-09BE-4455-BD7C-07C97A66DD42}"/>
          </ac:cxnSpMkLst>
        </pc:cxnChg>
      </pc:sldChg>
      <pc:sldChg chg="addSp delSp modSp add mod delAnim modAnim">
        <pc:chgData name="آهات مكتومة" userId="35531ba1d56b027a" providerId="LiveId" clId="{F72BC117-CED5-4AB6-AB99-C0448E428C3A}" dt="2021-03-30T05:07:41.390" v="2893" actId="20577"/>
        <pc:sldMkLst>
          <pc:docMk/>
          <pc:sldMk cId="3660711324" sldId="1360"/>
        </pc:sldMkLst>
        <pc:spChg chg="add mod">
          <ac:chgData name="آهات مكتومة" userId="35531ba1d56b027a" providerId="LiveId" clId="{F72BC117-CED5-4AB6-AB99-C0448E428C3A}" dt="2021-03-29T23:17:17.054" v="2280" actId="14100"/>
          <ac:spMkLst>
            <pc:docMk/>
            <pc:sldMk cId="3660711324" sldId="1360"/>
            <ac:spMk id="8" creationId="{0A514DE9-C885-4DD7-9D39-45B9C2319971}"/>
          </ac:spMkLst>
        </pc:spChg>
        <pc:spChg chg="add mod">
          <ac:chgData name="آهات مكتومة" userId="35531ba1d56b027a" providerId="LiveId" clId="{F72BC117-CED5-4AB6-AB99-C0448E428C3A}" dt="2021-03-29T23:14:34.319" v="2261" actId="1076"/>
          <ac:spMkLst>
            <pc:docMk/>
            <pc:sldMk cId="3660711324" sldId="1360"/>
            <ac:spMk id="22" creationId="{A73D0FE0-11BF-4EBC-AE71-C61DAEC4AC20}"/>
          </ac:spMkLst>
        </pc:spChg>
        <pc:spChg chg="add mod">
          <ac:chgData name="آهات مكتومة" userId="35531ba1d56b027a" providerId="LiveId" clId="{F72BC117-CED5-4AB6-AB99-C0448E428C3A}" dt="2021-03-29T23:14:34.319" v="2261" actId="1076"/>
          <ac:spMkLst>
            <pc:docMk/>
            <pc:sldMk cId="3660711324" sldId="1360"/>
            <ac:spMk id="23" creationId="{72092C34-D42C-4E9F-8752-DCE5A12612FB}"/>
          </ac:spMkLst>
        </pc:spChg>
        <pc:spChg chg="add mod">
          <ac:chgData name="آهات مكتومة" userId="35531ba1d56b027a" providerId="LiveId" clId="{F72BC117-CED5-4AB6-AB99-C0448E428C3A}" dt="2021-03-30T05:07:41.390" v="2893" actId="20577"/>
          <ac:spMkLst>
            <pc:docMk/>
            <pc:sldMk cId="3660711324" sldId="1360"/>
            <ac:spMk id="24" creationId="{82033437-C0BE-4A1B-9213-F268B99D8FC6}"/>
          </ac:spMkLst>
        </pc:spChg>
        <pc:spChg chg="add mod">
          <ac:chgData name="آهات مكتومة" userId="35531ba1d56b027a" providerId="LiveId" clId="{F72BC117-CED5-4AB6-AB99-C0448E428C3A}" dt="2021-03-29T23:14:34.319" v="2261" actId="1076"/>
          <ac:spMkLst>
            <pc:docMk/>
            <pc:sldMk cId="3660711324" sldId="1360"/>
            <ac:spMk id="25" creationId="{7C91688C-5BE0-45FC-97B6-DA5DC2A12F31}"/>
          </ac:spMkLst>
        </pc:spChg>
        <pc:spChg chg="add mod">
          <ac:chgData name="آهات مكتومة" userId="35531ba1d56b027a" providerId="LiveId" clId="{F72BC117-CED5-4AB6-AB99-C0448E428C3A}" dt="2021-03-29T23:18:31.551" v="2284" actId="14100"/>
          <ac:spMkLst>
            <pc:docMk/>
            <pc:sldMk cId="3660711324" sldId="1360"/>
            <ac:spMk id="27" creationId="{6E6F7741-B35E-42F8-AAE4-DCC60E050009}"/>
          </ac:spMkLst>
        </pc:spChg>
        <pc:picChg chg="add mod">
          <ac:chgData name="آهات مكتومة" userId="35531ba1d56b027a" providerId="LiveId" clId="{F72BC117-CED5-4AB6-AB99-C0448E428C3A}" dt="2021-03-29T23:14:38.126" v="2262" actId="14100"/>
          <ac:picMkLst>
            <pc:docMk/>
            <pc:sldMk cId="3660711324" sldId="1360"/>
            <ac:picMk id="3" creationId="{20606AFA-351C-4755-950B-209C7BB22BCA}"/>
          </ac:picMkLst>
        </pc:picChg>
        <pc:picChg chg="add mod">
          <ac:chgData name="آهات مكتومة" userId="35531ba1d56b027a" providerId="LiveId" clId="{F72BC117-CED5-4AB6-AB99-C0448E428C3A}" dt="2021-03-29T23:03:33.773" v="1987" actId="14100"/>
          <ac:picMkLst>
            <pc:docMk/>
            <pc:sldMk cId="3660711324" sldId="1360"/>
            <ac:picMk id="5" creationId="{038633B7-32B6-43D8-8865-C99A04C46817}"/>
          </ac:picMkLst>
        </pc:picChg>
        <pc:picChg chg="add mod ord modCrop">
          <ac:chgData name="آهات مكتومة" userId="35531ba1d56b027a" providerId="LiveId" clId="{F72BC117-CED5-4AB6-AB99-C0448E428C3A}" dt="2021-03-29T23:07:34.326" v="2003" actId="14100"/>
          <ac:picMkLst>
            <pc:docMk/>
            <pc:sldMk cId="3660711324" sldId="1360"/>
            <ac:picMk id="7" creationId="{695EFED9-9A9C-4A16-99DA-2301E2ABE8E1}"/>
          </ac:picMkLst>
        </pc:picChg>
        <pc:picChg chg="add mod">
          <ac:chgData name="آهات مكتومة" userId="35531ba1d56b027a" providerId="LiveId" clId="{F72BC117-CED5-4AB6-AB99-C0448E428C3A}" dt="2021-03-29T23:03:08.896" v="1982" actId="1076"/>
          <ac:picMkLst>
            <pc:docMk/>
            <pc:sldMk cId="3660711324" sldId="1360"/>
            <ac:picMk id="9" creationId="{CD1A730E-C931-47EA-BA43-412682B2A131}"/>
          </ac:picMkLst>
        </pc:picChg>
        <pc:picChg chg="add mod">
          <ac:chgData name="آهات مكتومة" userId="35531ba1d56b027a" providerId="LiveId" clId="{F72BC117-CED5-4AB6-AB99-C0448E428C3A}" dt="2021-03-29T23:03:08.896" v="1982" actId="1076"/>
          <ac:picMkLst>
            <pc:docMk/>
            <pc:sldMk cId="3660711324" sldId="1360"/>
            <ac:picMk id="10" creationId="{98F9052D-0E80-487D-A324-51C1FDCCCC76}"/>
          </ac:picMkLst>
        </pc:picChg>
        <pc:picChg chg="add mod">
          <ac:chgData name="آهات مكتومة" userId="35531ba1d56b027a" providerId="LiveId" clId="{F72BC117-CED5-4AB6-AB99-C0448E428C3A}" dt="2021-03-29T23:04:01.574" v="1994"/>
          <ac:picMkLst>
            <pc:docMk/>
            <pc:sldMk cId="3660711324" sldId="1360"/>
            <ac:picMk id="11" creationId="{4E662420-65A6-44AB-A7E4-384B613AE678}"/>
          </ac:picMkLst>
        </pc:picChg>
        <pc:picChg chg="add mod">
          <ac:chgData name="آهات مكتومة" userId="35531ba1d56b027a" providerId="LiveId" clId="{F72BC117-CED5-4AB6-AB99-C0448E428C3A}" dt="2021-03-29T23:04:01.574" v="1994"/>
          <ac:picMkLst>
            <pc:docMk/>
            <pc:sldMk cId="3660711324" sldId="1360"/>
            <ac:picMk id="12" creationId="{D4C62B0F-573F-4E2C-A0DD-54E7142D01EC}"/>
          </ac:picMkLst>
        </pc:picChg>
        <pc:cxnChg chg="add mod">
          <ac:chgData name="آهات مكتومة" userId="35531ba1d56b027a" providerId="LiveId" clId="{F72BC117-CED5-4AB6-AB99-C0448E428C3A}" dt="2021-03-29T23:09:55.089" v="2051" actId="14100"/>
          <ac:cxnSpMkLst>
            <pc:docMk/>
            <pc:sldMk cId="3660711324" sldId="1360"/>
            <ac:cxnSpMk id="15" creationId="{FA580DDA-EC34-4962-A916-76E06D41F343}"/>
          </ac:cxnSpMkLst>
        </pc:cxnChg>
        <pc:cxnChg chg="add mod">
          <ac:chgData name="آهات مكتومة" userId="35531ba1d56b027a" providerId="LiveId" clId="{F72BC117-CED5-4AB6-AB99-C0448E428C3A}" dt="2021-03-29T23:10:04.975" v="2059" actId="1076"/>
          <ac:cxnSpMkLst>
            <pc:docMk/>
            <pc:sldMk cId="3660711324" sldId="1360"/>
            <ac:cxnSpMk id="16" creationId="{CED12077-BE4B-4D61-910A-E95706A506DF}"/>
          </ac:cxnSpMkLst>
        </pc:cxnChg>
        <pc:cxnChg chg="add mod">
          <ac:chgData name="آهات مكتومة" userId="35531ba1d56b027a" providerId="LiveId" clId="{F72BC117-CED5-4AB6-AB99-C0448E428C3A}" dt="2021-03-29T23:10:27.874" v="2068" actId="14100"/>
          <ac:cxnSpMkLst>
            <pc:docMk/>
            <pc:sldMk cId="3660711324" sldId="1360"/>
            <ac:cxnSpMk id="17" creationId="{6C42D49D-9C70-4935-BAC2-E876DB0843F3}"/>
          </ac:cxnSpMkLst>
        </pc:cxnChg>
        <pc:cxnChg chg="add mod">
          <ac:chgData name="آهات مكتومة" userId="35531ba1d56b027a" providerId="LiveId" clId="{F72BC117-CED5-4AB6-AB99-C0448E428C3A}" dt="2021-03-29T23:10:44.847" v="2079" actId="14100"/>
          <ac:cxnSpMkLst>
            <pc:docMk/>
            <pc:sldMk cId="3660711324" sldId="1360"/>
            <ac:cxnSpMk id="18" creationId="{16355575-5972-469D-8295-A90894C2D4BF}"/>
          </ac:cxnSpMkLst>
        </pc:cxnChg>
        <pc:cxnChg chg="add mod">
          <ac:chgData name="آهات مكتومة" userId="35531ba1d56b027a" providerId="LiveId" clId="{F72BC117-CED5-4AB6-AB99-C0448E428C3A}" dt="2021-03-29T23:12:04.610" v="2186" actId="14100"/>
          <ac:cxnSpMkLst>
            <pc:docMk/>
            <pc:sldMk cId="3660711324" sldId="1360"/>
            <ac:cxnSpMk id="19" creationId="{E65BF834-D5E9-41B5-8725-DE81EAEB4400}"/>
          </ac:cxnSpMkLst>
        </pc:cxnChg>
        <pc:cxnChg chg="add mod">
          <ac:chgData name="آهات مكتومة" userId="35531ba1d56b027a" providerId="LiveId" clId="{F72BC117-CED5-4AB6-AB99-C0448E428C3A}" dt="2021-03-29T23:11:58.391" v="2169" actId="14100"/>
          <ac:cxnSpMkLst>
            <pc:docMk/>
            <pc:sldMk cId="3660711324" sldId="1360"/>
            <ac:cxnSpMk id="20" creationId="{BE15B6BB-0F8E-482B-83BD-0BBEDCD49E03}"/>
          </ac:cxnSpMkLst>
        </pc:cxnChg>
        <pc:cxnChg chg="add del mod">
          <ac:chgData name="آهات مكتومة" userId="35531ba1d56b027a" providerId="LiveId" clId="{F72BC117-CED5-4AB6-AB99-C0448E428C3A}" dt="2021-03-29T23:18:15.695" v="2282" actId="478"/>
          <ac:cxnSpMkLst>
            <pc:docMk/>
            <pc:sldMk cId="3660711324" sldId="1360"/>
            <ac:cxnSpMk id="21" creationId="{59B80AB9-244C-45FF-81F4-0C64337D0C5B}"/>
          </ac:cxnSpMkLst>
        </pc:cxnChg>
      </pc:sldChg>
      <pc:sldChg chg="addSp delSp modSp add mod delAnim modAnim">
        <pc:chgData name="آهات مكتومة" userId="35531ba1d56b027a" providerId="LiveId" clId="{F72BC117-CED5-4AB6-AB99-C0448E428C3A}" dt="2021-03-30T09:21:18.038" v="3713" actId="207"/>
        <pc:sldMkLst>
          <pc:docMk/>
          <pc:sldMk cId="1260170995" sldId="1361"/>
        </pc:sldMkLst>
        <pc:spChg chg="add mod">
          <ac:chgData name="آهات مكتومة" userId="35531ba1d56b027a" providerId="LiveId" clId="{F72BC117-CED5-4AB6-AB99-C0448E428C3A}" dt="2021-03-30T05:26:21.248" v="3175" actId="14100"/>
          <ac:spMkLst>
            <pc:docMk/>
            <pc:sldMk cId="1260170995" sldId="1361"/>
            <ac:spMk id="27" creationId="{62F37A33-930A-4ED8-8981-0964DF942A78}"/>
          </ac:spMkLst>
        </pc:spChg>
        <pc:spChg chg="add mod">
          <ac:chgData name="آهات مكتومة" userId="35531ba1d56b027a" providerId="LiveId" clId="{F72BC117-CED5-4AB6-AB99-C0448E428C3A}" dt="2021-03-30T09:17:19.689" v="3672" actId="14100"/>
          <ac:spMkLst>
            <pc:docMk/>
            <pc:sldMk cId="1260170995" sldId="1361"/>
            <ac:spMk id="28" creationId="{9EA3CBBB-82B1-4CB8-AC0C-9548051B4D41}"/>
          </ac:spMkLst>
        </pc:spChg>
        <pc:spChg chg="add mod">
          <ac:chgData name="آهات مكتومة" userId="35531ba1d56b027a" providerId="LiveId" clId="{F72BC117-CED5-4AB6-AB99-C0448E428C3A}" dt="2021-03-30T09:20:53.612" v="3708" actId="207"/>
          <ac:spMkLst>
            <pc:docMk/>
            <pc:sldMk cId="1260170995" sldId="1361"/>
            <ac:spMk id="29" creationId="{CAF7CB53-BE24-4383-AD83-D9CEAFAF9458}"/>
          </ac:spMkLst>
        </pc:spChg>
        <pc:spChg chg="add mod">
          <ac:chgData name="آهات مكتومة" userId="35531ba1d56b027a" providerId="LiveId" clId="{F72BC117-CED5-4AB6-AB99-C0448E428C3A}" dt="2021-03-30T09:21:14.668" v="3712" actId="207"/>
          <ac:spMkLst>
            <pc:docMk/>
            <pc:sldMk cId="1260170995" sldId="1361"/>
            <ac:spMk id="30" creationId="{FA755287-36EF-4B22-9D02-35604FF1EFF8}"/>
          </ac:spMkLst>
        </pc:spChg>
        <pc:spChg chg="add mod">
          <ac:chgData name="آهات مكتومة" userId="35531ba1d56b027a" providerId="LiveId" clId="{F72BC117-CED5-4AB6-AB99-C0448E428C3A}" dt="2021-03-30T09:21:07.177" v="3711" actId="207"/>
          <ac:spMkLst>
            <pc:docMk/>
            <pc:sldMk cId="1260170995" sldId="1361"/>
            <ac:spMk id="31" creationId="{D6CB26F6-CAF0-430D-9739-7E03D95BFF9A}"/>
          </ac:spMkLst>
        </pc:spChg>
        <pc:spChg chg="add mod">
          <ac:chgData name="آهات مكتومة" userId="35531ba1d56b027a" providerId="LiveId" clId="{F72BC117-CED5-4AB6-AB99-C0448E428C3A}" dt="2021-03-30T09:21:18.038" v="3713" actId="207"/>
          <ac:spMkLst>
            <pc:docMk/>
            <pc:sldMk cId="1260170995" sldId="1361"/>
            <ac:spMk id="32" creationId="{88DE2164-9D40-44E6-94C6-3933B3F0B011}"/>
          </ac:spMkLst>
        </pc:spChg>
        <pc:spChg chg="add mod">
          <ac:chgData name="آهات مكتومة" userId="35531ba1d56b027a" providerId="LiveId" clId="{F72BC117-CED5-4AB6-AB99-C0448E428C3A}" dt="2021-03-30T09:18:43.390" v="3689" actId="1076"/>
          <ac:spMkLst>
            <pc:docMk/>
            <pc:sldMk cId="1260170995" sldId="1361"/>
            <ac:spMk id="34" creationId="{B3785AC4-7845-4790-9124-2467FC3A69D4}"/>
          </ac:spMkLst>
        </pc:spChg>
        <pc:spChg chg="add mod">
          <ac:chgData name="آهات مكتومة" userId="35531ba1d56b027a" providerId="LiveId" clId="{F72BC117-CED5-4AB6-AB99-C0448E428C3A}" dt="2021-03-30T09:18:43.390" v="3689" actId="1076"/>
          <ac:spMkLst>
            <pc:docMk/>
            <pc:sldMk cId="1260170995" sldId="1361"/>
            <ac:spMk id="35" creationId="{B7EC5BD9-BE65-4D98-BAA7-D2EC2CA56A4D}"/>
          </ac:spMkLst>
        </pc:spChg>
        <pc:picChg chg="add mod">
          <ac:chgData name="آهات مكتومة" userId="35531ba1d56b027a" providerId="LiveId" clId="{F72BC117-CED5-4AB6-AB99-C0448E428C3A}" dt="2021-03-29T23:37:30.516" v="2500" actId="14100"/>
          <ac:picMkLst>
            <pc:docMk/>
            <pc:sldMk cId="1260170995" sldId="1361"/>
            <ac:picMk id="3" creationId="{05ED6FEE-DA60-48F8-B537-11799EA0EB60}"/>
          </ac:picMkLst>
        </pc:picChg>
        <pc:picChg chg="add mod">
          <ac:chgData name="آهات مكتومة" userId="35531ba1d56b027a" providerId="LiveId" clId="{F72BC117-CED5-4AB6-AB99-C0448E428C3A}" dt="2021-03-29T23:37:21.322" v="2498" actId="14100"/>
          <ac:picMkLst>
            <pc:docMk/>
            <pc:sldMk cId="1260170995" sldId="1361"/>
            <ac:picMk id="5" creationId="{A2550F28-76B1-4455-8658-0AC98A17280A}"/>
          </ac:picMkLst>
        </pc:picChg>
        <pc:picChg chg="add mod">
          <ac:chgData name="آهات مكتومة" userId="35531ba1d56b027a" providerId="LiveId" clId="{F72BC117-CED5-4AB6-AB99-C0448E428C3A}" dt="2021-03-29T23:37:35.760" v="2501" actId="14100"/>
          <ac:picMkLst>
            <pc:docMk/>
            <pc:sldMk cId="1260170995" sldId="1361"/>
            <ac:picMk id="7" creationId="{005D9199-836D-40B2-9E92-85DC207DDD3C}"/>
          </ac:picMkLst>
        </pc:picChg>
        <pc:picChg chg="add mod">
          <ac:chgData name="آهات مكتومة" userId="35531ba1d56b027a" providerId="LiveId" clId="{F72BC117-CED5-4AB6-AB99-C0448E428C3A}" dt="2021-03-29T23:23:37.360" v="2344"/>
          <ac:picMkLst>
            <pc:docMk/>
            <pc:sldMk cId="1260170995" sldId="1361"/>
            <ac:picMk id="9" creationId="{4D064F5C-0CA1-4C1C-B9C7-26E1DC5ED3B6}"/>
          </ac:picMkLst>
        </pc:picChg>
        <pc:picChg chg="add mod">
          <ac:chgData name="آهات مكتومة" userId="35531ba1d56b027a" providerId="LiveId" clId="{F72BC117-CED5-4AB6-AB99-C0448E428C3A}" dt="2021-03-29T23:23:37.360" v="2344"/>
          <ac:picMkLst>
            <pc:docMk/>
            <pc:sldMk cId="1260170995" sldId="1361"/>
            <ac:picMk id="10" creationId="{2D130CE9-7525-4F8B-8763-BBC4A9426530}"/>
          </ac:picMkLst>
        </pc:picChg>
        <pc:picChg chg="add mod ord modCrop">
          <ac:chgData name="آهات مكتومة" userId="35531ba1d56b027a" providerId="LiveId" clId="{F72BC117-CED5-4AB6-AB99-C0448E428C3A}" dt="2021-03-29T23:29:49.765" v="2374" actId="14100"/>
          <ac:picMkLst>
            <pc:docMk/>
            <pc:sldMk cId="1260170995" sldId="1361"/>
            <ac:picMk id="11" creationId="{F652F2D7-C43A-4E5F-B4E7-419A17805692}"/>
          </ac:picMkLst>
        </pc:picChg>
        <pc:picChg chg="add mod">
          <ac:chgData name="آهات مكتومة" userId="35531ba1d56b027a" providerId="LiveId" clId="{F72BC117-CED5-4AB6-AB99-C0448E428C3A}" dt="2021-03-29T23:37:39.938" v="2517" actId="1038"/>
          <ac:picMkLst>
            <pc:docMk/>
            <pc:sldMk cId="1260170995" sldId="1361"/>
            <ac:picMk id="13" creationId="{48C2FA3E-EEBB-483F-91AC-5B1DDFF10926}"/>
          </ac:picMkLst>
        </pc:picChg>
        <pc:picChg chg="add mod">
          <ac:chgData name="آهات مكتومة" userId="35531ba1d56b027a" providerId="LiveId" clId="{F72BC117-CED5-4AB6-AB99-C0448E428C3A}" dt="2021-03-29T23:28:50.638" v="2361" actId="1076"/>
          <ac:picMkLst>
            <pc:docMk/>
            <pc:sldMk cId="1260170995" sldId="1361"/>
            <ac:picMk id="14" creationId="{A7F2BA5D-3D71-439A-9632-B5A499CFDC41}"/>
          </ac:picMkLst>
        </pc:picChg>
        <pc:picChg chg="add mod">
          <ac:chgData name="آهات مكتومة" userId="35531ba1d56b027a" providerId="LiveId" clId="{F72BC117-CED5-4AB6-AB99-C0448E428C3A}" dt="2021-03-29T23:28:50.638" v="2361" actId="1076"/>
          <ac:picMkLst>
            <pc:docMk/>
            <pc:sldMk cId="1260170995" sldId="1361"/>
            <ac:picMk id="15" creationId="{AFC4F4EC-9960-45FB-AE1A-DED7D6528CB5}"/>
          </ac:picMkLst>
        </pc:picChg>
        <pc:cxnChg chg="add mod">
          <ac:chgData name="آهات مكتومة" userId="35531ba1d56b027a" providerId="LiveId" clId="{F72BC117-CED5-4AB6-AB99-C0448E428C3A}" dt="2021-03-29T23:38:00.523" v="2562" actId="1037"/>
          <ac:cxnSpMkLst>
            <pc:docMk/>
            <pc:sldMk cId="1260170995" sldId="1361"/>
            <ac:cxnSpMk id="18" creationId="{59331762-9418-4C1D-82C9-DC8882819CCC}"/>
          </ac:cxnSpMkLst>
        </pc:cxnChg>
        <pc:cxnChg chg="add mod">
          <ac:chgData name="آهات مكتومة" userId="35531ba1d56b027a" providerId="LiveId" clId="{F72BC117-CED5-4AB6-AB99-C0448E428C3A}" dt="2021-03-29T23:33:13.101" v="2402" actId="1035"/>
          <ac:cxnSpMkLst>
            <pc:docMk/>
            <pc:sldMk cId="1260170995" sldId="1361"/>
            <ac:cxnSpMk id="19" creationId="{0173A345-4B44-4CE4-ABE1-041324D57D5B}"/>
          </ac:cxnSpMkLst>
        </pc:cxnChg>
        <pc:cxnChg chg="add mod">
          <ac:chgData name="آهات مكتومة" userId="35531ba1d56b027a" providerId="LiveId" clId="{F72BC117-CED5-4AB6-AB99-C0448E428C3A}" dt="2021-03-29T23:38:03.903" v="2568" actId="1038"/>
          <ac:cxnSpMkLst>
            <pc:docMk/>
            <pc:sldMk cId="1260170995" sldId="1361"/>
            <ac:cxnSpMk id="20" creationId="{CD5D9C97-423A-44EE-AFF3-ED858F8207AC}"/>
          </ac:cxnSpMkLst>
        </pc:cxnChg>
        <pc:cxnChg chg="add mod">
          <ac:chgData name="آهات مكتومة" userId="35531ba1d56b027a" providerId="LiveId" clId="{F72BC117-CED5-4AB6-AB99-C0448E428C3A}" dt="2021-03-29T23:33:42.765" v="2419" actId="1035"/>
          <ac:cxnSpMkLst>
            <pc:docMk/>
            <pc:sldMk cId="1260170995" sldId="1361"/>
            <ac:cxnSpMk id="21" creationId="{B6D04A48-B72C-4934-9110-E58DF05EE7F7}"/>
          </ac:cxnSpMkLst>
        </pc:cxnChg>
        <pc:cxnChg chg="add mod">
          <ac:chgData name="آهات مكتومة" userId="35531ba1d56b027a" providerId="LiveId" clId="{F72BC117-CED5-4AB6-AB99-C0448E428C3A}" dt="2021-03-29T23:38:08.733" v="2573" actId="1038"/>
          <ac:cxnSpMkLst>
            <pc:docMk/>
            <pc:sldMk cId="1260170995" sldId="1361"/>
            <ac:cxnSpMk id="22" creationId="{65052522-4BE6-40C8-BF3B-2590AB2DCAC5}"/>
          </ac:cxnSpMkLst>
        </pc:cxnChg>
        <pc:cxnChg chg="add mod">
          <ac:chgData name="آهات مكتومة" userId="35531ba1d56b027a" providerId="LiveId" clId="{F72BC117-CED5-4AB6-AB99-C0448E428C3A}" dt="2021-03-29T23:34:32.901" v="2443" actId="14100"/>
          <ac:cxnSpMkLst>
            <pc:docMk/>
            <pc:sldMk cId="1260170995" sldId="1361"/>
            <ac:cxnSpMk id="23" creationId="{C0E6F611-06C6-42BB-982D-F97480761780}"/>
          </ac:cxnSpMkLst>
        </pc:cxnChg>
        <pc:cxnChg chg="add mod">
          <ac:chgData name="آهات مكتومة" userId="35531ba1d56b027a" providerId="LiveId" clId="{F72BC117-CED5-4AB6-AB99-C0448E428C3A}" dt="2021-03-29T23:38:17.127" v="2602" actId="1038"/>
          <ac:cxnSpMkLst>
            <pc:docMk/>
            <pc:sldMk cId="1260170995" sldId="1361"/>
            <ac:cxnSpMk id="24" creationId="{5154E0B8-49A9-42E7-8230-2558BC1C90C6}"/>
          </ac:cxnSpMkLst>
        </pc:cxnChg>
        <pc:cxnChg chg="add mod">
          <ac:chgData name="آهات مكتومة" userId="35531ba1d56b027a" providerId="LiveId" clId="{F72BC117-CED5-4AB6-AB99-C0448E428C3A}" dt="2021-03-29T23:38:12.578" v="2586" actId="1037"/>
          <ac:cxnSpMkLst>
            <pc:docMk/>
            <pc:sldMk cId="1260170995" sldId="1361"/>
            <ac:cxnSpMk id="25" creationId="{7792DFAF-B6A7-4051-80F5-3A72298BA27B}"/>
          </ac:cxnSpMkLst>
        </pc:cxnChg>
        <pc:cxnChg chg="add mod">
          <ac:chgData name="آهات مكتومة" userId="35531ba1d56b027a" providerId="LiveId" clId="{F72BC117-CED5-4AB6-AB99-C0448E428C3A}" dt="2021-03-29T23:35:51.449" v="2492" actId="14100"/>
          <ac:cxnSpMkLst>
            <pc:docMk/>
            <pc:sldMk cId="1260170995" sldId="1361"/>
            <ac:cxnSpMk id="26" creationId="{8F595AED-AEC4-4316-B26A-16581D59311F}"/>
          </ac:cxnSpMkLst>
        </pc:cxnChg>
        <pc:cxnChg chg="add del mod">
          <ac:chgData name="آهات مكتومة" userId="35531ba1d56b027a" providerId="LiveId" clId="{F72BC117-CED5-4AB6-AB99-C0448E428C3A}" dt="2021-03-30T09:17:39.398" v="3675" actId="478"/>
          <ac:cxnSpMkLst>
            <pc:docMk/>
            <pc:sldMk cId="1260170995" sldId="1361"/>
            <ac:cxnSpMk id="33" creationId="{14EECE15-21EC-4DA4-B488-452542CFDE42}"/>
          </ac:cxnSpMkLst>
        </pc:cxnChg>
      </pc:sldChg>
      <pc:sldChg chg="addSp delSp modSp add mod modAnim">
        <pc:chgData name="آهات مكتومة" userId="35531ba1d56b027a" providerId="LiveId" clId="{F72BC117-CED5-4AB6-AB99-C0448E428C3A}" dt="2021-03-30T05:34:21.397" v="3298"/>
        <pc:sldMkLst>
          <pc:docMk/>
          <pc:sldMk cId="265895312" sldId="1362"/>
        </pc:sldMkLst>
        <pc:spChg chg="add mod">
          <ac:chgData name="آهات مكتومة" userId="35531ba1d56b027a" providerId="LiveId" clId="{F72BC117-CED5-4AB6-AB99-C0448E428C3A}" dt="2021-03-30T05:18:42.850" v="3098" actId="1037"/>
          <ac:spMkLst>
            <pc:docMk/>
            <pc:sldMk cId="265895312" sldId="1362"/>
            <ac:spMk id="14" creationId="{2887AD2F-E79E-4DA9-953A-DD1DB1728B8E}"/>
          </ac:spMkLst>
        </pc:spChg>
        <pc:spChg chg="add mod">
          <ac:chgData name="آهات مكتومة" userId="35531ba1d56b027a" providerId="LiveId" clId="{F72BC117-CED5-4AB6-AB99-C0448E428C3A}" dt="2021-03-30T05:18:42.850" v="3098" actId="1037"/>
          <ac:spMkLst>
            <pc:docMk/>
            <pc:sldMk cId="265895312" sldId="1362"/>
            <ac:spMk id="17" creationId="{F53BA83A-C14A-4D06-9278-2EDAAFFAF7C5}"/>
          </ac:spMkLst>
        </pc:spChg>
        <pc:spChg chg="add mod">
          <ac:chgData name="آهات مكتومة" userId="35531ba1d56b027a" providerId="LiveId" clId="{F72BC117-CED5-4AB6-AB99-C0448E428C3A}" dt="2021-03-30T05:21:03.467" v="3111" actId="14861"/>
          <ac:spMkLst>
            <pc:docMk/>
            <pc:sldMk cId="265895312" sldId="1362"/>
            <ac:spMk id="18" creationId="{E957F833-9E41-4AF8-9C87-709FBBB023CE}"/>
          </ac:spMkLst>
        </pc:spChg>
        <pc:spChg chg="add mod">
          <ac:chgData name="آهات مكتومة" userId="35531ba1d56b027a" providerId="LiveId" clId="{F72BC117-CED5-4AB6-AB99-C0448E428C3A}" dt="2021-03-30T05:21:25.210" v="3124" actId="1038"/>
          <ac:spMkLst>
            <pc:docMk/>
            <pc:sldMk cId="265895312" sldId="1362"/>
            <ac:spMk id="26" creationId="{24640D20-BF15-408F-A812-1AD40F653C84}"/>
          </ac:spMkLst>
        </pc:spChg>
        <pc:spChg chg="add mod">
          <ac:chgData name="آهات مكتومة" userId="35531ba1d56b027a" providerId="LiveId" clId="{F72BC117-CED5-4AB6-AB99-C0448E428C3A}" dt="2021-03-30T05:21:25.210" v="3124" actId="1038"/>
          <ac:spMkLst>
            <pc:docMk/>
            <pc:sldMk cId="265895312" sldId="1362"/>
            <ac:spMk id="27" creationId="{022608C1-4716-4FBF-A1EB-A637AF0FEB1C}"/>
          </ac:spMkLst>
        </pc:spChg>
        <pc:spChg chg="add mod">
          <ac:chgData name="آهات مكتومة" userId="35531ba1d56b027a" providerId="LiveId" clId="{F72BC117-CED5-4AB6-AB99-C0448E428C3A}" dt="2021-03-30T05:21:25.210" v="3124" actId="1038"/>
          <ac:spMkLst>
            <pc:docMk/>
            <pc:sldMk cId="265895312" sldId="1362"/>
            <ac:spMk id="28" creationId="{7D732113-F31E-458E-8AFA-6973C82405EF}"/>
          </ac:spMkLst>
        </pc:spChg>
        <pc:spChg chg="add mod">
          <ac:chgData name="آهات مكتومة" userId="35531ba1d56b027a" providerId="LiveId" clId="{F72BC117-CED5-4AB6-AB99-C0448E428C3A}" dt="2021-03-30T05:21:25.210" v="3124" actId="1038"/>
          <ac:spMkLst>
            <pc:docMk/>
            <pc:sldMk cId="265895312" sldId="1362"/>
            <ac:spMk id="29" creationId="{1F31F297-DA62-44D3-A931-1F14259184EF}"/>
          </ac:spMkLst>
        </pc:spChg>
        <pc:spChg chg="add mod">
          <ac:chgData name="آهات مكتومة" userId="35531ba1d56b027a" providerId="LiveId" clId="{F72BC117-CED5-4AB6-AB99-C0448E428C3A}" dt="2021-03-30T05:18:49.244" v="3099" actId="14100"/>
          <ac:spMkLst>
            <pc:docMk/>
            <pc:sldMk cId="265895312" sldId="1362"/>
            <ac:spMk id="32" creationId="{65055834-4260-43E3-9FA4-01BC0BDEC134}"/>
          </ac:spMkLst>
        </pc:spChg>
        <pc:spChg chg="add mod">
          <ac:chgData name="آهات مكتومة" userId="35531ba1d56b027a" providerId="LiveId" clId="{F72BC117-CED5-4AB6-AB99-C0448E428C3A}" dt="2021-03-30T05:18:42.850" v="3098" actId="1037"/>
          <ac:spMkLst>
            <pc:docMk/>
            <pc:sldMk cId="265895312" sldId="1362"/>
            <ac:spMk id="33" creationId="{94D474AD-ED95-46DB-8E4A-4C2F88C99CF4}"/>
          </ac:spMkLst>
        </pc:spChg>
        <pc:spChg chg="add mod">
          <ac:chgData name="آهات مكتومة" userId="35531ba1d56b027a" providerId="LiveId" clId="{F72BC117-CED5-4AB6-AB99-C0448E428C3A}" dt="2021-03-30T05:18:42.850" v="3098" actId="1037"/>
          <ac:spMkLst>
            <pc:docMk/>
            <pc:sldMk cId="265895312" sldId="1362"/>
            <ac:spMk id="34" creationId="{47F6CF83-A7B3-48AA-BB96-B900D5916CEC}"/>
          </ac:spMkLst>
        </pc:spChg>
        <pc:spChg chg="add mod">
          <ac:chgData name="آهات مكتومة" userId="35531ba1d56b027a" providerId="LiveId" clId="{F72BC117-CED5-4AB6-AB99-C0448E428C3A}" dt="2021-03-30T05:18:52.914" v="3100" actId="14100"/>
          <ac:spMkLst>
            <pc:docMk/>
            <pc:sldMk cId="265895312" sldId="1362"/>
            <ac:spMk id="35" creationId="{11CCEC5D-EE6F-4EEE-B50E-F4EEF8E9D6A6}"/>
          </ac:spMkLst>
        </pc:spChg>
        <pc:spChg chg="add mod">
          <ac:chgData name="آهات مكتومة" userId="35531ba1d56b027a" providerId="LiveId" clId="{F72BC117-CED5-4AB6-AB99-C0448E428C3A}" dt="2021-03-30T05:30:13.791" v="3220" actId="1035"/>
          <ac:spMkLst>
            <pc:docMk/>
            <pc:sldMk cId="265895312" sldId="1362"/>
            <ac:spMk id="38" creationId="{00D68AE9-BA00-4974-A235-2B6959DDD85F}"/>
          </ac:spMkLst>
        </pc:spChg>
        <pc:spChg chg="add mod">
          <ac:chgData name="آهات مكتومة" userId="35531ba1d56b027a" providerId="LiveId" clId="{F72BC117-CED5-4AB6-AB99-C0448E428C3A}" dt="2021-03-30T05:34:09.804" v="3295" actId="14100"/>
          <ac:spMkLst>
            <pc:docMk/>
            <pc:sldMk cId="265895312" sldId="1362"/>
            <ac:spMk id="39" creationId="{CE17513C-8A56-4EF1-94A3-E74CCA04C5E1}"/>
          </ac:spMkLst>
        </pc:spChg>
        <pc:picChg chg="add mod">
          <ac:chgData name="آهات مكتومة" userId="35531ba1d56b027a" providerId="LiveId" clId="{F72BC117-CED5-4AB6-AB99-C0448E428C3A}" dt="2021-03-30T05:21:10.870" v="3112" actId="14100"/>
          <ac:picMkLst>
            <pc:docMk/>
            <pc:sldMk cId="265895312" sldId="1362"/>
            <ac:picMk id="3" creationId="{5453688B-91CB-4A1A-A662-92BA7638BE70}"/>
          </ac:picMkLst>
        </pc:picChg>
        <pc:picChg chg="add mod">
          <ac:chgData name="آهات مكتومة" userId="35531ba1d56b027a" providerId="LiveId" clId="{F72BC117-CED5-4AB6-AB99-C0448E428C3A}" dt="2021-03-30T04:48:27.638" v="2659" actId="14100"/>
          <ac:picMkLst>
            <pc:docMk/>
            <pc:sldMk cId="265895312" sldId="1362"/>
            <ac:picMk id="5" creationId="{881869F0-85BA-4E84-9FB3-448D82F21D2E}"/>
          </ac:picMkLst>
        </pc:picChg>
        <pc:picChg chg="add mod">
          <ac:chgData name="آهات مكتومة" userId="35531ba1d56b027a" providerId="LiveId" clId="{F72BC117-CED5-4AB6-AB99-C0448E428C3A}" dt="2021-03-30T04:51:05.970" v="2713" actId="1038"/>
          <ac:picMkLst>
            <pc:docMk/>
            <pc:sldMk cId="265895312" sldId="1362"/>
            <ac:picMk id="7" creationId="{C6FB5C86-D22C-452F-9FD6-AAC9BD993B78}"/>
          </ac:picMkLst>
        </pc:picChg>
        <pc:picChg chg="add del mod">
          <ac:chgData name="آهات مكتومة" userId="35531ba1d56b027a" providerId="LiveId" clId="{F72BC117-CED5-4AB6-AB99-C0448E428C3A}" dt="2021-03-30T04:48:49.361" v="2691"/>
          <ac:picMkLst>
            <pc:docMk/>
            <pc:sldMk cId="265895312" sldId="1362"/>
            <ac:picMk id="9" creationId="{8C92517B-DA6D-4F09-BEBE-16E3793DEE4F}"/>
          </ac:picMkLst>
        </pc:picChg>
        <pc:picChg chg="add del mod">
          <ac:chgData name="آهات مكتومة" userId="35531ba1d56b027a" providerId="LiveId" clId="{F72BC117-CED5-4AB6-AB99-C0448E428C3A}" dt="2021-03-30T04:48:49.361" v="2691"/>
          <ac:picMkLst>
            <pc:docMk/>
            <pc:sldMk cId="265895312" sldId="1362"/>
            <ac:picMk id="10" creationId="{C2CD60DD-FEA8-423B-846A-D1F02B46AA1E}"/>
          </ac:picMkLst>
        </pc:picChg>
        <pc:picChg chg="add mod">
          <ac:chgData name="آهات مكتومة" userId="35531ba1d56b027a" providerId="LiveId" clId="{F72BC117-CED5-4AB6-AB99-C0448E428C3A}" dt="2021-03-30T04:48:57.781" v="2693"/>
          <ac:picMkLst>
            <pc:docMk/>
            <pc:sldMk cId="265895312" sldId="1362"/>
            <ac:picMk id="11" creationId="{AAF78B9F-991A-44C5-9C33-72147E4CA7C7}"/>
          </ac:picMkLst>
        </pc:picChg>
        <pc:picChg chg="add mod">
          <ac:chgData name="آهات مكتومة" userId="35531ba1d56b027a" providerId="LiveId" clId="{F72BC117-CED5-4AB6-AB99-C0448E428C3A}" dt="2021-03-30T04:48:57.781" v="2693"/>
          <ac:picMkLst>
            <pc:docMk/>
            <pc:sldMk cId="265895312" sldId="1362"/>
            <ac:picMk id="12" creationId="{9E9186A7-9F66-4453-8C0A-FE6A96E8DE24}"/>
          </ac:picMkLst>
        </pc:picChg>
        <pc:picChg chg="add mod ord modCrop">
          <ac:chgData name="آهات مكتومة" userId="35531ba1d56b027a" providerId="LiveId" clId="{F72BC117-CED5-4AB6-AB99-C0448E428C3A}" dt="2021-03-30T04:53:28.172" v="2732" actId="1037"/>
          <ac:picMkLst>
            <pc:docMk/>
            <pc:sldMk cId="265895312" sldId="1362"/>
            <ac:picMk id="13" creationId="{01476266-4E30-4DDC-86C0-674097C66F8C}"/>
          </ac:picMkLst>
        </pc:picChg>
        <pc:picChg chg="add mod">
          <ac:chgData name="آهات مكتومة" userId="35531ba1d56b027a" providerId="LiveId" clId="{F72BC117-CED5-4AB6-AB99-C0448E428C3A}" dt="2021-03-30T04:51:29.510" v="2719" actId="1076"/>
          <ac:picMkLst>
            <pc:docMk/>
            <pc:sldMk cId="265895312" sldId="1362"/>
            <ac:picMk id="15" creationId="{568361B2-F1C9-4878-B67A-2C252A9BB6AC}"/>
          </ac:picMkLst>
        </pc:picChg>
        <pc:picChg chg="add mod">
          <ac:chgData name="آهات مكتومة" userId="35531ba1d56b027a" providerId="LiveId" clId="{F72BC117-CED5-4AB6-AB99-C0448E428C3A}" dt="2021-03-30T04:52:21.314" v="2721"/>
          <ac:picMkLst>
            <pc:docMk/>
            <pc:sldMk cId="265895312" sldId="1362"/>
            <ac:picMk id="16" creationId="{8653E4DB-E104-4088-8FBC-6661DCB1599F}"/>
          </ac:picMkLst>
        </pc:picChg>
        <pc:picChg chg="add mod">
          <ac:chgData name="آهات مكتومة" userId="35531ba1d56b027a" providerId="LiveId" clId="{F72BC117-CED5-4AB6-AB99-C0448E428C3A}" dt="2021-03-30T04:53:40.132" v="2734" actId="1076"/>
          <ac:picMkLst>
            <pc:docMk/>
            <pc:sldMk cId="265895312" sldId="1362"/>
            <ac:picMk id="19" creationId="{85D3F922-6B01-4056-AB36-E7D304C6D7ED}"/>
          </ac:picMkLst>
        </pc:picChg>
        <pc:picChg chg="add mod">
          <ac:chgData name="آهات مكتومة" userId="35531ba1d56b027a" providerId="LiveId" clId="{F72BC117-CED5-4AB6-AB99-C0448E428C3A}" dt="2021-03-30T05:19:43.004" v="3106" actId="1035"/>
          <ac:picMkLst>
            <pc:docMk/>
            <pc:sldMk cId="265895312" sldId="1362"/>
            <ac:picMk id="36" creationId="{5EBAC206-495E-4919-AF0D-9C9636D7ACED}"/>
          </ac:picMkLst>
        </pc:picChg>
        <pc:picChg chg="add mod">
          <ac:chgData name="آهات مكتومة" userId="35531ba1d56b027a" providerId="LiveId" clId="{F72BC117-CED5-4AB6-AB99-C0448E428C3A}" dt="2021-03-30T05:34:13.704" v="3296" actId="14100"/>
          <ac:picMkLst>
            <pc:docMk/>
            <pc:sldMk cId="265895312" sldId="1362"/>
            <ac:picMk id="1026" creationId="{EB0C1CF0-EFFD-47FD-98EA-565DA4EE083C}"/>
          </ac:picMkLst>
        </pc:picChg>
        <pc:cxnChg chg="add mod">
          <ac:chgData name="آهات مكتومة" userId="35531ba1d56b027a" providerId="LiveId" clId="{F72BC117-CED5-4AB6-AB99-C0448E428C3A}" dt="2021-03-30T04:55:29.692" v="2741" actId="1037"/>
          <ac:cxnSpMkLst>
            <pc:docMk/>
            <pc:sldMk cId="265895312" sldId="1362"/>
            <ac:cxnSpMk id="20" creationId="{D43EFE64-5B31-41A9-923F-2FF67CDC0B04}"/>
          </ac:cxnSpMkLst>
        </pc:cxnChg>
        <pc:cxnChg chg="add mod">
          <ac:chgData name="آهات مكتومة" userId="35531ba1d56b027a" providerId="LiveId" clId="{F72BC117-CED5-4AB6-AB99-C0448E428C3A}" dt="2021-03-30T04:55:58.715" v="2751" actId="14100"/>
          <ac:cxnSpMkLst>
            <pc:docMk/>
            <pc:sldMk cId="265895312" sldId="1362"/>
            <ac:cxnSpMk id="21" creationId="{4019FA93-57B4-443E-93E7-A2C4E37ED312}"/>
          </ac:cxnSpMkLst>
        </pc:cxnChg>
        <pc:cxnChg chg="add mod">
          <ac:chgData name="آهات مكتومة" userId="35531ba1d56b027a" providerId="LiveId" clId="{F72BC117-CED5-4AB6-AB99-C0448E428C3A}" dt="2021-03-30T04:56:32.865" v="2758" actId="14100"/>
          <ac:cxnSpMkLst>
            <pc:docMk/>
            <pc:sldMk cId="265895312" sldId="1362"/>
            <ac:cxnSpMk id="22" creationId="{F2B35A21-EB53-47A9-863B-E53845FAC524}"/>
          </ac:cxnSpMkLst>
        </pc:cxnChg>
        <pc:cxnChg chg="add mod">
          <ac:chgData name="آهات مكتومة" userId="35531ba1d56b027a" providerId="LiveId" clId="{F72BC117-CED5-4AB6-AB99-C0448E428C3A}" dt="2021-03-30T04:56:55.843" v="2777" actId="14100"/>
          <ac:cxnSpMkLst>
            <pc:docMk/>
            <pc:sldMk cId="265895312" sldId="1362"/>
            <ac:cxnSpMk id="23" creationId="{D49996BF-D531-4B24-901F-FCAB142712D0}"/>
          </ac:cxnSpMkLst>
        </pc:cxnChg>
        <pc:cxnChg chg="add mod">
          <ac:chgData name="آهات مكتومة" userId="35531ba1d56b027a" providerId="LiveId" clId="{F72BC117-CED5-4AB6-AB99-C0448E428C3A}" dt="2021-03-30T04:57:09.775" v="2785" actId="14100"/>
          <ac:cxnSpMkLst>
            <pc:docMk/>
            <pc:sldMk cId="265895312" sldId="1362"/>
            <ac:cxnSpMk id="24" creationId="{E0818141-2772-4ACF-8A9F-98C14AE53848}"/>
          </ac:cxnSpMkLst>
        </pc:cxnChg>
        <pc:cxnChg chg="add mod">
          <ac:chgData name="آهات مكتومة" userId="35531ba1d56b027a" providerId="LiveId" clId="{F72BC117-CED5-4AB6-AB99-C0448E428C3A}" dt="2021-03-30T04:57:23.900" v="2794" actId="14100"/>
          <ac:cxnSpMkLst>
            <pc:docMk/>
            <pc:sldMk cId="265895312" sldId="1362"/>
            <ac:cxnSpMk id="25" creationId="{1D0BB55C-890E-4EDD-9A2C-50ECA7731CB7}"/>
          </ac:cxnSpMkLst>
        </pc:cxnChg>
      </pc:sldChg>
      <pc:sldChg chg="add del">
        <pc:chgData name="آهات مكتومة" userId="35531ba1d56b027a" providerId="LiveId" clId="{F72BC117-CED5-4AB6-AB99-C0448E428C3A}" dt="2021-03-30T05:43:37.356" v="3317" actId="47"/>
        <pc:sldMkLst>
          <pc:docMk/>
          <pc:sldMk cId="401562591" sldId="1363"/>
        </pc:sldMkLst>
      </pc:sldChg>
      <pc:sldChg chg="add del">
        <pc:chgData name="آهات مكتومة" userId="35531ba1d56b027a" providerId="LiveId" clId="{F72BC117-CED5-4AB6-AB99-C0448E428C3A}" dt="2021-03-30T05:43:39.250" v="3318" actId="47"/>
        <pc:sldMkLst>
          <pc:docMk/>
          <pc:sldMk cId="4195024819" sldId="13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482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7089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7290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559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46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620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6036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9577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961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024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489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931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35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5.jpg"/><Relationship Id="rId5" Type="http://schemas.openxmlformats.org/officeDocument/2006/relationships/image" Target="../media/image3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58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3.jp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7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60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3.jp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9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openxmlformats.org/officeDocument/2006/relationships/hyperlink" Target="https://wordwall.net/resource/1364169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9.png"/><Relationship Id="rId3" Type="http://schemas.openxmlformats.org/officeDocument/2006/relationships/image" Target="../media/image3.jpg"/><Relationship Id="rId21" Type="http://schemas.openxmlformats.org/officeDocument/2006/relationships/image" Target="../media/image47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6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3.jpg"/><Relationship Id="rId15" Type="http://schemas.microsoft.com/office/2007/relationships/hdphoto" Target="../media/hdphoto4.wdp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8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67.png"/><Relationship Id="rId17" Type="http://schemas.openxmlformats.org/officeDocument/2006/relationships/image" Target="../media/image70.jpeg"/><Relationship Id="rId2" Type="http://schemas.microsoft.com/office/2007/relationships/media" Target="../media/media1.mp3"/><Relationship Id="rId16" Type="http://schemas.openxmlformats.org/officeDocument/2006/relationships/image" Target="../media/image69.jpe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3.jpg"/><Relationship Id="rId15" Type="http://schemas.microsoft.com/office/2007/relationships/hdphoto" Target="../media/hdphoto4.wdp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6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3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12" Type="http://schemas.openxmlformats.org/officeDocument/2006/relationships/hyperlink" Target="https://wordwall.net/resource/1364058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3.jp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0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82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83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2.png"/><Relationship Id="rId5" Type="http://schemas.openxmlformats.org/officeDocument/2006/relationships/image" Target="../media/image5.png"/><Relationship Id="rId10" Type="http://schemas.openxmlformats.org/officeDocument/2006/relationships/image" Target="../media/image86.png"/><Relationship Id="rId4" Type="http://schemas.openxmlformats.org/officeDocument/2006/relationships/image" Target="../media/image4.png"/><Relationship Id="rId9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2.png"/><Relationship Id="rId5" Type="http://schemas.openxmlformats.org/officeDocument/2006/relationships/image" Target="../media/image5.png"/><Relationship Id="rId10" Type="http://schemas.openxmlformats.org/officeDocument/2006/relationships/image" Target="../media/image86.png"/><Relationship Id="rId4" Type="http://schemas.openxmlformats.org/officeDocument/2006/relationships/image" Target="../media/image4.png"/><Relationship Id="rId9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2.png"/><Relationship Id="rId5" Type="http://schemas.openxmlformats.org/officeDocument/2006/relationships/image" Target="../media/image5.png"/><Relationship Id="rId10" Type="http://schemas.openxmlformats.org/officeDocument/2006/relationships/image" Target="../media/image86.png"/><Relationship Id="rId4" Type="http://schemas.openxmlformats.org/officeDocument/2006/relationships/image" Target="../media/image4.png"/><Relationship Id="rId9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2.png"/><Relationship Id="rId5" Type="http://schemas.openxmlformats.org/officeDocument/2006/relationships/image" Target="../media/image5.png"/><Relationship Id="rId10" Type="http://schemas.openxmlformats.org/officeDocument/2006/relationships/image" Target="../media/image86.png"/><Relationship Id="rId4" Type="http://schemas.openxmlformats.org/officeDocument/2006/relationships/image" Target="../media/image4.png"/><Relationship Id="rId9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2.png"/><Relationship Id="rId5" Type="http://schemas.openxmlformats.org/officeDocument/2006/relationships/image" Target="../media/image5.png"/><Relationship Id="rId10" Type="http://schemas.openxmlformats.org/officeDocument/2006/relationships/image" Target="../media/image86.png"/><Relationship Id="rId4" Type="http://schemas.openxmlformats.org/officeDocument/2006/relationships/image" Target="../media/image4.png"/><Relationship Id="rId9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2.png"/><Relationship Id="rId5" Type="http://schemas.openxmlformats.org/officeDocument/2006/relationships/image" Target="../media/image5.png"/><Relationship Id="rId10" Type="http://schemas.openxmlformats.org/officeDocument/2006/relationships/image" Target="../media/image87.png"/><Relationship Id="rId4" Type="http://schemas.openxmlformats.org/officeDocument/2006/relationships/image" Target="../media/image4.png"/><Relationship Id="rId9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27.jpeg"/><Relationship Id="rId3" Type="http://schemas.openxmlformats.org/officeDocument/2006/relationships/image" Target="../media/image3.jpg"/><Relationship Id="rId21" Type="http://schemas.openxmlformats.org/officeDocument/2006/relationships/image" Target="../media/image26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5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microsoft.com/office/2007/relationships/hdphoto" Target="../media/hdphoto2.wdp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7.png"/><Relationship Id="rId18" Type="http://schemas.openxmlformats.org/officeDocument/2006/relationships/image" Target="../media/image31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jpg"/><Relationship Id="rId7" Type="http://schemas.openxmlformats.org/officeDocument/2006/relationships/image" Target="../media/image29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6.png"/><Relationship Id="rId10" Type="http://schemas.openxmlformats.org/officeDocument/2006/relationships/image" Target="../media/image36.jpeg"/><Relationship Id="rId4" Type="http://schemas.openxmlformats.org/officeDocument/2006/relationships/image" Target="../media/image4.pn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9.png"/><Relationship Id="rId3" Type="http://schemas.openxmlformats.org/officeDocument/2006/relationships/image" Target="../media/image3.jpg"/><Relationship Id="rId21" Type="http://schemas.openxmlformats.org/officeDocument/2006/relationships/image" Target="../media/image40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jpg"/><Relationship Id="rId5" Type="http://schemas.openxmlformats.org/officeDocument/2006/relationships/image" Target="../media/image6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50AF0CD-2BC4-4040-B9F7-C03F738FE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28" y="473201"/>
            <a:ext cx="3835425" cy="46405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450DE6B-4C12-4C21-8E31-091ACC4B0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575" y="1396745"/>
            <a:ext cx="7040188" cy="668275"/>
          </a:xfrm>
          <a:prstGeom prst="rect">
            <a:avLst/>
          </a:prstGeom>
        </p:spPr>
      </p:pic>
      <p:pic>
        <p:nvPicPr>
          <p:cNvPr id="4100" name="Picture 4" descr="نتيجة الصورة لـ read freepik">
            <a:extLst>
              <a:ext uri="{FF2B5EF4-FFF2-40B4-BE49-F238E27FC236}">
                <a16:creationId xmlns:a16="http://schemas.microsoft.com/office/drawing/2014/main" id="{E1894BE2-E0D6-4F24-AA25-B65A9C77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5439" y1="78092" x2="55439" y2="78092"/>
                        <a14:foregroundMark x1="55439" y1="78092" x2="55439" y2="78092"/>
                        <a14:foregroundMark x1="55439" y1="77032" x2="55439" y2="77032"/>
                        <a14:foregroundMark x1="55439" y1="77032" x2="55439" y2="77032"/>
                        <a14:foregroundMark x1="54035" y1="75972" x2="54035" y2="75972"/>
                        <a14:foregroundMark x1="54035" y1="75972" x2="54035" y2="75972"/>
                        <a14:foregroundMark x1="52982" y1="82686" x2="52982" y2="82686"/>
                        <a14:foregroundMark x1="52982" y1="82686" x2="52982" y2="82686"/>
                        <a14:foregroundMark x1="70877" y1="82686" x2="70877" y2="82686"/>
                        <a14:foregroundMark x1="70877" y1="82686" x2="70877" y2="82686"/>
                        <a14:foregroundMark x1="30175" y1="80212" x2="30175" y2="80212"/>
                        <a14:foregroundMark x1="30175" y1="80212" x2="30175" y2="80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13" y="2050817"/>
            <a:ext cx="3214299" cy="319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9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0A618E7-A1AA-4EA1-A87E-65319476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08" y="282698"/>
            <a:ext cx="4812995" cy="4190241"/>
          </a:xfrm>
          <a:prstGeom prst="rect">
            <a:avLst/>
          </a:prstGeom>
        </p:spPr>
      </p:pic>
      <p:sp>
        <p:nvSpPr>
          <p:cNvPr id="4" name="وسيلة الشرح: خط منحني مع شريط تمييز 3">
            <a:extLst>
              <a:ext uri="{FF2B5EF4-FFF2-40B4-BE49-F238E27FC236}">
                <a16:creationId xmlns:a16="http://schemas.microsoft.com/office/drawing/2014/main" id="{41142F06-EB4D-434F-B8BF-1DC16396E08C}"/>
              </a:ext>
            </a:extLst>
          </p:cNvPr>
          <p:cNvSpPr/>
          <p:nvPr/>
        </p:nvSpPr>
        <p:spPr>
          <a:xfrm>
            <a:off x="5311140" y="1805941"/>
            <a:ext cx="2430780" cy="548639"/>
          </a:xfrm>
          <a:prstGeom prst="accentCallout2">
            <a:avLst>
              <a:gd name="adj1" fmla="val 18750"/>
              <a:gd name="adj2" fmla="val -3944"/>
              <a:gd name="adj3" fmla="val 18750"/>
              <a:gd name="adj4" fmla="val -16667"/>
              <a:gd name="adj5" fmla="val 173611"/>
              <a:gd name="adj6" fmla="val -54191"/>
            </a:avLst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announcer</a:t>
            </a:r>
            <a:endParaRPr lang="ar-SA" sz="2800" b="1" dirty="0"/>
          </a:p>
        </p:txBody>
      </p:sp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34F3E2D2-9785-47AE-A6FF-D32F29C7FE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84520" y="1"/>
            <a:ext cx="104988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7D55072F-7ABF-4ADF-8389-09445FDCE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391.8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08810" y="199387"/>
            <a:ext cx="292104" cy="2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3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2F1ACBB-52E7-4FAA-8AEF-21D670B0E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966" y="230883"/>
            <a:ext cx="6548634" cy="3281937"/>
          </a:xfrm>
          <a:prstGeom prst="rect">
            <a:avLst/>
          </a:prstGeom>
        </p:spPr>
      </p:pic>
      <p:pic>
        <p:nvPicPr>
          <p:cNvPr id="11" name="Google Shape;227;p20">
            <a:extLst>
              <a:ext uri="{FF2B5EF4-FFF2-40B4-BE49-F238E27FC236}">
                <a16:creationId xmlns:a16="http://schemas.microsoft.com/office/drawing/2014/main" id="{9683D337-C425-4834-9995-DB7FF65383F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84520" y="1"/>
            <a:ext cx="104988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EA78FD06-32DF-4B34-B51B-9F5A779A4D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9" end="104795.8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08810" y="199387"/>
            <a:ext cx="292104" cy="29210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DA5A7AA-735D-41E4-8443-DD00378B13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1454"/>
          <a:stretch/>
        </p:blipFill>
        <p:spPr>
          <a:xfrm>
            <a:off x="2398926" y="3756660"/>
            <a:ext cx="5085594" cy="805155"/>
          </a:xfrm>
          <a:prstGeom prst="rect">
            <a:avLst/>
          </a:prstGeom>
        </p:spPr>
      </p:pic>
      <p:pic>
        <p:nvPicPr>
          <p:cNvPr id="5122" name="Picture 2" descr="نتيجة الصورة لـ reporter freepik">
            <a:extLst>
              <a:ext uri="{FF2B5EF4-FFF2-40B4-BE49-F238E27FC236}">
                <a16:creationId xmlns:a16="http://schemas.microsoft.com/office/drawing/2014/main" id="{438FFD1F-C669-45C3-8216-AB35E35D1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21" b="97619" l="8293" r="93171">
                        <a14:foregroundMark x1="76098" y1="84921" x2="76098" y2="84921"/>
                        <a14:foregroundMark x1="76098" y1="75397" x2="81951" y2="88492"/>
                        <a14:foregroundMark x1="74146" y1="68254" x2="84878" y2="96429"/>
                        <a14:foregroundMark x1="28780" y1="77381" x2="60000" y2="95238"/>
                        <a14:foregroundMark x1="60976" y1="97619" x2="60976" y2="97619"/>
                        <a14:foregroundMark x1="60976" y1="97619" x2="60976" y2="97619"/>
                        <a14:foregroundMark x1="60976" y1="97619" x2="60976" y2="97619"/>
                        <a14:foregroundMark x1="55122" y1="67460" x2="55122" y2="67460"/>
                        <a14:foregroundMark x1="55122" y1="67460" x2="55122" y2="67460"/>
                        <a14:foregroundMark x1="54634" y1="75397" x2="54634" y2="75397"/>
                        <a14:foregroundMark x1="54146" y1="75000" x2="54146" y2="75000"/>
                        <a14:foregroundMark x1="58537" y1="25397" x2="58537" y2="25397"/>
                        <a14:foregroundMark x1="58537" y1="25397" x2="58537" y2="25397"/>
                        <a14:foregroundMark x1="58537" y1="25397" x2="69756" y2="32143"/>
                        <a14:foregroundMark x1="93171" y1="97619" x2="93171" y2="97619"/>
                        <a14:foregroundMark x1="33659" y1="79365" x2="33659" y2="79365"/>
                        <a14:foregroundMark x1="33659" y1="79365" x2="33659" y2="79365"/>
                        <a14:foregroundMark x1="30244" y1="72222" x2="30244" y2="72222"/>
                        <a14:foregroundMark x1="30244" y1="72222" x2="30244" y2="72222"/>
                        <a14:foregroundMark x1="30244" y1="72222" x2="30244" y2="72222"/>
                        <a14:foregroundMark x1="30244" y1="72222" x2="41951" y2="81746"/>
                        <a14:foregroundMark x1="28293" y1="69841" x2="28293" y2="69841"/>
                        <a14:foregroundMark x1="28293" y1="69841" x2="28293" y2="69841"/>
                        <a14:foregroundMark x1="28293" y1="69841" x2="28293" y2="69841"/>
                        <a14:foregroundMark x1="55122" y1="73016" x2="55122" y2="7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9938" y="2311717"/>
            <a:ext cx="1950721" cy="240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C78DC87E-5934-4FE3-A9BA-119B419B5BD7}"/>
              </a:ext>
            </a:extLst>
          </p:cNvPr>
          <p:cNvCxnSpPr>
            <a:cxnSpLocks/>
          </p:cNvCxnSpPr>
          <p:nvPr/>
        </p:nvCxnSpPr>
        <p:spPr>
          <a:xfrm>
            <a:off x="4705002" y="1319028"/>
            <a:ext cx="50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B2680C28-ADA8-4E17-BFA2-91DD9607996B}"/>
              </a:ext>
            </a:extLst>
          </p:cNvPr>
          <p:cNvCxnSpPr>
            <a:cxnSpLocks/>
          </p:cNvCxnSpPr>
          <p:nvPr/>
        </p:nvCxnSpPr>
        <p:spPr>
          <a:xfrm>
            <a:off x="5722317" y="4069848"/>
            <a:ext cx="10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D4D9B25D-2424-4FE5-AA13-4D1C9374349A}"/>
              </a:ext>
            </a:extLst>
          </p:cNvPr>
          <p:cNvCxnSpPr>
            <a:cxnSpLocks/>
          </p:cNvCxnSpPr>
          <p:nvPr/>
        </p:nvCxnSpPr>
        <p:spPr>
          <a:xfrm>
            <a:off x="5067300" y="1481137"/>
            <a:ext cx="68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D8A5D146-F9D5-477C-B91B-4C127817FA32}"/>
              </a:ext>
            </a:extLst>
          </p:cNvPr>
          <p:cNvCxnSpPr>
            <a:cxnSpLocks/>
          </p:cNvCxnSpPr>
          <p:nvPr/>
        </p:nvCxnSpPr>
        <p:spPr>
          <a:xfrm>
            <a:off x="4861560" y="4308157"/>
            <a:ext cx="140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A857601-6C61-40F9-84AB-75799B2E7D15}"/>
              </a:ext>
            </a:extLst>
          </p:cNvPr>
          <p:cNvSpPr txBox="1"/>
          <p:nvPr/>
        </p:nvSpPr>
        <p:spPr>
          <a:xfrm>
            <a:off x="3099419" y="1741527"/>
            <a:ext cx="4480559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What did the candidate for mayor promise?</a:t>
            </a:r>
          </a:p>
        </p:txBody>
      </p:sp>
      <p:sp>
        <p:nvSpPr>
          <p:cNvPr id="21" name="مربع نص 5">
            <a:extLst>
              <a:ext uri="{FF2B5EF4-FFF2-40B4-BE49-F238E27FC236}">
                <a16:creationId xmlns:a16="http://schemas.microsoft.com/office/drawing/2014/main" id="{33824B44-0673-47BE-86F6-9397338F7502}"/>
              </a:ext>
            </a:extLst>
          </p:cNvPr>
          <p:cNvSpPr txBox="1"/>
          <p:nvPr/>
        </p:nvSpPr>
        <p:spPr>
          <a:xfrm>
            <a:off x="3132478" y="2010224"/>
            <a:ext cx="454086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To build sport complex and not raise taxes.</a:t>
            </a:r>
          </a:p>
        </p:txBody>
      </p:sp>
      <p:sp>
        <p:nvSpPr>
          <p:cNvPr id="22" name="مربع نص 5">
            <a:extLst>
              <a:ext uri="{FF2B5EF4-FFF2-40B4-BE49-F238E27FC236}">
                <a16:creationId xmlns:a16="http://schemas.microsoft.com/office/drawing/2014/main" id="{AB88C0C0-F4DC-477F-90AE-F02062C1292E}"/>
              </a:ext>
            </a:extLst>
          </p:cNvPr>
          <p:cNvSpPr txBox="1"/>
          <p:nvPr/>
        </p:nvSpPr>
        <p:spPr>
          <a:xfrm>
            <a:off x="3115055" y="2913539"/>
            <a:ext cx="169316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To gain votes.</a:t>
            </a: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E2898517-72DD-42E7-A2F9-CC371CF8A7DE}"/>
              </a:ext>
            </a:extLst>
          </p:cNvPr>
          <p:cNvSpPr txBox="1"/>
          <p:nvPr/>
        </p:nvSpPr>
        <p:spPr>
          <a:xfrm>
            <a:off x="3115055" y="2622792"/>
            <a:ext cx="4024883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Why do you think he promised this?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F29866E2-0633-4232-8ACB-CD13054DE661}"/>
              </a:ext>
            </a:extLst>
          </p:cNvPr>
          <p:cNvSpPr/>
          <p:nvPr/>
        </p:nvSpPr>
        <p:spPr>
          <a:xfrm>
            <a:off x="2955811" y="3853848"/>
            <a:ext cx="972000" cy="216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وسيلة الشرح: خط منحني 24">
            <a:extLst>
              <a:ext uri="{FF2B5EF4-FFF2-40B4-BE49-F238E27FC236}">
                <a16:creationId xmlns:a16="http://schemas.microsoft.com/office/drawing/2014/main" id="{AED2FBCB-3086-4AD0-8C82-82A8A2D4192F}"/>
              </a:ext>
            </a:extLst>
          </p:cNvPr>
          <p:cNvSpPr/>
          <p:nvPr/>
        </p:nvSpPr>
        <p:spPr>
          <a:xfrm>
            <a:off x="3992880" y="3417778"/>
            <a:ext cx="3491640" cy="433925"/>
          </a:xfrm>
          <a:prstGeom prst="borderCallout2">
            <a:avLst>
              <a:gd name="adj1" fmla="val 39823"/>
              <a:gd name="adj2" fmla="val -40"/>
              <a:gd name="adj3" fmla="val 38067"/>
              <a:gd name="adj4" fmla="val -10774"/>
              <a:gd name="adj5" fmla="val 101964"/>
              <a:gd name="adj6" fmla="val -12840"/>
            </a:avLst>
          </a:prstGeom>
          <a:ln w="12700">
            <a:solidFill>
              <a:srgbClr val="BA6AB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dirty="0">
                <a:solidFill>
                  <a:srgbClr val="BA6ABA"/>
                </a:solidFill>
              </a:rPr>
              <a:t>a person who is competing to get a job or elected position.</a:t>
            </a:r>
            <a:endParaRPr lang="ar-SA" dirty="0">
              <a:solidFill>
                <a:srgbClr val="BA6ABA"/>
              </a:solidFill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9B28345D-7EC9-4BD0-911A-957AD59CC205}"/>
              </a:ext>
            </a:extLst>
          </p:cNvPr>
          <p:cNvSpPr/>
          <p:nvPr/>
        </p:nvSpPr>
        <p:spPr>
          <a:xfrm>
            <a:off x="5779560" y="1324463"/>
            <a:ext cx="396000" cy="180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وسيلة الشرح: خط منحني 26">
            <a:extLst>
              <a:ext uri="{FF2B5EF4-FFF2-40B4-BE49-F238E27FC236}">
                <a16:creationId xmlns:a16="http://schemas.microsoft.com/office/drawing/2014/main" id="{0885545E-E74D-4098-8E9C-02091F9949E7}"/>
              </a:ext>
            </a:extLst>
          </p:cNvPr>
          <p:cNvSpPr/>
          <p:nvPr/>
        </p:nvSpPr>
        <p:spPr>
          <a:xfrm>
            <a:off x="3211182" y="473443"/>
            <a:ext cx="4273338" cy="389132"/>
          </a:xfrm>
          <a:prstGeom prst="borderCallout2">
            <a:avLst>
              <a:gd name="adj1" fmla="val 99125"/>
              <a:gd name="adj2" fmla="val 69826"/>
              <a:gd name="adj3" fmla="val 160649"/>
              <a:gd name="adj4" fmla="val 68182"/>
              <a:gd name="adj5" fmla="val 226910"/>
              <a:gd name="adj6" fmla="val 65941"/>
            </a:avLst>
          </a:prstGeom>
          <a:ln w="12700">
            <a:solidFill>
              <a:srgbClr val="BA6AB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dirty="0">
                <a:solidFill>
                  <a:srgbClr val="BA6ABA"/>
                </a:solidFill>
              </a:rPr>
              <a:t>a sum of money demanded by a government for its support or for specific facilities or services</a:t>
            </a:r>
            <a:endParaRPr lang="ar-SA" dirty="0">
              <a:solidFill>
                <a:srgbClr val="BA6ABA"/>
              </a:solidFill>
            </a:endParaRPr>
          </a:p>
        </p:txBody>
      </p:sp>
      <p:pic>
        <p:nvPicPr>
          <p:cNvPr id="28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4158F142-363F-4AFC-8D2D-6BEED4099C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95" end="98006.8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00914" y="4369734"/>
            <a:ext cx="292104" cy="2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7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54E4371-38A6-4A2B-8D43-5173914F5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50280"/>
            <a:ext cx="4309427" cy="185928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64E804-8737-45CB-918D-071D45FA43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2472" y="1199543"/>
            <a:ext cx="4644152" cy="1689314"/>
          </a:xfrm>
          <a:prstGeom prst="rect">
            <a:avLst/>
          </a:prstGeom>
        </p:spPr>
      </p:pic>
      <p:pic>
        <p:nvPicPr>
          <p:cNvPr id="9" name="Google Shape;227;p20">
            <a:extLst>
              <a:ext uri="{FF2B5EF4-FFF2-40B4-BE49-F238E27FC236}">
                <a16:creationId xmlns:a16="http://schemas.microsoft.com/office/drawing/2014/main" id="{FE003E87-AA8D-43BD-A433-74714303F2A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89014"/>
            <a:ext cx="104988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21CB0B90-2B1D-4940-847A-1F2591BEB3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58" end="90791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4290" y="288400"/>
            <a:ext cx="292104" cy="2921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E1D5CF0-428F-4EC6-AEB7-B558496432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516"/>
          <a:stretch/>
        </p:blipFill>
        <p:spPr>
          <a:xfrm>
            <a:off x="1128606" y="3606274"/>
            <a:ext cx="5652519" cy="1020423"/>
          </a:xfrm>
          <a:prstGeom prst="rect">
            <a:avLst/>
          </a:prstGeom>
        </p:spPr>
      </p:pic>
      <p:pic>
        <p:nvPicPr>
          <p:cNvPr id="11" name="Picture 2" descr="نتيجة الصورة لـ reporter freepik">
            <a:extLst>
              <a:ext uri="{FF2B5EF4-FFF2-40B4-BE49-F238E27FC236}">
                <a16:creationId xmlns:a16="http://schemas.microsoft.com/office/drawing/2014/main" id="{DEF4C3C7-39B9-4D81-9528-9793830C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21" b="97619" l="8293" r="93171">
                        <a14:foregroundMark x1="76098" y1="84921" x2="76098" y2="84921"/>
                        <a14:foregroundMark x1="76098" y1="75397" x2="81951" y2="88492"/>
                        <a14:foregroundMark x1="74146" y1="68254" x2="84878" y2="96429"/>
                        <a14:foregroundMark x1="28780" y1="77381" x2="60000" y2="95238"/>
                        <a14:foregroundMark x1="60976" y1="97619" x2="60976" y2="97619"/>
                        <a14:foregroundMark x1="60976" y1="97619" x2="60976" y2="97619"/>
                        <a14:foregroundMark x1="60976" y1="97619" x2="60976" y2="97619"/>
                        <a14:foregroundMark x1="55122" y1="67460" x2="55122" y2="67460"/>
                        <a14:foregroundMark x1="55122" y1="67460" x2="55122" y2="67460"/>
                        <a14:foregroundMark x1="54634" y1="75397" x2="54634" y2="75397"/>
                        <a14:foregroundMark x1="54146" y1="75000" x2="54146" y2="75000"/>
                        <a14:foregroundMark x1="58537" y1="25397" x2="58537" y2="25397"/>
                        <a14:foregroundMark x1="58537" y1="25397" x2="58537" y2="25397"/>
                        <a14:foregroundMark x1="58537" y1="25397" x2="69756" y2="32143"/>
                        <a14:foregroundMark x1="93171" y1="97619" x2="93171" y2="97619"/>
                        <a14:foregroundMark x1="33659" y1="79365" x2="33659" y2="79365"/>
                        <a14:foregroundMark x1="33659" y1="79365" x2="33659" y2="79365"/>
                        <a14:foregroundMark x1="30244" y1="72222" x2="30244" y2="72222"/>
                        <a14:foregroundMark x1="30244" y1="72222" x2="30244" y2="72222"/>
                        <a14:foregroundMark x1="30244" y1="72222" x2="30244" y2="72222"/>
                        <a14:foregroundMark x1="30244" y1="72222" x2="41951" y2="81746"/>
                        <a14:foregroundMark x1="28293" y1="69841" x2="28293" y2="69841"/>
                        <a14:foregroundMark x1="28293" y1="69841" x2="28293" y2="69841"/>
                        <a14:foregroundMark x1="28293" y1="69841" x2="28293" y2="69841"/>
                        <a14:foregroundMark x1="55122" y1="73016" x2="55122" y2="7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246981"/>
            <a:ext cx="1950721" cy="240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C6ADCFBF-561E-4EE6-B0D6-5D4D4BDB87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41" end="80199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0976" y="4304998"/>
            <a:ext cx="292104" cy="292104"/>
          </a:xfrm>
          <a:prstGeom prst="rect">
            <a:avLst/>
          </a:prstGeom>
        </p:spPr>
      </p:pic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3A6E9D61-53B5-4EF0-832C-5F09D104742C}"/>
              </a:ext>
            </a:extLst>
          </p:cNvPr>
          <p:cNvCxnSpPr>
            <a:cxnSpLocks/>
          </p:cNvCxnSpPr>
          <p:nvPr/>
        </p:nvCxnSpPr>
        <p:spPr>
          <a:xfrm>
            <a:off x="6881759" y="2539408"/>
            <a:ext cx="90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0A56D71C-4DAA-425A-A091-E2AAD4828E55}"/>
              </a:ext>
            </a:extLst>
          </p:cNvPr>
          <p:cNvCxnSpPr>
            <a:cxnSpLocks/>
          </p:cNvCxnSpPr>
          <p:nvPr/>
        </p:nvCxnSpPr>
        <p:spPr>
          <a:xfrm>
            <a:off x="6208771" y="4043178"/>
            <a:ext cx="3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965E5E27-D5FB-4393-BA18-4449EE5DE540}"/>
              </a:ext>
            </a:extLst>
          </p:cNvPr>
          <p:cNvCxnSpPr>
            <a:cxnSpLocks/>
          </p:cNvCxnSpPr>
          <p:nvPr/>
        </p:nvCxnSpPr>
        <p:spPr>
          <a:xfrm>
            <a:off x="2444625" y="4236038"/>
            <a:ext cx="162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B1169EF4-7D2B-400A-B7C4-1C17616400DC}"/>
              </a:ext>
            </a:extLst>
          </p:cNvPr>
          <p:cNvCxnSpPr>
            <a:cxnSpLocks/>
          </p:cNvCxnSpPr>
          <p:nvPr/>
        </p:nvCxnSpPr>
        <p:spPr>
          <a:xfrm>
            <a:off x="6881759" y="2739012"/>
            <a:ext cx="25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09F0BADB-09BE-4455-BD7C-07C97A66DD42}"/>
              </a:ext>
            </a:extLst>
          </p:cNvPr>
          <p:cNvCxnSpPr>
            <a:cxnSpLocks/>
          </p:cNvCxnSpPr>
          <p:nvPr/>
        </p:nvCxnSpPr>
        <p:spPr>
          <a:xfrm>
            <a:off x="3946472" y="4430247"/>
            <a:ext cx="57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6E03503-1615-4494-8CE3-805BE60BF858}"/>
              </a:ext>
            </a:extLst>
          </p:cNvPr>
          <p:cNvSpPr txBox="1"/>
          <p:nvPr/>
        </p:nvSpPr>
        <p:spPr>
          <a:xfrm>
            <a:off x="245697" y="1382117"/>
            <a:ext cx="427677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How much damage did the storm cause?</a:t>
            </a:r>
          </a:p>
        </p:txBody>
      </p:sp>
      <p:sp>
        <p:nvSpPr>
          <p:cNvPr id="21" name="مربع نص 5">
            <a:extLst>
              <a:ext uri="{FF2B5EF4-FFF2-40B4-BE49-F238E27FC236}">
                <a16:creationId xmlns:a16="http://schemas.microsoft.com/office/drawing/2014/main" id="{33C88D32-06C5-4FA2-B604-25FE96DD0EAE}"/>
              </a:ext>
            </a:extLst>
          </p:cNvPr>
          <p:cNvSpPr txBox="1"/>
          <p:nvPr/>
        </p:nvSpPr>
        <p:spPr>
          <a:xfrm>
            <a:off x="278756" y="1650814"/>
            <a:ext cx="1861999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A lot of damage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4F44B1D1-6138-4A99-A076-B8250FD5F399}"/>
              </a:ext>
            </a:extLst>
          </p:cNvPr>
          <p:cNvSpPr/>
          <p:nvPr/>
        </p:nvSpPr>
        <p:spPr>
          <a:xfrm>
            <a:off x="4250537" y="3669426"/>
            <a:ext cx="972000" cy="216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وسيلة الشرح: خط منحني 22">
            <a:extLst>
              <a:ext uri="{FF2B5EF4-FFF2-40B4-BE49-F238E27FC236}">
                <a16:creationId xmlns:a16="http://schemas.microsoft.com/office/drawing/2014/main" id="{0A2CC6CB-515A-4C3F-B91D-201AF87274A2}"/>
              </a:ext>
            </a:extLst>
          </p:cNvPr>
          <p:cNvSpPr/>
          <p:nvPr/>
        </p:nvSpPr>
        <p:spPr>
          <a:xfrm>
            <a:off x="5287605" y="3233356"/>
            <a:ext cx="3514375" cy="433925"/>
          </a:xfrm>
          <a:prstGeom prst="borderCallout2">
            <a:avLst>
              <a:gd name="adj1" fmla="val 39823"/>
              <a:gd name="adj2" fmla="val -40"/>
              <a:gd name="adj3" fmla="val 38067"/>
              <a:gd name="adj4" fmla="val -10774"/>
              <a:gd name="adj5" fmla="val 101964"/>
              <a:gd name="adj6" fmla="val -12840"/>
            </a:avLst>
          </a:prstGeom>
          <a:ln w="12700">
            <a:solidFill>
              <a:srgbClr val="BA6AB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dirty="0">
                <a:solidFill>
                  <a:srgbClr val="BA6ABA"/>
                </a:solidFill>
              </a:rPr>
              <a:t>Someone whose job is to tell people about news events on TV or the radio.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6CA01956-D9E7-4538-A9A1-66130DCC00D9}"/>
              </a:ext>
            </a:extLst>
          </p:cNvPr>
          <p:cNvSpPr/>
          <p:nvPr/>
        </p:nvSpPr>
        <p:spPr>
          <a:xfrm>
            <a:off x="6809759" y="2353400"/>
            <a:ext cx="972000" cy="186006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وسيلة الشرح: خط منحني 24">
            <a:extLst>
              <a:ext uri="{FF2B5EF4-FFF2-40B4-BE49-F238E27FC236}">
                <a16:creationId xmlns:a16="http://schemas.microsoft.com/office/drawing/2014/main" id="{182A6E1E-8F77-4075-8017-E817DA89159E}"/>
              </a:ext>
            </a:extLst>
          </p:cNvPr>
          <p:cNvSpPr/>
          <p:nvPr/>
        </p:nvSpPr>
        <p:spPr>
          <a:xfrm>
            <a:off x="1607028" y="2903652"/>
            <a:ext cx="3514375" cy="433925"/>
          </a:xfrm>
          <a:prstGeom prst="borderCallout2">
            <a:avLst>
              <a:gd name="adj1" fmla="val 46847"/>
              <a:gd name="adj2" fmla="val 99265"/>
              <a:gd name="adj3" fmla="val 43335"/>
              <a:gd name="adj4" fmla="val 114767"/>
              <a:gd name="adj5" fmla="val -85935"/>
              <a:gd name="adj6" fmla="val 148260"/>
            </a:avLst>
          </a:prstGeom>
          <a:ln w="12700">
            <a:solidFill>
              <a:srgbClr val="BA6AB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dirty="0">
                <a:solidFill>
                  <a:srgbClr val="BA6ABA"/>
                </a:solidFill>
              </a:rPr>
              <a:t>to destroy and remove a building, wall, or other structure.</a:t>
            </a:r>
          </a:p>
        </p:txBody>
      </p:sp>
    </p:spTree>
    <p:extLst>
      <p:ext uri="{BB962C8B-B14F-4D97-AF65-F5344CB8AC3E}">
        <p14:creationId xmlns:p14="http://schemas.microsoft.com/office/powerpoint/2010/main" val="24164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9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6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0606AFA-351C-4755-950B-209C7BB22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34" y="117804"/>
            <a:ext cx="2229932" cy="295656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38633B7-32B6-43D8-8865-C99A04C468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2626" y="509798"/>
            <a:ext cx="5678725" cy="1502864"/>
          </a:xfrm>
          <a:prstGeom prst="rect">
            <a:avLst/>
          </a:prstGeom>
        </p:spPr>
      </p:pic>
      <p:pic>
        <p:nvPicPr>
          <p:cNvPr id="9" name="Google Shape;227;p20">
            <a:extLst>
              <a:ext uri="{FF2B5EF4-FFF2-40B4-BE49-F238E27FC236}">
                <a16:creationId xmlns:a16="http://schemas.microsoft.com/office/drawing/2014/main" id="{CD1A730E-C931-47EA-BA43-412682B2A13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85886" y="105199"/>
            <a:ext cx="104988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98F9052D-0E80-487D-A324-51C1FDCCCC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98" end="70063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10176" y="304585"/>
            <a:ext cx="292104" cy="2921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95EFED9-9A9C-4A16-99DA-2301E2ABE8E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0410"/>
          <a:stretch/>
        </p:blipFill>
        <p:spPr>
          <a:xfrm>
            <a:off x="2150026" y="3584169"/>
            <a:ext cx="5380496" cy="1049534"/>
          </a:xfrm>
          <a:prstGeom prst="rect">
            <a:avLst/>
          </a:prstGeom>
        </p:spPr>
      </p:pic>
      <p:pic>
        <p:nvPicPr>
          <p:cNvPr id="11" name="Picture 2" descr="نتيجة الصورة لـ reporter freepik">
            <a:extLst>
              <a:ext uri="{FF2B5EF4-FFF2-40B4-BE49-F238E27FC236}">
                <a16:creationId xmlns:a16="http://schemas.microsoft.com/office/drawing/2014/main" id="{4E662420-65A6-44AB-A7E4-384B613AE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21" b="97619" l="8293" r="93171">
                        <a14:foregroundMark x1="76098" y1="84921" x2="76098" y2="84921"/>
                        <a14:foregroundMark x1="76098" y1="75397" x2="81951" y2="88492"/>
                        <a14:foregroundMark x1="74146" y1="68254" x2="84878" y2="96429"/>
                        <a14:foregroundMark x1="28780" y1="77381" x2="60000" y2="95238"/>
                        <a14:foregroundMark x1="60976" y1="97619" x2="60976" y2="97619"/>
                        <a14:foregroundMark x1="60976" y1="97619" x2="60976" y2="97619"/>
                        <a14:foregroundMark x1="60976" y1="97619" x2="60976" y2="97619"/>
                        <a14:foregroundMark x1="55122" y1="67460" x2="55122" y2="67460"/>
                        <a14:foregroundMark x1="55122" y1="67460" x2="55122" y2="67460"/>
                        <a14:foregroundMark x1="54634" y1="75397" x2="54634" y2="75397"/>
                        <a14:foregroundMark x1="54146" y1="75000" x2="54146" y2="75000"/>
                        <a14:foregroundMark x1="58537" y1="25397" x2="58537" y2="25397"/>
                        <a14:foregroundMark x1="58537" y1="25397" x2="58537" y2="25397"/>
                        <a14:foregroundMark x1="58537" y1="25397" x2="69756" y2="32143"/>
                        <a14:foregroundMark x1="93171" y1="97619" x2="93171" y2="97619"/>
                        <a14:foregroundMark x1="33659" y1="79365" x2="33659" y2="79365"/>
                        <a14:foregroundMark x1="33659" y1="79365" x2="33659" y2="79365"/>
                        <a14:foregroundMark x1="30244" y1="72222" x2="30244" y2="72222"/>
                        <a14:foregroundMark x1="30244" y1="72222" x2="30244" y2="72222"/>
                        <a14:foregroundMark x1="30244" y1="72222" x2="30244" y2="72222"/>
                        <a14:foregroundMark x1="30244" y1="72222" x2="41951" y2="81746"/>
                        <a14:foregroundMark x1="28293" y1="69841" x2="28293" y2="69841"/>
                        <a14:foregroundMark x1="28293" y1="69841" x2="28293" y2="69841"/>
                        <a14:foregroundMark x1="28293" y1="69841" x2="28293" y2="69841"/>
                        <a14:foregroundMark x1="55122" y1="73016" x2="55122" y2="7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9938" y="2311717"/>
            <a:ext cx="1950721" cy="240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D4C62B0F-573F-4E2C-A0DD-54E7142D0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832" end="58007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00914" y="4369734"/>
            <a:ext cx="292104" cy="292104"/>
          </a:xfrm>
          <a:prstGeom prst="rect">
            <a:avLst/>
          </a:prstGeom>
        </p:spPr>
      </p:pic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FA580DDA-EC34-4962-A916-76E06D41F343}"/>
              </a:ext>
            </a:extLst>
          </p:cNvPr>
          <p:cNvCxnSpPr>
            <a:cxnSpLocks/>
          </p:cNvCxnSpPr>
          <p:nvPr/>
        </p:nvCxnSpPr>
        <p:spPr>
          <a:xfrm>
            <a:off x="6517617" y="1511720"/>
            <a:ext cx="18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27">
            <a:extLst>
              <a:ext uri="{FF2B5EF4-FFF2-40B4-BE49-F238E27FC236}">
                <a16:creationId xmlns:a16="http://schemas.microsoft.com/office/drawing/2014/main" id="{CED12077-BE4B-4D61-910A-E95706A506DF}"/>
              </a:ext>
            </a:extLst>
          </p:cNvPr>
          <p:cNvCxnSpPr>
            <a:cxnSpLocks/>
          </p:cNvCxnSpPr>
          <p:nvPr/>
        </p:nvCxnSpPr>
        <p:spPr>
          <a:xfrm>
            <a:off x="4323327" y="4035087"/>
            <a:ext cx="3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6C42D49D-9C70-4935-BAC2-E876DB0843F3}"/>
              </a:ext>
            </a:extLst>
          </p:cNvPr>
          <p:cNvCxnSpPr>
            <a:cxnSpLocks/>
          </p:cNvCxnSpPr>
          <p:nvPr/>
        </p:nvCxnSpPr>
        <p:spPr>
          <a:xfrm>
            <a:off x="4521327" y="1695140"/>
            <a:ext cx="50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16355575-5972-469D-8295-A90894C2D4BF}"/>
              </a:ext>
            </a:extLst>
          </p:cNvPr>
          <p:cNvCxnSpPr>
            <a:cxnSpLocks/>
          </p:cNvCxnSpPr>
          <p:nvPr/>
        </p:nvCxnSpPr>
        <p:spPr>
          <a:xfrm>
            <a:off x="2399865" y="4250875"/>
            <a:ext cx="79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E65BF834-D5E9-41B5-8725-DE81EAEB4400}"/>
              </a:ext>
            </a:extLst>
          </p:cNvPr>
          <p:cNvCxnSpPr>
            <a:cxnSpLocks/>
          </p:cNvCxnSpPr>
          <p:nvPr/>
        </p:nvCxnSpPr>
        <p:spPr>
          <a:xfrm>
            <a:off x="4548232" y="1878560"/>
            <a:ext cx="97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BE15B6BB-0F8E-482B-83BD-0BBEDCD49E03}"/>
              </a:ext>
            </a:extLst>
          </p:cNvPr>
          <p:cNvCxnSpPr>
            <a:cxnSpLocks/>
          </p:cNvCxnSpPr>
          <p:nvPr/>
        </p:nvCxnSpPr>
        <p:spPr>
          <a:xfrm>
            <a:off x="2399865" y="4443735"/>
            <a:ext cx="190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73D0FE0-11BF-4EBC-AE71-C61DAEC4AC20}"/>
              </a:ext>
            </a:extLst>
          </p:cNvPr>
          <p:cNvSpPr txBox="1"/>
          <p:nvPr/>
        </p:nvSpPr>
        <p:spPr>
          <a:xfrm>
            <a:off x="2325052" y="2122401"/>
            <a:ext cx="5805388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What did the doctor recommend to lower blood pressure?</a:t>
            </a: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72092C34-D42C-4E9F-8752-DCE5A12612FB}"/>
              </a:ext>
            </a:extLst>
          </p:cNvPr>
          <p:cNvSpPr txBox="1"/>
          <p:nvPr/>
        </p:nvSpPr>
        <p:spPr>
          <a:xfrm>
            <a:off x="2358111" y="2391098"/>
            <a:ext cx="454086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Pomegranate juice.</a:t>
            </a:r>
          </a:p>
        </p:txBody>
      </p:sp>
      <p:sp>
        <p:nvSpPr>
          <p:cNvPr id="24" name="مربع نص 5">
            <a:extLst>
              <a:ext uri="{FF2B5EF4-FFF2-40B4-BE49-F238E27FC236}">
                <a16:creationId xmlns:a16="http://schemas.microsoft.com/office/drawing/2014/main" id="{82033437-C0BE-4A1B-9213-F268B99D8FC6}"/>
              </a:ext>
            </a:extLst>
          </p:cNvPr>
          <p:cNvSpPr txBox="1"/>
          <p:nvPr/>
        </p:nvSpPr>
        <p:spPr>
          <a:xfrm>
            <a:off x="2358111" y="3059115"/>
            <a:ext cx="231844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Improving memory.</a:t>
            </a:r>
          </a:p>
        </p:txBody>
      </p:sp>
      <p:sp>
        <p:nvSpPr>
          <p:cNvPr id="25" name="مربع نص 5">
            <a:extLst>
              <a:ext uri="{FF2B5EF4-FFF2-40B4-BE49-F238E27FC236}">
                <a16:creationId xmlns:a16="http://schemas.microsoft.com/office/drawing/2014/main" id="{7C91688C-5BE0-45FC-97B6-DA5DC2A12F31}"/>
              </a:ext>
            </a:extLst>
          </p:cNvPr>
          <p:cNvSpPr txBox="1"/>
          <p:nvPr/>
        </p:nvSpPr>
        <p:spPr>
          <a:xfrm>
            <a:off x="2340689" y="2768998"/>
            <a:ext cx="578975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What did the doctor say pumpkin seeds were good for?</a:t>
            </a:r>
          </a:p>
        </p:txBody>
      </p:sp>
      <p:sp>
        <p:nvSpPr>
          <p:cNvPr id="8" name="وسيلة الشرح: خطية 7">
            <a:extLst>
              <a:ext uri="{FF2B5EF4-FFF2-40B4-BE49-F238E27FC236}">
                <a16:creationId xmlns:a16="http://schemas.microsoft.com/office/drawing/2014/main" id="{0A514DE9-C885-4DD7-9D39-45B9C2319971}"/>
              </a:ext>
            </a:extLst>
          </p:cNvPr>
          <p:cNvSpPr/>
          <p:nvPr/>
        </p:nvSpPr>
        <p:spPr>
          <a:xfrm>
            <a:off x="898216" y="3248053"/>
            <a:ext cx="1247047" cy="255897"/>
          </a:xfrm>
          <a:prstGeom prst="borderCallout1">
            <a:avLst>
              <a:gd name="adj1" fmla="val 1313"/>
              <a:gd name="adj2" fmla="val 66299"/>
              <a:gd name="adj3" fmla="val -134525"/>
              <a:gd name="adj4" fmla="val 6601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pomegranate</a:t>
            </a:r>
            <a:endParaRPr lang="ar-SA" dirty="0"/>
          </a:p>
        </p:txBody>
      </p:sp>
      <p:sp>
        <p:nvSpPr>
          <p:cNvPr id="27" name="وسيلة الشرح: خطية 26">
            <a:extLst>
              <a:ext uri="{FF2B5EF4-FFF2-40B4-BE49-F238E27FC236}">
                <a16:creationId xmlns:a16="http://schemas.microsoft.com/office/drawing/2014/main" id="{6E6F7741-B35E-42F8-AAE4-DCC60E050009}"/>
              </a:ext>
            </a:extLst>
          </p:cNvPr>
          <p:cNvSpPr/>
          <p:nvPr/>
        </p:nvSpPr>
        <p:spPr>
          <a:xfrm>
            <a:off x="169934" y="3677633"/>
            <a:ext cx="1247047" cy="255897"/>
          </a:xfrm>
          <a:prstGeom prst="borderCallout1">
            <a:avLst>
              <a:gd name="adj1" fmla="val 4475"/>
              <a:gd name="adj2" fmla="val 33205"/>
              <a:gd name="adj3" fmla="val -264176"/>
              <a:gd name="adj4" fmla="val 3356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pumpkin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607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7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8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008" r="4469" b="25222"/>
          <a:stretch/>
        </p:blipFill>
        <p:spPr>
          <a:xfrm>
            <a:off x="-83820" y="-243840"/>
            <a:ext cx="93116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lientmoji">
            <a:extLst>
              <a:ext uri="{FF2B5EF4-FFF2-40B4-BE49-F238E27FC236}">
                <a16:creationId xmlns:a16="http://schemas.microsoft.com/office/drawing/2014/main" id="{897EA2F2-3E95-4960-B886-8EBC9E6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937260"/>
            <a:ext cx="33756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9" descr="Illustration of a purple book character ">
            <a:extLst>
              <a:ext uri="{FF2B5EF4-FFF2-40B4-BE49-F238E27FC236}">
                <a16:creationId xmlns:a16="http://schemas.microsoft.com/office/drawing/2014/main" id="{AA9E85E2-93F3-43D8-B788-ED8472D7C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50013" y="3516724"/>
            <a:ext cx="1331514" cy="1544291"/>
          </a:xfrm>
          <a:prstGeom prst="rect">
            <a:avLst/>
          </a:prstGeom>
        </p:spPr>
      </p:pic>
      <p:pic>
        <p:nvPicPr>
          <p:cNvPr id="9" name="Graphic 11" descr="Illustration of a pencil character ">
            <a:extLst>
              <a:ext uri="{FF2B5EF4-FFF2-40B4-BE49-F238E27FC236}">
                <a16:creationId xmlns:a16="http://schemas.microsoft.com/office/drawing/2014/main" id="{52F4375E-7D9B-4E26-BF55-116527BDC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1378445" y="3467832"/>
            <a:ext cx="866842" cy="1478732"/>
          </a:xfrm>
          <a:prstGeom prst="rect">
            <a:avLst/>
          </a:prstGeom>
        </p:spPr>
      </p:pic>
      <p:sp>
        <p:nvSpPr>
          <p:cNvPr id="10" name="زر الإجراء: &quot;الانتقال للأمام&quot; أو &quot;التالي&quot; 9">
            <a:hlinkClick r:id="rId12" highlightClick="1"/>
            <a:extLst>
              <a:ext uri="{FF2B5EF4-FFF2-40B4-BE49-F238E27FC236}">
                <a16:creationId xmlns:a16="http://schemas.microsoft.com/office/drawing/2014/main" id="{D1CD1272-846C-4BB6-9104-259640DB3A77}"/>
              </a:ext>
            </a:extLst>
          </p:cNvPr>
          <p:cNvSpPr/>
          <p:nvPr/>
        </p:nvSpPr>
        <p:spPr>
          <a:xfrm>
            <a:off x="2338552" y="1632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8" descr="مشاهدة صورة المصدر">
            <a:extLst>
              <a:ext uri="{FF2B5EF4-FFF2-40B4-BE49-F238E27FC236}">
                <a16:creationId xmlns:a16="http://schemas.microsoft.com/office/drawing/2014/main" id="{E1A441F3-F290-4ACB-96A7-A75FF29B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45" y="1844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5A2142-3016-46FC-A2CB-128340FE944A}"/>
              </a:ext>
            </a:extLst>
          </p:cNvPr>
          <p:cNvSpPr/>
          <p:nvPr/>
        </p:nvSpPr>
        <p:spPr>
          <a:xfrm>
            <a:off x="1385578" y="3140969"/>
            <a:ext cx="33073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https://wordwall.net/resource/13641690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83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97" y="1749566"/>
            <a:ext cx="2598427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EE0902D-E2B9-419A-8099-0598F948F2C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61032" y="863550"/>
            <a:ext cx="2433571" cy="27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9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5ED6FEE-DA60-48F8-B537-11799EA0E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256" y="772361"/>
            <a:ext cx="3238877" cy="293523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2550F28-76B1-4455-8658-0AC98A1728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4099" y="197585"/>
            <a:ext cx="3675405" cy="2092461"/>
          </a:xfrm>
          <a:prstGeom prst="rect">
            <a:avLst/>
          </a:prstGeom>
        </p:spPr>
      </p:pic>
      <p:pic>
        <p:nvPicPr>
          <p:cNvPr id="9" name="Google Shape;227;p20">
            <a:extLst>
              <a:ext uri="{FF2B5EF4-FFF2-40B4-BE49-F238E27FC236}">
                <a16:creationId xmlns:a16="http://schemas.microsoft.com/office/drawing/2014/main" id="{4D064F5C-0CA1-4C1C-B9C7-26E1DC5ED3B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89014"/>
            <a:ext cx="104988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2D130CE9-7525-4F8B-8763-BBC4A94265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500" end="52415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4290" y="288400"/>
            <a:ext cx="292104" cy="2921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05D9199-836D-40B2-9E92-85DC207DDD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6189" y="3075129"/>
            <a:ext cx="3477789" cy="160206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652F2D7-C43A-4E5F-B4E7-419A1780569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1112"/>
          <a:stretch/>
        </p:blipFill>
        <p:spPr>
          <a:xfrm>
            <a:off x="1733541" y="3592865"/>
            <a:ext cx="3772650" cy="1032248"/>
          </a:xfrm>
          <a:prstGeom prst="rect">
            <a:avLst/>
          </a:prstGeom>
        </p:spPr>
      </p:pic>
      <p:pic>
        <p:nvPicPr>
          <p:cNvPr id="13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48C2FA3E-EEBB-483F-91AC-5B1DDFF1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75" end="41791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86875" y="4136315"/>
            <a:ext cx="292104" cy="292104"/>
          </a:xfrm>
          <a:prstGeom prst="rect">
            <a:avLst/>
          </a:prstGeom>
        </p:spPr>
      </p:pic>
      <p:pic>
        <p:nvPicPr>
          <p:cNvPr id="14" name="Picture 2" descr="نتيجة الصورة لـ reporter freepik">
            <a:extLst>
              <a:ext uri="{FF2B5EF4-FFF2-40B4-BE49-F238E27FC236}">
                <a16:creationId xmlns:a16="http://schemas.microsoft.com/office/drawing/2014/main" id="{A7F2BA5D-3D71-439A-9632-B5A499CFD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1" b="97619" l="8293" r="93171">
                        <a14:foregroundMark x1="76098" y1="84921" x2="76098" y2="84921"/>
                        <a14:foregroundMark x1="76098" y1="75397" x2="81951" y2="88492"/>
                        <a14:foregroundMark x1="74146" y1="68254" x2="84878" y2="96429"/>
                        <a14:foregroundMark x1="28780" y1="77381" x2="60000" y2="95238"/>
                        <a14:foregroundMark x1="60976" y1="97619" x2="60976" y2="97619"/>
                        <a14:foregroundMark x1="60976" y1="97619" x2="60976" y2="97619"/>
                        <a14:foregroundMark x1="60976" y1="97619" x2="60976" y2="97619"/>
                        <a14:foregroundMark x1="55122" y1="67460" x2="55122" y2="67460"/>
                        <a14:foregroundMark x1="55122" y1="67460" x2="55122" y2="67460"/>
                        <a14:foregroundMark x1="54634" y1="75397" x2="54634" y2="75397"/>
                        <a14:foregroundMark x1="54146" y1="75000" x2="54146" y2="75000"/>
                        <a14:foregroundMark x1="58537" y1="25397" x2="58537" y2="25397"/>
                        <a14:foregroundMark x1="58537" y1="25397" x2="58537" y2="25397"/>
                        <a14:foregroundMark x1="58537" y1="25397" x2="69756" y2="32143"/>
                        <a14:foregroundMark x1="93171" y1="97619" x2="93171" y2="97619"/>
                        <a14:foregroundMark x1="33659" y1="79365" x2="33659" y2="79365"/>
                        <a14:foregroundMark x1="33659" y1="79365" x2="33659" y2="79365"/>
                        <a14:foregroundMark x1="30244" y1="72222" x2="30244" y2="72222"/>
                        <a14:foregroundMark x1="30244" y1="72222" x2="30244" y2="72222"/>
                        <a14:foregroundMark x1="30244" y1="72222" x2="30244" y2="72222"/>
                        <a14:foregroundMark x1="30244" y1="72222" x2="41951" y2="81746"/>
                        <a14:foregroundMark x1="28293" y1="69841" x2="28293" y2="69841"/>
                        <a14:foregroundMark x1="28293" y1="69841" x2="28293" y2="69841"/>
                        <a14:foregroundMark x1="28293" y1="69841" x2="28293" y2="69841"/>
                        <a14:foregroundMark x1="55122" y1="73016" x2="55122" y2="7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540" y="2274991"/>
            <a:ext cx="1950721" cy="240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AFC4F4EC-9960-45FB-AE1A-DED7D6528C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368" end="22629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41436" y="4333008"/>
            <a:ext cx="292104" cy="292104"/>
          </a:xfrm>
          <a:prstGeom prst="rect">
            <a:avLst/>
          </a:prstGeom>
        </p:spPr>
      </p:pic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id="{59331762-9418-4C1D-82C9-DC8882819CCC}"/>
              </a:ext>
            </a:extLst>
          </p:cNvPr>
          <p:cNvCxnSpPr>
            <a:cxnSpLocks/>
          </p:cNvCxnSpPr>
          <p:nvPr/>
        </p:nvCxnSpPr>
        <p:spPr>
          <a:xfrm>
            <a:off x="5629940" y="635084"/>
            <a:ext cx="28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id="{0173A345-4B44-4CE4-ABE1-041324D57D5B}"/>
              </a:ext>
            </a:extLst>
          </p:cNvPr>
          <p:cNvCxnSpPr>
            <a:cxnSpLocks/>
          </p:cNvCxnSpPr>
          <p:nvPr/>
        </p:nvCxnSpPr>
        <p:spPr>
          <a:xfrm>
            <a:off x="1931181" y="3967654"/>
            <a:ext cx="4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CD5D9C97-423A-44EE-AFF3-ED858F8207AC}"/>
              </a:ext>
            </a:extLst>
          </p:cNvPr>
          <p:cNvCxnSpPr>
            <a:cxnSpLocks/>
          </p:cNvCxnSpPr>
          <p:nvPr/>
        </p:nvCxnSpPr>
        <p:spPr>
          <a:xfrm>
            <a:off x="6983120" y="3993139"/>
            <a:ext cx="25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B6D04A48-B72C-4934-9110-E58DF05EE7F7}"/>
              </a:ext>
            </a:extLst>
          </p:cNvPr>
          <p:cNvCxnSpPr>
            <a:cxnSpLocks/>
          </p:cNvCxnSpPr>
          <p:nvPr/>
        </p:nvCxnSpPr>
        <p:spPr>
          <a:xfrm>
            <a:off x="3259435" y="4128223"/>
            <a:ext cx="360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id="{65052522-4BE6-40C8-BF3B-2590AB2DCAC5}"/>
              </a:ext>
            </a:extLst>
          </p:cNvPr>
          <p:cNvCxnSpPr>
            <a:cxnSpLocks/>
          </p:cNvCxnSpPr>
          <p:nvPr/>
        </p:nvCxnSpPr>
        <p:spPr>
          <a:xfrm>
            <a:off x="6503876" y="4379867"/>
            <a:ext cx="14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C0E6F611-06C6-42BB-982D-F97480761780}"/>
              </a:ext>
            </a:extLst>
          </p:cNvPr>
          <p:cNvCxnSpPr>
            <a:cxnSpLocks/>
          </p:cNvCxnSpPr>
          <p:nvPr/>
        </p:nvCxnSpPr>
        <p:spPr>
          <a:xfrm>
            <a:off x="4706560" y="4292484"/>
            <a:ext cx="28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5154E0B8-49A9-42E7-8230-2558BC1C90C6}"/>
              </a:ext>
            </a:extLst>
          </p:cNvPr>
          <p:cNvCxnSpPr>
            <a:cxnSpLocks/>
          </p:cNvCxnSpPr>
          <p:nvPr/>
        </p:nvCxnSpPr>
        <p:spPr>
          <a:xfrm>
            <a:off x="8236036" y="4379867"/>
            <a:ext cx="25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7792DFAF-B6A7-4051-80F5-3A72298BA27B}"/>
              </a:ext>
            </a:extLst>
          </p:cNvPr>
          <p:cNvCxnSpPr>
            <a:cxnSpLocks/>
          </p:cNvCxnSpPr>
          <p:nvPr/>
        </p:nvCxnSpPr>
        <p:spPr>
          <a:xfrm>
            <a:off x="6158040" y="4526280"/>
            <a:ext cx="118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رابط مستقيم 27">
            <a:extLst>
              <a:ext uri="{FF2B5EF4-FFF2-40B4-BE49-F238E27FC236}">
                <a16:creationId xmlns:a16="http://schemas.microsoft.com/office/drawing/2014/main" id="{8F595AED-AEC4-4316-B26A-16581D59311F}"/>
              </a:ext>
            </a:extLst>
          </p:cNvPr>
          <p:cNvCxnSpPr>
            <a:cxnSpLocks/>
          </p:cNvCxnSpPr>
          <p:nvPr/>
        </p:nvCxnSpPr>
        <p:spPr>
          <a:xfrm>
            <a:off x="2882117" y="4446562"/>
            <a:ext cx="13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2F37A33-930A-4ED8-8981-0964DF942A78}"/>
              </a:ext>
            </a:extLst>
          </p:cNvPr>
          <p:cNvSpPr/>
          <p:nvPr/>
        </p:nvSpPr>
        <p:spPr>
          <a:xfrm>
            <a:off x="7297943" y="464518"/>
            <a:ext cx="684000" cy="180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وسيلة الشرح: خط منحني 27">
            <a:extLst>
              <a:ext uri="{FF2B5EF4-FFF2-40B4-BE49-F238E27FC236}">
                <a16:creationId xmlns:a16="http://schemas.microsoft.com/office/drawing/2014/main" id="{9EA3CBBB-82B1-4CB8-AC0C-9548051B4D41}"/>
              </a:ext>
            </a:extLst>
          </p:cNvPr>
          <p:cNvSpPr/>
          <p:nvPr/>
        </p:nvSpPr>
        <p:spPr>
          <a:xfrm>
            <a:off x="1600458" y="412007"/>
            <a:ext cx="3514375" cy="433925"/>
          </a:xfrm>
          <a:prstGeom prst="borderCallout2">
            <a:avLst>
              <a:gd name="adj1" fmla="val 82295"/>
              <a:gd name="adj2" fmla="val 99714"/>
              <a:gd name="adj3" fmla="val 89537"/>
              <a:gd name="adj4" fmla="val 111275"/>
              <a:gd name="adj5" fmla="val 51084"/>
              <a:gd name="adj6" fmla="val 162737"/>
            </a:avLst>
          </a:prstGeom>
          <a:ln w="12700">
            <a:solidFill>
              <a:srgbClr val="BA6AB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dirty="0">
                <a:solidFill>
                  <a:srgbClr val="BA6ABA"/>
                </a:solidFill>
              </a:rPr>
              <a:t>All space, including all the stars and planets.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CAF7CB53-BE24-4383-AD83-D9CEAFAF9458}"/>
              </a:ext>
            </a:extLst>
          </p:cNvPr>
          <p:cNvSpPr/>
          <p:nvPr/>
        </p:nvSpPr>
        <p:spPr>
          <a:xfrm>
            <a:off x="6045367" y="4230204"/>
            <a:ext cx="468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وسيلة الشرح: خط منحني 29">
            <a:extLst>
              <a:ext uri="{FF2B5EF4-FFF2-40B4-BE49-F238E27FC236}">
                <a16:creationId xmlns:a16="http://schemas.microsoft.com/office/drawing/2014/main" id="{FA755287-36EF-4B22-9D02-35604FF1EFF8}"/>
              </a:ext>
            </a:extLst>
          </p:cNvPr>
          <p:cNvSpPr/>
          <p:nvPr/>
        </p:nvSpPr>
        <p:spPr>
          <a:xfrm>
            <a:off x="1600458" y="2671195"/>
            <a:ext cx="3514375" cy="433925"/>
          </a:xfrm>
          <a:prstGeom prst="borderCallout2">
            <a:avLst>
              <a:gd name="adj1" fmla="val 99499"/>
              <a:gd name="adj2" fmla="val 60057"/>
              <a:gd name="adj3" fmla="val 100787"/>
              <a:gd name="adj4" fmla="val 93952"/>
              <a:gd name="adj5" fmla="val 369166"/>
              <a:gd name="adj6" fmla="val 127075"/>
            </a:avLst>
          </a:prstGeom>
          <a:ln w="12700">
            <a:solidFill>
              <a:srgbClr val="BA6AB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dirty="0">
                <a:solidFill>
                  <a:srgbClr val="BA6ABA"/>
                </a:solidFill>
              </a:rPr>
              <a:t>Evidence, fact or a piece of information which shows that something is true.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D6CB26F6-CAF0-430D-9739-7E03D95BFF9A}"/>
              </a:ext>
            </a:extLst>
          </p:cNvPr>
          <p:cNvSpPr/>
          <p:nvPr/>
        </p:nvSpPr>
        <p:spPr>
          <a:xfrm>
            <a:off x="6053041" y="4408036"/>
            <a:ext cx="720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وسيلة الشرح: خط منحني 31">
            <a:extLst>
              <a:ext uri="{FF2B5EF4-FFF2-40B4-BE49-F238E27FC236}">
                <a16:creationId xmlns:a16="http://schemas.microsoft.com/office/drawing/2014/main" id="{88DE2164-9D40-44E6-94C6-3933B3F0B011}"/>
              </a:ext>
            </a:extLst>
          </p:cNvPr>
          <p:cNvSpPr/>
          <p:nvPr/>
        </p:nvSpPr>
        <p:spPr>
          <a:xfrm>
            <a:off x="2853129" y="3196625"/>
            <a:ext cx="1496238" cy="356381"/>
          </a:xfrm>
          <a:prstGeom prst="borderCallout2">
            <a:avLst>
              <a:gd name="adj1" fmla="val 101255"/>
              <a:gd name="adj2" fmla="val 84144"/>
              <a:gd name="adj3" fmla="val 100787"/>
              <a:gd name="adj4" fmla="val 96866"/>
              <a:gd name="adj5" fmla="val 350693"/>
              <a:gd name="adj6" fmla="val 215407"/>
            </a:avLst>
          </a:prstGeom>
          <a:ln w="12700">
            <a:solidFill>
              <a:srgbClr val="BA6AB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dirty="0">
                <a:solidFill>
                  <a:srgbClr val="BA6ABA"/>
                </a:solidFill>
              </a:rPr>
              <a:t>Make the effort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3785AC4-7845-4790-9124-2467FC3A69D4}"/>
              </a:ext>
            </a:extLst>
          </p:cNvPr>
          <p:cNvSpPr txBox="1"/>
          <p:nvPr/>
        </p:nvSpPr>
        <p:spPr>
          <a:xfrm>
            <a:off x="464371" y="1352374"/>
            <a:ext cx="494042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Why did the professor say there was no life on other planets?</a:t>
            </a:r>
          </a:p>
        </p:txBody>
      </p:sp>
      <p:sp>
        <p:nvSpPr>
          <p:cNvPr id="35" name="مربع نص 5">
            <a:extLst>
              <a:ext uri="{FF2B5EF4-FFF2-40B4-BE49-F238E27FC236}">
                <a16:creationId xmlns:a16="http://schemas.microsoft.com/office/drawing/2014/main" id="{B7EC5BD9-BE65-4D98-BAA7-D2EC2CA56A4D}"/>
              </a:ext>
            </a:extLst>
          </p:cNvPr>
          <p:cNvSpPr txBox="1"/>
          <p:nvPr/>
        </p:nvSpPr>
        <p:spPr>
          <a:xfrm>
            <a:off x="464371" y="1879652"/>
            <a:ext cx="4540862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Because no one contacted us.</a:t>
            </a:r>
          </a:p>
        </p:txBody>
      </p:sp>
    </p:spTree>
    <p:extLst>
      <p:ext uri="{BB962C8B-B14F-4D97-AF65-F5344CB8AC3E}">
        <p14:creationId xmlns:p14="http://schemas.microsoft.com/office/powerpoint/2010/main" val="126017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76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26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6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5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53688B-91CB-4A1A-A662-92BA7638B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544" y="1387836"/>
            <a:ext cx="3256167" cy="25511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81869F0-85BA-4E84-9FB3-448D82F21D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45" y="215645"/>
            <a:ext cx="3258315" cy="1337492"/>
          </a:xfrm>
          <a:prstGeom prst="rect">
            <a:avLst/>
          </a:prstGeom>
        </p:spPr>
      </p:pic>
      <p:pic>
        <p:nvPicPr>
          <p:cNvPr id="11" name="Google Shape;227;p20">
            <a:extLst>
              <a:ext uri="{FF2B5EF4-FFF2-40B4-BE49-F238E27FC236}">
                <a16:creationId xmlns:a16="http://schemas.microsoft.com/office/drawing/2014/main" id="{AAF78B9F-991A-44C5-9C33-72147E4CA7C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85886" y="105199"/>
            <a:ext cx="104988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9E9186A7-9F66-4453-8C0A-FE6A96E8DE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684" end="17591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10176" y="304585"/>
            <a:ext cx="292104" cy="2921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6FB5C86-D22C-452F-9FD6-AAC9BD993B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80" y="847856"/>
            <a:ext cx="2492822" cy="996184"/>
          </a:xfrm>
          <a:prstGeom prst="rect">
            <a:avLst/>
          </a:prstGeom>
        </p:spPr>
      </p:pic>
      <p:pic>
        <p:nvPicPr>
          <p:cNvPr id="15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568361B2-F1C9-4878-B67A-2C252A9BB6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999" end="13991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7860" y="1053849"/>
            <a:ext cx="292104" cy="29210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476266-4E30-4DDC-86C0-674097C66F8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5955"/>
          <a:stretch/>
        </p:blipFill>
        <p:spPr>
          <a:xfrm>
            <a:off x="3497580" y="3610403"/>
            <a:ext cx="4315967" cy="1037797"/>
          </a:xfrm>
          <a:prstGeom prst="rect">
            <a:avLst/>
          </a:prstGeom>
        </p:spPr>
      </p:pic>
      <p:pic>
        <p:nvPicPr>
          <p:cNvPr id="16" name="Picture 2" descr="نتيجة الصورة لـ reporter freepik">
            <a:extLst>
              <a:ext uri="{FF2B5EF4-FFF2-40B4-BE49-F238E27FC236}">
                <a16:creationId xmlns:a16="http://schemas.microsoft.com/office/drawing/2014/main" id="{8653E4DB-E104-4088-8FBC-6661DCB15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1" b="97619" l="8293" r="93171">
                        <a14:foregroundMark x1="76098" y1="84921" x2="76098" y2="84921"/>
                        <a14:foregroundMark x1="76098" y1="75397" x2="81951" y2="88492"/>
                        <a14:foregroundMark x1="74146" y1="68254" x2="84878" y2="96429"/>
                        <a14:foregroundMark x1="28780" y1="77381" x2="60000" y2="95238"/>
                        <a14:foregroundMark x1="60976" y1="97619" x2="60976" y2="97619"/>
                        <a14:foregroundMark x1="60976" y1="97619" x2="60976" y2="97619"/>
                        <a14:foregroundMark x1="60976" y1="97619" x2="60976" y2="97619"/>
                        <a14:foregroundMark x1="55122" y1="67460" x2="55122" y2="67460"/>
                        <a14:foregroundMark x1="55122" y1="67460" x2="55122" y2="67460"/>
                        <a14:foregroundMark x1="54634" y1="75397" x2="54634" y2="75397"/>
                        <a14:foregroundMark x1="54146" y1="75000" x2="54146" y2="75000"/>
                        <a14:foregroundMark x1="58537" y1="25397" x2="58537" y2="25397"/>
                        <a14:foregroundMark x1="58537" y1="25397" x2="58537" y2="25397"/>
                        <a14:foregroundMark x1="58537" y1="25397" x2="69756" y2="32143"/>
                        <a14:foregroundMark x1="93171" y1="97619" x2="93171" y2="97619"/>
                        <a14:foregroundMark x1="33659" y1="79365" x2="33659" y2="79365"/>
                        <a14:foregroundMark x1="33659" y1="79365" x2="33659" y2="79365"/>
                        <a14:foregroundMark x1="30244" y1="72222" x2="30244" y2="72222"/>
                        <a14:foregroundMark x1="30244" y1="72222" x2="30244" y2="72222"/>
                        <a14:foregroundMark x1="30244" y1="72222" x2="30244" y2="72222"/>
                        <a14:foregroundMark x1="30244" y1="72222" x2="41951" y2="81746"/>
                        <a14:foregroundMark x1="28293" y1="69841" x2="28293" y2="69841"/>
                        <a14:foregroundMark x1="28293" y1="69841" x2="28293" y2="69841"/>
                        <a14:foregroundMark x1="28293" y1="69841" x2="28293" y2="69841"/>
                        <a14:foregroundMark x1="55122" y1="73016" x2="55122" y2="7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39938" y="2311717"/>
            <a:ext cx="1950721" cy="240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85D3F922-6B01-4056-AB36-E7D304C6D7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669" end="0.8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9174" y="4292435"/>
            <a:ext cx="292104" cy="292104"/>
          </a:xfrm>
          <a:prstGeom prst="rect">
            <a:avLst/>
          </a:prstGeom>
        </p:spPr>
      </p:pic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id="{D43EFE64-5B31-41A9-923F-2FF67CDC0B04}"/>
              </a:ext>
            </a:extLst>
          </p:cNvPr>
          <p:cNvCxnSpPr>
            <a:cxnSpLocks/>
          </p:cNvCxnSpPr>
          <p:nvPr/>
        </p:nvCxnSpPr>
        <p:spPr>
          <a:xfrm>
            <a:off x="1850420" y="482684"/>
            <a:ext cx="28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id="{4019FA93-57B4-443E-93E7-A2C4E37ED312}"/>
              </a:ext>
            </a:extLst>
          </p:cNvPr>
          <p:cNvCxnSpPr>
            <a:cxnSpLocks/>
          </p:cNvCxnSpPr>
          <p:nvPr/>
        </p:nvCxnSpPr>
        <p:spPr>
          <a:xfrm>
            <a:off x="5972840" y="4041224"/>
            <a:ext cx="43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id="{F2B35A21-EB53-47A9-863B-E53845FAC524}"/>
              </a:ext>
            </a:extLst>
          </p:cNvPr>
          <p:cNvCxnSpPr>
            <a:cxnSpLocks/>
          </p:cNvCxnSpPr>
          <p:nvPr/>
        </p:nvCxnSpPr>
        <p:spPr>
          <a:xfrm>
            <a:off x="958880" y="1160864"/>
            <a:ext cx="612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D49996BF-D531-4B24-901F-FCAB142712D0}"/>
              </a:ext>
            </a:extLst>
          </p:cNvPr>
          <p:cNvCxnSpPr>
            <a:cxnSpLocks/>
          </p:cNvCxnSpPr>
          <p:nvPr/>
        </p:nvCxnSpPr>
        <p:spPr>
          <a:xfrm>
            <a:off x="5049660" y="4362921"/>
            <a:ext cx="111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E0818141-2772-4ACF-8A9F-98C14AE53848}"/>
              </a:ext>
            </a:extLst>
          </p:cNvPr>
          <p:cNvCxnSpPr>
            <a:cxnSpLocks/>
          </p:cNvCxnSpPr>
          <p:nvPr/>
        </p:nvCxnSpPr>
        <p:spPr>
          <a:xfrm>
            <a:off x="867440" y="1382840"/>
            <a:ext cx="4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1D0BB55C-890E-4EDD-9A2C-50ECA7731CB7}"/>
              </a:ext>
            </a:extLst>
          </p:cNvPr>
          <p:cNvCxnSpPr>
            <a:cxnSpLocks/>
          </p:cNvCxnSpPr>
          <p:nvPr/>
        </p:nvCxnSpPr>
        <p:spPr>
          <a:xfrm>
            <a:off x="3678060" y="4522941"/>
            <a:ext cx="864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4640D20-BF15-408F-A812-1AD40F653C84}"/>
              </a:ext>
            </a:extLst>
          </p:cNvPr>
          <p:cNvSpPr txBox="1"/>
          <p:nvPr/>
        </p:nvSpPr>
        <p:spPr>
          <a:xfrm>
            <a:off x="3488583" y="1215200"/>
            <a:ext cx="5805388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What is funny in the conversation with Mr. </a:t>
            </a:r>
            <a:r>
              <a:rPr lang="en-US" sz="1600" b="1" dirty="0" err="1">
                <a:solidFill>
                  <a:srgbClr val="FF0000"/>
                </a:solidFill>
              </a:rPr>
              <a:t>Hollyfield</a:t>
            </a:r>
            <a:r>
              <a:rPr lang="en-US" sz="1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مربع نص 5">
            <a:extLst>
              <a:ext uri="{FF2B5EF4-FFF2-40B4-BE49-F238E27FC236}">
                <a16:creationId xmlns:a16="http://schemas.microsoft.com/office/drawing/2014/main" id="{022608C1-4716-4FBF-A1EB-A637AF0FEB1C}"/>
              </a:ext>
            </a:extLst>
          </p:cNvPr>
          <p:cNvSpPr txBox="1"/>
          <p:nvPr/>
        </p:nvSpPr>
        <p:spPr>
          <a:xfrm>
            <a:off x="3521641" y="1483897"/>
            <a:ext cx="5660457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He intended to say that the doctor found no problems</a:t>
            </a:r>
          </a:p>
          <a:p>
            <a:r>
              <a:rPr lang="en-US" sz="1600" b="1" dirty="0">
                <a:solidFill>
                  <a:srgbClr val="00B0F0"/>
                </a:solidFill>
              </a:rPr>
              <a:t>with his head (or brain), but instead he said that they saw nothing in his head.</a:t>
            </a:r>
          </a:p>
        </p:txBody>
      </p:sp>
      <p:sp>
        <p:nvSpPr>
          <p:cNvPr id="28" name="مربع نص 5">
            <a:extLst>
              <a:ext uri="{FF2B5EF4-FFF2-40B4-BE49-F238E27FC236}">
                <a16:creationId xmlns:a16="http://schemas.microsoft.com/office/drawing/2014/main" id="{7D732113-F31E-458E-8AFA-6973C82405EF}"/>
              </a:ext>
            </a:extLst>
          </p:cNvPr>
          <p:cNvSpPr txBox="1"/>
          <p:nvPr/>
        </p:nvSpPr>
        <p:spPr>
          <a:xfrm>
            <a:off x="3521641" y="2970598"/>
            <a:ext cx="2675601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Yes, that he has no brain.</a:t>
            </a:r>
          </a:p>
        </p:txBody>
      </p:sp>
      <p:sp>
        <p:nvSpPr>
          <p:cNvPr id="29" name="مربع نص 5">
            <a:extLst>
              <a:ext uri="{FF2B5EF4-FFF2-40B4-BE49-F238E27FC236}">
                <a16:creationId xmlns:a16="http://schemas.microsoft.com/office/drawing/2014/main" id="{1F31F297-DA62-44D3-A931-1F14259184EF}"/>
              </a:ext>
            </a:extLst>
          </p:cNvPr>
          <p:cNvSpPr txBox="1"/>
          <p:nvPr/>
        </p:nvSpPr>
        <p:spPr>
          <a:xfrm>
            <a:off x="3504220" y="2448537"/>
            <a:ext cx="578975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Can his reply have a different meaning that makes it funny? What is it?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887AD2F-E79E-4DA9-953A-DD1DB1728B8E}"/>
              </a:ext>
            </a:extLst>
          </p:cNvPr>
          <p:cNvSpPr txBox="1"/>
          <p:nvPr/>
        </p:nvSpPr>
        <p:spPr>
          <a:xfrm>
            <a:off x="571500" y="3984658"/>
            <a:ext cx="140590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Simple Present</a:t>
            </a:r>
            <a:endParaRPr lang="ar-SA" dirty="0"/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id="{F53BA83A-C14A-4D06-9278-2EDAAFFAF7C5}"/>
              </a:ext>
            </a:extLst>
          </p:cNvPr>
          <p:cNvSpPr/>
          <p:nvPr/>
        </p:nvSpPr>
        <p:spPr>
          <a:xfrm>
            <a:off x="1920240" y="4129301"/>
            <a:ext cx="362424" cy="535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5055834-4260-43E3-9FA4-01BC0BDEC134}"/>
              </a:ext>
            </a:extLst>
          </p:cNvPr>
          <p:cNvSpPr txBox="1"/>
          <p:nvPr/>
        </p:nvSpPr>
        <p:spPr>
          <a:xfrm>
            <a:off x="2317878" y="3983169"/>
            <a:ext cx="113398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Simple Past</a:t>
            </a:r>
            <a:endParaRPr lang="ar-SA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4D474AD-ED95-46DB-8E4A-4C2F88C99CF4}"/>
              </a:ext>
            </a:extLst>
          </p:cNvPr>
          <p:cNvSpPr txBox="1"/>
          <p:nvPr/>
        </p:nvSpPr>
        <p:spPr>
          <a:xfrm>
            <a:off x="564184" y="4251929"/>
            <a:ext cx="140590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Simple Past</a:t>
            </a:r>
            <a:endParaRPr lang="ar-SA" dirty="0"/>
          </a:p>
        </p:txBody>
      </p:sp>
      <p:sp>
        <p:nvSpPr>
          <p:cNvPr id="34" name="سهم: لليمين 33">
            <a:extLst>
              <a:ext uri="{FF2B5EF4-FFF2-40B4-BE49-F238E27FC236}">
                <a16:creationId xmlns:a16="http://schemas.microsoft.com/office/drawing/2014/main" id="{47F6CF83-A7B3-48AA-BB96-B900D5916CEC}"/>
              </a:ext>
            </a:extLst>
          </p:cNvPr>
          <p:cNvSpPr/>
          <p:nvPr/>
        </p:nvSpPr>
        <p:spPr>
          <a:xfrm>
            <a:off x="1912924" y="4396572"/>
            <a:ext cx="362424" cy="535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1CCEC5D-EE6F-4EEE-B50E-F4EEF8E9D6A6}"/>
              </a:ext>
            </a:extLst>
          </p:cNvPr>
          <p:cNvSpPr txBox="1"/>
          <p:nvPr/>
        </p:nvSpPr>
        <p:spPr>
          <a:xfrm>
            <a:off x="2310562" y="4250440"/>
            <a:ext cx="118701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Past Perfect</a:t>
            </a:r>
            <a:endParaRPr lang="ar-SA" dirty="0"/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5EBAC206-495E-4919-AF0D-9C9636D7A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6" y="3923777"/>
            <a:ext cx="592418" cy="6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E957F833-9E41-4AF8-9C87-709FBBB023CE}"/>
              </a:ext>
            </a:extLst>
          </p:cNvPr>
          <p:cNvSpPr/>
          <p:nvPr/>
        </p:nvSpPr>
        <p:spPr>
          <a:xfrm>
            <a:off x="182880" y="3983169"/>
            <a:ext cx="3256168" cy="539772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00D68AE9-BA00-4974-A235-2B6959DDD85F}"/>
              </a:ext>
            </a:extLst>
          </p:cNvPr>
          <p:cNvSpPr/>
          <p:nvPr/>
        </p:nvSpPr>
        <p:spPr>
          <a:xfrm>
            <a:off x="867833" y="1001004"/>
            <a:ext cx="720000" cy="144000"/>
          </a:xfrm>
          <a:prstGeom prst="roundRect">
            <a:avLst/>
          </a:prstGeom>
          <a:solidFill>
            <a:srgbClr val="BA6AB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وسيلة الشرح: خط منحني 38">
            <a:extLst>
              <a:ext uri="{FF2B5EF4-FFF2-40B4-BE49-F238E27FC236}">
                <a16:creationId xmlns:a16="http://schemas.microsoft.com/office/drawing/2014/main" id="{CE17513C-8A56-4EF1-94A3-E74CCA04C5E1}"/>
              </a:ext>
            </a:extLst>
          </p:cNvPr>
          <p:cNvSpPr/>
          <p:nvPr/>
        </p:nvSpPr>
        <p:spPr>
          <a:xfrm>
            <a:off x="3659942" y="321186"/>
            <a:ext cx="3258315" cy="459392"/>
          </a:xfrm>
          <a:prstGeom prst="borderCallout2">
            <a:avLst>
              <a:gd name="adj1" fmla="val 67983"/>
              <a:gd name="adj2" fmla="val -395"/>
              <a:gd name="adj3" fmla="val 117763"/>
              <a:gd name="adj4" fmla="val -14682"/>
              <a:gd name="adj5" fmla="val 148953"/>
              <a:gd name="adj6" fmla="val -63676"/>
            </a:avLst>
          </a:prstGeom>
          <a:ln w="12700">
            <a:solidFill>
              <a:srgbClr val="BA6AB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dirty="0">
                <a:solidFill>
                  <a:srgbClr val="BA6ABA"/>
                </a:solidFill>
              </a:rPr>
              <a:t>a medical examination, get an image with a computer</a:t>
            </a:r>
          </a:p>
        </p:txBody>
      </p:sp>
      <p:pic>
        <p:nvPicPr>
          <p:cNvPr id="1026" name="Picture 2" descr="نتيجة الصورة لـ scan means">
            <a:extLst>
              <a:ext uri="{FF2B5EF4-FFF2-40B4-BE49-F238E27FC236}">
                <a16:creationId xmlns:a16="http://schemas.microsoft.com/office/drawing/2014/main" id="{EB0C1CF0-EFFD-47FD-98EA-565DA4EE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28" y="315878"/>
            <a:ext cx="894794" cy="80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16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66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66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9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/>
      <p:bldP spid="14" grpId="0"/>
      <p:bldP spid="17" grpId="0" animBg="1"/>
      <p:bldP spid="32" grpId="0"/>
      <p:bldP spid="33" grpId="0"/>
      <p:bldP spid="34" grpId="0" animBg="1"/>
      <p:bldP spid="35" grpId="0"/>
      <p:bldP spid="18" grpId="0" animBg="1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B78641-51F0-422C-8D78-55A84C7AE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58" y="247650"/>
            <a:ext cx="3767751" cy="422910"/>
          </a:xfrm>
          <a:prstGeom prst="rect">
            <a:avLst/>
          </a:prstGeom>
        </p:spPr>
      </p:pic>
      <p:pic>
        <p:nvPicPr>
          <p:cNvPr id="7" name="Picture 2" descr="Bitmoji Image">
            <a:extLst>
              <a:ext uri="{FF2B5EF4-FFF2-40B4-BE49-F238E27FC236}">
                <a16:creationId xmlns:a16="http://schemas.microsoft.com/office/drawing/2014/main" id="{4E4A30A3-44B8-44EC-8386-32B311B80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251710"/>
            <a:ext cx="2138860" cy="24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B5CCA7D-D5A8-4A95-8086-8DCA4A01C981}"/>
              </a:ext>
            </a:extLst>
          </p:cNvPr>
          <p:cNvGrpSpPr/>
          <p:nvPr/>
        </p:nvGrpSpPr>
        <p:grpSpPr>
          <a:xfrm>
            <a:off x="251457" y="857249"/>
            <a:ext cx="4978803" cy="3684271"/>
            <a:chOff x="251457" y="857249"/>
            <a:chExt cx="4978803" cy="368427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6761D1ED-B98E-4807-8EC4-D133E21F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457" y="857249"/>
              <a:ext cx="4978803" cy="1537505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F7680FA-B1D0-42A9-B0E5-6260F404E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457" y="2388870"/>
              <a:ext cx="4978803" cy="2152650"/>
            </a:xfrm>
            <a:prstGeom prst="rect">
              <a:avLst/>
            </a:prstGeom>
          </p:spPr>
        </p:pic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36027732-E3E5-4896-A777-B067FD14BA06}"/>
              </a:ext>
            </a:extLst>
          </p:cNvPr>
          <p:cNvSpPr txBox="1"/>
          <p:nvPr/>
        </p:nvSpPr>
        <p:spPr>
          <a:xfrm>
            <a:off x="880153" y="1181158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n-lt"/>
              </a:rPr>
              <a:t>c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25C7AAF8-F382-4160-9E33-380FC3830B24}"/>
              </a:ext>
            </a:extLst>
          </p:cNvPr>
          <p:cNvSpPr txBox="1"/>
          <p:nvPr/>
        </p:nvSpPr>
        <p:spPr>
          <a:xfrm>
            <a:off x="880152" y="1424455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n-lt"/>
              </a:rPr>
              <a:t>d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93643EA0-6301-472C-BC32-D808B6A6F81A}"/>
              </a:ext>
            </a:extLst>
          </p:cNvPr>
          <p:cNvSpPr txBox="1"/>
          <p:nvPr/>
        </p:nvSpPr>
        <p:spPr>
          <a:xfrm>
            <a:off x="893799" y="1667752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n-lt"/>
              </a:rPr>
              <a:t>b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C36BA7C-ACD4-4959-BF0F-07382E8C69B9}"/>
              </a:ext>
            </a:extLst>
          </p:cNvPr>
          <p:cNvSpPr txBox="1"/>
          <p:nvPr/>
        </p:nvSpPr>
        <p:spPr>
          <a:xfrm>
            <a:off x="893799" y="1911941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n-lt"/>
              </a:rPr>
              <a:t>a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533D283-9931-4190-997D-2DB3A448E5E8}"/>
              </a:ext>
            </a:extLst>
          </p:cNvPr>
          <p:cNvSpPr txBox="1"/>
          <p:nvPr/>
        </p:nvSpPr>
        <p:spPr>
          <a:xfrm>
            <a:off x="724506" y="2757390"/>
            <a:ext cx="899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True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DCA63ABD-1DB8-4053-A4E9-FEA39449BF63}"/>
              </a:ext>
            </a:extLst>
          </p:cNvPr>
          <p:cNvSpPr txBox="1"/>
          <p:nvPr/>
        </p:nvSpPr>
        <p:spPr>
          <a:xfrm>
            <a:off x="745530" y="2991814"/>
            <a:ext cx="899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False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69F1878C-4FEF-46E3-A823-115906628881}"/>
              </a:ext>
            </a:extLst>
          </p:cNvPr>
          <p:cNvSpPr txBox="1"/>
          <p:nvPr/>
        </p:nvSpPr>
        <p:spPr>
          <a:xfrm>
            <a:off x="745531" y="3465118"/>
            <a:ext cx="899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True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7655CC2C-F942-4F15-BDE6-3B3AFC31842B}"/>
              </a:ext>
            </a:extLst>
          </p:cNvPr>
          <p:cNvSpPr txBox="1"/>
          <p:nvPr/>
        </p:nvSpPr>
        <p:spPr>
          <a:xfrm>
            <a:off x="724506" y="3939103"/>
            <a:ext cx="899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26383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https://wordwall.net/resource/13640589</a:t>
            </a:r>
            <a:endParaRPr lang="en-US" dirty="0">
              <a:solidFill>
                <a:srgbClr val="FF0000"/>
              </a:solidFill>
            </a:endParaRPr>
          </a:p>
          <a:p>
            <a:endParaRPr lang="en-US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Bitmoji Image">
            <a:extLst>
              <a:ext uri="{FF2B5EF4-FFF2-40B4-BE49-F238E27FC236}">
                <a16:creationId xmlns:a16="http://schemas.microsoft.com/office/drawing/2014/main" id="{711EF8E1-0054-4FF0-927D-0D2D0651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0" y="1729739"/>
            <a:ext cx="1611006" cy="3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CE0DC19-AEB3-413A-859A-C1D3256C4E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09" y="398805"/>
            <a:ext cx="4884185" cy="3737610"/>
          </a:xfrm>
          <a:prstGeom prst="rect">
            <a:avLst/>
          </a:prstGeom>
        </p:spPr>
      </p:pic>
      <p:pic>
        <p:nvPicPr>
          <p:cNvPr id="10" name="Google Shape;227;p20">
            <a:extLst>
              <a:ext uri="{FF2B5EF4-FFF2-40B4-BE49-F238E27FC236}">
                <a16:creationId xmlns:a16="http://schemas.microsoft.com/office/drawing/2014/main" id="{EEF22509-EB64-4359-A4E1-F42AF02F182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85886" y="105199"/>
            <a:ext cx="1049880" cy="98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air Work">
            <a:hlinkClick r:id="" action="ppaction://media"/>
            <a:extLst>
              <a:ext uri="{FF2B5EF4-FFF2-40B4-BE49-F238E27FC236}">
                <a16:creationId xmlns:a16="http://schemas.microsoft.com/office/drawing/2014/main" id="{FAA3CCA8-D42B-4BFD-B0A8-DB5AA1E54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6976" y="266845"/>
            <a:ext cx="258790" cy="25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5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4" r="4688" b="25222"/>
          <a:stretch/>
        </p:blipFill>
        <p:spPr>
          <a:xfrm>
            <a:off x="0" y="-243840"/>
            <a:ext cx="920496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94" y="2461260"/>
            <a:ext cx="2147848" cy="24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3769556-82E4-4531-B465-4109C2CA0312}"/>
              </a:ext>
            </a:extLst>
          </p:cNvPr>
          <p:cNvGrpSpPr/>
          <p:nvPr/>
        </p:nvGrpSpPr>
        <p:grpSpPr>
          <a:xfrm>
            <a:off x="236220" y="335280"/>
            <a:ext cx="6652474" cy="4191000"/>
            <a:chOff x="962391" y="1062863"/>
            <a:chExt cx="4380062" cy="331976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1">
                  <a:lumMod val="95000"/>
                  <a:lumOff val="5000"/>
                </a:schemeClr>
              </a:gs>
              <a:gs pos="83000">
                <a:schemeClr val="bg2">
                  <a:lumMod val="7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grpSpPr>
        <p:grpSp>
          <p:nvGrpSpPr>
            <p:cNvPr id="17" name="Google Shape;1240;p61">
              <a:extLst>
                <a:ext uri="{FF2B5EF4-FFF2-40B4-BE49-F238E27FC236}">
                  <a16:creationId xmlns:a16="http://schemas.microsoft.com/office/drawing/2014/main" id="{58E87E3F-4B6E-48B3-BEB5-C7BF944DB397}"/>
                </a:ext>
              </a:extLst>
            </p:cNvPr>
            <p:cNvGrpSpPr/>
            <p:nvPr/>
          </p:nvGrpSpPr>
          <p:grpSpPr>
            <a:xfrm>
              <a:off x="962391" y="1062863"/>
              <a:ext cx="4380062" cy="3319767"/>
              <a:chOff x="967893" y="911865"/>
              <a:chExt cx="4380062" cy="3319767"/>
            </a:xfrm>
            <a:grpFill/>
          </p:grpSpPr>
          <p:sp>
            <p:nvSpPr>
              <p:cNvPr id="19" name="Google Shape;1241;p61">
                <a:extLst>
                  <a:ext uri="{FF2B5EF4-FFF2-40B4-BE49-F238E27FC236}">
                    <a16:creationId xmlns:a16="http://schemas.microsoft.com/office/drawing/2014/main" id="{187BC1EF-CC1B-4E3A-8938-0626A5EF1CBF}"/>
                  </a:ext>
                </a:extLst>
              </p:cNvPr>
              <p:cNvSpPr/>
              <p:nvPr/>
            </p:nvSpPr>
            <p:spPr>
              <a:xfrm>
                <a:off x="2690650" y="3647724"/>
                <a:ext cx="934394" cy="583881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194" extrusionOk="0">
                    <a:moveTo>
                      <a:pt x="1" y="1"/>
                    </a:moveTo>
                    <a:lnTo>
                      <a:pt x="1" y="4194"/>
                    </a:lnTo>
                    <a:lnTo>
                      <a:pt x="7198" y="4194"/>
                    </a:lnTo>
                    <a:lnTo>
                      <a:pt x="7198" y="1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42;p61">
                <a:extLst>
                  <a:ext uri="{FF2B5EF4-FFF2-40B4-BE49-F238E27FC236}">
                    <a16:creationId xmlns:a16="http://schemas.microsoft.com/office/drawing/2014/main" id="{01F2BD4D-4F1A-46D7-B43D-D73FAE089D1D}"/>
                  </a:ext>
                </a:extLst>
              </p:cNvPr>
              <p:cNvSpPr/>
              <p:nvPr/>
            </p:nvSpPr>
            <p:spPr>
              <a:xfrm>
                <a:off x="2423544" y="4183738"/>
                <a:ext cx="1469799" cy="47894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369" extrusionOk="0">
                    <a:moveTo>
                      <a:pt x="67" y="0"/>
                    </a:moveTo>
                    <a:cubicBezTo>
                      <a:pt x="25" y="0"/>
                      <a:pt x="0" y="34"/>
                      <a:pt x="0" y="67"/>
                    </a:cubicBezTo>
                    <a:lnTo>
                      <a:pt x="0" y="293"/>
                    </a:lnTo>
                    <a:cubicBezTo>
                      <a:pt x="0" y="335"/>
                      <a:pt x="25" y="369"/>
                      <a:pt x="67" y="369"/>
                    </a:cubicBezTo>
                    <a:lnTo>
                      <a:pt x="11248" y="369"/>
                    </a:lnTo>
                    <a:cubicBezTo>
                      <a:pt x="11290" y="369"/>
                      <a:pt x="11324" y="335"/>
                      <a:pt x="11324" y="293"/>
                    </a:cubicBezTo>
                    <a:lnTo>
                      <a:pt x="11324" y="67"/>
                    </a:lnTo>
                    <a:cubicBezTo>
                      <a:pt x="11324" y="34"/>
                      <a:pt x="11290" y="0"/>
                      <a:pt x="11248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3;p61">
                <a:extLst>
                  <a:ext uri="{FF2B5EF4-FFF2-40B4-BE49-F238E27FC236}">
                    <a16:creationId xmlns:a16="http://schemas.microsoft.com/office/drawing/2014/main" id="{5A875A45-4B5F-42E8-9B7B-9A7BCF7940AE}"/>
                  </a:ext>
                </a:extLst>
              </p:cNvPr>
              <p:cNvSpPr/>
              <p:nvPr/>
            </p:nvSpPr>
            <p:spPr>
              <a:xfrm>
                <a:off x="967893" y="911865"/>
                <a:ext cx="4380062" cy="2775536"/>
              </a:xfrm>
              <a:custGeom>
                <a:avLst/>
                <a:gdLst/>
                <a:ahLst/>
                <a:cxnLst/>
                <a:rect l="l" t="t" r="r" b="b"/>
                <a:pathLst>
                  <a:path w="33746" h="21384" extrusionOk="0">
                    <a:moveTo>
                      <a:pt x="32548" y="1021"/>
                    </a:moveTo>
                    <a:lnTo>
                      <a:pt x="32548" y="20362"/>
                    </a:lnTo>
                    <a:lnTo>
                      <a:pt x="1197" y="20362"/>
                    </a:lnTo>
                    <a:lnTo>
                      <a:pt x="1197" y="1021"/>
                    </a:lnTo>
                    <a:close/>
                    <a:moveTo>
                      <a:pt x="477" y="0"/>
                    </a:moveTo>
                    <a:cubicBezTo>
                      <a:pt x="210" y="0"/>
                      <a:pt x="0" y="209"/>
                      <a:pt x="0" y="477"/>
                    </a:cubicBezTo>
                    <a:lnTo>
                      <a:pt x="0" y="20906"/>
                    </a:lnTo>
                    <a:cubicBezTo>
                      <a:pt x="0" y="21174"/>
                      <a:pt x="218" y="21384"/>
                      <a:pt x="477" y="21384"/>
                    </a:cubicBezTo>
                    <a:lnTo>
                      <a:pt x="33268" y="21384"/>
                    </a:lnTo>
                    <a:cubicBezTo>
                      <a:pt x="33536" y="21384"/>
                      <a:pt x="33745" y="21166"/>
                      <a:pt x="33745" y="20906"/>
                    </a:cubicBezTo>
                    <a:lnTo>
                      <a:pt x="33745" y="477"/>
                    </a:lnTo>
                    <a:cubicBezTo>
                      <a:pt x="33745" y="209"/>
                      <a:pt x="33536" y="0"/>
                      <a:pt x="33268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4;p61">
                <a:extLst>
                  <a:ext uri="{FF2B5EF4-FFF2-40B4-BE49-F238E27FC236}">
                    <a16:creationId xmlns:a16="http://schemas.microsoft.com/office/drawing/2014/main" id="{509396C3-8B09-4668-8CEC-0B30802495E9}"/>
                  </a:ext>
                </a:extLst>
              </p:cNvPr>
              <p:cNvSpPr/>
              <p:nvPr/>
            </p:nvSpPr>
            <p:spPr>
              <a:xfrm>
                <a:off x="2690662" y="3687272"/>
                <a:ext cx="934394" cy="258681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1993" extrusionOk="0">
                    <a:moveTo>
                      <a:pt x="1" y="1"/>
                    </a:moveTo>
                    <a:lnTo>
                      <a:pt x="1" y="980"/>
                    </a:lnTo>
                    <a:lnTo>
                      <a:pt x="7198" y="1992"/>
                    </a:lnTo>
                    <a:lnTo>
                      <a:pt x="7198" y="1"/>
                    </a:lnTo>
                    <a:close/>
                  </a:path>
                </a:pathLst>
              </a:custGeom>
              <a:grpFill/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E9C227D5-0CD1-430B-857D-FC528EA196AC}"/>
                </a:ext>
              </a:extLst>
            </p:cNvPr>
            <p:cNvSpPr txBox="1"/>
            <p:nvPr/>
          </p:nvSpPr>
          <p:spPr>
            <a:xfrm>
              <a:off x="1172125" y="1219524"/>
              <a:ext cx="3960440" cy="2462213"/>
            </a:xfrm>
            <a:prstGeom prst="rect">
              <a:avLst/>
            </a:prstGeom>
            <a:grpFill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ar-SA" dirty="0"/>
            </a:p>
          </p:txBody>
        </p:sp>
      </p:grpSp>
      <p:pic>
        <p:nvPicPr>
          <p:cNvPr id="3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F53716BE-5BD3-441A-9BB0-2894239CC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5300" y="555975"/>
            <a:ext cx="6134100" cy="30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775BC1-FABE-46C8-8A10-B246E2E365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6780FE9-2061-4E78-917A-E4A4FFCE1511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57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3515ADC-ECF0-404D-B90E-B93B47FE49AB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57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3CD3CB7-7E08-405D-93AE-8D9DA839002D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57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156BAB3-7CEA-4388-A4D1-69670062B746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57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39AA94A-0F8A-4DE3-90DE-9A8C59C0C798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57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4F3F30B-30A0-4A1C-92E2-43895CAA7AD3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57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9EAD740-9797-44F1-9E90-0EC49080E938}"/>
              </a:ext>
            </a:extLst>
          </p:cNvPr>
          <p:cNvSpPr txBox="1"/>
          <p:nvPr/>
        </p:nvSpPr>
        <p:spPr>
          <a:xfrm>
            <a:off x="1144096" y="684770"/>
            <a:ext cx="2619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57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238163" y="536777"/>
            <a:ext cx="3150102" cy="245451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6</a:t>
            </a:r>
          </a:p>
          <a:p>
            <a:pPr algn="ctr"/>
            <a:r>
              <a:rPr lang="en-US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(What They Said)</a:t>
            </a:r>
            <a:endParaRPr lang="ar-SA" sz="20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Listen and Discuss</a:t>
            </a:r>
            <a:endParaRPr lang="en-US" sz="1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Wednesday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18/8/1442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Picture 2" descr="نتيجة الصورة لـ interview freepik">
            <a:extLst>
              <a:ext uri="{FF2B5EF4-FFF2-40B4-BE49-F238E27FC236}">
                <a16:creationId xmlns:a16="http://schemas.microsoft.com/office/drawing/2014/main" id="{CC12FFE6-FE80-487A-BCE9-B449EBA5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9" y="1086140"/>
            <a:ext cx="3314700" cy="26443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نتيجة الصورة لـ speech freepik">
            <a:extLst>
              <a:ext uri="{FF2B5EF4-FFF2-40B4-BE49-F238E27FC236}">
                <a16:creationId xmlns:a16="http://schemas.microsoft.com/office/drawing/2014/main" id="{B550735C-EECE-4C65-9F6B-38F4AF94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2" y="-46423"/>
            <a:ext cx="307530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reporter freepik">
            <a:extLst>
              <a:ext uri="{FF2B5EF4-FFF2-40B4-BE49-F238E27FC236}">
                <a16:creationId xmlns:a16="http://schemas.microsoft.com/office/drawing/2014/main" id="{C43ED28A-C17D-4D56-9B12-3DBDD09A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3" y="2445403"/>
            <a:ext cx="1555767" cy="175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57935" y="1609467"/>
            <a:ext cx="5614666" cy="1200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Report what people said.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Answer specific questions through listening to an audio.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Match the words with their meanings.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Answer True or False questions correctly.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4914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7;p16">
            <a:extLst>
              <a:ext uri="{FF2B5EF4-FFF2-40B4-BE49-F238E27FC236}">
                <a16:creationId xmlns:a16="http://schemas.microsoft.com/office/drawing/2014/main" id="{90AC94FC-D59B-445E-B374-2AFF84B1C329}"/>
              </a:ext>
            </a:extLst>
          </p:cNvPr>
          <p:cNvSpPr/>
          <p:nvPr/>
        </p:nvSpPr>
        <p:spPr>
          <a:xfrm>
            <a:off x="188370" y="134552"/>
            <a:ext cx="1530702" cy="3958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sz="18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2348570" y="165456"/>
            <a:ext cx="444686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What’s this?</a:t>
            </a: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26" y="154836"/>
            <a:ext cx="1413082" cy="17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4496365-F0BE-4A43-A10A-053CB26C58ED}"/>
              </a:ext>
            </a:extLst>
          </p:cNvPr>
          <p:cNvSpPr txBox="1"/>
          <p:nvPr/>
        </p:nvSpPr>
        <p:spPr>
          <a:xfrm>
            <a:off x="1753799" y="482097"/>
            <a:ext cx="563640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</a:rPr>
              <a:t>What kind of events does the news report?</a:t>
            </a:r>
          </a:p>
        </p:txBody>
      </p:sp>
      <p:pic>
        <p:nvPicPr>
          <p:cNvPr id="25" name="Picture 4" descr="نتيجة الصورة لـ reporter freepik">
            <a:extLst>
              <a:ext uri="{FF2B5EF4-FFF2-40B4-BE49-F238E27FC236}">
                <a16:creationId xmlns:a16="http://schemas.microsoft.com/office/drawing/2014/main" id="{038A86E5-621C-4D0F-BE0C-662231589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4" b="17039"/>
          <a:stretch/>
        </p:blipFill>
        <p:spPr bwMode="auto">
          <a:xfrm>
            <a:off x="2494907" y="2039892"/>
            <a:ext cx="3994164" cy="270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D836723-DA93-46EB-8831-BA7B24E0F250}"/>
              </a:ext>
            </a:extLst>
          </p:cNvPr>
          <p:cNvGrpSpPr/>
          <p:nvPr/>
        </p:nvGrpSpPr>
        <p:grpSpPr>
          <a:xfrm>
            <a:off x="205832" y="1413828"/>
            <a:ext cx="2204902" cy="1437379"/>
            <a:chOff x="227245" y="1257624"/>
            <a:chExt cx="2204902" cy="1437379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AED2CE0A-68C1-4C5E-8EBA-18A411C8C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09" y="1257624"/>
              <a:ext cx="1857375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E859DB94-1158-4855-98EA-1E1A9E346272}"/>
                </a:ext>
              </a:extLst>
            </p:cNvPr>
            <p:cNvSpPr txBox="1"/>
            <p:nvPr/>
          </p:nvSpPr>
          <p:spPr>
            <a:xfrm>
              <a:off x="227245" y="2325671"/>
              <a:ext cx="220490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FF"/>
                  </a:solidFill>
                </a:rPr>
                <a:t>Sport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D4E0D13-447F-4B79-ACD7-FC02AC71D61E}"/>
              </a:ext>
            </a:extLst>
          </p:cNvPr>
          <p:cNvGrpSpPr/>
          <p:nvPr/>
        </p:nvGrpSpPr>
        <p:grpSpPr>
          <a:xfrm>
            <a:off x="153132" y="3050875"/>
            <a:ext cx="2204902" cy="1374852"/>
            <a:chOff x="145003" y="2790380"/>
            <a:chExt cx="2204902" cy="1374852"/>
          </a:xfrm>
        </p:grpSpPr>
        <p:pic>
          <p:nvPicPr>
            <p:cNvPr id="27" name="Picture 16" descr="نتيجة الصورة لـ  king salman column">
              <a:extLst>
                <a:ext uri="{FF2B5EF4-FFF2-40B4-BE49-F238E27FC236}">
                  <a16:creationId xmlns:a16="http://schemas.microsoft.com/office/drawing/2014/main" id="{887F220D-CC9F-42F7-AF9A-FA7F92BCC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08" y="2790380"/>
              <a:ext cx="1779626" cy="1008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A76CD34-B119-4C90-B580-4B62E9568C7D}"/>
                </a:ext>
              </a:extLst>
            </p:cNvPr>
            <p:cNvSpPr txBox="1"/>
            <p:nvPr/>
          </p:nvSpPr>
          <p:spPr>
            <a:xfrm>
              <a:off x="145003" y="3795900"/>
              <a:ext cx="220490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FF"/>
                  </a:solidFill>
                </a:rPr>
                <a:t>Politics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3D9FD63-C3D1-4AAC-8795-DC598E0C66C4}"/>
              </a:ext>
            </a:extLst>
          </p:cNvPr>
          <p:cNvGrpSpPr/>
          <p:nvPr/>
        </p:nvGrpSpPr>
        <p:grpSpPr>
          <a:xfrm>
            <a:off x="6410114" y="1712029"/>
            <a:ext cx="2204902" cy="1376420"/>
            <a:chOff x="6427056" y="1868030"/>
            <a:chExt cx="2204902" cy="1376420"/>
          </a:xfrm>
        </p:grpSpPr>
        <p:pic>
          <p:nvPicPr>
            <p:cNvPr id="32" name="Picture 4" descr="مشاهدة صورة المصدر">
              <a:extLst>
                <a:ext uri="{FF2B5EF4-FFF2-40B4-BE49-F238E27FC236}">
                  <a16:creationId xmlns:a16="http://schemas.microsoft.com/office/drawing/2014/main" id="{577DAB8D-5097-4BC7-97C9-C187373F0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071" y="1868030"/>
              <a:ext cx="1943712" cy="101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D0D7580C-C11B-4F92-8C74-6953D2E71C6A}"/>
                </a:ext>
              </a:extLst>
            </p:cNvPr>
            <p:cNvSpPr txBox="1"/>
            <p:nvPr/>
          </p:nvSpPr>
          <p:spPr>
            <a:xfrm>
              <a:off x="6427056" y="2875118"/>
              <a:ext cx="220490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FF"/>
                  </a:solidFill>
                </a:rPr>
                <a:t>Health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8F75B68E-4CAB-4BED-8D60-D45866256814}"/>
              </a:ext>
            </a:extLst>
          </p:cNvPr>
          <p:cNvGrpSpPr/>
          <p:nvPr/>
        </p:nvGrpSpPr>
        <p:grpSpPr>
          <a:xfrm>
            <a:off x="3389538" y="943810"/>
            <a:ext cx="2204902" cy="1183293"/>
            <a:chOff x="3462929" y="1054069"/>
            <a:chExt cx="2204902" cy="1183293"/>
          </a:xfrm>
        </p:grpSpPr>
        <p:pic>
          <p:nvPicPr>
            <p:cNvPr id="2050" name="Picture 2" descr="نتيجة الصورة لـ science ">
              <a:extLst>
                <a:ext uri="{FF2B5EF4-FFF2-40B4-BE49-F238E27FC236}">
                  <a16:creationId xmlns:a16="http://schemas.microsoft.com/office/drawing/2014/main" id="{294EF22E-92C1-4EDA-8D70-376138705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398" y="1054069"/>
              <a:ext cx="1755204" cy="88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67691EFC-81AC-42E0-A7B9-4C7F1D66B078}"/>
                </a:ext>
              </a:extLst>
            </p:cNvPr>
            <p:cNvSpPr txBox="1"/>
            <p:nvPr/>
          </p:nvSpPr>
          <p:spPr>
            <a:xfrm>
              <a:off x="3462929" y="1868030"/>
              <a:ext cx="220490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FF"/>
                  </a:solidFill>
                </a:rPr>
                <a:t>Science 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02BD073D-33F2-4381-826C-85D734D3F67A}"/>
              </a:ext>
            </a:extLst>
          </p:cNvPr>
          <p:cNvGrpSpPr/>
          <p:nvPr/>
        </p:nvGrpSpPr>
        <p:grpSpPr>
          <a:xfrm>
            <a:off x="6417246" y="3134530"/>
            <a:ext cx="2204902" cy="1292600"/>
            <a:chOff x="6434188" y="3315973"/>
            <a:chExt cx="2204902" cy="1292600"/>
          </a:xfrm>
        </p:grpSpPr>
        <p:pic>
          <p:nvPicPr>
            <p:cNvPr id="2056" name="Picture 8" descr="مشاهدة صورة المصدر">
              <a:extLst>
                <a:ext uri="{FF2B5EF4-FFF2-40B4-BE49-F238E27FC236}">
                  <a16:creationId xmlns:a16="http://schemas.microsoft.com/office/drawing/2014/main" id="{88539062-753B-4297-A99C-1615E9423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406" y="3315973"/>
              <a:ext cx="1772202" cy="98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0F5BFB08-9E81-432D-A57B-273A2D7A10D2}"/>
                </a:ext>
              </a:extLst>
            </p:cNvPr>
            <p:cNvSpPr txBox="1"/>
            <p:nvPr/>
          </p:nvSpPr>
          <p:spPr>
            <a:xfrm>
              <a:off x="6434188" y="4239241"/>
              <a:ext cx="2204902" cy="369332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FF"/>
                  </a:solidFill>
                </a:rPr>
                <a:t>Weather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8" accel="4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accel="4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accel="4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2" accel="4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2" accel="4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8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1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2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2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/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82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749566"/>
            <a:ext cx="2678124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B1F3A64-9217-4D00-B06C-A8D02B0278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71456" y="863550"/>
            <a:ext cx="2491918" cy="27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11B6CB7-3454-4D71-8777-95FD4036C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493" y="2372264"/>
            <a:ext cx="2021394" cy="2203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65F69EF-8496-45E6-A3DA-28F177ACC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895" y="173036"/>
            <a:ext cx="1996992" cy="2199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FBBE734-BD71-4453-B71F-A3ABEA9B70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3097" y="161028"/>
            <a:ext cx="4189690" cy="185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CB8DDBF-CE99-4FF4-8BCA-EB978AF207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3095" y="3044520"/>
            <a:ext cx="4189691" cy="1502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B3C3CE3-1418-46C0-B7D9-15664314FC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87"/>
          <a:stretch/>
        </p:blipFill>
        <p:spPr>
          <a:xfrm>
            <a:off x="120245" y="173036"/>
            <a:ext cx="2491145" cy="1703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17050F5-ACE1-4AFC-B68F-5D3F82C6B0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171" y="1919862"/>
            <a:ext cx="2450817" cy="2606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74F31BCF-00A9-48AF-BF3A-42CB04F6DC6A}"/>
              </a:ext>
            </a:extLst>
          </p:cNvPr>
          <p:cNvSpPr/>
          <p:nvPr/>
        </p:nvSpPr>
        <p:spPr>
          <a:xfrm>
            <a:off x="2636432" y="2148820"/>
            <a:ext cx="4257208" cy="818944"/>
          </a:xfrm>
          <a:prstGeom prst="roundRect">
            <a:avLst/>
          </a:prstGeom>
          <a:gradFill flip="none" rotWithShape="1">
            <a:gsLst>
              <a:gs pos="0">
                <a:srgbClr val="4A8BD8">
                  <a:shade val="30000"/>
                  <a:satMod val="115000"/>
                </a:srgbClr>
              </a:gs>
              <a:gs pos="50000">
                <a:srgbClr val="4A8BD8">
                  <a:shade val="67500"/>
                  <a:satMod val="115000"/>
                </a:srgbClr>
              </a:gs>
              <a:gs pos="100000">
                <a:srgbClr val="4A8BD8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What did they say?</a:t>
            </a:r>
          </a:p>
        </p:txBody>
      </p:sp>
    </p:spTree>
    <p:extLst>
      <p:ext uri="{BB962C8B-B14F-4D97-AF65-F5344CB8AC3E}">
        <p14:creationId xmlns:p14="http://schemas.microsoft.com/office/powerpoint/2010/main" val="5539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6CD10B7-3871-4AAA-B734-6DA59595D2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97" b="7703"/>
          <a:stretch/>
        </p:blipFill>
        <p:spPr>
          <a:xfrm>
            <a:off x="180347" y="174660"/>
            <a:ext cx="3251222" cy="441142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70006E-BDA8-480D-8A3E-105401A43F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2" t="3396" r="11393" b="38277"/>
          <a:stretch/>
        </p:blipFill>
        <p:spPr>
          <a:xfrm>
            <a:off x="3186868" y="179968"/>
            <a:ext cx="2864614" cy="309748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F65178F-F676-4B6E-858B-277CB7FE778F}"/>
              </a:ext>
            </a:extLst>
          </p:cNvPr>
          <p:cNvSpPr txBox="1"/>
          <p:nvPr/>
        </p:nvSpPr>
        <p:spPr>
          <a:xfrm>
            <a:off x="3434147" y="3196966"/>
            <a:ext cx="4161917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What’s the title?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813EDB59-8E78-42F4-9555-570F16B547E1}"/>
              </a:ext>
            </a:extLst>
          </p:cNvPr>
          <p:cNvSpPr txBox="1"/>
          <p:nvPr/>
        </p:nvSpPr>
        <p:spPr>
          <a:xfrm>
            <a:off x="3434147" y="3501758"/>
            <a:ext cx="489686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How many speech bubbles are there?</a:t>
            </a: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AE6C7D30-9F98-428F-B0ED-E2AB576F7341}"/>
              </a:ext>
            </a:extLst>
          </p:cNvPr>
          <p:cNvSpPr txBox="1"/>
          <p:nvPr/>
        </p:nvSpPr>
        <p:spPr>
          <a:xfrm>
            <a:off x="3416724" y="4236098"/>
            <a:ext cx="457447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What do the pictures show?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9976981C-07F5-4914-A936-1F7EA20E7A1F}"/>
              </a:ext>
            </a:extLst>
          </p:cNvPr>
          <p:cNvSpPr txBox="1"/>
          <p:nvPr/>
        </p:nvSpPr>
        <p:spPr>
          <a:xfrm>
            <a:off x="3434147" y="3864282"/>
            <a:ext cx="457447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How many pictures?</a:t>
            </a:r>
          </a:p>
        </p:txBody>
      </p:sp>
      <p:pic>
        <p:nvPicPr>
          <p:cNvPr id="3074" name="Picture 2" descr="نتيجة الصورة لـ report speech freepik">
            <a:extLst>
              <a:ext uri="{FF2B5EF4-FFF2-40B4-BE49-F238E27FC236}">
                <a16:creationId xmlns:a16="http://schemas.microsoft.com/office/drawing/2014/main" id="{C3DFA367-ED3E-4DCC-A81F-E8451BC97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60" y="460642"/>
            <a:ext cx="2111108" cy="21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EAE61BC-281D-43E7-AA7F-D2D7814D9CDB}"/>
              </a:ext>
            </a:extLst>
          </p:cNvPr>
          <p:cNvSpPr txBox="1">
            <a:spLocks/>
          </p:cNvSpPr>
          <p:nvPr/>
        </p:nvSpPr>
        <p:spPr>
          <a:xfrm>
            <a:off x="6652260" y="1428669"/>
            <a:ext cx="2034540" cy="339629"/>
          </a:xfrm>
          <a:prstGeom prst="rect">
            <a:avLst/>
          </a:prstGeom>
          <a:noFill/>
          <a:ln>
            <a:noFill/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Josefin Sans Thin"/>
              <a:buNone/>
              <a:defRPr sz="3800" b="0" i="0" u="none" strike="noStrike" cap="none">
                <a:solidFill>
                  <a:schemeClr val="accent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Skimming</a:t>
            </a:r>
          </a:p>
        </p:txBody>
      </p:sp>
    </p:spTree>
    <p:extLst>
      <p:ext uri="{BB962C8B-B14F-4D97-AF65-F5344CB8AC3E}">
        <p14:creationId xmlns:p14="http://schemas.microsoft.com/office/powerpoint/2010/main" val="205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8425</TotalTime>
  <Words>471</Words>
  <Application>Microsoft Office PowerPoint</Application>
  <PresentationFormat>عرض على الشاشة (16:9)</PresentationFormat>
  <Paragraphs>104</Paragraphs>
  <Slides>30</Slides>
  <Notes>29</Notes>
  <HiddenSlides>0</HiddenSlides>
  <MMClips>15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7" baseType="lpstr">
      <vt:lpstr>Playfair Display</vt:lpstr>
      <vt:lpstr>Wingdings</vt:lpstr>
      <vt:lpstr>Josefin Sans Thin</vt:lpstr>
      <vt:lpstr>Arial</vt:lpstr>
      <vt:lpstr>Bell MT</vt:lpstr>
      <vt:lpstr>Comic Sans MS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490</cp:revision>
  <dcterms:modified xsi:type="dcterms:W3CDTF">2021-03-30T10:34:17Z</dcterms:modified>
</cp:coreProperties>
</file>