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53.jpg" ContentType="image/png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5"/>
  </p:notesMasterIdLst>
  <p:sldIdLst>
    <p:sldId id="1150" r:id="rId2"/>
    <p:sldId id="258" r:id="rId3"/>
    <p:sldId id="1162" r:id="rId4"/>
    <p:sldId id="1163" r:id="rId5"/>
    <p:sldId id="1165" r:id="rId6"/>
    <p:sldId id="1311" r:id="rId7"/>
    <p:sldId id="1273" r:id="rId8"/>
    <p:sldId id="1168" r:id="rId9"/>
    <p:sldId id="1319" r:id="rId10"/>
    <p:sldId id="1335" r:id="rId11"/>
    <p:sldId id="1320" r:id="rId12"/>
    <p:sldId id="1326" r:id="rId13"/>
    <p:sldId id="1327" r:id="rId14"/>
    <p:sldId id="1328" r:id="rId15"/>
    <p:sldId id="1329" r:id="rId16"/>
    <p:sldId id="1330" r:id="rId17"/>
    <p:sldId id="1322" r:id="rId18"/>
    <p:sldId id="1334" r:id="rId19"/>
    <p:sldId id="1331" r:id="rId20"/>
    <p:sldId id="1321" r:id="rId21"/>
    <p:sldId id="1310" r:id="rId22"/>
    <p:sldId id="1332" r:id="rId23"/>
    <p:sldId id="1243" r:id="rId24"/>
    <p:sldId id="1333" r:id="rId25"/>
    <p:sldId id="1264" r:id="rId26"/>
    <p:sldId id="1166" r:id="rId27"/>
    <p:sldId id="1175" r:id="rId28"/>
    <p:sldId id="1176" r:id="rId29"/>
    <p:sldId id="1189" r:id="rId30"/>
    <p:sldId id="1190" r:id="rId31"/>
    <p:sldId id="1191" r:id="rId32"/>
    <p:sldId id="1192" r:id="rId33"/>
    <p:sldId id="1193" r:id="rId34"/>
  </p:sldIdLst>
  <p:sldSz cx="9144000" cy="5143500" type="screen16x9"/>
  <p:notesSz cx="6858000" cy="9144000"/>
  <p:embeddedFontLst>
    <p:embeddedFont>
      <p:font typeface="Bell MT" panose="02020503060305020303" pitchFamily="18" charset="0"/>
      <p:regular r:id="rId36"/>
      <p:bold r:id="rId37"/>
      <p:italic r:id="rId38"/>
    </p:embeddedFont>
    <p:embeddedFont>
      <p:font typeface="Comic Sans MS" panose="030F0702030302020204" pitchFamily="66" charset="0"/>
      <p:regular r:id="rId39"/>
      <p:bold r:id="rId40"/>
      <p:italic r:id="rId41"/>
      <p:boldItalic r:id="rId42"/>
    </p:embeddedFont>
    <p:embeddedFont>
      <p:font typeface="Playfair Display" panose="020B060402020202020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8BD8"/>
    <a:srgbClr val="FF6DD9"/>
    <a:srgbClr val="A620B0"/>
    <a:srgbClr val="F2BA93"/>
    <a:srgbClr val="C27CC2"/>
    <a:srgbClr val="E59182"/>
    <a:srgbClr val="BA6ABA"/>
    <a:srgbClr val="DCFC86"/>
    <a:srgbClr val="0000FF"/>
    <a:srgbClr val="D753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نمط داكن 2 - تمييز 1/تميي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CF1AB2-1976-4502-BF36-3FF5EA218861}" styleName="نمط متوسط 4 - تميي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نمط متوسط 2 - تميي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84E427A-3D55-4303-BF80-6455036E1DE7}" styleName="نمط ذو نسُق 1 - تميي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نمط ذو نسُق 1 - تميي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بلا نمط، بلا شبكة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نمط متوسط 2 - تميي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3" autoAdjust="0"/>
    <p:restoredTop sz="94660"/>
  </p:normalViewPr>
  <p:slideViewPr>
    <p:cSldViewPr snapToGrid="0">
      <p:cViewPr varScale="1">
        <p:scale>
          <a:sx n="84" d="100"/>
          <a:sy n="84" d="100"/>
        </p:scale>
        <p:origin x="768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آهات مكتومة" userId="35531ba1d56b027a" providerId="LiveId" clId="{9CD553E6-7A09-4243-AF17-C0FD87A39A34}"/>
    <pc:docChg chg="undo redo custSel addSld delSld modSld sldOrd">
      <pc:chgData name="آهات مكتومة" userId="35531ba1d56b027a" providerId="LiveId" clId="{9CD553E6-7A09-4243-AF17-C0FD87A39A34}" dt="2021-03-19T15:10:26.760" v="4140"/>
      <pc:docMkLst>
        <pc:docMk/>
      </pc:docMkLst>
      <pc:sldChg chg="addSp delSp modSp mod">
        <pc:chgData name="آهات مكتومة" userId="35531ba1d56b027a" providerId="LiveId" clId="{9CD553E6-7A09-4243-AF17-C0FD87A39A34}" dt="2021-03-18T09:30:32.244" v="331"/>
        <pc:sldMkLst>
          <pc:docMk/>
          <pc:sldMk cId="623550138" sldId="1163"/>
        </pc:sldMkLst>
        <pc:spChg chg="mod">
          <ac:chgData name="آهات مكتومة" userId="35531ba1d56b027a" providerId="LiveId" clId="{9CD553E6-7A09-4243-AF17-C0FD87A39A34}" dt="2021-03-18T09:04:20.068" v="72" actId="20577"/>
          <ac:spMkLst>
            <pc:docMk/>
            <pc:sldMk cId="623550138" sldId="1163"/>
            <ac:spMk id="26" creationId="{19387123-160F-4B53-9075-23B4A65BC429}"/>
          </ac:spMkLst>
        </pc:spChg>
        <pc:picChg chg="add mod">
          <ac:chgData name="آهات مكتومة" userId="35531ba1d56b027a" providerId="LiveId" clId="{9CD553E6-7A09-4243-AF17-C0FD87A39A34}" dt="2021-03-18T09:24:23.639" v="133" actId="14100"/>
          <ac:picMkLst>
            <pc:docMk/>
            <pc:sldMk cId="623550138" sldId="1163"/>
            <ac:picMk id="2" creationId="{5D492668-0201-4689-92C8-BA9C58659ED7}"/>
          </ac:picMkLst>
        </pc:picChg>
        <pc:picChg chg="del">
          <ac:chgData name="آهات مكتومة" userId="35531ba1d56b027a" providerId="LiveId" clId="{9CD553E6-7A09-4243-AF17-C0FD87A39A34}" dt="2021-03-18T09:04:24.067" v="73" actId="478"/>
          <ac:picMkLst>
            <pc:docMk/>
            <pc:sldMk cId="623550138" sldId="1163"/>
            <ac:picMk id="3" creationId="{6D7AABBC-D0E9-4D5B-9D11-A6800C1D088A}"/>
          </ac:picMkLst>
        </pc:picChg>
        <pc:picChg chg="add mod">
          <ac:chgData name="آهات مكتومة" userId="35531ba1d56b027a" providerId="LiveId" clId="{9CD553E6-7A09-4243-AF17-C0FD87A39A34}" dt="2021-03-18T09:24:13.859" v="132" actId="1037"/>
          <ac:picMkLst>
            <pc:docMk/>
            <pc:sldMk cId="623550138" sldId="1163"/>
            <ac:picMk id="4" creationId="{762C7247-C1AC-43F6-97D6-F65437ADF936}"/>
          </ac:picMkLst>
        </pc:picChg>
        <pc:picChg chg="add del mod">
          <ac:chgData name="آهات مكتومة" userId="35531ba1d56b027a" providerId="LiveId" clId="{9CD553E6-7A09-4243-AF17-C0FD87A39A34}" dt="2021-03-18T09:26:43.916" v="186" actId="478"/>
          <ac:picMkLst>
            <pc:docMk/>
            <pc:sldMk cId="623550138" sldId="1163"/>
            <ac:picMk id="5" creationId="{D5DF0345-91E6-4159-95AC-A846E7A4A564}"/>
          </ac:picMkLst>
        </pc:picChg>
        <pc:picChg chg="add mod">
          <ac:chgData name="آهات مكتومة" userId="35531ba1d56b027a" providerId="LiveId" clId="{9CD553E6-7A09-4243-AF17-C0FD87A39A34}" dt="2021-03-18T09:28:29.762" v="293" actId="1035"/>
          <ac:picMkLst>
            <pc:docMk/>
            <pc:sldMk cId="623550138" sldId="1163"/>
            <ac:picMk id="1026" creationId="{D2C98616-87AD-4148-AE50-2DBAE9DD6F8E}"/>
          </ac:picMkLst>
        </pc:picChg>
        <pc:picChg chg="del">
          <ac:chgData name="آهات مكتومة" userId="35531ba1d56b027a" providerId="LiveId" clId="{9CD553E6-7A09-4243-AF17-C0FD87A39A34}" dt="2021-03-18T09:07:38.180" v="76" actId="478"/>
          <ac:picMkLst>
            <pc:docMk/>
            <pc:sldMk cId="623550138" sldId="1163"/>
            <ac:picMk id="1028" creationId="{D7DE2F8A-F797-467B-8B45-380168B57323}"/>
          </ac:picMkLst>
        </pc:picChg>
        <pc:picChg chg="del">
          <ac:chgData name="آهات مكتومة" userId="35531ba1d56b027a" providerId="LiveId" clId="{9CD553E6-7A09-4243-AF17-C0FD87A39A34}" dt="2021-03-18T09:07:39.560" v="77" actId="478"/>
          <ac:picMkLst>
            <pc:docMk/>
            <pc:sldMk cId="623550138" sldId="1163"/>
            <ac:picMk id="1030" creationId="{4CB47162-0B93-42B5-8996-B919FE17ABE2}"/>
          </ac:picMkLst>
        </pc:picChg>
        <pc:picChg chg="del">
          <ac:chgData name="آهات مكتومة" userId="35531ba1d56b027a" providerId="LiveId" clId="{9CD553E6-7A09-4243-AF17-C0FD87A39A34}" dt="2021-03-18T09:07:35.511" v="75" actId="478"/>
          <ac:picMkLst>
            <pc:docMk/>
            <pc:sldMk cId="623550138" sldId="1163"/>
            <ac:picMk id="1032" creationId="{0DBA264B-D821-4771-B85F-D1B4382C9024}"/>
          </ac:picMkLst>
        </pc:picChg>
        <pc:picChg chg="add mod">
          <ac:chgData name="آهات مكتومة" userId="35531ba1d56b027a" providerId="LiveId" clId="{9CD553E6-7A09-4243-AF17-C0FD87A39A34}" dt="2021-03-18T09:30:32.244" v="331"/>
          <ac:picMkLst>
            <pc:docMk/>
            <pc:sldMk cId="623550138" sldId="1163"/>
            <ac:picMk id="1034" creationId="{C710F830-2688-4F22-8FF0-4D4E3111A1CA}"/>
          </ac:picMkLst>
        </pc:picChg>
        <pc:picChg chg="del">
          <ac:chgData name="آهات مكتومة" userId="35531ba1d56b027a" providerId="LiveId" clId="{9CD553E6-7A09-4243-AF17-C0FD87A39A34}" dt="2021-03-18T09:07:34.620" v="74" actId="478"/>
          <ac:picMkLst>
            <pc:docMk/>
            <pc:sldMk cId="623550138" sldId="1163"/>
            <ac:picMk id="1036" creationId="{B838F5DD-F84B-4B56-A3BF-0552D21D646E}"/>
          </ac:picMkLst>
        </pc:picChg>
      </pc:sldChg>
      <pc:sldChg chg="delSp modSp mod modAnim">
        <pc:chgData name="آهات مكتومة" userId="35531ba1d56b027a" providerId="LiveId" clId="{9CD553E6-7A09-4243-AF17-C0FD87A39A34}" dt="2021-03-18T09:34:50.955" v="363" actId="478"/>
        <pc:sldMkLst>
          <pc:docMk/>
          <pc:sldMk cId="2094959349" sldId="1165"/>
        </pc:sldMkLst>
        <pc:spChg chg="mod">
          <ac:chgData name="آهات مكتومة" userId="35531ba1d56b027a" providerId="LiveId" clId="{9CD553E6-7A09-4243-AF17-C0FD87A39A34}" dt="2021-03-18T09:34:41.253" v="362" actId="12788"/>
          <ac:spMkLst>
            <pc:docMk/>
            <pc:sldMk cId="2094959349" sldId="1165"/>
            <ac:spMk id="18" creationId="{62685C55-F7E9-4A7B-9D52-D1E088E7AAC1}"/>
          </ac:spMkLst>
        </pc:spChg>
        <pc:spChg chg="mod">
          <ac:chgData name="آهات مكتومة" userId="35531ba1d56b027a" providerId="LiveId" clId="{9CD553E6-7A09-4243-AF17-C0FD87A39A34}" dt="2021-03-18T09:33:14.217" v="349" actId="20577"/>
          <ac:spMkLst>
            <pc:docMk/>
            <pc:sldMk cId="2094959349" sldId="1165"/>
            <ac:spMk id="25" creationId="{C989422C-E754-4E43-8AAD-B57BA5C2F455}"/>
          </ac:spMkLst>
        </pc:spChg>
        <pc:picChg chg="mod">
          <ac:chgData name="آهات مكتومة" userId="35531ba1d56b027a" providerId="LiveId" clId="{9CD553E6-7A09-4243-AF17-C0FD87A39A34}" dt="2021-03-18T09:34:41.253" v="362" actId="12788"/>
          <ac:picMkLst>
            <pc:docMk/>
            <pc:sldMk cId="2094959349" sldId="1165"/>
            <ac:picMk id="102" creationId="{00000000-0000-0000-0000-000000000000}"/>
          </ac:picMkLst>
        </pc:picChg>
        <pc:picChg chg="del">
          <ac:chgData name="آهات مكتومة" userId="35531ba1d56b027a" providerId="LiveId" clId="{9CD553E6-7A09-4243-AF17-C0FD87A39A34}" dt="2021-03-18T09:34:50.955" v="363" actId="478"/>
          <ac:picMkLst>
            <pc:docMk/>
            <pc:sldMk cId="2094959349" sldId="1165"/>
            <ac:picMk id="104" creationId="{00000000-0000-0000-0000-000000000000}"/>
          </ac:picMkLst>
        </pc:picChg>
      </pc:sldChg>
      <pc:sldChg chg="addSp delSp modSp mod ord">
        <pc:chgData name="آهات مكتومة" userId="35531ba1d56b027a" providerId="LiveId" clId="{9CD553E6-7A09-4243-AF17-C0FD87A39A34}" dt="2021-03-19T15:04:36.205" v="4102"/>
        <pc:sldMkLst>
          <pc:docMk/>
          <pc:sldMk cId="793842976" sldId="1168"/>
        </pc:sldMkLst>
        <pc:spChg chg="mod">
          <ac:chgData name="آهات مكتومة" userId="35531ba1d56b027a" providerId="LiveId" clId="{9CD553E6-7A09-4243-AF17-C0FD87A39A34}" dt="2021-03-18T09:43:19.881" v="368" actId="20577"/>
          <ac:spMkLst>
            <pc:docMk/>
            <pc:sldMk cId="793842976" sldId="1168"/>
            <ac:spMk id="18" creationId="{F63FF509-1E46-4230-9EED-537542488042}"/>
          </ac:spMkLst>
        </pc:spChg>
        <pc:picChg chg="del">
          <ac:chgData name="آهات مكتومة" userId="35531ba1d56b027a" providerId="LiveId" clId="{9CD553E6-7A09-4243-AF17-C0FD87A39A34}" dt="2021-03-18T09:43:15.985" v="366" actId="478"/>
          <ac:picMkLst>
            <pc:docMk/>
            <pc:sldMk cId="793842976" sldId="1168"/>
            <ac:picMk id="3" creationId="{A44AAC50-DAFE-45A2-B838-6A6598A1333A}"/>
          </ac:picMkLst>
        </pc:picChg>
        <pc:picChg chg="add mod">
          <ac:chgData name="آهات مكتومة" userId="35531ba1d56b027a" providerId="LiveId" clId="{9CD553E6-7A09-4243-AF17-C0FD87A39A34}" dt="2021-03-18T09:45:26.347" v="374" actId="14100"/>
          <ac:picMkLst>
            <pc:docMk/>
            <pc:sldMk cId="793842976" sldId="1168"/>
            <ac:picMk id="4" creationId="{4AB92C71-C599-46B5-BE06-F7317140BD34}"/>
          </ac:picMkLst>
        </pc:picChg>
      </pc:sldChg>
      <pc:sldChg chg="addSp modSp mod">
        <pc:chgData name="آهات مكتومة" userId="35531ba1d56b027a" providerId="LiveId" clId="{9CD553E6-7A09-4243-AF17-C0FD87A39A34}" dt="2021-03-19T14:52:44.965" v="4036" actId="20577"/>
        <pc:sldMkLst>
          <pc:docMk/>
          <pc:sldMk cId="3042700031" sldId="1175"/>
        </pc:sldMkLst>
        <pc:spChg chg="add mod">
          <ac:chgData name="آهات مكتومة" userId="35531ba1d56b027a" providerId="LiveId" clId="{9CD553E6-7A09-4243-AF17-C0FD87A39A34}" dt="2021-03-19T14:52:44.965" v="4036" actId="20577"/>
          <ac:spMkLst>
            <pc:docMk/>
            <pc:sldMk cId="3042700031" sldId="1175"/>
            <ac:spMk id="2" creationId="{B0002EFD-AD24-461F-AC25-5645C388768A}"/>
          </ac:spMkLst>
        </pc:spChg>
      </pc:sldChg>
      <pc:sldChg chg="addSp modSp">
        <pc:chgData name="آهات مكتومة" userId="35531ba1d56b027a" providerId="LiveId" clId="{9CD553E6-7A09-4243-AF17-C0FD87A39A34}" dt="2021-03-19T14:52:50.328" v="4037"/>
        <pc:sldMkLst>
          <pc:docMk/>
          <pc:sldMk cId="3994975331" sldId="1176"/>
        </pc:sldMkLst>
        <pc:spChg chg="add mod">
          <ac:chgData name="آهات مكتومة" userId="35531ba1d56b027a" providerId="LiveId" clId="{9CD553E6-7A09-4243-AF17-C0FD87A39A34}" dt="2021-03-19T14:52:50.328" v="4037"/>
          <ac:spMkLst>
            <pc:docMk/>
            <pc:sldMk cId="3994975331" sldId="1176"/>
            <ac:spMk id="12" creationId="{15CED9A7-7B89-4967-9D0D-E588C785FDB5}"/>
          </ac:spMkLst>
        </pc:spChg>
      </pc:sldChg>
      <pc:sldChg chg="addSp modSp">
        <pc:chgData name="آهات مكتومة" userId="35531ba1d56b027a" providerId="LiveId" clId="{9CD553E6-7A09-4243-AF17-C0FD87A39A34}" dt="2021-03-19T14:52:52.358" v="4038"/>
        <pc:sldMkLst>
          <pc:docMk/>
          <pc:sldMk cId="1858532310" sldId="1189"/>
        </pc:sldMkLst>
        <pc:spChg chg="add mod">
          <ac:chgData name="آهات مكتومة" userId="35531ba1d56b027a" providerId="LiveId" clId="{9CD553E6-7A09-4243-AF17-C0FD87A39A34}" dt="2021-03-19T14:52:52.358" v="4038"/>
          <ac:spMkLst>
            <pc:docMk/>
            <pc:sldMk cId="1858532310" sldId="1189"/>
            <ac:spMk id="15" creationId="{A6392042-9FDB-4750-8BE4-C0DCEA88D825}"/>
          </ac:spMkLst>
        </pc:spChg>
      </pc:sldChg>
      <pc:sldChg chg="addSp modSp">
        <pc:chgData name="آهات مكتومة" userId="35531ba1d56b027a" providerId="LiveId" clId="{9CD553E6-7A09-4243-AF17-C0FD87A39A34}" dt="2021-03-19T14:52:56.469" v="4039"/>
        <pc:sldMkLst>
          <pc:docMk/>
          <pc:sldMk cId="3575841307" sldId="1190"/>
        </pc:sldMkLst>
        <pc:spChg chg="add mod">
          <ac:chgData name="آهات مكتومة" userId="35531ba1d56b027a" providerId="LiveId" clId="{9CD553E6-7A09-4243-AF17-C0FD87A39A34}" dt="2021-03-19T14:52:56.469" v="4039"/>
          <ac:spMkLst>
            <pc:docMk/>
            <pc:sldMk cId="3575841307" sldId="1190"/>
            <ac:spMk id="15" creationId="{AAAD7671-3742-464C-9C53-025D5F010689}"/>
          </ac:spMkLst>
        </pc:spChg>
      </pc:sldChg>
      <pc:sldChg chg="addSp modSp">
        <pc:chgData name="آهات مكتومة" userId="35531ba1d56b027a" providerId="LiveId" clId="{9CD553E6-7A09-4243-AF17-C0FD87A39A34}" dt="2021-03-19T14:53:00.589" v="4040"/>
        <pc:sldMkLst>
          <pc:docMk/>
          <pc:sldMk cId="3690115937" sldId="1191"/>
        </pc:sldMkLst>
        <pc:spChg chg="add mod">
          <ac:chgData name="آهات مكتومة" userId="35531ba1d56b027a" providerId="LiveId" clId="{9CD553E6-7A09-4243-AF17-C0FD87A39A34}" dt="2021-03-19T14:53:00.589" v="4040"/>
          <ac:spMkLst>
            <pc:docMk/>
            <pc:sldMk cId="3690115937" sldId="1191"/>
            <ac:spMk id="15" creationId="{536F4BF8-3F84-48CB-B924-14BD6EFED9F3}"/>
          </ac:spMkLst>
        </pc:spChg>
      </pc:sldChg>
      <pc:sldChg chg="addSp modSp">
        <pc:chgData name="آهات مكتومة" userId="35531ba1d56b027a" providerId="LiveId" clId="{9CD553E6-7A09-4243-AF17-C0FD87A39A34}" dt="2021-03-19T14:53:02.998" v="4041"/>
        <pc:sldMkLst>
          <pc:docMk/>
          <pc:sldMk cId="911161945" sldId="1192"/>
        </pc:sldMkLst>
        <pc:spChg chg="add mod">
          <ac:chgData name="آهات مكتومة" userId="35531ba1d56b027a" providerId="LiveId" clId="{9CD553E6-7A09-4243-AF17-C0FD87A39A34}" dt="2021-03-19T14:53:02.998" v="4041"/>
          <ac:spMkLst>
            <pc:docMk/>
            <pc:sldMk cId="911161945" sldId="1192"/>
            <ac:spMk id="15" creationId="{B7F9B085-E56F-4288-8AD3-E37B521DFBAE}"/>
          </ac:spMkLst>
        </pc:spChg>
      </pc:sldChg>
      <pc:sldChg chg="addSp modSp">
        <pc:chgData name="آهات مكتومة" userId="35531ba1d56b027a" providerId="LiveId" clId="{9CD553E6-7A09-4243-AF17-C0FD87A39A34}" dt="2021-03-19T14:53:04.491" v="4042"/>
        <pc:sldMkLst>
          <pc:docMk/>
          <pc:sldMk cId="836435197" sldId="1193"/>
        </pc:sldMkLst>
        <pc:spChg chg="add mod">
          <ac:chgData name="آهات مكتومة" userId="35531ba1d56b027a" providerId="LiveId" clId="{9CD553E6-7A09-4243-AF17-C0FD87A39A34}" dt="2021-03-19T14:53:04.491" v="4042"/>
          <ac:spMkLst>
            <pc:docMk/>
            <pc:sldMk cId="836435197" sldId="1193"/>
            <ac:spMk id="15" creationId="{C0D95B76-A241-4939-B2DD-7935C23ED73C}"/>
          </ac:spMkLst>
        </pc:spChg>
      </pc:sldChg>
      <pc:sldChg chg="del">
        <pc:chgData name="آهات مكتومة" userId="35531ba1d56b027a" providerId="LiveId" clId="{9CD553E6-7A09-4243-AF17-C0FD87A39A34}" dt="2021-03-19T14:21:42.910" v="3796" actId="47"/>
        <pc:sldMkLst>
          <pc:docMk/>
          <pc:sldMk cId="3038601850" sldId="1228"/>
        </pc:sldMkLst>
      </pc:sldChg>
      <pc:sldChg chg="modSp add">
        <pc:chgData name="آهات مكتومة" userId="35531ba1d56b027a" providerId="LiveId" clId="{9CD553E6-7A09-4243-AF17-C0FD87A39A34}" dt="2021-03-19T13:51:36.104" v="3737" actId="20577"/>
        <pc:sldMkLst>
          <pc:docMk/>
          <pc:sldMk cId="3509236970" sldId="1243"/>
        </pc:sldMkLst>
        <pc:spChg chg="mod">
          <ac:chgData name="آهات مكتومة" userId="35531ba1d56b027a" providerId="LiveId" clId="{9CD553E6-7A09-4243-AF17-C0FD87A39A34}" dt="2021-03-19T13:51:36.104" v="3737" actId="20577"/>
          <ac:spMkLst>
            <pc:docMk/>
            <pc:sldMk cId="3509236970" sldId="1243"/>
            <ac:spMk id="3" creationId="{868E13B3-5C29-44BE-B517-131763E60930}"/>
          </ac:spMkLst>
        </pc:spChg>
      </pc:sldChg>
      <pc:sldChg chg="addSp delSp modSp mod modAnim">
        <pc:chgData name="آهات مكتومة" userId="35531ba1d56b027a" providerId="LiveId" clId="{9CD553E6-7A09-4243-AF17-C0FD87A39A34}" dt="2021-03-19T14:51:50.403" v="4005"/>
        <pc:sldMkLst>
          <pc:docMk/>
          <pc:sldMk cId="1489431220" sldId="1264"/>
        </pc:sldMkLst>
        <pc:spChg chg="add del">
          <ac:chgData name="آهات مكتومة" userId="35531ba1d56b027a" providerId="LiveId" clId="{9CD553E6-7A09-4243-AF17-C0FD87A39A34}" dt="2021-03-19T14:23:01.595" v="3803"/>
          <ac:spMkLst>
            <pc:docMk/>
            <pc:sldMk cId="1489431220" sldId="1264"/>
            <ac:spMk id="2" creationId="{FB202E2E-A832-47BC-BC31-ED7A240C641E}"/>
          </ac:spMkLst>
        </pc:spChg>
        <pc:spChg chg="add mod">
          <ac:chgData name="آهات مكتومة" userId="35531ba1d56b027a" providerId="LiveId" clId="{9CD553E6-7A09-4243-AF17-C0FD87A39A34}" dt="2021-03-19T14:51:22.767" v="3999" actId="404"/>
          <ac:spMkLst>
            <pc:docMk/>
            <pc:sldMk cId="1489431220" sldId="1264"/>
            <ac:spMk id="4" creationId="{91027438-C1FA-47AD-9E39-DEE686C172DC}"/>
          </ac:spMkLst>
        </pc:spChg>
        <pc:picChg chg="add del mod modCrop">
          <ac:chgData name="آهات مكتومة" userId="35531ba1d56b027a" providerId="LiveId" clId="{9CD553E6-7A09-4243-AF17-C0FD87A39A34}" dt="2021-03-19T14:24:27.453" v="3811" actId="21"/>
          <ac:picMkLst>
            <pc:docMk/>
            <pc:sldMk cId="1489431220" sldId="1264"/>
            <ac:picMk id="3" creationId="{724B65F7-3C1A-419D-AD7F-463E22E20465}"/>
          </ac:picMkLst>
        </pc:picChg>
        <pc:picChg chg="mod">
          <ac:chgData name="آهات مكتومة" userId="35531ba1d56b027a" providerId="LiveId" clId="{9CD553E6-7A09-4243-AF17-C0FD87A39A34}" dt="2021-03-19T14:51:31.713" v="4001" actId="14100"/>
          <ac:picMkLst>
            <pc:docMk/>
            <pc:sldMk cId="1489431220" sldId="1264"/>
            <ac:picMk id="6" creationId="{984410FC-D4DE-4E32-8AE8-89333E02638D}"/>
          </ac:picMkLst>
        </pc:picChg>
        <pc:picChg chg="del">
          <ac:chgData name="آهات مكتومة" userId="35531ba1d56b027a" providerId="LiveId" clId="{9CD553E6-7A09-4243-AF17-C0FD87A39A34}" dt="2021-03-19T14:21:46.054" v="3797" actId="478"/>
          <ac:picMkLst>
            <pc:docMk/>
            <pc:sldMk cId="1489431220" sldId="1264"/>
            <ac:picMk id="14" creationId="{05E01BC3-1976-47A9-AA76-F2EBA017B4D7}"/>
          </ac:picMkLst>
        </pc:picChg>
        <pc:picChg chg="del">
          <ac:chgData name="آهات مكتومة" userId="35531ba1d56b027a" providerId="LiveId" clId="{9CD553E6-7A09-4243-AF17-C0FD87A39A34}" dt="2021-03-19T14:21:47.554" v="3798" actId="478"/>
          <ac:picMkLst>
            <pc:docMk/>
            <pc:sldMk cId="1489431220" sldId="1264"/>
            <ac:picMk id="15" creationId="{CEB04F64-29E2-4345-BF6A-F3B1DCD62913}"/>
          </ac:picMkLst>
        </pc:picChg>
        <pc:picChg chg="add del mod">
          <ac:chgData name="آهات مكتومة" userId="35531ba1d56b027a" providerId="LiveId" clId="{9CD553E6-7A09-4243-AF17-C0FD87A39A34}" dt="2021-03-19T14:46:51.711" v="3906" actId="478"/>
          <ac:picMkLst>
            <pc:docMk/>
            <pc:sldMk cId="1489431220" sldId="1264"/>
            <ac:picMk id="3076" creationId="{8265842E-232E-4B6A-A4FB-E1405EABCD10}"/>
          </ac:picMkLst>
        </pc:picChg>
        <pc:picChg chg="add mod">
          <ac:chgData name="آهات مكتومة" userId="35531ba1d56b027a" providerId="LiveId" clId="{9CD553E6-7A09-4243-AF17-C0FD87A39A34}" dt="2021-03-19T14:47:43.880" v="3919" actId="14100"/>
          <ac:picMkLst>
            <pc:docMk/>
            <pc:sldMk cId="1489431220" sldId="1264"/>
            <ac:picMk id="3078" creationId="{D297855D-80C7-4FC3-9FFF-25CD2D31C433}"/>
          </ac:picMkLst>
        </pc:picChg>
      </pc:sldChg>
      <pc:sldChg chg="addSp delSp modSp add del mod addAnim delAnim">
        <pc:chgData name="آهات مكتومة" userId="35531ba1d56b027a" providerId="LiveId" clId="{9CD553E6-7A09-4243-AF17-C0FD87A39A34}" dt="2021-03-19T10:53:29.747" v="684" actId="20577"/>
        <pc:sldMkLst>
          <pc:docMk/>
          <pc:sldMk cId="1441467576" sldId="1273"/>
        </pc:sldMkLst>
        <pc:spChg chg="mod">
          <ac:chgData name="آهات مكتومة" userId="35531ba1d56b027a" providerId="LiveId" clId="{9CD553E6-7A09-4243-AF17-C0FD87A39A34}" dt="2021-03-19T10:53:29.747" v="684" actId="20577"/>
          <ac:spMkLst>
            <pc:docMk/>
            <pc:sldMk cId="1441467576" sldId="1273"/>
            <ac:spMk id="22" creationId="{04889257-C81B-42E6-8D12-0E1C5AAD1B4B}"/>
          </ac:spMkLst>
        </pc:spChg>
        <pc:picChg chg="add del">
          <ac:chgData name="آهات مكتومة" userId="35531ba1d56b027a" providerId="LiveId" clId="{9CD553E6-7A09-4243-AF17-C0FD87A39A34}" dt="2021-03-19T10:52:59.741" v="680" actId="478"/>
          <ac:picMkLst>
            <pc:docMk/>
            <pc:sldMk cId="1441467576" sldId="1273"/>
            <ac:picMk id="2" creationId="{DEA61D5D-0467-44B7-AE63-334F74CBB293}"/>
          </ac:picMkLst>
        </pc:picChg>
      </pc:sldChg>
      <pc:sldChg chg="del">
        <pc:chgData name="آهات مكتومة" userId="35531ba1d56b027a" providerId="LiveId" clId="{9CD553E6-7A09-4243-AF17-C0FD87A39A34}" dt="2021-03-19T14:21:12.544" v="3788" actId="47"/>
        <pc:sldMkLst>
          <pc:docMk/>
          <pc:sldMk cId="2930789598" sldId="1285"/>
        </pc:sldMkLst>
      </pc:sldChg>
      <pc:sldChg chg="del">
        <pc:chgData name="آهات مكتومة" userId="35531ba1d56b027a" providerId="LiveId" clId="{9CD553E6-7A09-4243-AF17-C0FD87A39A34}" dt="2021-03-19T14:21:40.897" v="3795" actId="47"/>
        <pc:sldMkLst>
          <pc:docMk/>
          <pc:sldMk cId="1255108426" sldId="1299"/>
        </pc:sldMkLst>
      </pc:sldChg>
      <pc:sldChg chg="addSp delSp modSp mod ord delAnim modAnim">
        <pc:chgData name="آهات مكتومة" userId="35531ba1d56b027a" providerId="LiveId" clId="{9CD553E6-7A09-4243-AF17-C0FD87A39A34}" dt="2021-03-19T14:38:49.466" v="3901" actId="115"/>
        <pc:sldMkLst>
          <pc:docMk/>
          <pc:sldMk cId="2559291212" sldId="1310"/>
        </pc:sldMkLst>
        <pc:spChg chg="del">
          <ac:chgData name="آهات مكتومة" userId="35531ba1d56b027a" providerId="LiveId" clId="{9CD553E6-7A09-4243-AF17-C0FD87A39A34}" dt="2021-03-19T14:21:21.188" v="3792" actId="478"/>
          <ac:spMkLst>
            <pc:docMk/>
            <pc:sldMk cId="2559291212" sldId="1310"/>
            <ac:spMk id="6" creationId="{29C5E66F-6F3B-44D4-AEBE-42B94452859E}"/>
          </ac:spMkLst>
        </pc:spChg>
        <pc:spChg chg="add mod">
          <ac:chgData name="آهات مكتومة" userId="35531ba1d56b027a" providerId="LiveId" clId="{9CD553E6-7A09-4243-AF17-C0FD87A39A34}" dt="2021-03-19T14:38:49.466" v="3901" actId="115"/>
          <ac:spMkLst>
            <pc:docMk/>
            <pc:sldMk cId="2559291212" sldId="1310"/>
            <ac:spMk id="8" creationId="{D3E46864-E82B-47DC-8B17-CA0E24BFE467}"/>
          </ac:spMkLst>
        </pc:spChg>
        <pc:picChg chg="del">
          <ac:chgData name="آهات مكتومة" userId="35531ba1d56b027a" providerId="LiveId" clId="{9CD553E6-7A09-4243-AF17-C0FD87A39A34}" dt="2021-03-19T14:21:18.020" v="3791" actId="478"/>
          <ac:picMkLst>
            <pc:docMk/>
            <pc:sldMk cId="2559291212" sldId="1310"/>
            <ac:picMk id="2" creationId="{3878CB51-D1AE-4778-B959-7EB8D822AF1B}"/>
          </ac:picMkLst>
        </pc:picChg>
        <pc:picChg chg="add mod">
          <ac:chgData name="آهات مكتومة" userId="35531ba1d56b027a" providerId="LiveId" clId="{9CD553E6-7A09-4243-AF17-C0FD87A39A34}" dt="2021-03-19T14:29:34.912" v="3887" actId="1076"/>
          <ac:picMkLst>
            <pc:docMk/>
            <pc:sldMk cId="2559291212" sldId="1310"/>
            <ac:picMk id="3" creationId="{C18A9192-E764-45A0-9D6E-BA7D4D4106C2}"/>
          </ac:picMkLst>
        </pc:picChg>
        <pc:picChg chg="add mod">
          <ac:chgData name="آهات مكتومة" userId="35531ba1d56b027a" providerId="LiveId" clId="{9CD553E6-7A09-4243-AF17-C0FD87A39A34}" dt="2021-03-19T14:27:06.131" v="3870" actId="1035"/>
          <ac:picMkLst>
            <pc:docMk/>
            <pc:sldMk cId="2559291212" sldId="1310"/>
            <ac:picMk id="7" creationId="{2E5EE1D7-7ABD-45E6-8089-6C378F611923}"/>
          </ac:picMkLst>
        </pc:picChg>
        <pc:picChg chg="mod modCrop">
          <ac:chgData name="آهات مكتومة" userId="35531ba1d56b027a" providerId="LiveId" clId="{9CD553E6-7A09-4243-AF17-C0FD87A39A34}" dt="2021-03-19T14:21:33.815" v="3794" actId="732"/>
          <ac:picMkLst>
            <pc:docMk/>
            <pc:sldMk cId="2559291212" sldId="1310"/>
            <ac:picMk id="102" creationId="{00000000-0000-0000-0000-000000000000}"/>
          </ac:picMkLst>
        </pc:picChg>
        <pc:picChg chg="add mod">
          <ac:chgData name="آهات مكتومة" userId="35531ba1d56b027a" providerId="LiveId" clId="{9CD553E6-7A09-4243-AF17-C0FD87A39A34}" dt="2021-03-19T14:28:25.356" v="3878" actId="14100"/>
          <ac:picMkLst>
            <pc:docMk/>
            <pc:sldMk cId="2559291212" sldId="1310"/>
            <ac:picMk id="4098" creationId="{60C43481-AF19-4000-A296-3A9CD8764475}"/>
          </ac:picMkLst>
        </pc:picChg>
      </pc:sldChg>
      <pc:sldChg chg="addSp delSp modSp mod ord delAnim modAnim">
        <pc:chgData name="آهات مكتومة" userId="35531ba1d56b027a" providerId="LiveId" clId="{9CD553E6-7A09-4243-AF17-C0FD87A39A34}" dt="2021-03-19T15:05:01.731" v="4107"/>
        <pc:sldMkLst>
          <pc:docMk/>
          <pc:sldMk cId="380394667" sldId="1311"/>
        </pc:sldMkLst>
        <pc:spChg chg="del">
          <ac:chgData name="آهات مكتومة" userId="35531ba1d56b027a" providerId="LiveId" clId="{9CD553E6-7A09-4243-AF17-C0FD87A39A34}" dt="2021-03-18T09:45:56.316" v="376" actId="478"/>
          <ac:spMkLst>
            <pc:docMk/>
            <pc:sldMk cId="380394667" sldId="1311"/>
            <ac:spMk id="8" creationId="{B3C9CC62-161D-40F3-AC8B-D165F9428730}"/>
          </ac:spMkLst>
        </pc:spChg>
        <pc:spChg chg="del">
          <ac:chgData name="آهات مكتومة" userId="35531ba1d56b027a" providerId="LiveId" clId="{9CD553E6-7A09-4243-AF17-C0FD87A39A34}" dt="2021-03-18T09:45:56.316" v="376" actId="478"/>
          <ac:spMkLst>
            <pc:docMk/>
            <pc:sldMk cId="380394667" sldId="1311"/>
            <ac:spMk id="9" creationId="{B45C8A9C-FC51-4A74-9138-6C8162A58537}"/>
          </ac:spMkLst>
        </pc:spChg>
        <pc:spChg chg="del">
          <ac:chgData name="آهات مكتومة" userId="35531ba1d56b027a" providerId="LiveId" clId="{9CD553E6-7A09-4243-AF17-C0FD87A39A34}" dt="2021-03-18T09:45:56.316" v="376" actId="478"/>
          <ac:spMkLst>
            <pc:docMk/>
            <pc:sldMk cId="380394667" sldId="1311"/>
            <ac:spMk id="10" creationId="{0F16CEFC-BDE2-4D7F-B336-0BF27F5117B9}"/>
          </ac:spMkLst>
        </pc:spChg>
        <pc:spChg chg="add mod">
          <ac:chgData name="آهات مكتومة" userId="35531ba1d56b027a" providerId="LiveId" clId="{9CD553E6-7A09-4243-AF17-C0FD87A39A34}" dt="2021-03-19T10:50:25.529" v="652" actId="403"/>
          <ac:spMkLst>
            <pc:docMk/>
            <pc:sldMk cId="380394667" sldId="1311"/>
            <ac:spMk id="10" creationId="{9B077209-34FC-4112-BE0C-500FE210872A}"/>
          </ac:spMkLst>
        </pc:spChg>
        <pc:spChg chg="del">
          <ac:chgData name="آهات مكتومة" userId="35531ba1d56b027a" providerId="LiveId" clId="{9CD553E6-7A09-4243-AF17-C0FD87A39A34}" dt="2021-03-18T09:45:56.316" v="376" actId="478"/>
          <ac:spMkLst>
            <pc:docMk/>
            <pc:sldMk cId="380394667" sldId="1311"/>
            <ac:spMk id="11" creationId="{D42946BD-62F9-4324-A53E-1F1FC7DBB064}"/>
          </ac:spMkLst>
        </pc:spChg>
        <pc:spChg chg="add mod">
          <ac:chgData name="آهات مكتومة" userId="35531ba1d56b027a" providerId="LiveId" clId="{9CD553E6-7A09-4243-AF17-C0FD87A39A34}" dt="2021-03-19T10:50:38.184" v="668" actId="1036"/>
          <ac:spMkLst>
            <pc:docMk/>
            <pc:sldMk cId="380394667" sldId="1311"/>
            <ac:spMk id="12" creationId="{ED201CEE-5A7D-4BAE-894A-A847B65A5B76}"/>
          </ac:spMkLst>
        </pc:spChg>
        <pc:spChg chg="del">
          <ac:chgData name="آهات مكتومة" userId="35531ba1d56b027a" providerId="LiveId" clId="{9CD553E6-7A09-4243-AF17-C0FD87A39A34}" dt="2021-03-18T09:45:56.316" v="376" actId="478"/>
          <ac:spMkLst>
            <pc:docMk/>
            <pc:sldMk cId="380394667" sldId="1311"/>
            <ac:spMk id="12" creationId="{F20B4340-1243-4E2E-8BBD-AB4D59C55490}"/>
          </ac:spMkLst>
        </pc:spChg>
        <pc:spChg chg="add mod">
          <ac:chgData name="آهات مكتومة" userId="35531ba1d56b027a" providerId="LiveId" clId="{9CD553E6-7A09-4243-AF17-C0FD87A39A34}" dt="2021-03-19T10:50:38.184" v="668" actId="1036"/>
          <ac:spMkLst>
            <pc:docMk/>
            <pc:sldMk cId="380394667" sldId="1311"/>
            <ac:spMk id="13" creationId="{D4D3DAC7-DC2A-4BBA-9413-D4DD6B93EEF6}"/>
          </ac:spMkLst>
        </pc:spChg>
        <pc:spChg chg="add mod">
          <ac:chgData name="آهات مكتومة" userId="35531ba1d56b027a" providerId="LiveId" clId="{9CD553E6-7A09-4243-AF17-C0FD87A39A34}" dt="2021-03-19T10:50:38.184" v="668" actId="1036"/>
          <ac:spMkLst>
            <pc:docMk/>
            <pc:sldMk cId="380394667" sldId="1311"/>
            <ac:spMk id="15" creationId="{4FD498E6-D3B4-4411-8B16-3485A23F139E}"/>
          </ac:spMkLst>
        </pc:spChg>
        <pc:spChg chg="add mod">
          <ac:chgData name="آهات مكتومة" userId="35531ba1d56b027a" providerId="LiveId" clId="{9CD553E6-7A09-4243-AF17-C0FD87A39A34}" dt="2021-03-19T10:50:38.184" v="668" actId="1036"/>
          <ac:spMkLst>
            <pc:docMk/>
            <pc:sldMk cId="380394667" sldId="1311"/>
            <ac:spMk id="16" creationId="{248F9FFB-7978-4B97-A254-69D5B1ADEF1A}"/>
          </ac:spMkLst>
        </pc:spChg>
        <pc:spChg chg="add mod">
          <ac:chgData name="آهات مكتومة" userId="35531ba1d56b027a" providerId="LiveId" clId="{9CD553E6-7A09-4243-AF17-C0FD87A39A34}" dt="2021-03-18T09:46:58.860" v="386" actId="14861"/>
          <ac:spMkLst>
            <pc:docMk/>
            <pc:sldMk cId="380394667" sldId="1311"/>
            <ac:spMk id="21" creationId="{90AC94FC-D59B-445E-B374-2AFF84B1C329}"/>
          </ac:spMkLst>
        </pc:spChg>
        <pc:picChg chg="del">
          <ac:chgData name="آهات مكتومة" userId="35531ba1d56b027a" providerId="LiveId" clId="{9CD553E6-7A09-4243-AF17-C0FD87A39A34}" dt="2021-03-18T09:45:56.316" v="376" actId="478"/>
          <ac:picMkLst>
            <pc:docMk/>
            <pc:sldMk cId="380394667" sldId="1311"/>
            <ac:picMk id="3" creationId="{F6C36D49-5B4D-4017-B3BC-AF83BAAFFC64}"/>
          </ac:picMkLst>
        </pc:picChg>
        <pc:picChg chg="add del mod">
          <ac:chgData name="آهات مكتومة" userId="35531ba1d56b027a" providerId="LiveId" clId="{9CD553E6-7A09-4243-AF17-C0FD87A39A34}" dt="2021-03-19T10:33:35.987" v="458" actId="478"/>
          <ac:picMkLst>
            <pc:docMk/>
            <pc:sldMk cId="380394667" sldId="1311"/>
            <ac:picMk id="4" creationId="{1D486E13-5CA7-4AE3-B69A-ED34F1259B4E}"/>
          </ac:picMkLst>
        </pc:picChg>
        <pc:picChg chg="add del mod modCrop">
          <ac:chgData name="آهات مكتومة" userId="35531ba1d56b027a" providerId="LiveId" clId="{9CD553E6-7A09-4243-AF17-C0FD87A39A34}" dt="2021-03-19T10:33:39.920" v="461" actId="478"/>
          <ac:picMkLst>
            <pc:docMk/>
            <pc:sldMk cId="380394667" sldId="1311"/>
            <ac:picMk id="6" creationId="{4E30AE53-DC5C-4DA5-AA10-2C8EA146CC20}"/>
          </ac:picMkLst>
        </pc:picChg>
        <pc:picChg chg="add mod">
          <ac:chgData name="آهات مكتومة" userId="35531ba1d56b027a" providerId="LiveId" clId="{9CD553E6-7A09-4243-AF17-C0FD87A39A34}" dt="2021-03-19T10:36:44.440" v="520" actId="1076"/>
          <ac:picMkLst>
            <pc:docMk/>
            <pc:sldMk cId="380394667" sldId="1311"/>
            <ac:picMk id="11" creationId="{1E25B2ED-0E49-486A-A803-6C9926642820}"/>
          </ac:picMkLst>
        </pc:picChg>
        <pc:picChg chg="add del mod">
          <ac:chgData name="آهات مكتومة" userId="35531ba1d56b027a" providerId="LiveId" clId="{9CD553E6-7A09-4243-AF17-C0FD87A39A34}" dt="2021-03-19T10:33:37.254" v="459" actId="478"/>
          <ac:picMkLst>
            <pc:docMk/>
            <pc:sldMk cId="380394667" sldId="1311"/>
            <ac:picMk id="14" creationId="{E480143E-BE81-42EF-9BD3-C8E318ABFDDF}"/>
          </ac:picMkLst>
        </pc:picChg>
        <pc:picChg chg="add del mod">
          <ac:chgData name="آهات مكتومة" userId="35531ba1d56b027a" providerId="LiveId" clId="{9CD553E6-7A09-4243-AF17-C0FD87A39A34}" dt="2021-03-19T10:33:38.435" v="460" actId="478"/>
          <ac:picMkLst>
            <pc:docMk/>
            <pc:sldMk cId="380394667" sldId="1311"/>
            <ac:picMk id="23" creationId="{3AA016F3-1E65-4291-A909-98184CB74566}"/>
          </ac:picMkLst>
        </pc:picChg>
        <pc:picChg chg="add del mod">
          <ac:chgData name="آهات مكتومة" userId="35531ba1d56b027a" providerId="LiveId" clId="{9CD553E6-7A09-4243-AF17-C0FD87A39A34}" dt="2021-03-18T10:22:36.177" v="405" actId="478"/>
          <ac:picMkLst>
            <pc:docMk/>
            <pc:sldMk cId="380394667" sldId="1311"/>
            <ac:picMk id="25" creationId="{AFF9A389-BEAB-4013-BD40-293B53C68E6A}"/>
          </ac:picMkLst>
        </pc:picChg>
        <pc:picChg chg="add mod">
          <ac:chgData name="آهات مكتومة" userId="35531ba1d56b027a" providerId="LiveId" clId="{9CD553E6-7A09-4243-AF17-C0FD87A39A34}" dt="2021-03-19T10:50:38.184" v="668" actId="1036"/>
          <ac:picMkLst>
            <pc:docMk/>
            <pc:sldMk cId="380394667" sldId="1311"/>
            <ac:picMk id="1026" creationId="{2678DADE-1F3B-4A2D-A469-5D47C9739CE0}"/>
          </ac:picMkLst>
        </pc:picChg>
        <pc:picChg chg="add mod">
          <ac:chgData name="آهات مكتومة" userId="35531ba1d56b027a" providerId="LiveId" clId="{9CD553E6-7A09-4243-AF17-C0FD87A39A34}" dt="2021-03-19T10:50:38.184" v="668" actId="1036"/>
          <ac:picMkLst>
            <pc:docMk/>
            <pc:sldMk cId="380394667" sldId="1311"/>
            <ac:picMk id="1028" creationId="{275AA717-17E7-4E43-8616-1789C742F839}"/>
          </ac:picMkLst>
        </pc:picChg>
        <pc:cxnChg chg="del">
          <ac:chgData name="آهات مكتومة" userId="35531ba1d56b027a" providerId="LiveId" clId="{9CD553E6-7A09-4243-AF17-C0FD87A39A34}" dt="2021-03-18T09:45:56.316" v="376" actId="478"/>
          <ac:cxnSpMkLst>
            <pc:docMk/>
            <pc:sldMk cId="380394667" sldId="1311"/>
            <ac:cxnSpMk id="13" creationId="{F3556DDF-3EEB-4A9B-8DB5-8979A65A6972}"/>
          </ac:cxnSpMkLst>
        </pc:cxnChg>
        <pc:cxnChg chg="del">
          <ac:chgData name="آهات مكتومة" userId="35531ba1d56b027a" providerId="LiveId" clId="{9CD553E6-7A09-4243-AF17-C0FD87A39A34}" dt="2021-03-18T09:45:56.316" v="376" actId="478"/>
          <ac:cxnSpMkLst>
            <pc:docMk/>
            <pc:sldMk cId="380394667" sldId="1311"/>
            <ac:cxnSpMk id="15" creationId="{80508E28-15D3-493C-8889-D33AEB9EE432}"/>
          </ac:cxnSpMkLst>
        </pc:cxnChg>
        <pc:cxnChg chg="del">
          <ac:chgData name="آهات مكتومة" userId="35531ba1d56b027a" providerId="LiveId" clId="{9CD553E6-7A09-4243-AF17-C0FD87A39A34}" dt="2021-03-18T09:45:56.316" v="376" actId="478"/>
          <ac:cxnSpMkLst>
            <pc:docMk/>
            <pc:sldMk cId="380394667" sldId="1311"/>
            <ac:cxnSpMk id="16" creationId="{1AFA96B7-C000-4379-98FB-0E18FD2CF2A4}"/>
          </ac:cxnSpMkLst>
        </pc:cxnChg>
        <pc:cxnChg chg="del">
          <ac:chgData name="آهات مكتومة" userId="35531ba1d56b027a" providerId="LiveId" clId="{9CD553E6-7A09-4243-AF17-C0FD87A39A34}" dt="2021-03-18T09:45:56.316" v="376" actId="478"/>
          <ac:cxnSpMkLst>
            <pc:docMk/>
            <pc:sldMk cId="380394667" sldId="1311"/>
            <ac:cxnSpMk id="17" creationId="{BD7C7BD5-5BD9-4AA0-A912-15878D441164}"/>
          </ac:cxnSpMkLst>
        </pc:cxnChg>
        <pc:cxnChg chg="del">
          <ac:chgData name="آهات مكتومة" userId="35531ba1d56b027a" providerId="LiveId" clId="{9CD553E6-7A09-4243-AF17-C0FD87A39A34}" dt="2021-03-18T09:45:56.316" v="376" actId="478"/>
          <ac:cxnSpMkLst>
            <pc:docMk/>
            <pc:sldMk cId="380394667" sldId="1311"/>
            <ac:cxnSpMk id="18" creationId="{AC76F4CB-5A01-459A-BB3C-BBF0EAC828D8}"/>
          </ac:cxnSpMkLst>
        </pc:cxnChg>
        <pc:cxnChg chg="del">
          <ac:chgData name="آهات مكتومة" userId="35531ba1d56b027a" providerId="LiveId" clId="{9CD553E6-7A09-4243-AF17-C0FD87A39A34}" dt="2021-03-18T09:45:56.316" v="376" actId="478"/>
          <ac:cxnSpMkLst>
            <pc:docMk/>
            <pc:sldMk cId="380394667" sldId="1311"/>
            <ac:cxnSpMk id="19" creationId="{6E3388EE-FD1B-4A3C-9B62-76B42553335F}"/>
          </ac:cxnSpMkLst>
        </pc:cxnChg>
        <pc:cxnChg chg="del">
          <ac:chgData name="آهات مكتومة" userId="35531ba1d56b027a" providerId="LiveId" clId="{9CD553E6-7A09-4243-AF17-C0FD87A39A34}" dt="2021-03-18T09:45:56.316" v="376" actId="478"/>
          <ac:cxnSpMkLst>
            <pc:docMk/>
            <pc:sldMk cId="380394667" sldId="1311"/>
            <ac:cxnSpMk id="20" creationId="{49AEE0E1-0E4B-42EC-82C1-9BD60F6EBDCE}"/>
          </ac:cxnSpMkLst>
        </pc:cxnChg>
      </pc:sldChg>
      <pc:sldChg chg="del">
        <pc:chgData name="آهات مكتومة" userId="35531ba1d56b027a" providerId="LiveId" clId="{9CD553E6-7A09-4243-AF17-C0FD87A39A34}" dt="2021-03-18T09:03:19.373" v="0" actId="47"/>
        <pc:sldMkLst>
          <pc:docMk/>
          <pc:sldMk cId="3089783387" sldId="1316"/>
        </pc:sldMkLst>
      </pc:sldChg>
      <pc:sldChg chg="del">
        <pc:chgData name="آهات مكتومة" userId="35531ba1d56b027a" providerId="LiveId" clId="{9CD553E6-7A09-4243-AF17-C0FD87A39A34}" dt="2021-03-19T14:21:13.847" v="3789" actId="47"/>
        <pc:sldMkLst>
          <pc:docMk/>
          <pc:sldMk cId="286292669" sldId="1317"/>
        </pc:sldMkLst>
      </pc:sldChg>
      <pc:sldChg chg="add del">
        <pc:chgData name="آهات مكتومة" userId="35531ba1d56b027a" providerId="LiveId" clId="{9CD553E6-7A09-4243-AF17-C0FD87A39A34}" dt="2021-03-18T09:41:01.893" v="365" actId="2890"/>
        <pc:sldMkLst>
          <pc:docMk/>
          <pc:sldMk cId="1182115389" sldId="1318"/>
        </pc:sldMkLst>
      </pc:sldChg>
      <pc:sldChg chg="add del">
        <pc:chgData name="آهات مكتومة" userId="35531ba1d56b027a" providerId="LiveId" clId="{9CD553E6-7A09-4243-AF17-C0FD87A39A34}" dt="2021-03-19T14:21:15.456" v="3790" actId="47"/>
        <pc:sldMkLst>
          <pc:docMk/>
          <pc:sldMk cId="4209047760" sldId="1318"/>
        </pc:sldMkLst>
      </pc:sldChg>
      <pc:sldChg chg="addSp modSp add mod modAnim">
        <pc:chgData name="آهات مكتومة" userId="35531ba1d56b027a" providerId="LiveId" clId="{9CD553E6-7A09-4243-AF17-C0FD87A39A34}" dt="2021-03-18T10:50:07.175" v="434" actId="20577"/>
        <pc:sldMkLst>
          <pc:docMk/>
          <pc:sldMk cId="553936980" sldId="1319"/>
        </pc:sldMkLst>
        <pc:spChg chg="add mod">
          <ac:chgData name="آهات مكتومة" userId="35531ba1d56b027a" providerId="LiveId" clId="{9CD553E6-7A09-4243-AF17-C0FD87A39A34}" dt="2021-03-18T10:49:21.920" v="417"/>
          <ac:spMkLst>
            <pc:docMk/>
            <pc:sldMk cId="553936980" sldId="1319"/>
            <ac:spMk id="6" creationId="{2EC54183-E029-4FA8-B4E6-478F3BA90DA4}"/>
          </ac:spMkLst>
        </pc:spChg>
        <pc:spChg chg="add mod">
          <ac:chgData name="آهات مكتومة" userId="35531ba1d56b027a" providerId="LiveId" clId="{9CD553E6-7A09-4243-AF17-C0FD87A39A34}" dt="2021-03-18T10:49:47.631" v="433" actId="20577"/>
          <ac:spMkLst>
            <pc:docMk/>
            <pc:sldMk cId="553936980" sldId="1319"/>
            <ac:spMk id="7" creationId="{886FE119-E43B-4E81-8CE1-3248D023A6E2}"/>
          </ac:spMkLst>
        </pc:spChg>
        <pc:spChg chg="add mod">
          <ac:chgData name="آهات مكتومة" userId="35531ba1d56b027a" providerId="LiveId" clId="{9CD553E6-7A09-4243-AF17-C0FD87A39A34}" dt="2021-03-18T10:50:07.175" v="434" actId="20577"/>
          <ac:spMkLst>
            <pc:docMk/>
            <pc:sldMk cId="553936980" sldId="1319"/>
            <ac:spMk id="8" creationId="{9E391ADC-24DD-4756-941F-05A2A271D4DD}"/>
          </ac:spMkLst>
        </pc:spChg>
        <pc:spChg chg="add mod">
          <ac:chgData name="آهات مكتومة" userId="35531ba1d56b027a" providerId="LiveId" clId="{9CD553E6-7A09-4243-AF17-C0FD87A39A34}" dt="2021-03-18T10:49:21.920" v="417"/>
          <ac:spMkLst>
            <pc:docMk/>
            <pc:sldMk cId="553936980" sldId="1319"/>
            <ac:spMk id="9" creationId="{B7323893-CDB5-488F-9E77-D2242B0674A0}"/>
          </ac:spMkLst>
        </pc:spChg>
        <pc:picChg chg="add mod">
          <ac:chgData name="آهات مكتومة" userId="35531ba1d56b027a" providerId="LiveId" clId="{9CD553E6-7A09-4243-AF17-C0FD87A39A34}" dt="2021-03-18T10:46:39.255" v="416" actId="14100"/>
          <ac:picMkLst>
            <pc:docMk/>
            <pc:sldMk cId="553936980" sldId="1319"/>
            <ac:picMk id="5" creationId="{D01EF366-7BD3-4046-BB1C-9275D504AE80}"/>
          </ac:picMkLst>
        </pc:picChg>
      </pc:sldChg>
      <pc:sldChg chg="addSp modSp add mod modAnim">
        <pc:chgData name="آهات مكتومة" userId="35531ba1d56b027a" providerId="LiveId" clId="{9CD553E6-7A09-4243-AF17-C0FD87A39A34}" dt="2021-03-19T11:26:52.770" v="1241" actId="1035"/>
        <pc:sldMkLst>
          <pc:docMk/>
          <pc:sldMk cId="2051524784" sldId="1320"/>
        </pc:sldMkLst>
        <pc:spChg chg="add mod">
          <ac:chgData name="آهات مكتومة" userId="35531ba1d56b027a" providerId="LiveId" clId="{9CD553E6-7A09-4243-AF17-C0FD87A39A34}" dt="2021-03-19T11:08:46.262" v="965" actId="1076"/>
          <ac:spMkLst>
            <pc:docMk/>
            <pc:sldMk cId="2051524784" sldId="1320"/>
            <ac:spMk id="6" creationId="{382A224C-E3EF-4535-909F-59D09300C7AB}"/>
          </ac:spMkLst>
        </pc:spChg>
        <pc:spChg chg="add mod">
          <ac:chgData name="آهات مكتومة" userId="35531ba1d56b027a" providerId="LiveId" clId="{9CD553E6-7A09-4243-AF17-C0FD87A39A34}" dt="2021-03-19T11:08:46.262" v="965" actId="1076"/>
          <ac:spMkLst>
            <pc:docMk/>
            <pc:sldMk cId="2051524784" sldId="1320"/>
            <ac:spMk id="8" creationId="{066C384D-6C84-4BF2-BAE1-527544AA7A2C}"/>
          </ac:spMkLst>
        </pc:spChg>
        <pc:spChg chg="add mod">
          <ac:chgData name="آهات مكتومة" userId="35531ba1d56b027a" providerId="LiveId" clId="{9CD553E6-7A09-4243-AF17-C0FD87A39A34}" dt="2021-03-19T11:26:29.731" v="1204" actId="1035"/>
          <ac:spMkLst>
            <pc:docMk/>
            <pc:sldMk cId="2051524784" sldId="1320"/>
            <ac:spMk id="10" creationId="{CEABFA7B-3927-436C-9677-09FBDB5C3863}"/>
          </ac:spMkLst>
        </pc:spChg>
        <pc:spChg chg="add mod">
          <ac:chgData name="آهات مكتومة" userId="35531ba1d56b027a" providerId="LiveId" clId="{9CD553E6-7A09-4243-AF17-C0FD87A39A34}" dt="2021-03-19T11:14:57.283" v="1060" actId="1076"/>
          <ac:spMkLst>
            <pc:docMk/>
            <pc:sldMk cId="2051524784" sldId="1320"/>
            <ac:spMk id="12" creationId="{1C2D460A-A844-4B18-8312-39014D03682F}"/>
          </ac:spMkLst>
        </pc:spChg>
        <pc:spChg chg="add mod">
          <ac:chgData name="آهات مكتومة" userId="35531ba1d56b027a" providerId="LiveId" clId="{9CD553E6-7A09-4243-AF17-C0FD87A39A34}" dt="2021-03-19T11:26:36.256" v="1215" actId="1035"/>
          <ac:spMkLst>
            <pc:docMk/>
            <pc:sldMk cId="2051524784" sldId="1320"/>
            <ac:spMk id="14" creationId="{7D58234C-714A-4F23-AFF7-B9C7D45BF185}"/>
          </ac:spMkLst>
        </pc:spChg>
        <pc:spChg chg="add mod">
          <ac:chgData name="آهات مكتومة" userId="35531ba1d56b027a" providerId="LiveId" clId="{9CD553E6-7A09-4243-AF17-C0FD87A39A34}" dt="2021-03-19T11:26:42.449" v="1229" actId="1035"/>
          <ac:spMkLst>
            <pc:docMk/>
            <pc:sldMk cId="2051524784" sldId="1320"/>
            <ac:spMk id="15" creationId="{C7440EF2-7CE7-4754-B3D5-B4EDF9B9AA9F}"/>
          </ac:spMkLst>
        </pc:spChg>
        <pc:spChg chg="add mod">
          <ac:chgData name="آهات مكتومة" userId="35531ba1d56b027a" providerId="LiveId" clId="{9CD553E6-7A09-4243-AF17-C0FD87A39A34}" dt="2021-03-19T11:08:46.262" v="965" actId="1076"/>
          <ac:spMkLst>
            <pc:docMk/>
            <pc:sldMk cId="2051524784" sldId="1320"/>
            <ac:spMk id="16" creationId="{3BF81A48-A533-4179-9418-B5A79533D1A7}"/>
          </ac:spMkLst>
        </pc:spChg>
        <pc:spChg chg="add mod">
          <ac:chgData name="آهات مكتومة" userId="35531ba1d56b027a" providerId="LiveId" clId="{9CD553E6-7A09-4243-AF17-C0FD87A39A34}" dt="2021-03-19T11:26:52.770" v="1241" actId="1035"/>
          <ac:spMkLst>
            <pc:docMk/>
            <pc:sldMk cId="2051524784" sldId="1320"/>
            <ac:spMk id="19" creationId="{3F2DC9E2-11A8-4A93-A2D5-C3FD993D4AB6}"/>
          </ac:spMkLst>
        </pc:spChg>
        <pc:spChg chg="add mod">
          <ac:chgData name="آهات مكتومة" userId="35531ba1d56b027a" providerId="LiveId" clId="{9CD553E6-7A09-4243-AF17-C0FD87A39A34}" dt="2021-03-19T11:10:54.873" v="1004" actId="14100"/>
          <ac:spMkLst>
            <pc:docMk/>
            <pc:sldMk cId="2051524784" sldId="1320"/>
            <ac:spMk id="20" creationId="{3F30B554-CECE-45F6-95FD-4C879939CD2B}"/>
          </ac:spMkLst>
        </pc:spChg>
        <pc:spChg chg="add mod">
          <ac:chgData name="آهات مكتومة" userId="35531ba1d56b027a" providerId="LiveId" clId="{9CD553E6-7A09-4243-AF17-C0FD87A39A34}" dt="2021-03-19T11:13:46.016" v="1059" actId="1035"/>
          <ac:spMkLst>
            <pc:docMk/>
            <pc:sldMk cId="2051524784" sldId="1320"/>
            <ac:spMk id="21" creationId="{AF4FFF41-6BAF-4AF7-A9D2-36B715BEB292}"/>
          </ac:spMkLst>
        </pc:spChg>
        <pc:spChg chg="add mod">
          <ac:chgData name="آهات مكتومة" userId="35531ba1d56b027a" providerId="LiveId" clId="{9CD553E6-7A09-4243-AF17-C0FD87A39A34}" dt="2021-03-19T11:26:52.770" v="1241" actId="1035"/>
          <ac:spMkLst>
            <pc:docMk/>
            <pc:sldMk cId="2051524784" sldId="1320"/>
            <ac:spMk id="22" creationId="{27DBE6D5-026D-4ECD-A910-941C7DA4DDC9}"/>
          </ac:spMkLst>
        </pc:spChg>
        <pc:picChg chg="add mod">
          <ac:chgData name="آهات مكتومة" userId="35531ba1d56b027a" providerId="LiveId" clId="{9CD553E6-7A09-4243-AF17-C0FD87A39A34}" dt="2021-03-18T10:55:25.974" v="443" actId="14100"/>
          <ac:picMkLst>
            <pc:docMk/>
            <pc:sldMk cId="2051524784" sldId="1320"/>
            <ac:picMk id="5" creationId="{E50456D6-6539-4DAD-B154-16C4E840F66E}"/>
          </ac:picMkLst>
        </pc:picChg>
        <pc:picChg chg="add mod">
          <ac:chgData name="آهات مكتومة" userId="35531ba1d56b027a" providerId="LiveId" clId="{9CD553E6-7A09-4243-AF17-C0FD87A39A34}" dt="2021-03-19T11:09:42.078" v="983" actId="1037"/>
          <ac:picMkLst>
            <pc:docMk/>
            <pc:sldMk cId="2051524784" sldId="1320"/>
            <ac:picMk id="13" creationId="{13ED9E1D-4226-4E8E-8E58-FAD9EEB89244}"/>
          </ac:picMkLst>
        </pc:picChg>
        <pc:picChg chg="add mod">
          <ac:chgData name="آهات مكتومة" userId="35531ba1d56b027a" providerId="LiveId" clId="{9CD553E6-7A09-4243-AF17-C0FD87A39A34}" dt="2021-03-19T11:08:46.262" v="965" actId="1076"/>
          <ac:picMkLst>
            <pc:docMk/>
            <pc:sldMk cId="2051524784" sldId="1320"/>
            <ac:picMk id="17" creationId="{02BB83FE-68F8-43CD-B84D-77F7C7A4B8AB}"/>
          </ac:picMkLst>
        </pc:picChg>
        <pc:picChg chg="add mod">
          <ac:chgData name="آهات مكتومة" userId="35531ba1d56b027a" providerId="LiveId" clId="{9CD553E6-7A09-4243-AF17-C0FD87A39A34}" dt="2021-03-19T11:09:42.078" v="983" actId="1037"/>
          <ac:picMkLst>
            <pc:docMk/>
            <pc:sldMk cId="2051524784" sldId="1320"/>
            <ac:picMk id="18" creationId="{0FD814CB-AA41-4603-A6A3-7DFA8B781983}"/>
          </ac:picMkLst>
        </pc:picChg>
        <pc:picChg chg="mod modCrop">
          <ac:chgData name="آهات مكتومة" userId="35531ba1d56b027a" providerId="LiveId" clId="{9CD553E6-7A09-4243-AF17-C0FD87A39A34}" dt="2021-03-19T11:16:44.200" v="1105" actId="732"/>
          <ac:picMkLst>
            <pc:docMk/>
            <pc:sldMk cId="2051524784" sldId="1320"/>
            <ac:picMk id="102" creationId="{00000000-0000-0000-0000-000000000000}"/>
          </ac:picMkLst>
        </pc:picChg>
        <pc:cxnChg chg="add mod">
          <ac:chgData name="آهات مكتومة" userId="35531ba1d56b027a" providerId="LiveId" clId="{9CD553E6-7A09-4243-AF17-C0FD87A39A34}" dt="2021-03-19T10:54:45.203" v="765" actId="1035"/>
          <ac:cxnSpMkLst>
            <pc:docMk/>
            <pc:sldMk cId="2051524784" sldId="1320"/>
            <ac:cxnSpMk id="7" creationId="{E35126BE-0278-455D-99BC-ED97E756951D}"/>
          </ac:cxnSpMkLst>
        </pc:cxnChg>
        <pc:cxnChg chg="add mod">
          <ac:chgData name="آهات مكتومة" userId="35531ba1d56b027a" providerId="LiveId" clId="{9CD553E6-7A09-4243-AF17-C0FD87A39A34}" dt="2021-03-19T10:55:46.804" v="794" actId="14100"/>
          <ac:cxnSpMkLst>
            <pc:docMk/>
            <pc:sldMk cId="2051524784" sldId="1320"/>
            <ac:cxnSpMk id="9" creationId="{F78C5C97-E0AD-4CA0-8454-D3B56E866C13}"/>
          </ac:cxnSpMkLst>
        </pc:cxnChg>
        <pc:cxnChg chg="add mod">
          <ac:chgData name="آهات مكتومة" userId="35531ba1d56b027a" providerId="LiveId" clId="{9CD553E6-7A09-4243-AF17-C0FD87A39A34}" dt="2021-03-19T11:22:53.276" v="1116" actId="14861"/>
          <ac:cxnSpMkLst>
            <pc:docMk/>
            <pc:sldMk cId="2051524784" sldId="1320"/>
            <ac:cxnSpMk id="11" creationId="{E2C183EE-5447-47B5-BA51-3098602EA93C}"/>
          </ac:cxnSpMkLst>
        </pc:cxnChg>
        <pc:cxnChg chg="add mod">
          <ac:chgData name="آهات مكتومة" userId="35531ba1d56b027a" providerId="LiveId" clId="{9CD553E6-7A09-4243-AF17-C0FD87A39A34}" dt="2021-03-19T11:23:37.213" v="1126" actId="14100"/>
          <ac:cxnSpMkLst>
            <pc:docMk/>
            <pc:sldMk cId="2051524784" sldId="1320"/>
            <ac:cxnSpMk id="23" creationId="{FD1A2387-0120-40F1-B5F0-1146DA70D9D0}"/>
          </ac:cxnSpMkLst>
        </pc:cxnChg>
        <pc:cxnChg chg="add mod">
          <ac:chgData name="آهات مكتومة" userId="35531ba1d56b027a" providerId="LiveId" clId="{9CD553E6-7A09-4243-AF17-C0FD87A39A34}" dt="2021-03-19T11:23:50.583" v="1188" actId="14100"/>
          <ac:cxnSpMkLst>
            <pc:docMk/>
            <pc:sldMk cId="2051524784" sldId="1320"/>
            <ac:cxnSpMk id="24" creationId="{279F4DFC-4B73-4C52-BF30-526FC92405EC}"/>
          </ac:cxnSpMkLst>
        </pc:cxnChg>
        <pc:cxnChg chg="add mod">
          <ac:chgData name="آهات مكتومة" userId="35531ba1d56b027a" providerId="LiveId" clId="{9CD553E6-7A09-4243-AF17-C0FD87A39A34}" dt="2021-03-19T11:26:02.986" v="1197" actId="14100"/>
          <ac:cxnSpMkLst>
            <pc:docMk/>
            <pc:sldMk cId="2051524784" sldId="1320"/>
            <ac:cxnSpMk id="25" creationId="{07CED979-F3C0-473F-92D6-FFC7F6871B12}"/>
          </ac:cxnSpMkLst>
        </pc:cxnChg>
      </pc:sldChg>
      <pc:sldChg chg="addSp delSp modSp add mod ord modAnim">
        <pc:chgData name="آهات مكتومة" userId="35531ba1d56b027a" providerId="LiveId" clId="{9CD553E6-7A09-4243-AF17-C0FD87A39A34}" dt="2021-03-19T15:01:42.802" v="4098" actId="1076"/>
        <pc:sldMkLst>
          <pc:docMk/>
          <pc:sldMk cId="3427173054" sldId="1321"/>
        </pc:sldMkLst>
        <pc:picChg chg="add mod">
          <ac:chgData name="آهات مكتومة" userId="35531ba1d56b027a" providerId="LiveId" clId="{9CD553E6-7A09-4243-AF17-C0FD87A39A34}" dt="2021-03-19T13:34:28.328" v="3601" actId="14100"/>
          <ac:picMkLst>
            <pc:docMk/>
            <pc:sldMk cId="3427173054" sldId="1321"/>
            <ac:picMk id="3" creationId="{3185AA2C-A447-46EE-910B-0FEB59907F70}"/>
          </ac:picMkLst>
        </pc:picChg>
        <pc:picChg chg="add mod">
          <ac:chgData name="آهات مكتومة" userId="35531ba1d56b027a" providerId="LiveId" clId="{9CD553E6-7A09-4243-AF17-C0FD87A39A34}" dt="2021-03-19T13:35:00.948" v="3610"/>
          <ac:picMkLst>
            <pc:docMk/>
            <pc:sldMk cId="3427173054" sldId="1321"/>
            <ac:picMk id="7" creationId="{68CC0682-E4EE-400E-9D24-BFA2CF9B980C}"/>
          </ac:picMkLst>
        </pc:picChg>
        <pc:picChg chg="add mod">
          <ac:chgData name="آهات مكتومة" userId="35531ba1d56b027a" providerId="LiveId" clId="{9CD553E6-7A09-4243-AF17-C0FD87A39A34}" dt="2021-03-19T13:34:50.942" v="3608" actId="1076"/>
          <ac:picMkLst>
            <pc:docMk/>
            <pc:sldMk cId="3427173054" sldId="1321"/>
            <ac:picMk id="8" creationId="{9BF345E2-264B-415E-88D9-AE31C6007947}"/>
          </ac:picMkLst>
        </pc:picChg>
        <pc:picChg chg="mod modCrop">
          <ac:chgData name="آهات مكتومة" userId="35531ba1d56b027a" providerId="LiveId" clId="{9CD553E6-7A09-4243-AF17-C0FD87A39A34}" dt="2021-03-19T13:02:12.045" v="3354" actId="732"/>
          <ac:picMkLst>
            <pc:docMk/>
            <pc:sldMk cId="3427173054" sldId="1321"/>
            <ac:picMk id="102" creationId="{00000000-0000-0000-0000-000000000000}"/>
          </ac:picMkLst>
        </pc:picChg>
        <pc:picChg chg="add del mod">
          <ac:chgData name="آهات مكتومة" userId="35531ba1d56b027a" providerId="LiveId" clId="{9CD553E6-7A09-4243-AF17-C0FD87A39A34}" dt="2021-03-19T15:01:16.014" v="4091" actId="478"/>
          <ac:picMkLst>
            <pc:docMk/>
            <pc:sldMk cId="3427173054" sldId="1321"/>
            <ac:picMk id="5122" creationId="{250B6998-F398-43F6-A882-972C9686C6DE}"/>
          </ac:picMkLst>
        </pc:picChg>
        <pc:picChg chg="add mod">
          <ac:chgData name="آهات مكتومة" userId="35531ba1d56b027a" providerId="LiveId" clId="{9CD553E6-7A09-4243-AF17-C0FD87A39A34}" dt="2021-03-19T15:01:42.802" v="4098" actId="1076"/>
          <ac:picMkLst>
            <pc:docMk/>
            <pc:sldMk cId="3427173054" sldId="1321"/>
            <ac:picMk id="5124" creationId="{BCF02F60-7A6A-4578-963A-CFF7ACEA77D2}"/>
          </ac:picMkLst>
        </pc:picChg>
      </pc:sldChg>
      <pc:sldChg chg="addSp delSp modSp add mod modAnim">
        <pc:chgData name="آهات مكتومة" userId="35531ba1d56b027a" providerId="LiveId" clId="{9CD553E6-7A09-4243-AF17-C0FD87A39A34}" dt="2021-03-19T13:01:57.379" v="3352" actId="732"/>
        <pc:sldMkLst>
          <pc:docMk/>
          <pc:sldMk cId="1891952614" sldId="1322"/>
        </pc:sldMkLst>
        <pc:spChg chg="add mod">
          <ac:chgData name="آهات مكتومة" userId="35531ba1d56b027a" providerId="LiveId" clId="{9CD553E6-7A09-4243-AF17-C0FD87A39A34}" dt="2021-03-19T13:00:40.025" v="3345" actId="1038"/>
          <ac:spMkLst>
            <pc:docMk/>
            <pc:sldMk cId="1891952614" sldId="1322"/>
            <ac:spMk id="10" creationId="{D1CD1272-846C-4BB6-9104-259640DB3A77}"/>
          </ac:spMkLst>
        </pc:spChg>
        <pc:spChg chg="add mod">
          <ac:chgData name="آهات مكتومة" userId="35531ba1d56b027a" providerId="LiveId" clId="{9CD553E6-7A09-4243-AF17-C0FD87A39A34}" dt="2021-03-19T13:01:21.730" v="3350" actId="20577"/>
          <ac:spMkLst>
            <pc:docMk/>
            <pc:sldMk cId="1891952614" sldId="1322"/>
            <ac:spMk id="12" creationId="{215A2142-3016-46FC-A2CB-128340FE944A}"/>
          </ac:spMkLst>
        </pc:spChg>
        <pc:picChg chg="add mod">
          <ac:chgData name="آهات مكتومة" userId="35531ba1d56b027a" providerId="LiveId" clId="{9CD553E6-7A09-4243-AF17-C0FD87A39A34}" dt="2021-03-19T13:00:40.025" v="3345" actId="1038"/>
          <ac:picMkLst>
            <pc:docMk/>
            <pc:sldMk cId="1891952614" sldId="1322"/>
            <ac:picMk id="8" creationId="{AA9E85E2-93F3-43D8-B788-ED8472D7C95B}"/>
          </ac:picMkLst>
        </pc:picChg>
        <pc:picChg chg="add mod">
          <ac:chgData name="آهات مكتومة" userId="35531ba1d56b027a" providerId="LiveId" clId="{9CD553E6-7A09-4243-AF17-C0FD87A39A34}" dt="2021-03-19T13:00:40.025" v="3345" actId="1038"/>
          <ac:picMkLst>
            <pc:docMk/>
            <pc:sldMk cId="1891952614" sldId="1322"/>
            <ac:picMk id="9" creationId="{52F4375E-7D9B-4E26-BF55-116527BDC206}"/>
          </ac:picMkLst>
        </pc:picChg>
        <pc:picChg chg="add mod">
          <ac:chgData name="آهات مكتومة" userId="35531ba1d56b027a" providerId="LiveId" clId="{9CD553E6-7A09-4243-AF17-C0FD87A39A34}" dt="2021-03-19T13:00:40.025" v="3345" actId="1038"/>
          <ac:picMkLst>
            <pc:docMk/>
            <pc:sldMk cId="1891952614" sldId="1322"/>
            <ac:picMk id="11" creationId="{E1A441F3-F290-4ACB-96A7-A75FF29BA825}"/>
          </ac:picMkLst>
        </pc:picChg>
        <pc:picChg chg="mod modCrop">
          <ac:chgData name="آهات مكتومة" userId="35531ba1d56b027a" providerId="LiveId" clId="{9CD553E6-7A09-4243-AF17-C0FD87A39A34}" dt="2021-03-19T13:01:57.379" v="3352" actId="732"/>
          <ac:picMkLst>
            <pc:docMk/>
            <pc:sldMk cId="1891952614" sldId="1322"/>
            <ac:picMk id="102" creationId="{00000000-0000-0000-0000-000000000000}"/>
          </ac:picMkLst>
        </pc:picChg>
        <pc:picChg chg="add del">
          <ac:chgData name="آهات مكتومة" userId="35531ba1d56b027a" providerId="LiveId" clId="{9CD553E6-7A09-4243-AF17-C0FD87A39A34}" dt="2021-03-19T12:59:15.089" v="3292" actId="478"/>
          <ac:picMkLst>
            <pc:docMk/>
            <pc:sldMk cId="1891952614" sldId="1322"/>
            <ac:picMk id="2050" creationId="{719BD1BB-3540-49F2-9940-04253CE4B47E}"/>
          </ac:picMkLst>
        </pc:picChg>
        <pc:picChg chg="add del mod">
          <ac:chgData name="آهات مكتومة" userId="35531ba1d56b027a" providerId="LiveId" clId="{9CD553E6-7A09-4243-AF17-C0FD87A39A34}" dt="2021-03-19T12:59:58.754" v="3297" actId="478"/>
          <ac:picMkLst>
            <pc:docMk/>
            <pc:sldMk cId="1891952614" sldId="1322"/>
            <ac:picMk id="2052" creationId="{250260D6-BC19-417B-B612-D2ED54F21B9D}"/>
          </ac:picMkLst>
        </pc:picChg>
        <pc:picChg chg="add mod">
          <ac:chgData name="آهات مكتومة" userId="35531ba1d56b027a" providerId="LiveId" clId="{9CD553E6-7A09-4243-AF17-C0FD87A39A34}" dt="2021-03-19T13:00:11.800" v="3319" actId="1037"/>
          <ac:picMkLst>
            <pc:docMk/>
            <pc:sldMk cId="1891952614" sldId="1322"/>
            <ac:picMk id="2054" creationId="{897EA2F2-3E95-4960-B886-8EBC9E605493}"/>
          </ac:picMkLst>
        </pc:picChg>
      </pc:sldChg>
      <pc:sldChg chg="add del">
        <pc:chgData name="آهات مكتومة" userId="35531ba1d56b027a" providerId="LiveId" clId="{9CD553E6-7A09-4243-AF17-C0FD87A39A34}" dt="2021-03-19T13:02:16.021" v="3355" actId="47"/>
        <pc:sldMkLst>
          <pc:docMk/>
          <pc:sldMk cId="881580258" sldId="1323"/>
        </pc:sldMkLst>
      </pc:sldChg>
      <pc:sldChg chg="add del">
        <pc:chgData name="آهات مكتومة" userId="35531ba1d56b027a" providerId="LiveId" clId="{9CD553E6-7A09-4243-AF17-C0FD87A39A34}" dt="2021-03-19T13:02:17.039" v="3356" actId="47"/>
        <pc:sldMkLst>
          <pc:docMk/>
          <pc:sldMk cId="4041482067" sldId="1324"/>
        </pc:sldMkLst>
      </pc:sldChg>
      <pc:sldChg chg="add del">
        <pc:chgData name="آهات مكتومة" userId="35531ba1d56b027a" providerId="LiveId" clId="{9CD553E6-7A09-4243-AF17-C0FD87A39A34}" dt="2021-03-19T13:02:18.530" v="3357" actId="47"/>
        <pc:sldMkLst>
          <pc:docMk/>
          <pc:sldMk cId="2852436275" sldId="1325"/>
        </pc:sldMkLst>
      </pc:sldChg>
      <pc:sldChg chg="addSp delSp modSp add mod delAnim modAnim">
        <pc:chgData name="آهات مكتومة" userId="35531ba1d56b027a" providerId="LiveId" clId="{9CD553E6-7A09-4243-AF17-C0FD87A39A34}" dt="2021-03-19T11:37:33.553" v="1594"/>
        <pc:sldMkLst>
          <pc:docMk/>
          <pc:sldMk cId="2931076571" sldId="1326"/>
        </pc:sldMkLst>
        <pc:spChg chg="mod">
          <ac:chgData name="آهات مكتومة" userId="35531ba1d56b027a" providerId="LiveId" clId="{9CD553E6-7A09-4243-AF17-C0FD87A39A34}" dt="2021-03-19T11:36:01.905" v="1583" actId="1036"/>
          <ac:spMkLst>
            <pc:docMk/>
            <pc:sldMk cId="2931076571" sldId="1326"/>
            <ac:spMk id="6" creationId="{382A224C-E3EF-4535-909F-59D09300C7AB}"/>
          </ac:spMkLst>
        </pc:spChg>
        <pc:spChg chg="mod">
          <ac:chgData name="آهات مكتومة" userId="35531ba1d56b027a" providerId="LiveId" clId="{9CD553E6-7A09-4243-AF17-C0FD87A39A34}" dt="2021-03-19T11:36:01.905" v="1583" actId="1036"/>
          <ac:spMkLst>
            <pc:docMk/>
            <pc:sldMk cId="2931076571" sldId="1326"/>
            <ac:spMk id="8" creationId="{066C384D-6C84-4BF2-BAE1-527544AA7A2C}"/>
          </ac:spMkLst>
        </pc:spChg>
        <pc:spChg chg="del">
          <ac:chgData name="آهات مكتومة" userId="35531ba1d56b027a" providerId="LiveId" clId="{9CD553E6-7A09-4243-AF17-C0FD87A39A34}" dt="2021-03-19T11:33:42.887" v="1326" actId="478"/>
          <ac:spMkLst>
            <pc:docMk/>
            <pc:sldMk cId="2931076571" sldId="1326"/>
            <ac:spMk id="10" creationId="{CEABFA7B-3927-436C-9677-09FBDB5C3863}"/>
          </ac:spMkLst>
        </pc:spChg>
        <pc:spChg chg="mod ord">
          <ac:chgData name="آهات مكتومة" userId="35531ba1d56b027a" providerId="LiveId" clId="{9CD553E6-7A09-4243-AF17-C0FD87A39A34}" dt="2021-03-19T11:36:01.905" v="1583" actId="1036"/>
          <ac:spMkLst>
            <pc:docMk/>
            <pc:sldMk cId="2931076571" sldId="1326"/>
            <ac:spMk id="12" creationId="{1C2D460A-A844-4B18-8312-39014D03682F}"/>
          </ac:spMkLst>
        </pc:spChg>
        <pc:spChg chg="mod">
          <ac:chgData name="آهات مكتومة" userId="35531ba1d56b027a" providerId="LiveId" clId="{9CD553E6-7A09-4243-AF17-C0FD87A39A34}" dt="2021-03-19T11:36:01.905" v="1583" actId="1036"/>
          <ac:spMkLst>
            <pc:docMk/>
            <pc:sldMk cId="2931076571" sldId="1326"/>
            <ac:spMk id="14" creationId="{7D58234C-714A-4F23-AFF7-B9C7D45BF185}"/>
          </ac:spMkLst>
        </pc:spChg>
        <pc:spChg chg="mod">
          <ac:chgData name="آهات مكتومة" userId="35531ba1d56b027a" providerId="LiveId" clId="{9CD553E6-7A09-4243-AF17-C0FD87A39A34}" dt="2021-03-19T11:36:01.905" v="1583" actId="1036"/>
          <ac:spMkLst>
            <pc:docMk/>
            <pc:sldMk cId="2931076571" sldId="1326"/>
            <ac:spMk id="15" creationId="{C7440EF2-7CE7-4754-B3D5-B4EDF9B9AA9F}"/>
          </ac:spMkLst>
        </pc:spChg>
        <pc:spChg chg="mod">
          <ac:chgData name="آهات مكتومة" userId="35531ba1d56b027a" providerId="LiveId" clId="{9CD553E6-7A09-4243-AF17-C0FD87A39A34}" dt="2021-03-19T11:36:01.905" v="1583" actId="1036"/>
          <ac:spMkLst>
            <pc:docMk/>
            <pc:sldMk cId="2931076571" sldId="1326"/>
            <ac:spMk id="16" creationId="{3BF81A48-A533-4179-9418-B5A79533D1A7}"/>
          </ac:spMkLst>
        </pc:spChg>
        <pc:spChg chg="del mod">
          <ac:chgData name="آهات مكتومة" userId="35531ba1d56b027a" providerId="LiveId" clId="{9CD553E6-7A09-4243-AF17-C0FD87A39A34}" dt="2021-03-19T11:35:37.801" v="1531" actId="478"/>
          <ac:spMkLst>
            <pc:docMk/>
            <pc:sldMk cId="2931076571" sldId="1326"/>
            <ac:spMk id="19" creationId="{3F2DC9E2-11A8-4A93-A2D5-C3FD993D4AB6}"/>
          </ac:spMkLst>
        </pc:spChg>
        <pc:spChg chg="del">
          <ac:chgData name="آهات مكتومة" userId="35531ba1d56b027a" providerId="LiveId" clId="{9CD553E6-7A09-4243-AF17-C0FD87A39A34}" dt="2021-03-19T11:36:20.238" v="1585" actId="478"/>
          <ac:spMkLst>
            <pc:docMk/>
            <pc:sldMk cId="2931076571" sldId="1326"/>
            <ac:spMk id="20" creationId="{3F30B554-CECE-45F6-95FD-4C879939CD2B}"/>
          </ac:spMkLst>
        </pc:spChg>
        <pc:spChg chg="del">
          <ac:chgData name="آهات مكتومة" userId="35531ba1d56b027a" providerId="LiveId" clId="{9CD553E6-7A09-4243-AF17-C0FD87A39A34}" dt="2021-03-19T11:36:24.638" v="1586" actId="478"/>
          <ac:spMkLst>
            <pc:docMk/>
            <pc:sldMk cId="2931076571" sldId="1326"/>
            <ac:spMk id="21" creationId="{AF4FFF41-6BAF-4AF7-A9D2-36B715BEB292}"/>
          </ac:spMkLst>
        </pc:spChg>
        <pc:spChg chg="del">
          <ac:chgData name="آهات مكتومة" userId="35531ba1d56b027a" providerId="LiveId" clId="{9CD553E6-7A09-4243-AF17-C0FD87A39A34}" dt="2021-03-19T11:35:40.375" v="1532" actId="478"/>
          <ac:spMkLst>
            <pc:docMk/>
            <pc:sldMk cId="2931076571" sldId="1326"/>
            <ac:spMk id="22" creationId="{27DBE6D5-026D-4ECD-A910-941C7DA4DDC9}"/>
          </ac:spMkLst>
        </pc:spChg>
        <pc:picChg chg="del">
          <ac:chgData name="آهات مكتومة" userId="35531ba1d56b027a" providerId="LiveId" clId="{9CD553E6-7A09-4243-AF17-C0FD87A39A34}" dt="2021-03-19T11:30:48.801" v="1243" actId="478"/>
          <ac:picMkLst>
            <pc:docMk/>
            <pc:sldMk cId="2931076571" sldId="1326"/>
            <ac:picMk id="5" creationId="{E50456D6-6539-4DAD-B154-16C4E840F66E}"/>
          </ac:picMkLst>
        </pc:picChg>
        <pc:picChg chg="mod">
          <ac:chgData name="آهات مكتومة" userId="35531ba1d56b027a" providerId="LiveId" clId="{9CD553E6-7A09-4243-AF17-C0FD87A39A34}" dt="2021-03-19T11:36:01.905" v="1583" actId="1036"/>
          <ac:picMkLst>
            <pc:docMk/>
            <pc:sldMk cId="2931076571" sldId="1326"/>
            <ac:picMk id="17" creationId="{02BB83FE-68F8-43CD-B84D-77F7C7A4B8AB}"/>
          </ac:picMkLst>
        </pc:picChg>
        <pc:picChg chg="del">
          <ac:chgData name="آهات مكتومة" userId="35531ba1d56b027a" providerId="LiveId" clId="{9CD553E6-7A09-4243-AF17-C0FD87A39A34}" dt="2021-03-19T11:36:16.089" v="1584" actId="478"/>
          <ac:picMkLst>
            <pc:docMk/>
            <pc:sldMk cId="2931076571" sldId="1326"/>
            <ac:picMk id="18" creationId="{0FD814CB-AA41-4603-A6A3-7DFA8B781983}"/>
          </ac:picMkLst>
        </pc:picChg>
        <pc:picChg chg="add mod ord">
          <ac:chgData name="آهات مكتومة" userId="35531ba1d56b027a" providerId="LiveId" clId="{9CD553E6-7A09-4243-AF17-C0FD87A39A34}" dt="2021-03-19T11:31:25.513" v="1281" actId="170"/>
          <ac:picMkLst>
            <pc:docMk/>
            <pc:sldMk cId="2931076571" sldId="1326"/>
            <ac:picMk id="26" creationId="{D64EEF14-8FDE-4170-82E5-F994FB09E8E4}"/>
          </ac:picMkLst>
        </pc:picChg>
        <pc:picChg chg="add mod">
          <ac:chgData name="آهات مكتومة" userId="35531ba1d56b027a" providerId="LiveId" clId="{9CD553E6-7A09-4243-AF17-C0FD87A39A34}" dt="2021-03-19T11:36:46.198" v="1590"/>
          <ac:picMkLst>
            <pc:docMk/>
            <pc:sldMk cId="2931076571" sldId="1326"/>
            <ac:picMk id="30" creationId="{F63F6E30-ADE3-4DF6-BF95-219565CBE4F4}"/>
          </ac:picMkLst>
        </pc:picChg>
        <pc:cxnChg chg="mod">
          <ac:chgData name="آهات مكتومة" userId="35531ba1d56b027a" providerId="LiveId" clId="{9CD553E6-7A09-4243-AF17-C0FD87A39A34}" dt="2021-03-19T11:32:06.646" v="1289" actId="14100"/>
          <ac:cxnSpMkLst>
            <pc:docMk/>
            <pc:sldMk cId="2931076571" sldId="1326"/>
            <ac:cxnSpMk id="7" creationId="{E35126BE-0278-455D-99BC-ED97E756951D}"/>
          </ac:cxnSpMkLst>
        </pc:cxnChg>
        <pc:cxnChg chg="mod">
          <ac:chgData name="آهات مكتومة" userId="35531ba1d56b027a" providerId="LiveId" clId="{9CD553E6-7A09-4243-AF17-C0FD87A39A34}" dt="2021-03-19T11:33:06.084" v="1322" actId="14100"/>
          <ac:cxnSpMkLst>
            <pc:docMk/>
            <pc:sldMk cId="2931076571" sldId="1326"/>
            <ac:cxnSpMk id="9" creationId="{F78C5C97-E0AD-4CA0-8454-D3B56E866C13}"/>
          </ac:cxnSpMkLst>
        </pc:cxnChg>
        <pc:cxnChg chg="del">
          <ac:chgData name="آهات مكتومة" userId="35531ba1d56b027a" providerId="LiveId" clId="{9CD553E6-7A09-4243-AF17-C0FD87A39A34}" dt="2021-03-19T11:33:55.511" v="1333" actId="478"/>
          <ac:cxnSpMkLst>
            <pc:docMk/>
            <pc:sldMk cId="2931076571" sldId="1326"/>
            <ac:cxnSpMk id="11" creationId="{E2C183EE-5447-47B5-BA51-3098602EA93C}"/>
          </ac:cxnSpMkLst>
        </pc:cxnChg>
        <pc:cxnChg chg="mod">
          <ac:chgData name="آهات مكتومة" userId="35531ba1d56b027a" providerId="LiveId" clId="{9CD553E6-7A09-4243-AF17-C0FD87A39A34}" dt="2021-03-19T11:34:24.446" v="1351" actId="14100"/>
          <ac:cxnSpMkLst>
            <pc:docMk/>
            <pc:sldMk cId="2931076571" sldId="1326"/>
            <ac:cxnSpMk id="23" creationId="{FD1A2387-0120-40F1-B5F0-1146DA70D9D0}"/>
          </ac:cxnSpMkLst>
        </pc:cxnChg>
        <pc:cxnChg chg="mod">
          <ac:chgData name="آهات مكتومة" userId="35531ba1d56b027a" providerId="LiveId" clId="{9CD553E6-7A09-4243-AF17-C0FD87A39A34}" dt="2021-03-19T11:34:38.929" v="1434" actId="14100"/>
          <ac:cxnSpMkLst>
            <pc:docMk/>
            <pc:sldMk cId="2931076571" sldId="1326"/>
            <ac:cxnSpMk id="24" creationId="{279F4DFC-4B73-4C52-BF30-526FC92405EC}"/>
          </ac:cxnSpMkLst>
        </pc:cxnChg>
        <pc:cxnChg chg="mod">
          <ac:chgData name="آهات مكتومة" userId="35531ba1d56b027a" providerId="LiveId" clId="{9CD553E6-7A09-4243-AF17-C0FD87A39A34}" dt="2021-03-19T11:35:54.914" v="1570" actId="14100"/>
          <ac:cxnSpMkLst>
            <pc:docMk/>
            <pc:sldMk cId="2931076571" sldId="1326"/>
            <ac:cxnSpMk id="25" creationId="{07CED979-F3C0-473F-92D6-FFC7F6871B12}"/>
          </ac:cxnSpMkLst>
        </pc:cxnChg>
        <pc:cxnChg chg="add mod">
          <ac:chgData name="آهات مكتومة" userId="35531ba1d56b027a" providerId="LiveId" clId="{9CD553E6-7A09-4243-AF17-C0FD87A39A34}" dt="2021-03-19T11:34:50.455" v="1444" actId="14100"/>
          <ac:cxnSpMkLst>
            <pc:docMk/>
            <pc:sldMk cId="2931076571" sldId="1326"/>
            <ac:cxnSpMk id="27" creationId="{34DC2AE1-EBCF-44D7-9D3E-5D403D30E5ED}"/>
          </ac:cxnSpMkLst>
        </pc:cxnChg>
        <pc:cxnChg chg="add mod">
          <ac:chgData name="آهات مكتومة" userId="35531ba1d56b027a" providerId="LiveId" clId="{9CD553E6-7A09-4243-AF17-C0FD87A39A34}" dt="2021-03-19T11:34:55.676" v="1455" actId="14100"/>
          <ac:cxnSpMkLst>
            <pc:docMk/>
            <pc:sldMk cId="2931076571" sldId="1326"/>
            <ac:cxnSpMk id="28" creationId="{C9F6BE6F-0FB8-4B9B-BCF5-9AB05A2BDF80}"/>
          </ac:cxnSpMkLst>
        </pc:cxnChg>
        <pc:cxnChg chg="add mod">
          <ac:chgData name="آهات مكتومة" userId="35531ba1d56b027a" providerId="LiveId" clId="{9CD553E6-7A09-4243-AF17-C0FD87A39A34}" dt="2021-03-19T11:35:11.061" v="1523" actId="14100"/>
          <ac:cxnSpMkLst>
            <pc:docMk/>
            <pc:sldMk cId="2931076571" sldId="1326"/>
            <ac:cxnSpMk id="29" creationId="{EB5A473D-0D5E-49FF-AA2A-9ABB7898294E}"/>
          </ac:cxnSpMkLst>
        </pc:cxnChg>
      </pc:sldChg>
      <pc:sldChg chg="add del">
        <pc:chgData name="آهات مكتومة" userId="35531ba1d56b027a" providerId="LiveId" clId="{9CD553E6-7A09-4243-AF17-C0FD87A39A34}" dt="2021-03-19T10:52:59.256" v="679"/>
        <pc:sldMkLst>
          <pc:docMk/>
          <pc:sldMk cId="3574439132" sldId="1326"/>
        </pc:sldMkLst>
      </pc:sldChg>
      <pc:sldChg chg="addSp delSp modSp add mod delAnim modAnim">
        <pc:chgData name="آهات مكتومة" userId="35531ba1d56b027a" providerId="LiveId" clId="{9CD553E6-7A09-4243-AF17-C0FD87A39A34}" dt="2021-03-19T11:47:16.427" v="1937" actId="1035"/>
        <pc:sldMkLst>
          <pc:docMk/>
          <pc:sldMk cId="2900520912" sldId="1327"/>
        </pc:sldMkLst>
        <pc:spChg chg="mod">
          <ac:chgData name="آهات مكتومة" userId="35531ba1d56b027a" providerId="LiveId" clId="{9CD553E6-7A09-4243-AF17-C0FD87A39A34}" dt="2021-03-19T11:40:31.460" v="1716" actId="20577"/>
          <ac:spMkLst>
            <pc:docMk/>
            <pc:sldMk cId="2900520912" sldId="1327"/>
            <ac:spMk id="12" creationId="{1C2D460A-A844-4B18-8312-39014D03682F}"/>
          </ac:spMkLst>
        </pc:spChg>
        <pc:spChg chg="mod">
          <ac:chgData name="آهات مكتومة" userId="35531ba1d56b027a" providerId="LiveId" clId="{9CD553E6-7A09-4243-AF17-C0FD87A39A34}" dt="2021-03-19T11:42:29.534" v="1736" actId="20577"/>
          <ac:spMkLst>
            <pc:docMk/>
            <pc:sldMk cId="2900520912" sldId="1327"/>
            <ac:spMk id="14" creationId="{7D58234C-714A-4F23-AFF7-B9C7D45BF185}"/>
          </ac:spMkLst>
        </pc:spChg>
        <pc:spChg chg="mod">
          <ac:chgData name="آهات مكتومة" userId="35531ba1d56b027a" providerId="LiveId" clId="{9CD553E6-7A09-4243-AF17-C0FD87A39A34}" dt="2021-03-19T11:43:38.276" v="1815" actId="1076"/>
          <ac:spMkLst>
            <pc:docMk/>
            <pc:sldMk cId="2900520912" sldId="1327"/>
            <ac:spMk id="15" creationId="{C7440EF2-7CE7-4754-B3D5-B4EDF9B9AA9F}"/>
          </ac:spMkLst>
        </pc:spChg>
        <pc:spChg chg="mod">
          <ac:chgData name="آهات مكتومة" userId="35531ba1d56b027a" providerId="LiveId" clId="{9CD553E6-7A09-4243-AF17-C0FD87A39A34}" dt="2021-03-19T11:40:07.988" v="1706" actId="1037"/>
          <ac:spMkLst>
            <pc:docMk/>
            <pc:sldMk cId="2900520912" sldId="1327"/>
            <ac:spMk id="16" creationId="{3BF81A48-A533-4179-9418-B5A79533D1A7}"/>
          </ac:spMkLst>
        </pc:spChg>
        <pc:spChg chg="add mod">
          <ac:chgData name="آهات مكتومة" userId="35531ba1d56b027a" providerId="LiveId" clId="{9CD553E6-7A09-4243-AF17-C0FD87A39A34}" dt="2021-03-19T11:47:10.730" v="1931" actId="1036"/>
          <ac:spMkLst>
            <pc:docMk/>
            <pc:sldMk cId="2900520912" sldId="1327"/>
            <ac:spMk id="32" creationId="{27EDEBA7-50D2-4406-A46F-47E9859A0495}"/>
          </ac:spMkLst>
        </pc:spChg>
        <pc:spChg chg="add mod">
          <ac:chgData name="آهات مكتومة" userId="35531ba1d56b027a" providerId="LiveId" clId="{9CD553E6-7A09-4243-AF17-C0FD87A39A34}" dt="2021-03-19T11:45:13.901" v="1910" actId="207"/>
          <ac:spMkLst>
            <pc:docMk/>
            <pc:sldMk cId="2900520912" sldId="1327"/>
            <ac:spMk id="34" creationId="{FDFB14D9-F485-4F94-8789-CADD0E6890FC}"/>
          </ac:spMkLst>
        </pc:spChg>
        <pc:picChg chg="mod">
          <ac:chgData name="آهات مكتومة" userId="35531ba1d56b027a" providerId="LiveId" clId="{9CD553E6-7A09-4243-AF17-C0FD87A39A34}" dt="2021-03-19T11:40:07.988" v="1706" actId="1037"/>
          <ac:picMkLst>
            <pc:docMk/>
            <pc:sldMk cId="2900520912" sldId="1327"/>
            <ac:picMk id="17" creationId="{02BB83FE-68F8-43CD-B84D-77F7C7A4B8AB}"/>
          </ac:picMkLst>
        </pc:picChg>
        <pc:picChg chg="del">
          <ac:chgData name="آهات مكتومة" userId="35531ba1d56b027a" providerId="LiveId" clId="{9CD553E6-7A09-4243-AF17-C0FD87A39A34}" dt="2021-03-19T11:38:30.192" v="1596" actId="478"/>
          <ac:picMkLst>
            <pc:docMk/>
            <pc:sldMk cId="2900520912" sldId="1327"/>
            <ac:picMk id="26" creationId="{D64EEF14-8FDE-4170-82E5-F994FB09E8E4}"/>
          </ac:picMkLst>
        </pc:picChg>
        <pc:picChg chg="del">
          <ac:chgData name="آهات مكتومة" userId="35531ba1d56b027a" providerId="LiveId" clId="{9CD553E6-7A09-4243-AF17-C0FD87A39A34}" dt="2021-03-19T11:45:38.478" v="1913" actId="478"/>
          <ac:picMkLst>
            <pc:docMk/>
            <pc:sldMk cId="2900520912" sldId="1327"/>
            <ac:picMk id="30" creationId="{F63F6E30-ADE3-4DF6-BF95-219565CBE4F4}"/>
          </ac:picMkLst>
        </pc:picChg>
        <pc:picChg chg="add mod ord">
          <ac:chgData name="آهات مكتومة" userId="35531ba1d56b027a" providerId="LiveId" clId="{9CD553E6-7A09-4243-AF17-C0FD87A39A34}" dt="2021-03-19T11:39:28.230" v="1631" actId="1076"/>
          <ac:picMkLst>
            <pc:docMk/>
            <pc:sldMk cId="2900520912" sldId="1327"/>
            <ac:picMk id="31" creationId="{5C79EBD4-760C-4829-BD48-AE887CE54F51}"/>
          </ac:picMkLst>
        </pc:picChg>
        <pc:picChg chg="add mod">
          <ac:chgData name="آهات مكتومة" userId="35531ba1d56b027a" providerId="LiveId" clId="{9CD553E6-7A09-4243-AF17-C0FD87A39A34}" dt="2021-03-19T11:45:49.866" v="1917"/>
          <ac:picMkLst>
            <pc:docMk/>
            <pc:sldMk cId="2900520912" sldId="1327"/>
            <ac:picMk id="36" creationId="{DD368148-ADEA-4B0E-B7B4-235A0D3686CF}"/>
          </ac:picMkLst>
        </pc:picChg>
        <pc:picChg chg="mod">
          <ac:chgData name="آهات مكتومة" userId="35531ba1d56b027a" providerId="LiveId" clId="{9CD553E6-7A09-4243-AF17-C0FD87A39A34}" dt="2021-03-19T11:44:46.466" v="1901" actId="1076"/>
          <ac:picMkLst>
            <pc:docMk/>
            <pc:sldMk cId="2900520912" sldId="1327"/>
            <ac:picMk id="102" creationId="{00000000-0000-0000-0000-000000000000}"/>
          </ac:picMkLst>
        </pc:picChg>
        <pc:cxnChg chg="mod">
          <ac:chgData name="آهات مكتومة" userId="35531ba1d56b027a" providerId="LiveId" clId="{9CD553E6-7A09-4243-AF17-C0FD87A39A34}" dt="2021-03-19T11:47:16.427" v="1937" actId="1035"/>
          <ac:cxnSpMkLst>
            <pc:docMk/>
            <pc:sldMk cId="2900520912" sldId="1327"/>
            <ac:cxnSpMk id="7" creationId="{E35126BE-0278-455D-99BC-ED97E756951D}"/>
          </ac:cxnSpMkLst>
        </pc:cxnChg>
        <pc:cxnChg chg="del">
          <ac:chgData name="آهات مكتومة" userId="35531ba1d56b027a" providerId="LiveId" clId="{9CD553E6-7A09-4243-AF17-C0FD87A39A34}" dt="2021-03-19T11:41:16.604" v="1717" actId="478"/>
          <ac:cxnSpMkLst>
            <pc:docMk/>
            <pc:sldMk cId="2900520912" sldId="1327"/>
            <ac:cxnSpMk id="9" creationId="{F78C5C97-E0AD-4CA0-8454-D3B56E866C13}"/>
          </ac:cxnSpMkLst>
        </pc:cxnChg>
        <pc:cxnChg chg="mod">
          <ac:chgData name="آهات مكتومة" userId="35531ba1d56b027a" providerId="LiveId" clId="{9CD553E6-7A09-4243-AF17-C0FD87A39A34}" dt="2021-03-19T11:42:51.066" v="1773" actId="14100"/>
          <ac:cxnSpMkLst>
            <pc:docMk/>
            <pc:sldMk cId="2900520912" sldId="1327"/>
            <ac:cxnSpMk id="23" creationId="{FD1A2387-0120-40F1-B5F0-1146DA70D9D0}"/>
          </ac:cxnSpMkLst>
        </pc:cxnChg>
        <pc:cxnChg chg="mod">
          <ac:chgData name="آهات مكتومة" userId="35531ba1d56b027a" providerId="LiveId" clId="{9CD553E6-7A09-4243-AF17-C0FD87A39A34}" dt="2021-03-19T11:43:01.568" v="1780" actId="1035"/>
          <ac:cxnSpMkLst>
            <pc:docMk/>
            <pc:sldMk cId="2900520912" sldId="1327"/>
            <ac:cxnSpMk id="24" creationId="{279F4DFC-4B73-4C52-BF30-526FC92405EC}"/>
          </ac:cxnSpMkLst>
        </pc:cxnChg>
        <pc:cxnChg chg="mod">
          <ac:chgData name="آهات مكتومة" userId="35531ba1d56b027a" providerId="LiveId" clId="{9CD553E6-7A09-4243-AF17-C0FD87A39A34}" dt="2021-03-19T11:44:08.009" v="1823" actId="14100"/>
          <ac:cxnSpMkLst>
            <pc:docMk/>
            <pc:sldMk cId="2900520912" sldId="1327"/>
            <ac:cxnSpMk id="25" creationId="{07CED979-F3C0-473F-92D6-FFC7F6871B12}"/>
          </ac:cxnSpMkLst>
        </pc:cxnChg>
        <pc:cxnChg chg="mod">
          <ac:chgData name="آهات مكتومة" userId="35531ba1d56b027a" providerId="LiveId" clId="{9CD553E6-7A09-4243-AF17-C0FD87A39A34}" dt="2021-03-19T11:43:17.287" v="1808" actId="14100"/>
          <ac:cxnSpMkLst>
            <pc:docMk/>
            <pc:sldMk cId="2900520912" sldId="1327"/>
            <ac:cxnSpMk id="27" creationId="{34DC2AE1-EBCF-44D7-9D3E-5D403D30E5ED}"/>
          </ac:cxnSpMkLst>
        </pc:cxnChg>
        <pc:cxnChg chg="del mod">
          <ac:chgData name="آهات مكتومة" userId="35531ba1d56b027a" providerId="LiveId" clId="{9CD553E6-7A09-4243-AF17-C0FD87A39A34}" dt="2021-03-19T11:44:11.335" v="1824" actId="478"/>
          <ac:cxnSpMkLst>
            <pc:docMk/>
            <pc:sldMk cId="2900520912" sldId="1327"/>
            <ac:cxnSpMk id="28" creationId="{C9F6BE6F-0FB8-4B9B-BCF5-9AB05A2BDF80}"/>
          </ac:cxnSpMkLst>
        </pc:cxnChg>
        <pc:cxnChg chg="del">
          <ac:chgData name="آهات مكتومة" userId="35531ba1d56b027a" providerId="LiveId" clId="{9CD553E6-7A09-4243-AF17-C0FD87A39A34}" dt="2021-03-19T11:42:36.253" v="1737" actId="478"/>
          <ac:cxnSpMkLst>
            <pc:docMk/>
            <pc:sldMk cId="2900520912" sldId="1327"/>
            <ac:cxnSpMk id="29" creationId="{EB5A473D-0D5E-49FF-AA2A-9ABB7898294E}"/>
          </ac:cxnSpMkLst>
        </pc:cxnChg>
        <pc:cxnChg chg="add mod">
          <ac:chgData name="آهات مكتومة" userId="35531ba1d56b027a" providerId="LiveId" clId="{9CD553E6-7A09-4243-AF17-C0FD87A39A34}" dt="2021-03-19T11:44:29.981" v="1893" actId="14100"/>
          <ac:cxnSpMkLst>
            <pc:docMk/>
            <pc:sldMk cId="2900520912" sldId="1327"/>
            <ac:cxnSpMk id="33" creationId="{47EDBB08-115F-4D0A-958F-26105DDBFE3F}"/>
          </ac:cxnSpMkLst>
        </pc:cxnChg>
        <pc:cxnChg chg="add mod">
          <ac:chgData name="آهات مكتومة" userId="35531ba1d56b027a" providerId="LiveId" clId="{9CD553E6-7A09-4243-AF17-C0FD87A39A34}" dt="2021-03-19T11:45:24.115" v="1912" actId="14861"/>
          <ac:cxnSpMkLst>
            <pc:docMk/>
            <pc:sldMk cId="2900520912" sldId="1327"/>
            <ac:cxnSpMk id="35" creationId="{A732796B-3279-46C4-AD01-FE78BEE78D3E}"/>
          </ac:cxnSpMkLst>
        </pc:cxnChg>
      </pc:sldChg>
      <pc:sldChg chg="addSp delSp modSp add mod delAnim modAnim">
        <pc:chgData name="آهات مكتومة" userId="35531ba1d56b027a" providerId="LiveId" clId="{9CD553E6-7A09-4243-AF17-C0FD87A39A34}" dt="2021-03-19T12:30:39.448" v="2413"/>
        <pc:sldMkLst>
          <pc:docMk/>
          <pc:sldMk cId="2297425528" sldId="1328"/>
        </pc:sldMkLst>
        <pc:spChg chg="mod">
          <ac:chgData name="آهات مكتومة" userId="35531ba1d56b027a" providerId="LiveId" clId="{9CD553E6-7A09-4243-AF17-C0FD87A39A34}" dt="2021-03-19T11:53:33.669" v="2103" actId="1036"/>
          <ac:spMkLst>
            <pc:docMk/>
            <pc:sldMk cId="2297425528" sldId="1328"/>
            <ac:spMk id="10" creationId="{CEABFA7B-3927-436C-9677-09FBDB5C3863}"/>
          </ac:spMkLst>
        </pc:spChg>
        <pc:spChg chg="mod">
          <ac:chgData name="آهات مكتومة" userId="35531ba1d56b027a" providerId="LiveId" clId="{9CD553E6-7A09-4243-AF17-C0FD87A39A34}" dt="2021-03-19T11:52:39.707" v="2060" actId="14100"/>
          <ac:spMkLst>
            <pc:docMk/>
            <pc:sldMk cId="2297425528" sldId="1328"/>
            <ac:spMk id="12" creationId="{1C2D460A-A844-4B18-8312-39014D03682F}"/>
          </ac:spMkLst>
        </pc:spChg>
        <pc:spChg chg="mod">
          <ac:chgData name="آهات مكتومة" userId="35531ba1d56b027a" providerId="LiveId" clId="{9CD553E6-7A09-4243-AF17-C0FD87A39A34}" dt="2021-03-19T11:53:47.643" v="2109" actId="20577"/>
          <ac:spMkLst>
            <pc:docMk/>
            <pc:sldMk cId="2297425528" sldId="1328"/>
            <ac:spMk id="14" creationId="{7D58234C-714A-4F23-AFF7-B9C7D45BF185}"/>
          </ac:spMkLst>
        </pc:spChg>
        <pc:spChg chg="mod">
          <ac:chgData name="آهات مكتومة" userId="35531ba1d56b027a" providerId="LiveId" clId="{9CD553E6-7A09-4243-AF17-C0FD87A39A34}" dt="2021-03-19T11:55:21.887" v="2290" actId="14100"/>
          <ac:spMkLst>
            <pc:docMk/>
            <pc:sldMk cId="2297425528" sldId="1328"/>
            <ac:spMk id="15" creationId="{C7440EF2-7CE7-4754-B3D5-B4EDF9B9AA9F}"/>
          </ac:spMkLst>
        </pc:spChg>
        <pc:spChg chg="mod">
          <ac:chgData name="آهات مكتومة" userId="35531ba1d56b027a" providerId="LiveId" clId="{9CD553E6-7A09-4243-AF17-C0FD87A39A34}" dt="2021-03-19T12:26:59.503" v="2396" actId="1036"/>
          <ac:spMkLst>
            <pc:docMk/>
            <pc:sldMk cId="2297425528" sldId="1328"/>
            <ac:spMk id="19" creationId="{3F2DC9E2-11A8-4A93-A2D5-C3FD993D4AB6}"/>
          </ac:spMkLst>
        </pc:spChg>
        <pc:spChg chg="mod">
          <ac:chgData name="آهات مكتومة" userId="35531ba1d56b027a" providerId="LiveId" clId="{9CD553E6-7A09-4243-AF17-C0FD87A39A34}" dt="2021-03-19T12:25:47.270" v="2360" actId="14100"/>
          <ac:spMkLst>
            <pc:docMk/>
            <pc:sldMk cId="2297425528" sldId="1328"/>
            <ac:spMk id="20" creationId="{3F30B554-CECE-45F6-95FD-4C879939CD2B}"/>
          </ac:spMkLst>
        </pc:spChg>
        <pc:spChg chg="mod">
          <ac:chgData name="آهات مكتومة" userId="35531ba1d56b027a" providerId="LiveId" clId="{9CD553E6-7A09-4243-AF17-C0FD87A39A34}" dt="2021-03-19T12:26:01.960" v="2368" actId="14100"/>
          <ac:spMkLst>
            <pc:docMk/>
            <pc:sldMk cId="2297425528" sldId="1328"/>
            <ac:spMk id="21" creationId="{AF4FFF41-6BAF-4AF7-A9D2-36B715BEB292}"/>
          </ac:spMkLst>
        </pc:spChg>
        <pc:spChg chg="mod">
          <ac:chgData name="آهات مكتومة" userId="35531ba1d56b027a" providerId="LiveId" clId="{9CD553E6-7A09-4243-AF17-C0FD87A39A34}" dt="2021-03-19T12:26:52.384" v="2387" actId="20577"/>
          <ac:spMkLst>
            <pc:docMk/>
            <pc:sldMk cId="2297425528" sldId="1328"/>
            <ac:spMk id="22" creationId="{27DBE6D5-026D-4ECD-A910-941C7DA4DDC9}"/>
          </ac:spMkLst>
        </pc:spChg>
        <pc:grpChg chg="add mod ord">
          <ac:chgData name="آهات مكتومة" userId="35531ba1d56b027a" providerId="LiveId" clId="{9CD553E6-7A09-4243-AF17-C0FD87A39A34}" dt="2021-03-19T11:51:34.090" v="2013" actId="164"/>
          <ac:grpSpMkLst>
            <pc:docMk/>
            <pc:sldMk cId="2297425528" sldId="1328"/>
            <ac:grpSpMk id="4" creationId="{CF2857C7-EEEB-4A96-A437-87BF55F9604B}"/>
          </ac:grpSpMkLst>
        </pc:grpChg>
        <pc:grpChg chg="add mod ord">
          <ac:chgData name="آهات مكتومة" userId="35531ba1d56b027a" providerId="LiveId" clId="{9CD553E6-7A09-4243-AF17-C0FD87A39A34}" dt="2021-03-19T11:51:59.588" v="2036" actId="171"/>
          <ac:grpSpMkLst>
            <pc:docMk/>
            <pc:sldMk cId="2297425528" sldId="1328"/>
            <ac:grpSpMk id="29" creationId="{0A214F9E-7157-4B2C-AAA0-40329FF4C77F}"/>
          </ac:grpSpMkLst>
        </pc:grpChg>
        <pc:picChg chg="add mod">
          <ac:chgData name="آهات مكتومة" userId="35531ba1d56b027a" providerId="LiveId" clId="{9CD553E6-7A09-4243-AF17-C0FD87A39A34}" dt="2021-03-19T11:50:07.005" v="1974" actId="164"/>
          <ac:picMkLst>
            <pc:docMk/>
            <pc:sldMk cId="2297425528" sldId="1328"/>
            <ac:picMk id="3" creationId="{7552B0CB-F2FB-4669-9652-F09EDE2D0C22}"/>
          </ac:picMkLst>
        </pc:picChg>
        <pc:picChg chg="del">
          <ac:chgData name="آهات مكتومة" userId="35531ba1d56b027a" providerId="LiveId" clId="{9CD553E6-7A09-4243-AF17-C0FD87A39A34}" dt="2021-03-19T11:48:10.005" v="1939" actId="478"/>
          <ac:picMkLst>
            <pc:docMk/>
            <pc:sldMk cId="2297425528" sldId="1328"/>
            <ac:picMk id="5" creationId="{E50456D6-6539-4DAD-B154-16C4E840F66E}"/>
          </ac:picMkLst>
        </pc:picChg>
        <pc:picChg chg="del">
          <ac:chgData name="آهات مكتومة" userId="35531ba1d56b027a" providerId="LiveId" clId="{9CD553E6-7A09-4243-AF17-C0FD87A39A34}" dt="2021-03-19T12:27:17.401" v="2397" actId="478"/>
          <ac:picMkLst>
            <pc:docMk/>
            <pc:sldMk cId="2297425528" sldId="1328"/>
            <ac:picMk id="18" creationId="{0FD814CB-AA41-4603-A6A3-7DFA8B781983}"/>
          </ac:picMkLst>
        </pc:picChg>
        <pc:picChg chg="add mod modCrop">
          <ac:chgData name="آهات مكتومة" userId="35531ba1d56b027a" providerId="LiveId" clId="{9CD553E6-7A09-4243-AF17-C0FD87A39A34}" dt="2021-03-19T11:50:07.005" v="1974" actId="164"/>
          <ac:picMkLst>
            <pc:docMk/>
            <pc:sldMk cId="2297425528" sldId="1328"/>
            <ac:picMk id="26" creationId="{694D6F06-7361-47CA-AAED-2CFF7F6FCA88}"/>
          </ac:picMkLst>
        </pc:picChg>
        <pc:picChg chg="add mod">
          <ac:chgData name="آهات مكتومة" userId="35531ba1d56b027a" providerId="LiveId" clId="{9CD553E6-7A09-4243-AF17-C0FD87A39A34}" dt="2021-03-19T11:51:34.090" v="2013" actId="164"/>
          <ac:picMkLst>
            <pc:docMk/>
            <pc:sldMk cId="2297425528" sldId="1328"/>
            <ac:picMk id="28" creationId="{09D44B2B-BCAE-4AD2-B96B-FB3C9E6BD37D}"/>
          </ac:picMkLst>
        </pc:picChg>
        <pc:picChg chg="add mod">
          <ac:chgData name="آهات مكتومة" userId="35531ba1d56b027a" providerId="LiveId" clId="{9CD553E6-7A09-4243-AF17-C0FD87A39A34}" dt="2021-03-19T12:27:38.693" v="2403"/>
          <ac:picMkLst>
            <pc:docMk/>
            <pc:sldMk cId="2297425528" sldId="1328"/>
            <ac:picMk id="36" creationId="{BB5AA6E2-4270-479A-AAD0-68A23A10B0F9}"/>
          </ac:picMkLst>
        </pc:picChg>
        <pc:cxnChg chg="mod">
          <ac:chgData name="آهات مكتومة" userId="35531ba1d56b027a" providerId="LiveId" clId="{9CD553E6-7A09-4243-AF17-C0FD87A39A34}" dt="2021-03-19T11:52:10.307" v="2051" actId="14100"/>
          <ac:cxnSpMkLst>
            <pc:docMk/>
            <pc:sldMk cId="2297425528" sldId="1328"/>
            <ac:cxnSpMk id="7" creationId="{E35126BE-0278-455D-99BC-ED97E756951D}"/>
          </ac:cxnSpMkLst>
        </pc:cxnChg>
        <pc:cxnChg chg="del">
          <ac:chgData name="آهات مكتومة" userId="35531ba1d56b027a" providerId="LiveId" clId="{9CD553E6-7A09-4243-AF17-C0FD87A39A34}" dt="2021-03-19T11:54:09.511" v="2111" actId="478"/>
          <ac:cxnSpMkLst>
            <pc:docMk/>
            <pc:sldMk cId="2297425528" sldId="1328"/>
            <ac:cxnSpMk id="9" creationId="{F78C5C97-E0AD-4CA0-8454-D3B56E866C13}"/>
          </ac:cxnSpMkLst>
        </pc:cxnChg>
        <pc:cxnChg chg="del">
          <ac:chgData name="آهات مكتومة" userId="35531ba1d56b027a" providerId="LiveId" clId="{9CD553E6-7A09-4243-AF17-C0FD87A39A34}" dt="2021-03-19T11:54:07.106" v="2110" actId="478"/>
          <ac:cxnSpMkLst>
            <pc:docMk/>
            <pc:sldMk cId="2297425528" sldId="1328"/>
            <ac:cxnSpMk id="11" creationId="{E2C183EE-5447-47B5-BA51-3098602EA93C}"/>
          </ac:cxnSpMkLst>
        </pc:cxnChg>
        <pc:cxnChg chg="mod">
          <ac:chgData name="آهات مكتومة" userId="35531ba1d56b027a" providerId="LiveId" clId="{9CD553E6-7A09-4243-AF17-C0FD87A39A34}" dt="2021-03-19T11:54:20.950" v="2130" actId="14100"/>
          <ac:cxnSpMkLst>
            <pc:docMk/>
            <pc:sldMk cId="2297425528" sldId="1328"/>
            <ac:cxnSpMk id="23" creationId="{FD1A2387-0120-40F1-B5F0-1146DA70D9D0}"/>
          </ac:cxnSpMkLst>
        </pc:cxnChg>
        <pc:cxnChg chg="mod">
          <ac:chgData name="آهات مكتومة" userId="35531ba1d56b027a" providerId="LiveId" clId="{9CD553E6-7A09-4243-AF17-C0FD87A39A34}" dt="2021-03-19T11:54:33.625" v="2194" actId="14100"/>
          <ac:cxnSpMkLst>
            <pc:docMk/>
            <pc:sldMk cId="2297425528" sldId="1328"/>
            <ac:cxnSpMk id="24" creationId="{279F4DFC-4B73-4C52-BF30-526FC92405EC}"/>
          </ac:cxnSpMkLst>
        </pc:cxnChg>
        <pc:cxnChg chg="mod">
          <ac:chgData name="آهات مكتومة" userId="35531ba1d56b027a" providerId="LiveId" clId="{9CD553E6-7A09-4243-AF17-C0FD87A39A34}" dt="2021-03-19T11:55:41.745" v="2329" actId="14100"/>
          <ac:cxnSpMkLst>
            <pc:docMk/>
            <pc:sldMk cId="2297425528" sldId="1328"/>
            <ac:cxnSpMk id="25" creationId="{07CED979-F3C0-473F-92D6-FFC7F6871B12}"/>
          </ac:cxnSpMkLst>
        </pc:cxnChg>
        <pc:cxnChg chg="add mod">
          <ac:chgData name="آهات مكتومة" userId="35531ba1d56b027a" providerId="LiveId" clId="{9CD553E6-7A09-4243-AF17-C0FD87A39A34}" dt="2021-03-19T11:54:46.923" v="2216" actId="14100"/>
          <ac:cxnSpMkLst>
            <pc:docMk/>
            <pc:sldMk cId="2297425528" sldId="1328"/>
            <ac:cxnSpMk id="33" creationId="{D4390042-3805-43B3-8697-174FF7DC7CA1}"/>
          </ac:cxnSpMkLst>
        </pc:cxnChg>
        <pc:cxnChg chg="add mod">
          <ac:chgData name="آهات مكتومة" userId="35531ba1d56b027a" providerId="LiveId" clId="{9CD553E6-7A09-4243-AF17-C0FD87A39A34}" dt="2021-03-19T11:55:28.600" v="2292" actId="1076"/>
          <ac:cxnSpMkLst>
            <pc:docMk/>
            <pc:sldMk cId="2297425528" sldId="1328"/>
            <ac:cxnSpMk id="34" creationId="{6463E4BF-62F7-43F6-8C5F-5538A863E11D}"/>
          </ac:cxnSpMkLst>
        </pc:cxnChg>
        <pc:cxnChg chg="add mod">
          <ac:chgData name="آهات مكتومة" userId="35531ba1d56b027a" providerId="LiveId" clId="{9CD553E6-7A09-4243-AF17-C0FD87A39A34}" dt="2021-03-19T11:55:04.120" v="2282" actId="14100"/>
          <ac:cxnSpMkLst>
            <pc:docMk/>
            <pc:sldMk cId="2297425528" sldId="1328"/>
            <ac:cxnSpMk id="35" creationId="{F0636F7F-B652-4A1A-BC66-A78E300D469C}"/>
          </ac:cxnSpMkLst>
        </pc:cxnChg>
      </pc:sldChg>
      <pc:sldChg chg="addSp delSp modSp add mod delAnim modAnim">
        <pc:chgData name="آهات مكتومة" userId="35531ba1d56b027a" providerId="LiveId" clId="{9CD553E6-7A09-4243-AF17-C0FD87A39A34}" dt="2021-03-19T12:49:34.605" v="2975" actId="1037"/>
        <pc:sldMkLst>
          <pc:docMk/>
          <pc:sldMk cId="1795698327" sldId="1329"/>
        </pc:sldMkLst>
        <pc:spChg chg="mod">
          <ac:chgData name="آهات مكتومة" userId="35531ba1d56b027a" providerId="LiveId" clId="{9CD553E6-7A09-4243-AF17-C0FD87A39A34}" dt="2021-03-19T12:48:15.717" v="2926" actId="1036"/>
          <ac:spMkLst>
            <pc:docMk/>
            <pc:sldMk cId="1795698327" sldId="1329"/>
            <ac:spMk id="6" creationId="{382A224C-E3EF-4535-909F-59D09300C7AB}"/>
          </ac:spMkLst>
        </pc:spChg>
        <pc:spChg chg="mod">
          <ac:chgData name="آهات مكتومة" userId="35531ba1d56b027a" providerId="LiveId" clId="{9CD553E6-7A09-4243-AF17-C0FD87A39A34}" dt="2021-03-19T12:48:15.717" v="2926" actId="1036"/>
          <ac:spMkLst>
            <pc:docMk/>
            <pc:sldMk cId="1795698327" sldId="1329"/>
            <ac:spMk id="8" creationId="{066C384D-6C84-4BF2-BAE1-527544AA7A2C}"/>
          </ac:spMkLst>
        </pc:spChg>
        <pc:spChg chg="mod">
          <ac:chgData name="آهات مكتومة" userId="35531ba1d56b027a" providerId="LiveId" clId="{9CD553E6-7A09-4243-AF17-C0FD87A39A34}" dt="2021-03-19T12:48:15.717" v="2926" actId="1036"/>
          <ac:spMkLst>
            <pc:docMk/>
            <pc:sldMk cId="1795698327" sldId="1329"/>
            <ac:spMk id="10" creationId="{CEABFA7B-3927-436C-9677-09FBDB5C3863}"/>
          </ac:spMkLst>
        </pc:spChg>
        <pc:spChg chg="mod">
          <ac:chgData name="آهات مكتومة" userId="35531ba1d56b027a" providerId="LiveId" clId="{9CD553E6-7A09-4243-AF17-C0FD87A39A34}" dt="2021-03-19T12:48:15.717" v="2926" actId="1036"/>
          <ac:spMkLst>
            <pc:docMk/>
            <pc:sldMk cId="1795698327" sldId="1329"/>
            <ac:spMk id="12" creationId="{1C2D460A-A844-4B18-8312-39014D03682F}"/>
          </ac:spMkLst>
        </pc:spChg>
        <pc:spChg chg="mod">
          <ac:chgData name="آهات مكتومة" userId="35531ba1d56b027a" providerId="LiveId" clId="{9CD553E6-7A09-4243-AF17-C0FD87A39A34}" dt="2021-03-19T12:48:15.717" v="2926" actId="1036"/>
          <ac:spMkLst>
            <pc:docMk/>
            <pc:sldMk cId="1795698327" sldId="1329"/>
            <ac:spMk id="14" creationId="{7D58234C-714A-4F23-AFF7-B9C7D45BF185}"/>
          </ac:spMkLst>
        </pc:spChg>
        <pc:spChg chg="mod">
          <ac:chgData name="آهات مكتومة" userId="35531ba1d56b027a" providerId="LiveId" clId="{9CD553E6-7A09-4243-AF17-C0FD87A39A34}" dt="2021-03-19T12:48:15.717" v="2926" actId="1036"/>
          <ac:spMkLst>
            <pc:docMk/>
            <pc:sldMk cId="1795698327" sldId="1329"/>
            <ac:spMk id="15" creationId="{C7440EF2-7CE7-4754-B3D5-B4EDF9B9AA9F}"/>
          </ac:spMkLst>
        </pc:spChg>
        <pc:spChg chg="mod">
          <ac:chgData name="آهات مكتومة" userId="35531ba1d56b027a" providerId="LiveId" clId="{9CD553E6-7A09-4243-AF17-C0FD87A39A34}" dt="2021-03-19T12:49:34.605" v="2975" actId="1037"/>
          <ac:spMkLst>
            <pc:docMk/>
            <pc:sldMk cId="1795698327" sldId="1329"/>
            <ac:spMk id="16" creationId="{3BF81A48-A533-4179-9418-B5A79533D1A7}"/>
          </ac:spMkLst>
        </pc:spChg>
        <pc:spChg chg="del">
          <ac:chgData name="آهات مكتومة" userId="35531ba1d56b027a" providerId="LiveId" clId="{9CD553E6-7A09-4243-AF17-C0FD87A39A34}" dt="2021-03-19T12:46:31.227" v="2856" actId="478"/>
          <ac:spMkLst>
            <pc:docMk/>
            <pc:sldMk cId="1795698327" sldId="1329"/>
            <ac:spMk id="19" creationId="{3F2DC9E2-11A8-4A93-A2D5-C3FD993D4AB6}"/>
          </ac:spMkLst>
        </pc:spChg>
        <pc:spChg chg="del">
          <ac:chgData name="آهات مكتومة" userId="35531ba1d56b027a" providerId="LiveId" clId="{9CD553E6-7A09-4243-AF17-C0FD87A39A34}" dt="2021-03-19T12:46:27.089" v="2854" actId="478"/>
          <ac:spMkLst>
            <pc:docMk/>
            <pc:sldMk cId="1795698327" sldId="1329"/>
            <ac:spMk id="20" creationId="{3F30B554-CECE-45F6-95FD-4C879939CD2B}"/>
          </ac:spMkLst>
        </pc:spChg>
        <pc:spChg chg="del">
          <ac:chgData name="آهات مكتومة" userId="35531ba1d56b027a" providerId="LiveId" clId="{9CD553E6-7A09-4243-AF17-C0FD87A39A34}" dt="2021-03-19T12:46:28.846" v="2855" actId="478"/>
          <ac:spMkLst>
            <pc:docMk/>
            <pc:sldMk cId="1795698327" sldId="1329"/>
            <ac:spMk id="21" creationId="{AF4FFF41-6BAF-4AF7-A9D2-36B715BEB292}"/>
          </ac:spMkLst>
        </pc:spChg>
        <pc:spChg chg="del">
          <ac:chgData name="آهات مكتومة" userId="35531ba1d56b027a" providerId="LiveId" clId="{9CD553E6-7A09-4243-AF17-C0FD87A39A34}" dt="2021-03-19T12:46:34.916" v="2857" actId="478"/>
          <ac:spMkLst>
            <pc:docMk/>
            <pc:sldMk cId="1795698327" sldId="1329"/>
            <ac:spMk id="22" creationId="{27DBE6D5-026D-4ECD-A910-941C7DA4DDC9}"/>
          </ac:spMkLst>
        </pc:spChg>
        <pc:spChg chg="add mod">
          <ac:chgData name="آهات مكتومة" userId="35531ba1d56b027a" providerId="LiveId" clId="{9CD553E6-7A09-4243-AF17-C0FD87A39A34}" dt="2021-03-19T12:48:15.717" v="2926" actId="1036"/>
          <ac:spMkLst>
            <pc:docMk/>
            <pc:sldMk cId="1795698327" sldId="1329"/>
            <ac:spMk id="38" creationId="{54277182-19CE-4B99-A0BA-D8B3E2AC7B5A}"/>
          </ac:spMkLst>
        </pc:spChg>
        <pc:grpChg chg="add mod ord">
          <ac:chgData name="آهات مكتومة" userId="35531ba1d56b027a" providerId="LiveId" clId="{9CD553E6-7A09-4243-AF17-C0FD87A39A34}" dt="2021-03-19T12:37:04.745" v="2461" actId="170"/>
          <ac:grpSpMkLst>
            <pc:docMk/>
            <pc:sldMk cId="1795698327" sldId="1329"/>
            <ac:grpSpMk id="18" creationId="{A1B1DED9-E3C7-4D0F-BBF1-E8B78F8290C5}"/>
          </ac:grpSpMkLst>
        </pc:grpChg>
        <pc:grpChg chg="del">
          <ac:chgData name="آهات مكتومة" userId="35531ba1d56b027a" providerId="LiveId" clId="{9CD553E6-7A09-4243-AF17-C0FD87A39A34}" dt="2021-03-19T12:31:11.603" v="2415" actId="478"/>
          <ac:grpSpMkLst>
            <pc:docMk/>
            <pc:sldMk cId="1795698327" sldId="1329"/>
            <ac:grpSpMk id="29" creationId="{0A214F9E-7157-4B2C-AAA0-40329FF4C77F}"/>
          </ac:grpSpMkLst>
        </pc:grpChg>
        <pc:picChg chg="add mod">
          <ac:chgData name="آهات مكتومة" userId="35531ba1d56b027a" providerId="LiveId" clId="{9CD553E6-7A09-4243-AF17-C0FD87A39A34}" dt="2021-03-19T12:36:50.895" v="2437" actId="164"/>
          <ac:picMkLst>
            <pc:docMk/>
            <pc:sldMk cId="1795698327" sldId="1329"/>
            <ac:picMk id="5" creationId="{2EDD0726-C591-4317-9B39-C4D06644E9F0}"/>
          </ac:picMkLst>
        </pc:picChg>
        <pc:picChg chg="add mod">
          <ac:chgData name="آهات مكتومة" userId="35531ba1d56b027a" providerId="LiveId" clId="{9CD553E6-7A09-4243-AF17-C0FD87A39A34}" dt="2021-03-19T12:36:50.895" v="2437" actId="164"/>
          <ac:picMkLst>
            <pc:docMk/>
            <pc:sldMk cId="1795698327" sldId="1329"/>
            <ac:picMk id="11" creationId="{DAAA28AF-DCF4-4741-AD30-38AFB5795FA4}"/>
          </ac:picMkLst>
        </pc:picChg>
        <pc:picChg chg="mod">
          <ac:chgData name="آهات مكتومة" userId="35531ba1d56b027a" providerId="LiveId" clId="{9CD553E6-7A09-4243-AF17-C0FD87A39A34}" dt="2021-03-19T12:49:34.605" v="2975" actId="1037"/>
          <ac:picMkLst>
            <pc:docMk/>
            <pc:sldMk cId="1795698327" sldId="1329"/>
            <ac:picMk id="17" creationId="{02BB83FE-68F8-43CD-B84D-77F7C7A4B8AB}"/>
          </ac:picMkLst>
        </pc:picChg>
        <pc:picChg chg="del">
          <ac:chgData name="آهات مكتومة" userId="35531ba1d56b027a" providerId="LiveId" clId="{9CD553E6-7A09-4243-AF17-C0FD87A39A34}" dt="2021-03-19T12:48:21.885" v="2927" actId="478"/>
          <ac:picMkLst>
            <pc:docMk/>
            <pc:sldMk cId="1795698327" sldId="1329"/>
            <ac:picMk id="36" creationId="{BB5AA6E2-4270-479A-AAD0-68A23A10B0F9}"/>
          </ac:picMkLst>
        </pc:picChg>
        <pc:picChg chg="add mod">
          <ac:chgData name="آهات مكتومة" userId="35531ba1d56b027a" providerId="LiveId" clId="{9CD553E6-7A09-4243-AF17-C0FD87A39A34}" dt="2021-03-19T12:48:40.518" v="2931"/>
          <ac:picMkLst>
            <pc:docMk/>
            <pc:sldMk cId="1795698327" sldId="1329"/>
            <ac:picMk id="40" creationId="{9976EB81-124E-4042-829B-4298527E32B5}"/>
          </ac:picMkLst>
        </pc:picChg>
        <pc:cxnChg chg="mod">
          <ac:chgData name="آهات مكتومة" userId="35531ba1d56b027a" providerId="LiveId" clId="{9CD553E6-7A09-4243-AF17-C0FD87A39A34}" dt="2021-03-19T12:42:28.407" v="2645" actId="14100"/>
          <ac:cxnSpMkLst>
            <pc:docMk/>
            <pc:sldMk cId="1795698327" sldId="1329"/>
            <ac:cxnSpMk id="7" creationId="{E35126BE-0278-455D-99BC-ED97E756951D}"/>
          </ac:cxnSpMkLst>
        </pc:cxnChg>
        <pc:cxnChg chg="mod">
          <ac:chgData name="آهات مكتومة" userId="35531ba1d56b027a" providerId="LiveId" clId="{9CD553E6-7A09-4243-AF17-C0FD87A39A34}" dt="2021-03-19T12:44:30.978" v="2781" actId="14100"/>
          <ac:cxnSpMkLst>
            <pc:docMk/>
            <pc:sldMk cId="1795698327" sldId="1329"/>
            <ac:cxnSpMk id="23" creationId="{FD1A2387-0120-40F1-B5F0-1146DA70D9D0}"/>
          </ac:cxnSpMkLst>
        </pc:cxnChg>
        <pc:cxnChg chg="mod">
          <ac:chgData name="آهات مكتومة" userId="35531ba1d56b027a" providerId="LiveId" clId="{9CD553E6-7A09-4243-AF17-C0FD87A39A34}" dt="2021-03-19T12:44:17.457" v="2728" actId="14100"/>
          <ac:cxnSpMkLst>
            <pc:docMk/>
            <pc:sldMk cId="1795698327" sldId="1329"/>
            <ac:cxnSpMk id="24" creationId="{279F4DFC-4B73-4C52-BF30-526FC92405EC}"/>
          </ac:cxnSpMkLst>
        </pc:cxnChg>
        <pc:cxnChg chg="mod">
          <ac:chgData name="آهات مكتومة" userId="35531ba1d56b027a" providerId="LiveId" clId="{9CD553E6-7A09-4243-AF17-C0FD87A39A34}" dt="2021-03-19T12:45:37.749" v="2837" actId="14100"/>
          <ac:cxnSpMkLst>
            <pc:docMk/>
            <pc:sldMk cId="1795698327" sldId="1329"/>
            <ac:cxnSpMk id="25" creationId="{07CED979-F3C0-473F-92D6-FFC7F6871B12}"/>
          </ac:cxnSpMkLst>
        </pc:cxnChg>
        <pc:cxnChg chg="mod">
          <ac:chgData name="آهات مكتومة" userId="35531ba1d56b027a" providerId="LiveId" clId="{9CD553E6-7A09-4243-AF17-C0FD87A39A34}" dt="2021-03-19T12:44:07.695" v="2712" actId="14100"/>
          <ac:cxnSpMkLst>
            <pc:docMk/>
            <pc:sldMk cId="1795698327" sldId="1329"/>
            <ac:cxnSpMk id="33" creationId="{D4390042-3805-43B3-8697-174FF7DC7CA1}"/>
          </ac:cxnSpMkLst>
        </pc:cxnChg>
        <pc:cxnChg chg="mod">
          <ac:chgData name="آهات مكتومة" userId="35531ba1d56b027a" providerId="LiveId" clId="{9CD553E6-7A09-4243-AF17-C0FD87A39A34}" dt="2021-03-19T12:39:34.397" v="2595" actId="14861"/>
          <ac:cxnSpMkLst>
            <pc:docMk/>
            <pc:sldMk cId="1795698327" sldId="1329"/>
            <ac:cxnSpMk id="34" creationId="{6463E4BF-62F7-43F6-8C5F-5538A863E11D}"/>
          </ac:cxnSpMkLst>
        </pc:cxnChg>
        <pc:cxnChg chg="del">
          <ac:chgData name="آهات مكتومة" userId="35531ba1d56b027a" providerId="LiveId" clId="{9CD553E6-7A09-4243-AF17-C0FD87A39A34}" dt="2021-03-19T12:45:23.680" v="2792" actId="478"/>
          <ac:cxnSpMkLst>
            <pc:docMk/>
            <pc:sldMk cId="1795698327" sldId="1329"/>
            <ac:cxnSpMk id="35" creationId="{F0636F7F-B652-4A1A-BC66-A78E300D469C}"/>
          </ac:cxnSpMkLst>
        </pc:cxnChg>
        <pc:cxnChg chg="add mod">
          <ac:chgData name="آهات مكتومة" userId="35531ba1d56b027a" providerId="LiveId" clId="{9CD553E6-7A09-4243-AF17-C0FD87A39A34}" dt="2021-03-19T12:45:56.949" v="2853" actId="14100"/>
          <ac:cxnSpMkLst>
            <pc:docMk/>
            <pc:sldMk cId="1795698327" sldId="1329"/>
            <ac:cxnSpMk id="37" creationId="{DB0E0725-15B9-4C72-B34B-4389A105CE9B}"/>
          </ac:cxnSpMkLst>
        </pc:cxnChg>
        <pc:cxnChg chg="add mod">
          <ac:chgData name="آهات مكتومة" userId="35531ba1d56b027a" providerId="LiveId" clId="{9CD553E6-7A09-4243-AF17-C0FD87A39A34}" dt="2021-03-19T12:47:59.618" v="2901" actId="14861"/>
          <ac:cxnSpMkLst>
            <pc:docMk/>
            <pc:sldMk cId="1795698327" sldId="1329"/>
            <ac:cxnSpMk id="39" creationId="{1583D82B-863B-48DD-BBDB-A2D5AD586882}"/>
          </ac:cxnSpMkLst>
        </pc:cxnChg>
      </pc:sldChg>
      <pc:sldChg chg="addSp delSp modSp add mod delAnim modAnim">
        <pc:chgData name="آهات مكتومة" userId="35531ba1d56b027a" providerId="LiveId" clId="{9CD553E6-7A09-4243-AF17-C0FD87A39A34}" dt="2021-03-19T12:56:48.946" v="3290"/>
        <pc:sldMkLst>
          <pc:docMk/>
          <pc:sldMk cId="21962470" sldId="1330"/>
        </pc:sldMkLst>
        <pc:spChg chg="del">
          <ac:chgData name="آهات مكتومة" userId="35531ba1d56b027a" providerId="LiveId" clId="{9CD553E6-7A09-4243-AF17-C0FD87A39A34}" dt="2021-03-19T12:52:42.624" v="3089" actId="478"/>
          <ac:spMkLst>
            <pc:docMk/>
            <pc:sldMk cId="21962470" sldId="1330"/>
            <ac:spMk id="8" creationId="{066C384D-6C84-4BF2-BAE1-527544AA7A2C}"/>
          </ac:spMkLst>
        </pc:spChg>
        <pc:spChg chg="mod">
          <ac:chgData name="آهات مكتومة" userId="35531ba1d56b027a" providerId="LiveId" clId="{9CD553E6-7A09-4243-AF17-C0FD87A39A34}" dt="2021-03-19T12:52:01.490" v="3063" actId="313"/>
          <ac:spMkLst>
            <pc:docMk/>
            <pc:sldMk cId="21962470" sldId="1330"/>
            <ac:spMk id="10" creationId="{CEABFA7B-3927-436C-9677-09FBDB5C3863}"/>
          </ac:spMkLst>
        </pc:spChg>
        <pc:spChg chg="mod">
          <ac:chgData name="آهات مكتومة" userId="35531ba1d56b027a" providerId="LiveId" clId="{9CD553E6-7A09-4243-AF17-C0FD87A39A34}" dt="2021-03-19T12:54:19.781" v="3112" actId="20577"/>
          <ac:spMkLst>
            <pc:docMk/>
            <pc:sldMk cId="21962470" sldId="1330"/>
            <ac:spMk id="14" creationId="{7D58234C-714A-4F23-AFF7-B9C7D45BF185}"/>
          </ac:spMkLst>
        </pc:spChg>
        <pc:spChg chg="mod">
          <ac:chgData name="آهات مكتومة" userId="35531ba1d56b027a" providerId="LiveId" clId="{9CD553E6-7A09-4243-AF17-C0FD87A39A34}" dt="2021-03-19T12:55:13.320" v="3220" actId="20577"/>
          <ac:spMkLst>
            <pc:docMk/>
            <pc:sldMk cId="21962470" sldId="1330"/>
            <ac:spMk id="15" creationId="{C7440EF2-7CE7-4754-B3D5-B4EDF9B9AA9F}"/>
          </ac:spMkLst>
        </pc:spChg>
        <pc:spChg chg="del">
          <ac:chgData name="آهات مكتومة" userId="35531ba1d56b027a" providerId="LiveId" clId="{9CD553E6-7A09-4243-AF17-C0FD87A39A34}" dt="2021-03-19T12:52:40.205" v="3088" actId="478"/>
          <ac:spMkLst>
            <pc:docMk/>
            <pc:sldMk cId="21962470" sldId="1330"/>
            <ac:spMk id="16" creationId="{3BF81A48-A533-4179-9418-B5A79533D1A7}"/>
          </ac:spMkLst>
        </pc:spChg>
        <pc:spChg chg="mod">
          <ac:chgData name="آهات مكتومة" userId="35531ba1d56b027a" providerId="LiveId" clId="{9CD553E6-7A09-4243-AF17-C0FD87A39A34}" dt="2021-03-19T12:52:53.388" v="3091" actId="207"/>
          <ac:spMkLst>
            <pc:docMk/>
            <pc:sldMk cId="21962470" sldId="1330"/>
            <ac:spMk id="38" creationId="{54277182-19CE-4B99-A0BA-D8B3E2AC7B5A}"/>
          </ac:spMkLst>
        </pc:spChg>
        <pc:grpChg chg="del">
          <ac:chgData name="آهات مكتومة" userId="35531ba1d56b027a" providerId="LiveId" clId="{9CD553E6-7A09-4243-AF17-C0FD87A39A34}" dt="2021-03-19T12:50:06.617" v="2977" actId="478"/>
          <ac:grpSpMkLst>
            <pc:docMk/>
            <pc:sldMk cId="21962470" sldId="1330"/>
            <ac:grpSpMk id="18" creationId="{A1B1DED9-E3C7-4D0F-BBF1-E8B78F8290C5}"/>
          </ac:grpSpMkLst>
        </pc:grpChg>
        <pc:picChg chg="del">
          <ac:chgData name="آهات مكتومة" userId="35531ba1d56b027a" providerId="LiveId" clId="{9CD553E6-7A09-4243-AF17-C0FD87A39A34}" dt="2021-03-19T12:52:37.994" v="3087" actId="478"/>
          <ac:picMkLst>
            <pc:docMk/>
            <pc:sldMk cId="21962470" sldId="1330"/>
            <ac:picMk id="17" creationId="{02BB83FE-68F8-43CD-B84D-77F7C7A4B8AB}"/>
          </ac:picMkLst>
        </pc:picChg>
        <pc:picChg chg="add mod ord">
          <ac:chgData name="آهات مكتومة" userId="35531ba1d56b027a" providerId="LiveId" clId="{9CD553E6-7A09-4243-AF17-C0FD87A39A34}" dt="2021-03-19T12:50:51.943" v="3022" actId="170"/>
          <ac:picMkLst>
            <pc:docMk/>
            <pc:sldMk cId="21962470" sldId="1330"/>
            <ac:picMk id="27" creationId="{0416AFEE-481A-4379-B2D5-43A843C51BD6}"/>
          </ac:picMkLst>
        </pc:picChg>
        <pc:picChg chg="add mod">
          <ac:chgData name="آهات مكتومة" userId="35531ba1d56b027a" providerId="LiveId" clId="{9CD553E6-7A09-4243-AF17-C0FD87A39A34}" dt="2021-03-19T12:56:26.119" v="3284"/>
          <ac:picMkLst>
            <pc:docMk/>
            <pc:sldMk cId="21962470" sldId="1330"/>
            <ac:picMk id="28" creationId="{D61F9888-2A14-459F-A58A-1788A388AF30}"/>
          </ac:picMkLst>
        </pc:picChg>
        <pc:picChg chg="del">
          <ac:chgData name="آهات مكتومة" userId="35531ba1d56b027a" providerId="LiveId" clId="{9CD553E6-7A09-4243-AF17-C0FD87A39A34}" dt="2021-03-19T12:56:14.734" v="3280" actId="478"/>
          <ac:picMkLst>
            <pc:docMk/>
            <pc:sldMk cId="21962470" sldId="1330"/>
            <ac:picMk id="40" creationId="{9976EB81-124E-4042-829B-4298527E32B5}"/>
          </ac:picMkLst>
        </pc:picChg>
        <pc:cxnChg chg="mod">
          <ac:chgData name="آهات مكتومة" userId="35531ba1d56b027a" providerId="LiveId" clId="{9CD553E6-7A09-4243-AF17-C0FD87A39A34}" dt="2021-03-19T12:53:51.350" v="3104" actId="14100"/>
          <ac:cxnSpMkLst>
            <pc:docMk/>
            <pc:sldMk cId="21962470" sldId="1330"/>
            <ac:cxnSpMk id="7" creationId="{E35126BE-0278-455D-99BC-ED97E756951D}"/>
          </ac:cxnSpMkLst>
        </pc:cxnChg>
        <pc:cxnChg chg="mod">
          <ac:chgData name="آهات مكتومة" userId="35531ba1d56b027a" providerId="LiveId" clId="{9CD553E6-7A09-4243-AF17-C0FD87A39A34}" dt="2021-03-19T12:54:41.287" v="3155" actId="1035"/>
          <ac:cxnSpMkLst>
            <pc:docMk/>
            <pc:sldMk cId="21962470" sldId="1330"/>
            <ac:cxnSpMk id="23" creationId="{FD1A2387-0120-40F1-B5F0-1146DA70D9D0}"/>
          </ac:cxnSpMkLst>
        </pc:cxnChg>
        <pc:cxnChg chg="mod">
          <ac:chgData name="آهات مكتومة" userId="35531ba1d56b027a" providerId="LiveId" clId="{9CD553E6-7A09-4243-AF17-C0FD87A39A34}" dt="2021-03-19T12:54:55.013" v="3212" actId="14100"/>
          <ac:cxnSpMkLst>
            <pc:docMk/>
            <pc:sldMk cId="21962470" sldId="1330"/>
            <ac:cxnSpMk id="24" creationId="{279F4DFC-4B73-4C52-BF30-526FC92405EC}"/>
          </ac:cxnSpMkLst>
        </pc:cxnChg>
        <pc:cxnChg chg="mod">
          <ac:chgData name="آهات مكتومة" userId="35531ba1d56b027a" providerId="LiveId" clId="{9CD553E6-7A09-4243-AF17-C0FD87A39A34}" dt="2021-03-19T12:55:50.343" v="3236" actId="14100"/>
          <ac:cxnSpMkLst>
            <pc:docMk/>
            <pc:sldMk cId="21962470" sldId="1330"/>
            <ac:cxnSpMk id="25" creationId="{07CED979-F3C0-473F-92D6-FFC7F6871B12}"/>
          </ac:cxnSpMkLst>
        </pc:cxnChg>
        <pc:cxnChg chg="del">
          <ac:chgData name="آهات مكتومة" userId="35531ba1d56b027a" providerId="LiveId" clId="{9CD553E6-7A09-4243-AF17-C0FD87A39A34}" dt="2021-03-19T12:54:58.047" v="3213" actId="478"/>
          <ac:cxnSpMkLst>
            <pc:docMk/>
            <pc:sldMk cId="21962470" sldId="1330"/>
            <ac:cxnSpMk id="33" creationId="{D4390042-3805-43B3-8697-174FF7DC7CA1}"/>
          </ac:cxnSpMkLst>
        </pc:cxnChg>
        <pc:cxnChg chg="mod">
          <ac:chgData name="آهات مكتومة" userId="35531ba1d56b027a" providerId="LiveId" clId="{9CD553E6-7A09-4243-AF17-C0FD87A39A34}" dt="2021-03-19T12:52:06.705" v="3065" actId="1076"/>
          <ac:cxnSpMkLst>
            <pc:docMk/>
            <pc:sldMk cId="21962470" sldId="1330"/>
            <ac:cxnSpMk id="34" creationId="{6463E4BF-62F7-43F6-8C5F-5538A863E11D}"/>
          </ac:cxnSpMkLst>
        </pc:cxnChg>
        <pc:cxnChg chg="mod">
          <ac:chgData name="آهات مكتومة" userId="35531ba1d56b027a" providerId="LiveId" clId="{9CD553E6-7A09-4243-AF17-C0FD87A39A34}" dt="2021-03-19T12:56:03.505" v="3279" actId="14100"/>
          <ac:cxnSpMkLst>
            <pc:docMk/>
            <pc:sldMk cId="21962470" sldId="1330"/>
            <ac:cxnSpMk id="37" creationId="{DB0E0725-15B9-4C72-B34B-4389A105CE9B}"/>
          </ac:cxnSpMkLst>
        </pc:cxnChg>
        <pc:cxnChg chg="mod">
          <ac:chgData name="آهات مكتومة" userId="35531ba1d56b027a" providerId="LiveId" clId="{9CD553E6-7A09-4243-AF17-C0FD87A39A34}" dt="2021-03-19T12:53:36.684" v="3098" actId="14861"/>
          <ac:cxnSpMkLst>
            <pc:docMk/>
            <pc:sldMk cId="21962470" sldId="1330"/>
            <ac:cxnSpMk id="39" creationId="{1583D82B-863B-48DD-BBDB-A2D5AD586882}"/>
          </ac:cxnSpMkLst>
        </pc:cxnChg>
      </pc:sldChg>
      <pc:sldChg chg="addSp delSp modSp add mod ord modAnim">
        <pc:chgData name="آهات مكتومة" userId="35531ba1d56b027a" providerId="LiveId" clId="{9CD553E6-7A09-4243-AF17-C0FD87A39A34}" dt="2021-03-19T14:13:41.317" v="3787" actId="21"/>
        <pc:sldMkLst>
          <pc:docMk/>
          <pc:sldMk cId="3761487717" sldId="1331"/>
        </pc:sldMkLst>
        <pc:spChg chg="add mod">
          <ac:chgData name="آهات مكتومة" userId="35531ba1d56b027a" providerId="LiveId" clId="{9CD553E6-7A09-4243-AF17-C0FD87A39A34}" dt="2021-03-19T13:32:14.269" v="3587" actId="1035"/>
          <ac:spMkLst>
            <pc:docMk/>
            <pc:sldMk cId="3761487717" sldId="1331"/>
            <ac:spMk id="7" creationId="{56283FDC-2976-4071-BE10-100A6026C991}"/>
          </ac:spMkLst>
        </pc:spChg>
        <pc:spChg chg="add mod">
          <ac:chgData name="آهات مكتومة" userId="35531ba1d56b027a" providerId="LiveId" clId="{9CD553E6-7A09-4243-AF17-C0FD87A39A34}" dt="2021-03-19T13:32:43.712" v="3591" actId="1076"/>
          <ac:spMkLst>
            <pc:docMk/>
            <pc:sldMk cId="3761487717" sldId="1331"/>
            <ac:spMk id="8" creationId="{2AA1EA60-8FBB-49FB-8941-012E41C1CFFB}"/>
          </ac:spMkLst>
        </pc:spChg>
        <pc:spChg chg="add mod ord">
          <ac:chgData name="آهات مكتومة" userId="35531ba1d56b027a" providerId="LiveId" clId="{9CD553E6-7A09-4243-AF17-C0FD87A39A34}" dt="2021-03-19T13:32:22.897" v="3589" actId="1076"/>
          <ac:spMkLst>
            <pc:docMk/>
            <pc:sldMk cId="3761487717" sldId="1331"/>
            <ac:spMk id="9" creationId="{B49C925D-E6C0-44E9-BF92-E592942D89F7}"/>
          </ac:spMkLst>
        </pc:spChg>
        <pc:spChg chg="add mod">
          <ac:chgData name="آهات مكتومة" userId="35531ba1d56b027a" providerId="LiveId" clId="{9CD553E6-7A09-4243-AF17-C0FD87A39A34}" dt="2021-03-19T13:32:18.251" v="3588" actId="1076"/>
          <ac:spMkLst>
            <pc:docMk/>
            <pc:sldMk cId="3761487717" sldId="1331"/>
            <ac:spMk id="10" creationId="{FB8338E4-1173-4061-9881-1C16032B8741}"/>
          </ac:spMkLst>
        </pc:spChg>
        <pc:spChg chg="add del">
          <ac:chgData name="آهات مكتومة" userId="35531ba1d56b027a" providerId="LiveId" clId="{9CD553E6-7A09-4243-AF17-C0FD87A39A34}" dt="2021-03-19T14:13:41.317" v="3787" actId="21"/>
          <ac:spMkLst>
            <pc:docMk/>
            <pc:sldMk cId="3761487717" sldId="1331"/>
            <ac:spMk id="12" creationId="{1459F7C5-F0E0-4F6E-A204-B5E6BA3900E4}"/>
          </ac:spMkLst>
        </pc:spChg>
        <pc:picChg chg="add mod">
          <ac:chgData name="آهات مكتومة" userId="35531ba1d56b027a" providerId="LiveId" clId="{9CD553E6-7A09-4243-AF17-C0FD87A39A34}" dt="2021-03-19T13:24:26.126" v="3382" actId="14100"/>
          <ac:picMkLst>
            <pc:docMk/>
            <pc:sldMk cId="3761487717" sldId="1331"/>
            <ac:picMk id="3" creationId="{5955CDFB-3A79-4FDE-AABA-E99F5A24A1BD}"/>
          </ac:picMkLst>
        </pc:picChg>
        <pc:picChg chg="mod">
          <ac:chgData name="آهات مكتومة" userId="35531ba1d56b027a" providerId="LiveId" clId="{9CD553E6-7A09-4243-AF17-C0FD87A39A34}" dt="2021-03-19T13:31:18.623" v="3517" actId="1076"/>
          <ac:picMkLst>
            <pc:docMk/>
            <pc:sldMk cId="3761487717" sldId="1331"/>
            <ac:picMk id="102" creationId="{00000000-0000-0000-0000-000000000000}"/>
          </ac:picMkLst>
        </pc:picChg>
      </pc:sldChg>
      <pc:sldChg chg="addSp modSp add mod modAnim">
        <pc:chgData name="آهات مكتومة" userId="35531ba1d56b027a" providerId="LiveId" clId="{9CD553E6-7A09-4243-AF17-C0FD87A39A34}" dt="2021-03-19T13:50:36.300" v="3734" actId="20577"/>
        <pc:sldMkLst>
          <pc:docMk/>
          <pc:sldMk cId="2107216803" sldId="1332"/>
        </pc:sldMkLst>
        <pc:spChg chg="add mod">
          <ac:chgData name="آهات مكتومة" userId="35531ba1d56b027a" providerId="LiveId" clId="{9CD553E6-7A09-4243-AF17-C0FD87A39A34}" dt="2021-03-19T13:49:00.828" v="3706" actId="1037"/>
          <ac:spMkLst>
            <pc:docMk/>
            <pc:sldMk cId="2107216803" sldId="1332"/>
            <ac:spMk id="13" creationId="{458FB0CA-2AD4-467D-8CC0-A06C865BB494}"/>
          </ac:spMkLst>
        </pc:spChg>
        <pc:spChg chg="add mod">
          <ac:chgData name="آهات مكتومة" userId="35531ba1d56b027a" providerId="LiveId" clId="{9CD553E6-7A09-4243-AF17-C0FD87A39A34}" dt="2021-03-19T13:49:11.401" v="3709" actId="1036"/>
          <ac:spMkLst>
            <pc:docMk/>
            <pc:sldMk cId="2107216803" sldId="1332"/>
            <ac:spMk id="14" creationId="{20BA5D9C-DF93-4331-99D8-EDB526908FBC}"/>
          </ac:spMkLst>
        </pc:spChg>
        <pc:spChg chg="add mod">
          <ac:chgData name="آهات مكتومة" userId="35531ba1d56b027a" providerId="LiveId" clId="{9CD553E6-7A09-4243-AF17-C0FD87A39A34}" dt="2021-03-19T13:49:18.976" v="3715" actId="1037"/>
          <ac:spMkLst>
            <pc:docMk/>
            <pc:sldMk cId="2107216803" sldId="1332"/>
            <ac:spMk id="15" creationId="{F7B5F92C-C2D8-4F05-A721-608E9E3C4A5E}"/>
          </ac:spMkLst>
        </pc:spChg>
        <pc:spChg chg="add mod">
          <ac:chgData name="آهات مكتومة" userId="35531ba1d56b027a" providerId="LiveId" clId="{9CD553E6-7A09-4243-AF17-C0FD87A39A34}" dt="2021-03-19T13:49:26.390" v="3718" actId="1036"/>
          <ac:spMkLst>
            <pc:docMk/>
            <pc:sldMk cId="2107216803" sldId="1332"/>
            <ac:spMk id="16" creationId="{8AB344B4-B87F-4EDF-BBB3-8B64A22F35CA}"/>
          </ac:spMkLst>
        </pc:spChg>
        <pc:spChg chg="add mod">
          <ac:chgData name="آهات مكتومة" userId="35531ba1d56b027a" providerId="LiveId" clId="{9CD553E6-7A09-4243-AF17-C0FD87A39A34}" dt="2021-03-19T13:49:34.038" v="3720" actId="1036"/>
          <ac:spMkLst>
            <pc:docMk/>
            <pc:sldMk cId="2107216803" sldId="1332"/>
            <ac:spMk id="17" creationId="{DCBFB800-2D71-44E2-8A79-DE03D53DADE4}"/>
          </ac:spMkLst>
        </pc:spChg>
        <pc:spChg chg="add mod">
          <ac:chgData name="آهات مكتومة" userId="35531ba1d56b027a" providerId="LiveId" clId="{9CD553E6-7A09-4243-AF17-C0FD87A39A34}" dt="2021-03-19T13:50:05.263" v="3727" actId="20577"/>
          <ac:spMkLst>
            <pc:docMk/>
            <pc:sldMk cId="2107216803" sldId="1332"/>
            <ac:spMk id="18" creationId="{35044C44-CAFA-4F61-84B3-CF8FD89A0EAE}"/>
          </ac:spMkLst>
        </pc:spChg>
        <pc:spChg chg="add mod">
          <ac:chgData name="آهات مكتومة" userId="35531ba1d56b027a" providerId="LiveId" clId="{9CD553E6-7A09-4243-AF17-C0FD87A39A34}" dt="2021-03-19T13:50:21.145" v="3730" actId="1036"/>
          <ac:spMkLst>
            <pc:docMk/>
            <pc:sldMk cId="2107216803" sldId="1332"/>
            <ac:spMk id="19" creationId="{924E0D4A-A6E6-4E39-A27F-0BA5E2693757}"/>
          </ac:spMkLst>
        </pc:spChg>
        <pc:spChg chg="add mod">
          <ac:chgData name="آهات مكتومة" userId="35531ba1d56b027a" providerId="LiveId" clId="{9CD553E6-7A09-4243-AF17-C0FD87A39A34}" dt="2021-03-19T13:50:36.300" v="3734" actId="20577"/>
          <ac:spMkLst>
            <pc:docMk/>
            <pc:sldMk cId="2107216803" sldId="1332"/>
            <ac:spMk id="20" creationId="{6684FB98-6E58-4D1D-8B26-3F235D9BB21A}"/>
          </ac:spMkLst>
        </pc:spChg>
        <pc:spChg chg="add mod">
          <ac:chgData name="آهات مكتومة" userId="35531ba1d56b027a" providerId="LiveId" clId="{9CD553E6-7A09-4243-AF17-C0FD87A39A34}" dt="2021-03-19T13:50:22.946" v="3732"/>
          <ac:spMkLst>
            <pc:docMk/>
            <pc:sldMk cId="2107216803" sldId="1332"/>
            <ac:spMk id="21" creationId="{F468E0B9-290F-474E-95E8-165BBCCBDF7D}"/>
          </ac:spMkLst>
        </pc:spChg>
        <pc:spChg chg="add mod">
          <ac:chgData name="آهات مكتومة" userId="35531ba1d56b027a" providerId="LiveId" clId="{9CD553E6-7A09-4243-AF17-C0FD87A39A34}" dt="2021-03-19T13:50:23.694" v="3733"/>
          <ac:spMkLst>
            <pc:docMk/>
            <pc:sldMk cId="2107216803" sldId="1332"/>
            <ac:spMk id="22" creationId="{F921C7C9-305D-4986-AD34-E32C2B39B09B}"/>
          </ac:spMkLst>
        </pc:spChg>
        <pc:grpChg chg="add mod">
          <ac:chgData name="آهات مكتومة" userId="35531ba1d56b027a" providerId="LiveId" clId="{9CD553E6-7A09-4243-AF17-C0FD87A39A34}" dt="2021-03-19T13:46:53.936" v="3684" actId="1036"/>
          <ac:grpSpMkLst>
            <pc:docMk/>
            <pc:sldMk cId="2107216803" sldId="1332"/>
            <ac:grpSpMk id="8" creationId="{39520274-C0F7-48DA-9639-90CA0304D72F}"/>
          </ac:grpSpMkLst>
        </pc:grpChg>
        <pc:picChg chg="add mod">
          <ac:chgData name="آهات مكتومة" userId="35531ba1d56b027a" providerId="LiveId" clId="{9CD553E6-7A09-4243-AF17-C0FD87A39A34}" dt="2021-03-19T13:46:23.563" v="3673" actId="1035"/>
          <ac:picMkLst>
            <pc:docMk/>
            <pc:sldMk cId="2107216803" sldId="1332"/>
            <ac:picMk id="3" creationId="{0DEB4BD9-BC26-4248-9B6E-A5D72D0E469A}"/>
          </ac:picMkLst>
        </pc:picChg>
        <pc:picChg chg="add mod modCrop">
          <ac:chgData name="آهات مكتومة" userId="35531ba1d56b027a" providerId="LiveId" clId="{9CD553E6-7A09-4243-AF17-C0FD87A39A34}" dt="2021-03-19T13:46:38.403" v="3676" actId="164"/>
          <ac:picMkLst>
            <pc:docMk/>
            <pc:sldMk cId="2107216803" sldId="1332"/>
            <ac:picMk id="5" creationId="{78C15C4D-2142-4C76-8641-14775F71EA20}"/>
          </ac:picMkLst>
        </pc:picChg>
        <pc:picChg chg="add mod">
          <ac:chgData name="آهات مكتومة" userId="35531ba1d56b027a" providerId="LiveId" clId="{9CD553E6-7A09-4243-AF17-C0FD87A39A34}" dt="2021-03-19T13:46:38.403" v="3676" actId="164"/>
          <ac:picMkLst>
            <pc:docMk/>
            <pc:sldMk cId="2107216803" sldId="1332"/>
            <ac:picMk id="7" creationId="{80985FC0-4A0D-4CC5-B2C6-A610D9187CD6}"/>
          </ac:picMkLst>
        </pc:picChg>
        <pc:picChg chg="add mod">
          <ac:chgData name="آهات مكتومة" userId="35531ba1d56b027a" providerId="LiveId" clId="{9CD553E6-7A09-4243-AF17-C0FD87A39A34}" dt="2021-03-19T13:47:28.911" v="3693" actId="14100"/>
          <ac:picMkLst>
            <pc:docMk/>
            <pc:sldMk cId="2107216803" sldId="1332"/>
            <ac:picMk id="12" creationId="{1BE630C5-C067-4A74-838F-3455DAB71E3E}"/>
          </ac:picMkLst>
        </pc:picChg>
      </pc:sldChg>
      <pc:sldChg chg="addSp modSp add mod modAnim">
        <pc:chgData name="آهات مكتومة" userId="35531ba1d56b027a" providerId="LiveId" clId="{9CD553E6-7A09-4243-AF17-C0FD87A39A34}" dt="2021-03-19T13:54:35.205" v="3785" actId="1037"/>
        <pc:sldMkLst>
          <pc:docMk/>
          <pc:sldMk cId="3712301806" sldId="1333"/>
        </pc:sldMkLst>
        <pc:picChg chg="add mod">
          <ac:chgData name="آهات مكتومة" userId="35531ba1d56b027a" providerId="LiveId" clId="{9CD553E6-7A09-4243-AF17-C0FD87A39A34}" dt="2021-03-19T13:53:02.862" v="3740" actId="14100"/>
          <ac:picMkLst>
            <pc:docMk/>
            <pc:sldMk cId="3712301806" sldId="1333"/>
            <ac:picMk id="3" creationId="{78053721-3BAB-4CD6-AE7D-3EBEA8D7FC05}"/>
          </ac:picMkLst>
        </pc:picChg>
        <pc:picChg chg="add mod">
          <ac:chgData name="آهات مكتومة" userId="35531ba1d56b027a" providerId="LiveId" clId="{9CD553E6-7A09-4243-AF17-C0FD87A39A34}" dt="2021-03-19T13:53:14.993" v="3743"/>
          <ac:picMkLst>
            <pc:docMk/>
            <pc:sldMk cId="3712301806" sldId="1333"/>
            <ac:picMk id="7" creationId="{746626D5-EA3E-4537-9215-413113F24F6A}"/>
          </ac:picMkLst>
        </pc:picChg>
        <pc:picChg chg="add mod">
          <ac:chgData name="آهات مكتومة" userId="35531ba1d56b027a" providerId="LiveId" clId="{9CD553E6-7A09-4243-AF17-C0FD87A39A34}" dt="2021-03-19T13:53:48.419" v="3751"/>
          <ac:picMkLst>
            <pc:docMk/>
            <pc:sldMk cId="3712301806" sldId="1333"/>
            <ac:picMk id="8" creationId="{83749DFB-16AD-4D99-AA6E-83EE68F94078}"/>
          </ac:picMkLst>
        </pc:picChg>
        <pc:picChg chg="add mod">
          <ac:chgData name="آهات مكتومة" userId="35531ba1d56b027a" providerId="LiveId" clId="{9CD553E6-7A09-4243-AF17-C0FD87A39A34}" dt="2021-03-19T13:54:35.205" v="3785" actId="1037"/>
          <ac:picMkLst>
            <pc:docMk/>
            <pc:sldMk cId="3712301806" sldId="1333"/>
            <ac:picMk id="9" creationId="{A93A6069-5B91-4719-BECB-97C7B15F1209}"/>
          </ac:picMkLst>
        </pc:picChg>
      </pc:sldChg>
      <pc:sldChg chg="addSp delSp modSp add mod">
        <pc:chgData name="آهات مكتومة" userId="35531ba1d56b027a" providerId="LiveId" clId="{9CD553E6-7A09-4243-AF17-C0FD87A39A34}" dt="2021-03-19T13:22:09.664" v="3372" actId="20577"/>
        <pc:sldMkLst>
          <pc:docMk/>
          <pc:sldMk cId="850299554" sldId="1334"/>
        </pc:sldMkLst>
        <pc:spChg chg="mod">
          <ac:chgData name="آهات مكتومة" userId="35531ba1d56b027a" providerId="LiveId" clId="{9CD553E6-7A09-4243-AF17-C0FD87A39A34}" dt="2021-03-19T13:22:09.664" v="3372" actId="20577"/>
          <ac:spMkLst>
            <pc:docMk/>
            <pc:sldMk cId="850299554" sldId="1334"/>
            <ac:spMk id="18" creationId="{F63FF509-1E46-4230-9EED-537542488042}"/>
          </ac:spMkLst>
        </pc:spChg>
        <pc:picChg chg="add mod modCrop">
          <ac:chgData name="آهات مكتومة" userId="35531ba1d56b027a" providerId="LiveId" clId="{9CD553E6-7A09-4243-AF17-C0FD87A39A34}" dt="2021-03-19T13:22:05.245" v="3370" actId="14100"/>
          <ac:picMkLst>
            <pc:docMk/>
            <pc:sldMk cId="850299554" sldId="1334"/>
            <ac:picMk id="3" creationId="{6CF3EB0B-355F-4844-86E0-3CF06B669131}"/>
          </ac:picMkLst>
        </pc:picChg>
        <pc:picChg chg="del">
          <ac:chgData name="آهات مكتومة" userId="35531ba1d56b027a" providerId="LiveId" clId="{9CD553E6-7A09-4243-AF17-C0FD87A39A34}" dt="2021-03-19T13:03:00.126" v="3362" actId="478"/>
          <ac:picMkLst>
            <pc:docMk/>
            <pc:sldMk cId="850299554" sldId="1334"/>
            <ac:picMk id="4" creationId="{4AB92C71-C599-46B5-BE06-F7317140BD34}"/>
          </ac:picMkLst>
        </pc:picChg>
      </pc:sldChg>
      <pc:sldChg chg="addSp delSp modSp add mod ord delAnim modAnim">
        <pc:chgData name="آهات مكتومة" userId="35531ba1d56b027a" providerId="LiveId" clId="{9CD553E6-7A09-4243-AF17-C0FD87A39A34}" dt="2021-03-19T15:10:26.760" v="4140"/>
        <pc:sldMkLst>
          <pc:docMk/>
          <pc:sldMk cId="2263987873" sldId="1335"/>
        </pc:sldMkLst>
        <pc:picChg chg="del">
          <ac:chgData name="آهات مكتومة" userId="35531ba1d56b027a" providerId="LiveId" clId="{9CD553E6-7A09-4243-AF17-C0FD87A39A34}" dt="2021-03-19T15:05:03.626" v="4108" actId="478"/>
          <ac:picMkLst>
            <pc:docMk/>
            <pc:sldMk cId="2263987873" sldId="1335"/>
            <ac:picMk id="3" creationId="{3185AA2C-A447-46EE-910B-0FEB59907F70}"/>
          </ac:picMkLst>
        </pc:picChg>
        <pc:picChg chg="add mod">
          <ac:chgData name="آهات مكتومة" userId="35531ba1d56b027a" providerId="LiveId" clId="{9CD553E6-7A09-4243-AF17-C0FD87A39A34}" dt="2021-03-19T15:08:27.135" v="4133" actId="14100"/>
          <ac:picMkLst>
            <pc:docMk/>
            <pc:sldMk cId="2263987873" sldId="1335"/>
            <ac:picMk id="4" creationId="{13F4A6E5-D50A-40C0-B3E0-CD69C446AA79}"/>
          </ac:picMkLst>
        </pc:picChg>
        <pc:picChg chg="add mod">
          <ac:chgData name="آهات مكتومة" userId="35531ba1d56b027a" providerId="LiveId" clId="{9CD553E6-7A09-4243-AF17-C0FD87A39A34}" dt="2021-03-19T15:07:57.110" v="4124" actId="1076"/>
          <ac:picMkLst>
            <pc:docMk/>
            <pc:sldMk cId="2263987873" sldId="1335"/>
            <ac:picMk id="6" creationId="{10A21D1A-EA1C-4F05-9038-C464FEB39DE5}"/>
          </ac:picMkLst>
        </pc:picChg>
        <pc:picChg chg="del">
          <ac:chgData name="آهات مكتومة" userId="35531ba1d56b027a" providerId="LiveId" clId="{9CD553E6-7A09-4243-AF17-C0FD87A39A34}" dt="2021-03-19T15:05:08.416" v="4110" actId="478"/>
          <ac:picMkLst>
            <pc:docMk/>
            <pc:sldMk cId="2263987873" sldId="1335"/>
            <ac:picMk id="7" creationId="{68CC0682-E4EE-400E-9D24-BFA2CF9B980C}"/>
          </ac:picMkLst>
        </pc:picChg>
        <pc:picChg chg="del">
          <ac:chgData name="آهات مكتومة" userId="35531ba1d56b027a" providerId="LiveId" clId="{9CD553E6-7A09-4243-AF17-C0FD87A39A34}" dt="2021-03-19T15:05:05.162" v="4109" actId="478"/>
          <ac:picMkLst>
            <pc:docMk/>
            <pc:sldMk cId="2263987873" sldId="1335"/>
            <ac:picMk id="8" creationId="{9BF345E2-264B-415E-88D9-AE31C6007947}"/>
          </ac:picMkLst>
        </pc:picChg>
        <pc:picChg chg="del">
          <ac:chgData name="آهات مكتومة" userId="35531ba1d56b027a" providerId="LiveId" clId="{9CD553E6-7A09-4243-AF17-C0FD87A39A34}" dt="2021-03-19T15:05:09.849" v="4111" actId="478"/>
          <ac:picMkLst>
            <pc:docMk/>
            <pc:sldMk cId="2263987873" sldId="1335"/>
            <ac:picMk id="5124" creationId="{BCF02F60-7A6A-4578-963A-CFF7ACEA77D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8528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04036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28013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34881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58627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81277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14637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66203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93175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5812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69096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35833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06000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75318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0449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0856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664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06017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32888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11309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8818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13661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89954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67760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1228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7222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5883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2228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4483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1489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0217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48.png"/><Relationship Id="rId5" Type="http://schemas.openxmlformats.org/officeDocument/2006/relationships/image" Target="../media/image3.jpg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48.png"/><Relationship Id="rId5" Type="http://schemas.openxmlformats.org/officeDocument/2006/relationships/image" Target="../media/image3.jpg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48.png"/><Relationship Id="rId5" Type="http://schemas.openxmlformats.org/officeDocument/2006/relationships/image" Target="../media/image3.jpg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4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46.png"/><Relationship Id="rId5" Type="http://schemas.openxmlformats.org/officeDocument/2006/relationships/image" Target="../media/image3.jpg"/><Relationship Id="rId10" Type="http://schemas.openxmlformats.org/officeDocument/2006/relationships/image" Target="../media/image53.jp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5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4.jpg"/><Relationship Id="rId12" Type="http://schemas.openxmlformats.org/officeDocument/2006/relationships/image" Target="../media/image4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47.png"/><Relationship Id="rId5" Type="http://schemas.openxmlformats.org/officeDocument/2006/relationships/image" Target="../media/image3.jpg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57.png"/><Relationship Id="rId12" Type="http://schemas.openxmlformats.org/officeDocument/2006/relationships/hyperlink" Target="https://wordwall.net/resource/12696875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3.jpg"/><Relationship Id="rId9" Type="http://schemas.openxmlformats.org/officeDocument/2006/relationships/image" Target="../media/image2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40.png"/><Relationship Id="rId3" Type="http://schemas.openxmlformats.org/officeDocument/2006/relationships/image" Target="../media/image3.jpg"/><Relationship Id="rId21" Type="http://schemas.openxmlformats.org/officeDocument/2006/relationships/image" Target="../media/image58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0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3.jpg"/><Relationship Id="rId21" Type="http://schemas.openxmlformats.org/officeDocument/2006/relationships/hyperlink" Target="https://pixabay.com/en/light-lamp-lighting-ceiling-575854/" TargetMode="Externa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hyperlink" Target="http://www.pngall.com/desk-png/download/26632" TargetMode="External"/><Relationship Id="rId24" Type="http://schemas.openxmlformats.org/officeDocument/2006/relationships/image" Target="../media/image21.png"/><Relationship Id="rId5" Type="http://schemas.openxmlformats.org/officeDocument/2006/relationships/image" Target="../media/image5.png"/><Relationship Id="rId15" Type="http://schemas.openxmlformats.org/officeDocument/2006/relationships/image" Target="../media/image14.svg"/><Relationship Id="rId23" Type="http://schemas.openxmlformats.org/officeDocument/2006/relationships/image" Target="../media/image20.jpeg"/><Relationship Id="rId10" Type="http://schemas.openxmlformats.org/officeDocument/2006/relationships/image" Target="../media/image10.png"/><Relationship Id="rId19" Type="http://schemas.openxmlformats.org/officeDocument/2006/relationships/hyperlink" Target="http://www.pngall.com/clock-png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jpg"/><Relationship Id="rId14" Type="http://schemas.openxmlformats.org/officeDocument/2006/relationships/image" Target="../media/image13.png"/><Relationship Id="rId22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61.jpeg"/><Relationship Id="rId5" Type="http://schemas.openxmlformats.org/officeDocument/2006/relationships/image" Target="../media/image3.jpg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3.jpg"/><Relationship Id="rId7" Type="http://schemas.openxmlformats.org/officeDocument/2006/relationships/image" Target="../media/image6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68.png"/><Relationship Id="rId12" Type="http://schemas.openxmlformats.org/officeDocument/2006/relationships/hyperlink" Target="https://wordwall.net/resource/12693659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3.jpg"/><Relationship Id="rId9" Type="http://schemas.openxmlformats.org/officeDocument/2006/relationships/image" Target="../media/image2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11" Type="http://schemas.openxmlformats.org/officeDocument/2006/relationships/image" Target="../media/image70.png"/><Relationship Id="rId5" Type="http://schemas.openxmlformats.org/officeDocument/2006/relationships/image" Target="../media/image3.jpg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73.jpg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0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75.png"/><Relationship Id="rId3" Type="http://schemas.openxmlformats.org/officeDocument/2006/relationships/image" Target="../media/image3.jpg"/><Relationship Id="rId21" Type="http://schemas.openxmlformats.org/officeDocument/2006/relationships/image" Target="../media/image20.jpe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76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Relationship Id="rId22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75.png"/><Relationship Id="rId5" Type="http://schemas.openxmlformats.org/officeDocument/2006/relationships/image" Target="../media/image5.png"/><Relationship Id="rId10" Type="http://schemas.openxmlformats.org/officeDocument/2006/relationships/image" Target="../media/image79.png"/><Relationship Id="rId4" Type="http://schemas.openxmlformats.org/officeDocument/2006/relationships/image" Target="../media/image4.png"/><Relationship Id="rId9" Type="http://schemas.openxmlformats.org/officeDocument/2006/relationships/image" Target="../media/image7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75.png"/><Relationship Id="rId5" Type="http://schemas.openxmlformats.org/officeDocument/2006/relationships/image" Target="../media/image5.png"/><Relationship Id="rId10" Type="http://schemas.openxmlformats.org/officeDocument/2006/relationships/image" Target="../media/image79.png"/><Relationship Id="rId4" Type="http://schemas.openxmlformats.org/officeDocument/2006/relationships/image" Target="../media/image4.png"/><Relationship Id="rId9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18" Type="http://schemas.openxmlformats.org/officeDocument/2006/relationships/hyperlink" Target="https://pixabay.com/en/light-lamp-lighting-ceiling-575854/" TargetMode="External"/><Relationship Id="rId3" Type="http://schemas.openxmlformats.org/officeDocument/2006/relationships/image" Target="../media/image3.jpg"/><Relationship Id="rId21" Type="http://schemas.openxmlformats.org/officeDocument/2006/relationships/image" Target="../media/image24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8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hyperlink" Target="http://www.pngall.com/clock-png" TargetMode="External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14.svg"/><Relationship Id="rId5" Type="http://schemas.openxmlformats.org/officeDocument/2006/relationships/image" Target="../media/image5.png"/><Relationship Id="rId15" Type="http://schemas.openxmlformats.org/officeDocument/2006/relationships/image" Target="../media/image17.png"/><Relationship Id="rId23" Type="http://schemas.openxmlformats.org/officeDocument/2006/relationships/image" Target="../media/image13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Relationship Id="rId22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75.png"/><Relationship Id="rId5" Type="http://schemas.openxmlformats.org/officeDocument/2006/relationships/image" Target="../media/image5.png"/><Relationship Id="rId10" Type="http://schemas.openxmlformats.org/officeDocument/2006/relationships/image" Target="../media/image79.png"/><Relationship Id="rId4" Type="http://schemas.openxmlformats.org/officeDocument/2006/relationships/image" Target="../media/image4.png"/><Relationship Id="rId9" Type="http://schemas.openxmlformats.org/officeDocument/2006/relationships/image" Target="../media/image7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75.png"/><Relationship Id="rId5" Type="http://schemas.openxmlformats.org/officeDocument/2006/relationships/image" Target="../media/image5.png"/><Relationship Id="rId10" Type="http://schemas.openxmlformats.org/officeDocument/2006/relationships/image" Target="../media/image79.png"/><Relationship Id="rId4" Type="http://schemas.openxmlformats.org/officeDocument/2006/relationships/image" Target="../media/image4.png"/><Relationship Id="rId9" Type="http://schemas.openxmlformats.org/officeDocument/2006/relationships/image" Target="../media/image7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75.png"/><Relationship Id="rId5" Type="http://schemas.openxmlformats.org/officeDocument/2006/relationships/image" Target="../media/image5.png"/><Relationship Id="rId10" Type="http://schemas.openxmlformats.org/officeDocument/2006/relationships/image" Target="../media/image79.png"/><Relationship Id="rId4" Type="http://schemas.openxmlformats.org/officeDocument/2006/relationships/image" Target="../media/image4.png"/><Relationship Id="rId9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75.png"/><Relationship Id="rId5" Type="http://schemas.openxmlformats.org/officeDocument/2006/relationships/image" Target="../media/image5.png"/><Relationship Id="rId10" Type="http://schemas.openxmlformats.org/officeDocument/2006/relationships/image" Target="../media/image80.png"/><Relationship Id="rId4" Type="http://schemas.openxmlformats.org/officeDocument/2006/relationships/image" Target="../media/image4.png"/><Relationship Id="rId9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11.png"/><Relationship Id="rId26" Type="http://schemas.openxmlformats.org/officeDocument/2006/relationships/image" Target="../media/image27.jpeg"/><Relationship Id="rId3" Type="http://schemas.openxmlformats.org/officeDocument/2006/relationships/image" Target="../media/image3.jpg"/><Relationship Id="rId21" Type="http://schemas.openxmlformats.org/officeDocument/2006/relationships/image" Target="../media/image26.sv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5.pn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24" Type="http://schemas.openxmlformats.org/officeDocument/2006/relationships/image" Target="../media/image20.jpe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23" Type="http://schemas.openxmlformats.org/officeDocument/2006/relationships/image" Target="../media/image14.svg"/><Relationship Id="rId28" Type="http://schemas.openxmlformats.org/officeDocument/2006/relationships/image" Target="../media/image29.jpe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12.sv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Relationship Id="rId22" Type="http://schemas.openxmlformats.org/officeDocument/2006/relationships/image" Target="../media/image13.png"/><Relationship Id="rId27" Type="http://schemas.openxmlformats.org/officeDocument/2006/relationships/image" Target="../media/image28.jpeg"/><Relationship Id="rId30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7.png"/><Relationship Id="rId18" Type="http://schemas.openxmlformats.org/officeDocument/2006/relationships/image" Target="../media/image32.png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5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33.sv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6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25.png"/><Relationship Id="rId2" Type="http://schemas.openxmlformats.org/officeDocument/2006/relationships/video" Target="../media/media1.mp4"/><Relationship Id="rId16" Type="http://schemas.openxmlformats.org/officeDocument/2006/relationships/image" Target="../media/image39.png"/><Relationship Id="rId1" Type="http://schemas.microsoft.com/office/2007/relationships/media" Target="../media/media1.mp4"/><Relationship Id="rId6" Type="http://schemas.openxmlformats.org/officeDocument/2006/relationships/image" Target="../media/image3.jpg"/><Relationship Id="rId11" Type="http://schemas.openxmlformats.org/officeDocument/2006/relationships/image" Target="../media/image38.png"/><Relationship Id="rId5" Type="http://schemas.openxmlformats.org/officeDocument/2006/relationships/audio" Target="../media/audio1.wav"/><Relationship Id="rId15" Type="http://schemas.openxmlformats.org/officeDocument/2006/relationships/image" Target="../media/image14.svg"/><Relationship Id="rId10" Type="http://schemas.openxmlformats.org/officeDocument/2006/relationships/hyperlink" Target="https://wordwall.net/resource/12982497" TargetMode="External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7.png"/><Relationship Id="rId1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40.png"/><Relationship Id="rId3" Type="http://schemas.openxmlformats.org/officeDocument/2006/relationships/image" Target="../media/image3.jpg"/><Relationship Id="rId21" Type="http://schemas.openxmlformats.org/officeDocument/2006/relationships/image" Target="../media/image41.jp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0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aptop wave">
            <a:extLst>
              <a:ext uri="{FF2B5EF4-FFF2-40B4-BE49-F238E27FC236}">
                <a16:creationId xmlns:a16="http://schemas.microsoft.com/office/drawing/2014/main" id="{1E827A61-6485-47C9-AF23-6C8A37249C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5" t="27889" r="13791" b="3241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aptop wave">
            <a:extLst>
              <a:ext uri="{FF2B5EF4-FFF2-40B4-BE49-F238E27FC236}">
                <a16:creationId xmlns:a16="http://schemas.microsoft.com/office/drawing/2014/main" id="{4E6FC515-9CE2-4DA3-9BC4-6ADA6FA5E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6" y="-378619"/>
            <a:ext cx="6650831" cy="540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7FDAEF34-9B5B-4BF4-9475-986CAECBF69E}"/>
              </a:ext>
            </a:extLst>
          </p:cNvPr>
          <p:cNvSpPr/>
          <p:nvPr/>
        </p:nvSpPr>
        <p:spPr>
          <a:xfrm>
            <a:off x="1333500" y="114300"/>
            <a:ext cx="2255520" cy="960120"/>
          </a:xfrm>
          <a:prstGeom prst="wedgeRoundRectCallout">
            <a:avLst>
              <a:gd name="adj1" fmla="val 58591"/>
              <a:gd name="adj2" fmla="val 10059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Hello My lovely students</a:t>
            </a:r>
          </a:p>
          <a:p>
            <a:pPr algn="ctr"/>
            <a:r>
              <a:rPr lang="en-US" b="1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I’m </a:t>
            </a:r>
            <a:r>
              <a:rPr lang="en-US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y</a:t>
            </a:r>
            <a:r>
              <a:rPr lang="en-US" sz="1400" b="1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our </a:t>
            </a:r>
            <a:r>
              <a:rPr lang="en-US" sz="1400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teacher</a:t>
            </a:r>
          </a:p>
          <a:p>
            <a:pPr algn="ctr"/>
            <a:r>
              <a:rPr lang="en-US" sz="1400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Hanan AlShobaily</a:t>
            </a:r>
            <a:endParaRPr lang="ar-SA" sz="1400" b="1" dirty="0">
              <a:ln w="0"/>
              <a:solidFill>
                <a:schemeClr val="tx1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804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3F4A6E5-D50A-40C0-B3E0-CD69C446AA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965" y="1567838"/>
            <a:ext cx="7146070" cy="169352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10A21D1A-EA1C-4F05-9038-C464FEB39D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088" y="297178"/>
            <a:ext cx="6947640" cy="119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98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l="6300" r="5275" b="25222"/>
          <a:stretch/>
        </p:blipFill>
        <p:spPr>
          <a:xfrm>
            <a:off x="-53340" y="-243840"/>
            <a:ext cx="919734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E50456D6-6539-4DAD-B154-16C4E840F6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51" y="171580"/>
            <a:ext cx="3814553" cy="4427852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382A224C-E3EF-4535-909F-59D09300C7AB}"/>
              </a:ext>
            </a:extLst>
          </p:cNvPr>
          <p:cNvSpPr txBox="1"/>
          <p:nvPr/>
        </p:nvSpPr>
        <p:spPr>
          <a:xfrm>
            <a:off x="4491989" y="304516"/>
            <a:ext cx="4480559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What can you see in this picture?</a:t>
            </a:r>
          </a:p>
        </p:txBody>
      </p:sp>
      <p:cxnSp>
        <p:nvCxnSpPr>
          <p:cNvPr id="7" name="رابط مستقيم 27">
            <a:extLst>
              <a:ext uri="{FF2B5EF4-FFF2-40B4-BE49-F238E27FC236}">
                <a16:creationId xmlns:a16="http://schemas.microsoft.com/office/drawing/2014/main" id="{E35126BE-0278-455D-99BC-ED97E756951D}"/>
              </a:ext>
            </a:extLst>
          </p:cNvPr>
          <p:cNvCxnSpPr>
            <a:cxnSpLocks/>
          </p:cNvCxnSpPr>
          <p:nvPr/>
        </p:nvCxnSpPr>
        <p:spPr>
          <a:xfrm>
            <a:off x="389994" y="2439873"/>
            <a:ext cx="1116000" cy="0"/>
          </a:xfrm>
          <a:prstGeom prst="line">
            <a:avLst/>
          </a:prstGeom>
          <a:ln w="9525">
            <a:solidFill>
              <a:srgbClr val="FF0000"/>
            </a:solidFill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مربع نص 5">
            <a:extLst>
              <a:ext uri="{FF2B5EF4-FFF2-40B4-BE49-F238E27FC236}">
                <a16:creationId xmlns:a16="http://schemas.microsoft.com/office/drawing/2014/main" id="{066C384D-6C84-4BF2-BAE1-527544AA7A2C}"/>
              </a:ext>
            </a:extLst>
          </p:cNvPr>
          <p:cNvSpPr txBox="1"/>
          <p:nvPr/>
        </p:nvSpPr>
        <p:spPr>
          <a:xfrm>
            <a:off x="4491989" y="746892"/>
            <a:ext cx="3592493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Is it invention or discovery?</a:t>
            </a:r>
          </a:p>
        </p:txBody>
      </p:sp>
      <p:cxnSp>
        <p:nvCxnSpPr>
          <p:cNvPr id="9" name="رابط مستقيم 27">
            <a:extLst>
              <a:ext uri="{FF2B5EF4-FFF2-40B4-BE49-F238E27FC236}">
                <a16:creationId xmlns:a16="http://schemas.microsoft.com/office/drawing/2014/main" id="{F78C5C97-E0AD-4CA0-8454-D3B56E866C13}"/>
              </a:ext>
            </a:extLst>
          </p:cNvPr>
          <p:cNvCxnSpPr>
            <a:cxnSpLocks/>
          </p:cNvCxnSpPr>
          <p:nvPr/>
        </p:nvCxnSpPr>
        <p:spPr>
          <a:xfrm>
            <a:off x="630361" y="2696899"/>
            <a:ext cx="1368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مربع نص 5">
            <a:extLst>
              <a:ext uri="{FF2B5EF4-FFF2-40B4-BE49-F238E27FC236}">
                <a16:creationId xmlns:a16="http://schemas.microsoft.com/office/drawing/2014/main" id="{CEABFA7B-3927-436C-9677-09FBDB5C3863}"/>
              </a:ext>
            </a:extLst>
          </p:cNvPr>
          <p:cNvSpPr txBox="1"/>
          <p:nvPr/>
        </p:nvSpPr>
        <p:spPr>
          <a:xfrm>
            <a:off x="4474566" y="1625247"/>
            <a:ext cx="1580388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When?</a:t>
            </a:r>
          </a:p>
        </p:txBody>
      </p:sp>
      <p:cxnSp>
        <p:nvCxnSpPr>
          <p:cNvPr id="11" name="رابط مستقيم 27">
            <a:extLst>
              <a:ext uri="{FF2B5EF4-FFF2-40B4-BE49-F238E27FC236}">
                <a16:creationId xmlns:a16="http://schemas.microsoft.com/office/drawing/2014/main" id="{E2C183EE-5447-47B5-BA51-3098602EA93C}"/>
              </a:ext>
            </a:extLst>
          </p:cNvPr>
          <p:cNvCxnSpPr>
            <a:cxnSpLocks/>
          </p:cNvCxnSpPr>
          <p:nvPr/>
        </p:nvCxnSpPr>
        <p:spPr>
          <a:xfrm>
            <a:off x="1628581" y="2947575"/>
            <a:ext cx="1044000" cy="0"/>
          </a:xfrm>
          <a:prstGeom prst="line">
            <a:avLst/>
          </a:prstGeom>
          <a:ln w="9525">
            <a:solidFill>
              <a:schemeClr val="accent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" name="مربع نص 5">
            <a:extLst>
              <a:ext uri="{FF2B5EF4-FFF2-40B4-BE49-F238E27FC236}">
                <a16:creationId xmlns:a16="http://schemas.microsoft.com/office/drawing/2014/main" id="{1C2D460A-A844-4B18-8312-39014D03682F}"/>
              </a:ext>
            </a:extLst>
          </p:cNvPr>
          <p:cNvSpPr txBox="1"/>
          <p:nvPr/>
        </p:nvSpPr>
        <p:spPr>
          <a:xfrm>
            <a:off x="4474566" y="1214680"/>
            <a:ext cx="3592493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92D050"/>
                </a:solidFill>
              </a:rPr>
              <a:t>Who invented the wheels?</a:t>
            </a:r>
          </a:p>
        </p:txBody>
      </p:sp>
      <p:pic>
        <p:nvPicPr>
          <p:cNvPr id="13" name="Google Shape;227;p20">
            <a:extLst>
              <a:ext uri="{FF2B5EF4-FFF2-40B4-BE49-F238E27FC236}">
                <a16:creationId xmlns:a16="http://schemas.microsoft.com/office/drawing/2014/main" id="{13ED9E1D-4226-4E8E-8E58-FAD9EEB89244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25009" y="23752"/>
            <a:ext cx="1124630" cy="101286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مربع نص 5">
            <a:extLst>
              <a:ext uri="{FF2B5EF4-FFF2-40B4-BE49-F238E27FC236}">
                <a16:creationId xmlns:a16="http://schemas.microsoft.com/office/drawing/2014/main" id="{7D58234C-714A-4F23-AFF7-B9C7D45BF185}"/>
              </a:ext>
            </a:extLst>
          </p:cNvPr>
          <p:cNvSpPr txBox="1"/>
          <p:nvPr/>
        </p:nvSpPr>
        <p:spPr>
          <a:xfrm>
            <a:off x="4491989" y="2041634"/>
            <a:ext cx="4631319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A620B0"/>
                </a:solidFill>
              </a:rPr>
              <a:t>What could happen if the Sumerians hadn’t invented the wheels?</a:t>
            </a:r>
          </a:p>
        </p:txBody>
      </p:sp>
      <p:sp>
        <p:nvSpPr>
          <p:cNvPr id="15" name="مربع نص 5">
            <a:extLst>
              <a:ext uri="{FF2B5EF4-FFF2-40B4-BE49-F238E27FC236}">
                <a16:creationId xmlns:a16="http://schemas.microsoft.com/office/drawing/2014/main" id="{C7440EF2-7CE7-4754-B3D5-B4EDF9B9AA9F}"/>
              </a:ext>
            </a:extLst>
          </p:cNvPr>
          <p:cNvSpPr txBox="1"/>
          <p:nvPr/>
        </p:nvSpPr>
        <p:spPr>
          <a:xfrm>
            <a:off x="4474566" y="2745530"/>
            <a:ext cx="4123595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6DD9"/>
                </a:solidFill>
              </a:rPr>
              <a:t>What shape did the Mayans and Incans use in their architecture?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3BF81A48-A533-4179-9418-B5A79533D1A7}"/>
              </a:ext>
            </a:extLst>
          </p:cNvPr>
          <p:cNvSpPr/>
          <p:nvPr/>
        </p:nvSpPr>
        <p:spPr>
          <a:xfrm>
            <a:off x="5058025" y="818012"/>
            <a:ext cx="1188000" cy="29337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7" name="Picture 2" descr="okay">
            <a:extLst>
              <a:ext uri="{FF2B5EF4-FFF2-40B4-BE49-F238E27FC236}">
                <a16:creationId xmlns:a16="http://schemas.microsoft.com/office/drawing/2014/main" id="{02BB83FE-68F8-43CD-B84D-77F7C7A4B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764" y="575594"/>
            <a:ext cx="594185" cy="61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isten and Discuss">
            <a:hlinkClick r:id="" action="ppaction://media"/>
            <a:extLst>
              <a:ext uri="{FF2B5EF4-FFF2-40B4-BE49-F238E27FC236}">
                <a16:creationId xmlns:a16="http://schemas.microsoft.com/office/drawing/2014/main" id="{0FD814CB-AA41-4603-A6A3-7DFA8B78198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 end="169439.375"/>
                </p14:media>
              </p:ext>
            </p:extLst>
          </p:nvPr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68280" y="183082"/>
            <a:ext cx="306286" cy="306286"/>
          </a:xfrm>
          <a:prstGeom prst="rect">
            <a:avLst/>
          </a:prstGeom>
        </p:spPr>
      </p:pic>
      <p:sp>
        <p:nvSpPr>
          <p:cNvPr id="19" name="TextBox 16">
            <a:extLst>
              <a:ext uri="{FF2B5EF4-FFF2-40B4-BE49-F238E27FC236}">
                <a16:creationId xmlns:a16="http://schemas.microsoft.com/office/drawing/2014/main" id="{3F2DC9E2-11A8-4A93-A2D5-C3FD993D4AB6}"/>
              </a:ext>
            </a:extLst>
          </p:cNvPr>
          <p:cNvSpPr txBox="1"/>
          <p:nvPr/>
        </p:nvSpPr>
        <p:spPr>
          <a:xfrm>
            <a:off x="4491989" y="3576935"/>
            <a:ext cx="4447239" cy="461665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92D050"/>
                </a:solidFill>
                <a:cs typeface="Times New Roman" pitchFamily="18" charset="0"/>
              </a:rPr>
              <a:t>Sumerians = </a:t>
            </a:r>
            <a:r>
              <a:rPr lang="en-US" sz="1200" b="1" dirty="0">
                <a:solidFill>
                  <a:srgbClr val="00B0F0"/>
                </a:solidFill>
                <a:cs typeface="Times New Roman" pitchFamily="18" charset="0"/>
              </a:rPr>
              <a:t> a historical civilization lived in the southern part of Iraq.</a:t>
            </a: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3F30B554-CECE-45F6-95FD-4C879939CD2B}"/>
              </a:ext>
            </a:extLst>
          </p:cNvPr>
          <p:cNvSpPr/>
          <p:nvPr/>
        </p:nvSpPr>
        <p:spPr>
          <a:xfrm>
            <a:off x="910182" y="2439873"/>
            <a:ext cx="1152000" cy="243852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AF4FFF41-6BAF-4AF7-A9D2-36B715BEB292}"/>
              </a:ext>
            </a:extLst>
          </p:cNvPr>
          <p:cNvSpPr/>
          <p:nvPr/>
        </p:nvSpPr>
        <p:spPr>
          <a:xfrm>
            <a:off x="2081028" y="2735724"/>
            <a:ext cx="540000" cy="216000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TextBox 16">
            <a:extLst>
              <a:ext uri="{FF2B5EF4-FFF2-40B4-BE49-F238E27FC236}">
                <a16:creationId xmlns:a16="http://schemas.microsoft.com/office/drawing/2014/main" id="{27DBE6D5-026D-4ECD-A910-941C7DA4DDC9}"/>
              </a:ext>
            </a:extLst>
          </p:cNvPr>
          <p:cNvSpPr txBox="1"/>
          <p:nvPr/>
        </p:nvSpPr>
        <p:spPr>
          <a:xfrm>
            <a:off x="4491989" y="4087536"/>
            <a:ext cx="4447239" cy="461665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92D050"/>
                </a:solidFill>
                <a:cs typeface="Times New Roman" pitchFamily="18" charset="0"/>
              </a:rPr>
              <a:t>B.C.E. = </a:t>
            </a:r>
            <a:r>
              <a:rPr lang="en-US" sz="1200" b="1" dirty="0">
                <a:solidFill>
                  <a:srgbClr val="00B0F0"/>
                </a:solidFill>
                <a:cs typeface="Times New Roman" pitchFamily="18" charset="0"/>
              </a:rPr>
              <a:t>used after a date to show that it is before the birth of Christ</a:t>
            </a:r>
          </a:p>
        </p:txBody>
      </p:sp>
      <p:cxnSp>
        <p:nvCxnSpPr>
          <p:cNvPr id="23" name="رابط مستقيم 27">
            <a:extLst>
              <a:ext uri="{FF2B5EF4-FFF2-40B4-BE49-F238E27FC236}">
                <a16:creationId xmlns:a16="http://schemas.microsoft.com/office/drawing/2014/main" id="{FD1A2387-0120-40F1-B5F0-1146DA70D9D0}"/>
              </a:ext>
            </a:extLst>
          </p:cNvPr>
          <p:cNvCxnSpPr>
            <a:cxnSpLocks/>
          </p:cNvCxnSpPr>
          <p:nvPr/>
        </p:nvCxnSpPr>
        <p:spPr>
          <a:xfrm>
            <a:off x="389994" y="3209025"/>
            <a:ext cx="2700000" cy="0"/>
          </a:xfrm>
          <a:prstGeom prst="line">
            <a:avLst/>
          </a:prstGeom>
          <a:ln w="9525">
            <a:solidFill>
              <a:srgbClr val="A620B0"/>
            </a:solidFill>
          </a:ln>
          <a:effectLst>
            <a:glow rad="63500">
              <a:srgbClr val="A620B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رابط مستقيم 27">
            <a:extLst>
              <a:ext uri="{FF2B5EF4-FFF2-40B4-BE49-F238E27FC236}">
                <a16:creationId xmlns:a16="http://schemas.microsoft.com/office/drawing/2014/main" id="{279F4DFC-4B73-4C52-BF30-526FC92405EC}"/>
              </a:ext>
            </a:extLst>
          </p:cNvPr>
          <p:cNvCxnSpPr>
            <a:cxnSpLocks/>
          </p:cNvCxnSpPr>
          <p:nvPr/>
        </p:nvCxnSpPr>
        <p:spPr>
          <a:xfrm>
            <a:off x="389994" y="3468105"/>
            <a:ext cx="540000" cy="0"/>
          </a:xfrm>
          <a:prstGeom prst="line">
            <a:avLst/>
          </a:prstGeom>
          <a:ln w="9525">
            <a:solidFill>
              <a:srgbClr val="A620B0"/>
            </a:solidFill>
          </a:ln>
          <a:effectLst>
            <a:glow rad="63500">
              <a:srgbClr val="A620B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رابط مستقيم 27">
            <a:extLst>
              <a:ext uri="{FF2B5EF4-FFF2-40B4-BE49-F238E27FC236}">
                <a16:creationId xmlns:a16="http://schemas.microsoft.com/office/drawing/2014/main" id="{07CED979-F3C0-473F-92D6-FFC7F6871B12}"/>
              </a:ext>
            </a:extLst>
          </p:cNvPr>
          <p:cNvCxnSpPr>
            <a:cxnSpLocks/>
          </p:cNvCxnSpPr>
          <p:nvPr/>
        </p:nvCxnSpPr>
        <p:spPr>
          <a:xfrm>
            <a:off x="1368807" y="4013226"/>
            <a:ext cx="2088000" cy="0"/>
          </a:xfrm>
          <a:prstGeom prst="line">
            <a:avLst/>
          </a:prstGeom>
          <a:ln w="9525">
            <a:solidFill>
              <a:srgbClr val="FF6DD9"/>
            </a:solidFill>
          </a:ln>
          <a:effectLst>
            <a:glow rad="63500">
              <a:srgbClr val="FF6DD9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152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8" grpId="0"/>
      <p:bldP spid="10" grpId="0"/>
      <p:bldP spid="12" grpId="0"/>
      <p:bldP spid="14" grpId="0"/>
      <p:bldP spid="15" grpId="0"/>
      <p:bldP spid="16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l="6300" r="5275" b="25222"/>
          <a:stretch/>
        </p:blipFill>
        <p:spPr>
          <a:xfrm>
            <a:off x="-53340" y="-243840"/>
            <a:ext cx="919734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" descr="Text&#10;&#10;Description automatically generated">
            <a:extLst>
              <a:ext uri="{FF2B5EF4-FFF2-40B4-BE49-F238E27FC236}">
                <a16:creationId xmlns:a16="http://schemas.microsoft.com/office/drawing/2014/main" id="{D64EEF14-8FDE-4170-82E5-F994FB09E8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2" y="183082"/>
            <a:ext cx="3935179" cy="4405004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pic>
        <p:nvPicPr>
          <p:cNvPr id="106" name="Google Shape;106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382A224C-E3EF-4535-909F-59D09300C7AB}"/>
              </a:ext>
            </a:extLst>
          </p:cNvPr>
          <p:cNvSpPr txBox="1"/>
          <p:nvPr/>
        </p:nvSpPr>
        <p:spPr>
          <a:xfrm>
            <a:off x="4491989" y="540736"/>
            <a:ext cx="4480559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What can you see in this picture?</a:t>
            </a:r>
          </a:p>
        </p:txBody>
      </p:sp>
      <p:cxnSp>
        <p:nvCxnSpPr>
          <p:cNvPr id="7" name="رابط مستقيم 27">
            <a:extLst>
              <a:ext uri="{FF2B5EF4-FFF2-40B4-BE49-F238E27FC236}">
                <a16:creationId xmlns:a16="http://schemas.microsoft.com/office/drawing/2014/main" id="{E35126BE-0278-455D-99BC-ED97E756951D}"/>
              </a:ext>
            </a:extLst>
          </p:cNvPr>
          <p:cNvCxnSpPr>
            <a:cxnSpLocks/>
          </p:cNvCxnSpPr>
          <p:nvPr/>
        </p:nvCxnSpPr>
        <p:spPr>
          <a:xfrm>
            <a:off x="371994" y="2119833"/>
            <a:ext cx="1188000" cy="0"/>
          </a:xfrm>
          <a:prstGeom prst="line">
            <a:avLst/>
          </a:prstGeom>
          <a:ln w="9525">
            <a:solidFill>
              <a:srgbClr val="FF0000"/>
            </a:solidFill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مربع نص 5">
            <a:extLst>
              <a:ext uri="{FF2B5EF4-FFF2-40B4-BE49-F238E27FC236}">
                <a16:creationId xmlns:a16="http://schemas.microsoft.com/office/drawing/2014/main" id="{066C384D-6C84-4BF2-BAE1-527544AA7A2C}"/>
              </a:ext>
            </a:extLst>
          </p:cNvPr>
          <p:cNvSpPr txBox="1"/>
          <p:nvPr/>
        </p:nvSpPr>
        <p:spPr>
          <a:xfrm>
            <a:off x="4491989" y="983112"/>
            <a:ext cx="3592493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Is it invention or discovery?</a:t>
            </a:r>
          </a:p>
        </p:txBody>
      </p:sp>
      <p:sp>
        <p:nvSpPr>
          <p:cNvPr id="12" name="مربع نص 5">
            <a:extLst>
              <a:ext uri="{FF2B5EF4-FFF2-40B4-BE49-F238E27FC236}">
                <a16:creationId xmlns:a16="http://schemas.microsoft.com/office/drawing/2014/main" id="{1C2D460A-A844-4B18-8312-39014D03682F}"/>
              </a:ext>
            </a:extLst>
          </p:cNvPr>
          <p:cNvSpPr txBox="1"/>
          <p:nvPr/>
        </p:nvSpPr>
        <p:spPr>
          <a:xfrm>
            <a:off x="4474566" y="1450900"/>
            <a:ext cx="4497982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92D050"/>
                </a:solidFill>
              </a:rPr>
              <a:t>Who invented the first successful airplane?</a:t>
            </a:r>
          </a:p>
        </p:txBody>
      </p:sp>
      <p:cxnSp>
        <p:nvCxnSpPr>
          <p:cNvPr id="9" name="رابط مستقيم 27">
            <a:extLst>
              <a:ext uri="{FF2B5EF4-FFF2-40B4-BE49-F238E27FC236}">
                <a16:creationId xmlns:a16="http://schemas.microsoft.com/office/drawing/2014/main" id="{F78C5C97-E0AD-4CA0-8454-D3B56E866C13}"/>
              </a:ext>
            </a:extLst>
          </p:cNvPr>
          <p:cNvCxnSpPr>
            <a:cxnSpLocks/>
          </p:cNvCxnSpPr>
          <p:nvPr/>
        </p:nvCxnSpPr>
        <p:spPr>
          <a:xfrm>
            <a:off x="1018981" y="2346379"/>
            <a:ext cx="1548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3" name="Google Shape;227;p20">
            <a:extLst>
              <a:ext uri="{FF2B5EF4-FFF2-40B4-BE49-F238E27FC236}">
                <a16:creationId xmlns:a16="http://schemas.microsoft.com/office/drawing/2014/main" id="{13ED9E1D-4226-4E8E-8E58-FAD9EEB89244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25009" y="23752"/>
            <a:ext cx="1124630" cy="101286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مربع نص 5">
            <a:extLst>
              <a:ext uri="{FF2B5EF4-FFF2-40B4-BE49-F238E27FC236}">
                <a16:creationId xmlns:a16="http://schemas.microsoft.com/office/drawing/2014/main" id="{7D58234C-714A-4F23-AFF7-B9C7D45BF185}"/>
              </a:ext>
            </a:extLst>
          </p:cNvPr>
          <p:cNvSpPr txBox="1"/>
          <p:nvPr/>
        </p:nvSpPr>
        <p:spPr>
          <a:xfrm>
            <a:off x="4491989" y="2277854"/>
            <a:ext cx="4631319" cy="10156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A620B0"/>
                </a:solidFill>
              </a:rPr>
              <a:t>What might happen if the wright brothers hadn’t invented the first successful airplane?</a:t>
            </a:r>
          </a:p>
        </p:txBody>
      </p:sp>
      <p:sp>
        <p:nvSpPr>
          <p:cNvPr id="15" name="مربع نص 5">
            <a:extLst>
              <a:ext uri="{FF2B5EF4-FFF2-40B4-BE49-F238E27FC236}">
                <a16:creationId xmlns:a16="http://schemas.microsoft.com/office/drawing/2014/main" id="{C7440EF2-7CE7-4754-B3D5-B4EDF9B9AA9F}"/>
              </a:ext>
            </a:extLst>
          </p:cNvPr>
          <p:cNvSpPr txBox="1"/>
          <p:nvPr/>
        </p:nvSpPr>
        <p:spPr>
          <a:xfrm>
            <a:off x="4474566" y="3412585"/>
            <a:ext cx="4123595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6DD9"/>
                </a:solidFill>
              </a:rPr>
              <a:t>When did the Wright brothers first fly?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3BF81A48-A533-4179-9418-B5A79533D1A7}"/>
              </a:ext>
            </a:extLst>
          </p:cNvPr>
          <p:cNvSpPr/>
          <p:nvPr/>
        </p:nvSpPr>
        <p:spPr>
          <a:xfrm>
            <a:off x="5058025" y="1054232"/>
            <a:ext cx="1188000" cy="29337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7" name="Picture 2" descr="okay">
            <a:extLst>
              <a:ext uri="{FF2B5EF4-FFF2-40B4-BE49-F238E27FC236}">
                <a16:creationId xmlns:a16="http://schemas.microsoft.com/office/drawing/2014/main" id="{02BB83FE-68F8-43CD-B84D-77F7C7A4B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764" y="811814"/>
            <a:ext cx="594185" cy="61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رابط مستقيم 27">
            <a:extLst>
              <a:ext uri="{FF2B5EF4-FFF2-40B4-BE49-F238E27FC236}">
                <a16:creationId xmlns:a16="http://schemas.microsoft.com/office/drawing/2014/main" id="{FD1A2387-0120-40F1-B5F0-1146DA70D9D0}"/>
              </a:ext>
            </a:extLst>
          </p:cNvPr>
          <p:cNvCxnSpPr>
            <a:cxnSpLocks/>
          </p:cNvCxnSpPr>
          <p:nvPr/>
        </p:nvCxnSpPr>
        <p:spPr>
          <a:xfrm>
            <a:off x="1311236" y="2858505"/>
            <a:ext cx="2088000" cy="0"/>
          </a:xfrm>
          <a:prstGeom prst="line">
            <a:avLst/>
          </a:prstGeom>
          <a:ln w="9525">
            <a:solidFill>
              <a:srgbClr val="A620B0"/>
            </a:solidFill>
          </a:ln>
          <a:effectLst>
            <a:glow rad="63500">
              <a:srgbClr val="A620B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رابط مستقيم 27">
            <a:extLst>
              <a:ext uri="{FF2B5EF4-FFF2-40B4-BE49-F238E27FC236}">
                <a16:creationId xmlns:a16="http://schemas.microsoft.com/office/drawing/2014/main" id="{279F4DFC-4B73-4C52-BF30-526FC92405EC}"/>
              </a:ext>
            </a:extLst>
          </p:cNvPr>
          <p:cNvCxnSpPr>
            <a:cxnSpLocks/>
          </p:cNvCxnSpPr>
          <p:nvPr/>
        </p:nvCxnSpPr>
        <p:spPr>
          <a:xfrm>
            <a:off x="371994" y="3096402"/>
            <a:ext cx="3384000" cy="0"/>
          </a:xfrm>
          <a:prstGeom prst="line">
            <a:avLst/>
          </a:prstGeom>
          <a:ln w="9525">
            <a:solidFill>
              <a:srgbClr val="A620B0"/>
            </a:solidFill>
          </a:ln>
          <a:effectLst>
            <a:glow rad="63500">
              <a:srgbClr val="A620B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رابط مستقيم 27">
            <a:extLst>
              <a:ext uri="{FF2B5EF4-FFF2-40B4-BE49-F238E27FC236}">
                <a16:creationId xmlns:a16="http://schemas.microsoft.com/office/drawing/2014/main" id="{07CED979-F3C0-473F-92D6-FFC7F6871B12}"/>
              </a:ext>
            </a:extLst>
          </p:cNvPr>
          <p:cNvCxnSpPr>
            <a:cxnSpLocks/>
          </p:cNvCxnSpPr>
          <p:nvPr/>
        </p:nvCxnSpPr>
        <p:spPr>
          <a:xfrm>
            <a:off x="965994" y="4363746"/>
            <a:ext cx="828000" cy="0"/>
          </a:xfrm>
          <a:prstGeom prst="line">
            <a:avLst/>
          </a:prstGeom>
          <a:ln w="9525">
            <a:solidFill>
              <a:srgbClr val="FF6DD9"/>
            </a:solidFill>
          </a:ln>
          <a:effectLst>
            <a:glow rad="63500">
              <a:srgbClr val="FF6DD9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رابط مستقيم 27">
            <a:extLst>
              <a:ext uri="{FF2B5EF4-FFF2-40B4-BE49-F238E27FC236}">
                <a16:creationId xmlns:a16="http://schemas.microsoft.com/office/drawing/2014/main" id="{34DC2AE1-EBCF-44D7-9D3E-5D403D30E5ED}"/>
              </a:ext>
            </a:extLst>
          </p:cNvPr>
          <p:cNvCxnSpPr>
            <a:cxnSpLocks/>
          </p:cNvCxnSpPr>
          <p:nvPr/>
        </p:nvCxnSpPr>
        <p:spPr>
          <a:xfrm>
            <a:off x="389028" y="3347862"/>
            <a:ext cx="3096000" cy="0"/>
          </a:xfrm>
          <a:prstGeom prst="line">
            <a:avLst/>
          </a:prstGeom>
          <a:ln w="9525">
            <a:solidFill>
              <a:srgbClr val="A620B0"/>
            </a:solidFill>
          </a:ln>
          <a:effectLst>
            <a:glow rad="63500">
              <a:srgbClr val="A620B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" name="رابط مستقيم 27">
            <a:extLst>
              <a:ext uri="{FF2B5EF4-FFF2-40B4-BE49-F238E27FC236}">
                <a16:creationId xmlns:a16="http://schemas.microsoft.com/office/drawing/2014/main" id="{C9F6BE6F-0FB8-4B9B-BCF5-9AB05A2BDF80}"/>
              </a:ext>
            </a:extLst>
          </p:cNvPr>
          <p:cNvCxnSpPr>
            <a:cxnSpLocks/>
          </p:cNvCxnSpPr>
          <p:nvPr/>
        </p:nvCxnSpPr>
        <p:spPr>
          <a:xfrm>
            <a:off x="406062" y="3599322"/>
            <a:ext cx="3456000" cy="0"/>
          </a:xfrm>
          <a:prstGeom prst="line">
            <a:avLst/>
          </a:prstGeom>
          <a:ln w="9525">
            <a:solidFill>
              <a:srgbClr val="A620B0"/>
            </a:solidFill>
          </a:ln>
          <a:effectLst>
            <a:glow rad="63500">
              <a:srgbClr val="A620B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9" name="رابط مستقيم 28">
            <a:extLst>
              <a:ext uri="{FF2B5EF4-FFF2-40B4-BE49-F238E27FC236}">
                <a16:creationId xmlns:a16="http://schemas.microsoft.com/office/drawing/2014/main" id="{EB5A473D-0D5E-49FF-AA2A-9ABB7898294E}"/>
              </a:ext>
            </a:extLst>
          </p:cNvPr>
          <p:cNvCxnSpPr>
            <a:cxnSpLocks/>
          </p:cNvCxnSpPr>
          <p:nvPr/>
        </p:nvCxnSpPr>
        <p:spPr>
          <a:xfrm>
            <a:off x="423096" y="3850782"/>
            <a:ext cx="1044000" cy="0"/>
          </a:xfrm>
          <a:prstGeom prst="line">
            <a:avLst/>
          </a:prstGeom>
          <a:ln w="9525">
            <a:solidFill>
              <a:srgbClr val="A620B0"/>
            </a:solidFill>
          </a:ln>
          <a:effectLst>
            <a:glow rad="63500">
              <a:srgbClr val="A620B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0" name="Listen and Discuss">
            <a:hlinkClick r:id="" action="ppaction://media"/>
            <a:extLst>
              <a:ext uri="{FF2B5EF4-FFF2-40B4-BE49-F238E27FC236}">
                <a16:creationId xmlns:a16="http://schemas.microsoft.com/office/drawing/2014/main" id="{F63F6E30-ADE3-4DF6-BF95-219565CBE4F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000" end="146885.375"/>
                </p14:media>
              </p:ext>
            </p:extLst>
          </p:nvPr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97805" y="183082"/>
            <a:ext cx="251834" cy="25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7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6" grpId="0"/>
      <p:bldP spid="8" grpId="0"/>
      <p:bldP spid="12" grpId="0"/>
      <p:bldP spid="14" grpId="0"/>
      <p:bldP spid="15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l="6300" r="5275" b="25222"/>
          <a:stretch/>
        </p:blipFill>
        <p:spPr>
          <a:xfrm>
            <a:off x="-53340" y="-243840"/>
            <a:ext cx="919734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2" descr="A picture containing text, crane&#10;&#10;Description automatically generated">
            <a:extLst>
              <a:ext uri="{FF2B5EF4-FFF2-40B4-BE49-F238E27FC236}">
                <a16:creationId xmlns:a16="http://schemas.microsoft.com/office/drawing/2014/main" id="{5C79EBD4-760C-4829-BD48-AE887CE54F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24" y="183082"/>
            <a:ext cx="3511904" cy="4427014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pic>
        <p:nvPicPr>
          <p:cNvPr id="106" name="Google Shape;106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382A224C-E3EF-4535-909F-59D09300C7AB}"/>
              </a:ext>
            </a:extLst>
          </p:cNvPr>
          <p:cNvSpPr txBox="1"/>
          <p:nvPr/>
        </p:nvSpPr>
        <p:spPr>
          <a:xfrm>
            <a:off x="4491989" y="540736"/>
            <a:ext cx="4480559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What can you see in this picture?</a:t>
            </a:r>
          </a:p>
        </p:txBody>
      </p:sp>
      <p:cxnSp>
        <p:nvCxnSpPr>
          <p:cNvPr id="7" name="رابط مستقيم 27">
            <a:extLst>
              <a:ext uri="{FF2B5EF4-FFF2-40B4-BE49-F238E27FC236}">
                <a16:creationId xmlns:a16="http://schemas.microsoft.com/office/drawing/2014/main" id="{E35126BE-0278-455D-99BC-ED97E756951D}"/>
              </a:ext>
            </a:extLst>
          </p:cNvPr>
          <p:cNvCxnSpPr>
            <a:cxnSpLocks/>
          </p:cNvCxnSpPr>
          <p:nvPr/>
        </p:nvCxnSpPr>
        <p:spPr>
          <a:xfrm>
            <a:off x="379614" y="3039798"/>
            <a:ext cx="432000" cy="0"/>
          </a:xfrm>
          <a:prstGeom prst="line">
            <a:avLst/>
          </a:prstGeom>
          <a:ln w="9525">
            <a:solidFill>
              <a:srgbClr val="FF0000"/>
            </a:solidFill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مربع نص 5">
            <a:extLst>
              <a:ext uri="{FF2B5EF4-FFF2-40B4-BE49-F238E27FC236}">
                <a16:creationId xmlns:a16="http://schemas.microsoft.com/office/drawing/2014/main" id="{066C384D-6C84-4BF2-BAE1-527544AA7A2C}"/>
              </a:ext>
            </a:extLst>
          </p:cNvPr>
          <p:cNvSpPr txBox="1"/>
          <p:nvPr/>
        </p:nvSpPr>
        <p:spPr>
          <a:xfrm>
            <a:off x="4491989" y="983112"/>
            <a:ext cx="3592493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Is it invention or discovery?</a:t>
            </a:r>
          </a:p>
        </p:txBody>
      </p:sp>
      <p:sp>
        <p:nvSpPr>
          <p:cNvPr id="12" name="مربع نص 5">
            <a:extLst>
              <a:ext uri="{FF2B5EF4-FFF2-40B4-BE49-F238E27FC236}">
                <a16:creationId xmlns:a16="http://schemas.microsoft.com/office/drawing/2014/main" id="{1C2D460A-A844-4B18-8312-39014D03682F}"/>
              </a:ext>
            </a:extLst>
          </p:cNvPr>
          <p:cNvSpPr txBox="1"/>
          <p:nvPr/>
        </p:nvSpPr>
        <p:spPr>
          <a:xfrm>
            <a:off x="4474566" y="1450900"/>
            <a:ext cx="4497982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92D050"/>
                </a:solidFill>
              </a:rPr>
              <a:t>What do we use oil for?</a:t>
            </a:r>
          </a:p>
        </p:txBody>
      </p:sp>
      <p:pic>
        <p:nvPicPr>
          <p:cNvPr id="13" name="Google Shape;227;p20">
            <a:extLst>
              <a:ext uri="{FF2B5EF4-FFF2-40B4-BE49-F238E27FC236}">
                <a16:creationId xmlns:a16="http://schemas.microsoft.com/office/drawing/2014/main" id="{13ED9E1D-4226-4E8E-8E58-FAD9EEB89244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25009" y="23752"/>
            <a:ext cx="1124630" cy="101286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مربع نص 5">
            <a:extLst>
              <a:ext uri="{FF2B5EF4-FFF2-40B4-BE49-F238E27FC236}">
                <a16:creationId xmlns:a16="http://schemas.microsoft.com/office/drawing/2014/main" id="{7D58234C-714A-4F23-AFF7-B9C7D45BF185}"/>
              </a:ext>
            </a:extLst>
          </p:cNvPr>
          <p:cNvSpPr txBox="1"/>
          <p:nvPr/>
        </p:nvSpPr>
        <p:spPr>
          <a:xfrm>
            <a:off x="4491989" y="2277854"/>
            <a:ext cx="4631319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A620B0"/>
                </a:solidFill>
              </a:rPr>
              <a:t>What would happen if people hadn’t discovered oil?</a:t>
            </a:r>
          </a:p>
        </p:txBody>
      </p:sp>
      <p:sp>
        <p:nvSpPr>
          <p:cNvPr id="15" name="مربع نص 5">
            <a:extLst>
              <a:ext uri="{FF2B5EF4-FFF2-40B4-BE49-F238E27FC236}">
                <a16:creationId xmlns:a16="http://schemas.microsoft.com/office/drawing/2014/main" id="{C7440EF2-7CE7-4754-B3D5-B4EDF9B9AA9F}"/>
              </a:ext>
            </a:extLst>
          </p:cNvPr>
          <p:cNvSpPr txBox="1"/>
          <p:nvPr/>
        </p:nvSpPr>
        <p:spPr>
          <a:xfrm>
            <a:off x="4471297" y="3037607"/>
            <a:ext cx="4123595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6DD9"/>
                </a:solidFill>
              </a:rPr>
              <a:t>Where did the first commercial oil drill  in North America?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3BF81A48-A533-4179-9418-B5A79533D1A7}"/>
              </a:ext>
            </a:extLst>
          </p:cNvPr>
          <p:cNvSpPr/>
          <p:nvPr/>
        </p:nvSpPr>
        <p:spPr>
          <a:xfrm>
            <a:off x="6597265" y="1054232"/>
            <a:ext cx="1188000" cy="29337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7" name="Picture 2" descr="okay">
            <a:extLst>
              <a:ext uri="{FF2B5EF4-FFF2-40B4-BE49-F238E27FC236}">
                <a16:creationId xmlns:a16="http://schemas.microsoft.com/office/drawing/2014/main" id="{02BB83FE-68F8-43CD-B84D-77F7C7A4B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004" y="811814"/>
            <a:ext cx="594185" cy="61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رابط مستقيم 27">
            <a:extLst>
              <a:ext uri="{FF2B5EF4-FFF2-40B4-BE49-F238E27FC236}">
                <a16:creationId xmlns:a16="http://schemas.microsoft.com/office/drawing/2014/main" id="{FD1A2387-0120-40F1-B5F0-1146DA70D9D0}"/>
              </a:ext>
            </a:extLst>
          </p:cNvPr>
          <p:cNvCxnSpPr>
            <a:cxnSpLocks/>
          </p:cNvCxnSpPr>
          <p:nvPr/>
        </p:nvCxnSpPr>
        <p:spPr>
          <a:xfrm>
            <a:off x="2591396" y="3421210"/>
            <a:ext cx="936000" cy="0"/>
          </a:xfrm>
          <a:prstGeom prst="line">
            <a:avLst/>
          </a:prstGeom>
          <a:ln w="9525">
            <a:solidFill>
              <a:srgbClr val="A620B0"/>
            </a:solidFill>
          </a:ln>
          <a:effectLst>
            <a:glow rad="63500">
              <a:srgbClr val="A620B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رابط مستقيم 27">
            <a:extLst>
              <a:ext uri="{FF2B5EF4-FFF2-40B4-BE49-F238E27FC236}">
                <a16:creationId xmlns:a16="http://schemas.microsoft.com/office/drawing/2014/main" id="{279F4DFC-4B73-4C52-BF30-526FC92405EC}"/>
              </a:ext>
            </a:extLst>
          </p:cNvPr>
          <p:cNvCxnSpPr>
            <a:cxnSpLocks/>
          </p:cNvCxnSpPr>
          <p:nvPr/>
        </p:nvCxnSpPr>
        <p:spPr>
          <a:xfrm>
            <a:off x="379614" y="3606508"/>
            <a:ext cx="3240000" cy="0"/>
          </a:xfrm>
          <a:prstGeom prst="line">
            <a:avLst/>
          </a:prstGeom>
          <a:ln w="9525">
            <a:solidFill>
              <a:srgbClr val="A620B0"/>
            </a:solidFill>
          </a:ln>
          <a:effectLst>
            <a:glow rad="63500">
              <a:srgbClr val="A620B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رابط مستقيم 27">
            <a:extLst>
              <a:ext uri="{FF2B5EF4-FFF2-40B4-BE49-F238E27FC236}">
                <a16:creationId xmlns:a16="http://schemas.microsoft.com/office/drawing/2014/main" id="{07CED979-F3C0-473F-92D6-FFC7F6871B12}"/>
              </a:ext>
            </a:extLst>
          </p:cNvPr>
          <p:cNvCxnSpPr>
            <a:cxnSpLocks/>
          </p:cNvCxnSpPr>
          <p:nvPr/>
        </p:nvCxnSpPr>
        <p:spPr>
          <a:xfrm>
            <a:off x="2791614" y="4165626"/>
            <a:ext cx="612000" cy="0"/>
          </a:xfrm>
          <a:prstGeom prst="line">
            <a:avLst/>
          </a:prstGeom>
          <a:ln w="9525">
            <a:solidFill>
              <a:srgbClr val="FF6DD9"/>
            </a:solidFill>
          </a:ln>
          <a:effectLst>
            <a:glow rad="63500">
              <a:srgbClr val="FF6DD9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رابط مستقيم 27">
            <a:extLst>
              <a:ext uri="{FF2B5EF4-FFF2-40B4-BE49-F238E27FC236}">
                <a16:creationId xmlns:a16="http://schemas.microsoft.com/office/drawing/2014/main" id="{34DC2AE1-EBCF-44D7-9D3E-5D403D30E5ED}"/>
              </a:ext>
            </a:extLst>
          </p:cNvPr>
          <p:cNvCxnSpPr>
            <a:cxnSpLocks/>
          </p:cNvCxnSpPr>
          <p:nvPr/>
        </p:nvCxnSpPr>
        <p:spPr>
          <a:xfrm>
            <a:off x="379614" y="3781768"/>
            <a:ext cx="2196000" cy="0"/>
          </a:xfrm>
          <a:prstGeom prst="line">
            <a:avLst/>
          </a:prstGeom>
          <a:ln w="9525">
            <a:solidFill>
              <a:srgbClr val="A620B0"/>
            </a:solidFill>
          </a:ln>
          <a:effectLst>
            <a:glow rad="63500">
              <a:srgbClr val="A620B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2" name="مربع نص 5">
            <a:extLst>
              <a:ext uri="{FF2B5EF4-FFF2-40B4-BE49-F238E27FC236}">
                <a16:creationId xmlns:a16="http://schemas.microsoft.com/office/drawing/2014/main" id="{27EDEBA7-50D2-4406-A46F-47E9859A0495}"/>
              </a:ext>
            </a:extLst>
          </p:cNvPr>
          <p:cNvSpPr txBox="1"/>
          <p:nvPr/>
        </p:nvSpPr>
        <p:spPr>
          <a:xfrm>
            <a:off x="4471297" y="1770754"/>
            <a:ext cx="4497982" cy="307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4A8BD8"/>
                </a:solidFill>
              </a:rPr>
              <a:t>Factories, cars, machines and lots of things.</a:t>
            </a:r>
          </a:p>
        </p:txBody>
      </p:sp>
      <p:cxnSp>
        <p:nvCxnSpPr>
          <p:cNvPr id="33" name="رابط مستقيم 27">
            <a:extLst>
              <a:ext uri="{FF2B5EF4-FFF2-40B4-BE49-F238E27FC236}">
                <a16:creationId xmlns:a16="http://schemas.microsoft.com/office/drawing/2014/main" id="{47EDBB08-115F-4D0A-958F-26105DDBFE3F}"/>
              </a:ext>
            </a:extLst>
          </p:cNvPr>
          <p:cNvCxnSpPr>
            <a:cxnSpLocks/>
          </p:cNvCxnSpPr>
          <p:nvPr/>
        </p:nvCxnSpPr>
        <p:spPr>
          <a:xfrm>
            <a:off x="394854" y="4348506"/>
            <a:ext cx="2664000" cy="0"/>
          </a:xfrm>
          <a:prstGeom prst="line">
            <a:avLst/>
          </a:prstGeom>
          <a:ln w="9525">
            <a:solidFill>
              <a:srgbClr val="FF6DD9"/>
            </a:solidFill>
          </a:ln>
          <a:effectLst>
            <a:glow rad="63500">
              <a:srgbClr val="FF6DD9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4" name="مربع نص 5">
            <a:extLst>
              <a:ext uri="{FF2B5EF4-FFF2-40B4-BE49-F238E27FC236}">
                <a16:creationId xmlns:a16="http://schemas.microsoft.com/office/drawing/2014/main" id="{FDFB14D9-F485-4F94-8789-CADD0E6890FC}"/>
              </a:ext>
            </a:extLst>
          </p:cNvPr>
          <p:cNvSpPr txBox="1"/>
          <p:nvPr/>
        </p:nvSpPr>
        <p:spPr>
          <a:xfrm>
            <a:off x="4471296" y="3745493"/>
            <a:ext cx="4123595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When?</a:t>
            </a:r>
          </a:p>
        </p:txBody>
      </p:sp>
      <p:cxnSp>
        <p:nvCxnSpPr>
          <p:cNvPr id="35" name="رابط مستقيم 27">
            <a:extLst>
              <a:ext uri="{FF2B5EF4-FFF2-40B4-BE49-F238E27FC236}">
                <a16:creationId xmlns:a16="http://schemas.microsoft.com/office/drawing/2014/main" id="{A732796B-3279-46C4-AD01-FE78BEE78D3E}"/>
              </a:ext>
            </a:extLst>
          </p:cNvPr>
          <p:cNvCxnSpPr>
            <a:cxnSpLocks/>
          </p:cNvCxnSpPr>
          <p:nvPr/>
        </p:nvCxnSpPr>
        <p:spPr>
          <a:xfrm>
            <a:off x="394854" y="4546626"/>
            <a:ext cx="612000" cy="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6" name="Listen and Discuss">
            <a:hlinkClick r:id="" action="ppaction://media"/>
            <a:extLst>
              <a:ext uri="{FF2B5EF4-FFF2-40B4-BE49-F238E27FC236}">
                <a16:creationId xmlns:a16="http://schemas.microsoft.com/office/drawing/2014/main" id="{DD368148-ADEA-4B0E-B7B4-235A0D3686C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865" end="126243.375"/>
                </p14:media>
              </p:ext>
            </p:extLst>
          </p:nvPr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86734" y="215647"/>
            <a:ext cx="284562" cy="28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52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6" grpId="0"/>
      <p:bldP spid="8" grpId="0"/>
      <p:bldP spid="12" grpId="0"/>
      <p:bldP spid="14" grpId="0"/>
      <p:bldP spid="15" grpId="0"/>
      <p:bldP spid="16" grpId="0" animBg="1"/>
      <p:bldP spid="32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l="6300" r="5275" b="25222"/>
          <a:stretch/>
        </p:blipFill>
        <p:spPr>
          <a:xfrm>
            <a:off x="-53340" y="-243840"/>
            <a:ext cx="919734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0A214F9E-7157-4B2C-AAA0-40329FF4C77F}"/>
              </a:ext>
            </a:extLst>
          </p:cNvPr>
          <p:cNvGrpSpPr/>
          <p:nvPr/>
        </p:nvGrpSpPr>
        <p:grpSpPr>
          <a:xfrm>
            <a:off x="139356" y="115987"/>
            <a:ext cx="3760756" cy="4494114"/>
            <a:chOff x="139356" y="115987"/>
            <a:chExt cx="3760756" cy="4494114"/>
          </a:xfrm>
        </p:grpSpPr>
        <p:grpSp>
          <p:nvGrpSpPr>
            <p:cNvPr id="4" name="مجموعة 3">
              <a:extLst>
                <a:ext uri="{FF2B5EF4-FFF2-40B4-BE49-F238E27FC236}">
                  <a16:creationId xmlns:a16="http://schemas.microsoft.com/office/drawing/2014/main" id="{CF2857C7-EEEB-4A96-A437-87BF55F9604B}"/>
                </a:ext>
              </a:extLst>
            </p:cNvPr>
            <p:cNvGrpSpPr/>
            <p:nvPr/>
          </p:nvGrpSpPr>
          <p:grpSpPr>
            <a:xfrm>
              <a:off x="139356" y="209174"/>
              <a:ext cx="3760756" cy="4400927"/>
              <a:chOff x="139356" y="209174"/>
              <a:chExt cx="3760756" cy="4400927"/>
            </a:xfrm>
          </p:grpSpPr>
          <p:pic>
            <p:nvPicPr>
              <p:cNvPr id="26" name="Picture 2" descr="Graphical user interface, website&#10;&#10;Description automatically generated">
                <a:extLst>
                  <a:ext uri="{FF2B5EF4-FFF2-40B4-BE49-F238E27FC236}">
                    <a16:creationId xmlns:a16="http://schemas.microsoft.com/office/drawing/2014/main" id="{694D6F06-7361-47CA-AAED-2CFF7F6FCA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443" b="14600"/>
              <a:stretch/>
            </p:blipFill>
            <p:spPr>
              <a:xfrm>
                <a:off x="139356" y="1627063"/>
                <a:ext cx="3760756" cy="2983038"/>
              </a:xfrm>
              <a:prstGeom prst="rect">
                <a:avLst/>
              </a:prstGeom>
              <a:ln w="88900" cap="sq" cmpd="thickThin">
                <a:noFill/>
                <a:prstDash val="solid"/>
                <a:miter lim="800000"/>
              </a:ln>
              <a:effectLst/>
            </p:spPr>
          </p:pic>
          <p:pic>
            <p:nvPicPr>
              <p:cNvPr id="3" name="صورة 2">
                <a:extLst>
                  <a:ext uri="{FF2B5EF4-FFF2-40B4-BE49-F238E27FC236}">
                    <a16:creationId xmlns:a16="http://schemas.microsoft.com/office/drawing/2014/main" id="{7552B0CB-F2FB-4669-9652-F09EDE2D0C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6761" y="209174"/>
                <a:ext cx="3280046" cy="1804416"/>
              </a:xfrm>
              <a:prstGeom prst="rect">
                <a:avLst/>
              </a:prstGeom>
            </p:spPr>
          </p:pic>
        </p:grp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09D44B2B-BCAE-4AD2-B96B-FB3C9E6BD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1452" y="115987"/>
              <a:ext cx="884958" cy="884958"/>
            </a:xfrm>
            <a:prstGeom prst="rect">
              <a:avLst/>
            </a:prstGeom>
          </p:spPr>
        </p:pic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382A224C-E3EF-4535-909F-59D09300C7AB}"/>
              </a:ext>
            </a:extLst>
          </p:cNvPr>
          <p:cNvSpPr txBox="1"/>
          <p:nvPr/>
        </p:nvSpPr>
        <p:spPr>
          <a:xfrm>
            <a:off x="4491989" y="304516"/>
            <a:ext cx="4480559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What can you see in this picture?</a:t>
            </a:r>
          </a:p>
        </p:txBody>
      </p:sp>
      <p:cxnSp>
        <p:nvCxnSpPr>
          <p:cNvPr id="7" name="رابط مستقيم 27">
            <a:extLst>
              <a:ext uri="{FF2B5EF4-FFF2-40B4-BE49-F238E27FC236}">
                <a16:creationId xmlns:a16="http://schemas.microsoft.com/office/drawing/2014/main" id="{E35126BE-0278-455D-99BC-ED97E756951D}"/>
              </a:ext>
            </a:extLst>
          </p:cNvPr>
          <p:cNvCxnSpPr>
            <a:cxnSpLocks/>
          </p:cNvCxnSpPr>
          <p:nvPr/>
        </p:nvCxnSpPr>
        <p:spPr>
          <a:xfrm>
            <a:off x="306462" y="2380386"/>
            <a:ext cx="1512000" cy="0"/>
          </a:xfrm>
          <a:prstGeom prst="line">
            <a:avLst/>
          </a:prstGeom>
          <a:ln w="9525">
            <a:solidFill>
              <a:srgbClr val="FF0000"/>
            </a:solidFill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مربع نص 5">
            <a:extLst>
              <a:ext uri="{FF2B5EF4-FFF2-40B4-BE49-F238E27FC236}">
                <a16:creationId xmlns:a16="http://schemas.microsoft.com/office/drawing/2014/main" id="{066C384D-6C84-4BF2-BAE1-527544AA7A2C}"/>
              </a:ext>
            </a:extLst>
          </p:cNvPr>
          <p:cNvSpPr txBox="1"/>
          <p:nvPr/>
        </p:nvSpPr>
        <p:spPr>
          <a:xfrm>
            <a:off x="4491989" y="746892"/>
            <a:ext cx="3592493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Is it invention or discovery?</a:t>
            </a:r>
          </a:p>
        </p:txBody>
      </p:sp>
      <p:sp>
        <p:nvSpPr>
          <p:cNvPr id="10" name="مربع نص 5">
            <a:extLst>
              <a:ext uri="{FF2B5EF4-FFF2-40B4-BE49-F238E27FC236}">
                <a16:creationId xmlns:a16="http://schemas.microsoft.com/office/drawing/2014/main" id="{CEABFA7B-3927-436C-9677-09FBDB5C3863}"/>
              </a:ext>
            </a:extLst>
          </p:cNvPr>
          <p:cNvSpPr txBox="1"/>
          <p:nvPr/>
        </p:nvSpPr>
        <p:spPr>
          <a:xfrm>
            <a:off x="4474565" y="1503327"/>
            <a:ext cx="4447239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4A8BD8"/>
                </a:solidFill>
              </a:rPr>
              <a:t>Doing our work, learning, surfing the net and send messages.</a:t>
            </a:r>
          </a:p>
        </p:txBody>
      </p:sp>
      <p:sp>
        <p:nvSpPr>
          <p:cNvPr id="12" name="مربع نص 5">
            <a:extLst>
              <a:ext uri="{FF2B5EF4-FFF2-40B4-BE49-F238E27FC236}">
                <a16:creationId xmlns:a16="http://schemas.microsoft.com/office/drawing/2014/main" id="{1C2D460A-A844-4B18-8312-39014D03682F}"/>
              </a:ext>
            </a:extLst>
          </p:cNvPr>
          <p:cNvSpPr txBox="1"/>
          <p:nvPr/>
        </p:nvSpPr>
        <p:spPr>
          <a:xfrm>
            <a:off x="4474566" y="1214680"/>
            <a:ext cx="4326534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92D050"/>
                </a:solidFill>
              </a:rPr>
              <a:t>What do we use computer for?</a:t>
            </a:r>
          </a:p>
        </p:txBody>
      </p:sp>
      <p:pic>
        <p:nvPicPr>
          <p:cNvPr id="13" name="Google Shape;227;p20">
            <a:extLst>
              <a:ext uri="{FF2B5EF4-FFF2-40B4-BE49-F238E27FC236}">
                <a16:creationId xmlns:a16="http://schemas.microsoft.com/office/drawing/2014/main" id="{13ED9E1D-4226-4E8E-8E58-FAD9EEB89244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325009" y="23752"/>
            <a:ext cx="1124630" cy="101286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مربع نص 5">
            <a:extLst>
              <a:ext uri="{FF2B5EF4-FFF2-40B4-BE49-F238E27FC236}">
                <a16:creationId xmlns:a16="http://schemas.microsoft.com/office/drawing/2014/main" id="{7D58234C-714A-4F23-AFF7-B9C7D45BF185}"/>
              </a:ext>
            </a:extLst>
          </p:cNvPr>
          <p:cNvSpPr txBox="1"/>
          <p:nvPr/>
        </p:nvSpPr>
        <p:spPr>
          <a:xfrm>
            <a:off x="4491989" y="2041634"/>
            <a:ext cx="4631319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A620B0"/>
                </a:solidFill>
              </a:rPr>
              <a:t>What would happen if they hadn’t invented computers?</a:t>
            </a:r>
          </a:p>
        </p:txBody>
      </p:sp>
      <p:sp>
        <p:nvSpPr>
          <p:cNvPr id="15" name="مربع نص 5">
            <a:extLst>
              <a:ext uri="{FF2B5EF4-FFF2-40B4-BE49-F238E27FC236}">
                <a16:creationId xmlns:a16="http://schemas.microsoft.com/office/drawing/2014/main" id="{C7440EF2-7CE7-4754-B3D5-B4EDF9B9AA9F}"/>
              </a:ext>
            </a:extLst>
          </p:cNvPr>
          <p:cNvSpPr txBox="1"/>
          <p:nvPr/>
        </p:nvSpPr>
        <p:spPr>
          <a:xfrm>
            <a:off x="4474566" y="2745530"/>
            <a:ext cx="4464662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6DD9"/>
                </a:solidFill>
              </a:rPr>
              <a:t>When was the first PC introduced?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3BF81A48-A533-4179-9418-B5A79533D1A7}"/>
              </a:ext>
            </a:extLst>
          </p:cNvPr>
          <p:cNvSpPr/>
          <p:nvPr/>
        </p:nvSpPr>
        <p:spPr>
          <a:xfrm>
            <a:off x="5058025" y="818012"/>
            <a:ext cx="1188000" cy="29337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7" name="Picture 2" descr="okay">
            <a:extLst>
              <a:ext uri="{FF2B5EF4-FFF2-40B4-BE49-F238E27FC236}">
                <a16:creationId xmlns:a16="http://schemas.microsoft.com/office/drawing/2014/main" id="{02BB83FE-68F8-43CD-B84D-77F7C7A4B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764" y="575594"/>
            <a:ext cx="594185" cy="61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6">
            <a:extLst>
              <a:ext uri="{FF2B5EF4-FFF2-40B4-BE49-F238E27FC236}">
                <a16:creationId xmlns:a16="http://schemas.microsoft.com/office/drawing/2014/main" id="{3F2DC9E2-11A8-4A93-A2D5-C3FD993D4AB6}"/>
              </a:ext>
            </a:extLst>
          </p:cNvPr>
          <p:cNvSpPr txBox="1"/>
          <p:nvPr/>
        </p:nvSpPr>
        <p:spPr>
          <a:xfrm>
            <a:off x="4491989" y="3698855"/>
            <a:ext cx="4447239" cy="276999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92D050"/>
                </a:solidFill>
                <a:cs typeface="Times New Roman" pitchFamily="18" charset="0"/>
              </a:rPr>
              <a:t>PC = </a:t>
            </a:r>
            <a:r>
              <a:rPr lang="en-US" sz="1200" b="1" dirty="0">
                <a:solidFill>
                  <a:srgbClr val="00B0F0"/>
                </a:solidFill>
                <a:cs typeface="Times New Roman" pitchFamily="18" charset="0"/>
              </a:rPr>
              <a:t> Personal Computer</a:t>
            </a: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3F30B554-CECE-45F6-95FD-4C879939CD2B}"/>
              </a:ext>
            </a:extLst>
          </p:cNvPr>
          <p:cNvSpPr/>
          <p:nvPr/>
        </p:nvSpPr>
        <p:spPr>
          <a:xfrm>
            <a:off x="2666222" y="3972051"/>
            <a:ext cx="360000" cy="243852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AF4FFF41-6BAF-4AF7-A9D2-36B715BEB292}"/>
              </a:ext>
            </a:extLst>
          </p:cNvPr>
          <p:cNvSpPr/>
          <p:nvPr/>
        </p:nvSpPr>
        <p:spPr>
          <a:xfrm>
            <a:off x="1816784" y="4271374"/>
            <a:ext cx="504000" cy="252000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TextBox 16">
            <a:extLst>
              <a:ext uri="{FF2B5EF4-FFF2-40B4-BE49-F238E27FC236}">
                <a16:creationId xmlns:a16="http://schemas.microsoft.com/office/drawing/2014/main" id="{27DBE6D5-026D-4ECD-A910-941C7DA4DDC9}"/>
              </a:ext>
            </a:extLst>
          </p:cNvPr>
          <p:cNvSpPr txBox="1"/>
          <p:nvPr/>
        </p:nvSpPr>
        <p:spPr>
          <a:xfrm>
            <a:off x="4491989" y="4087536"/>
            <a:ext cx="4447239" cy="276999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92D050"/>
                </a:solidFill>
                <a:cs typeface="Times New Roman" pitchFamily="18" charset="0"/>
              </a:rPr>
              <a:t>IBM = </a:t>
            </a:r>
            <a:r>
              <a:rPr lang="en-US" sz="1200" b="1" dirty="0">
                <a:solidFill>
                  <a:srgbClr val="00B0F0"/>
                </a:solidFill>
                <a:cs typeface="Times New Roman" pitchFamily="18" charset="0"/>
              </a:rPr>
              <a:t>International Business Machines</a:t>
            </a:r>
          </a:p>
        </p:txBody>
      </p:sp>
      <p:cxnSp>
        <p:nvCxnSpPr>
          <p:cNvPr id="23" name="رابط مستقيم 27">
            <a:extLst>
              <a:ext uri="{FF2B5EF4-FFF2-40B4-BE49-F238E27FC236}">
                <a16:creationId xmlns:a16="http://schemas.microsoft.com/office/drawing/2014/main" id="{FD1A2387-0120-40F1-B5F0-1146DA70D9D0}"/>
              </a:ext>
            </a:extLst>
          </p:cNvPr>
          <p:cNvCxnSpPr>
            <a:cxnSpLocks/>
          </p:cNvCxnSpPr>
          <p:nvPr/>
        </p:nvCxnSpPr>
        <p:spPr>
          <a:xfrm>
            <a:off x="245568" y="2990829"/>
            <a:ext cx="3348000" cy="0"/>
          </a:xfrm>
          <a:prstGeom prst="line">
            <a:avLst/>
          </a:prstGeom>
          <a:ln w="9525">
            <a:solidFill>
              <a:srgbClr val="A620B0"/>
            </a:solidFill>
          </a:ln>
          <a:effectLst>
            <a:glow rad="63500">
              <a:srgbClr val="A620B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رابط مستقيم 27">
            <a:extLst>
              <a:ext uri="{FF2B5EF4-FFF2-40B4-BE49-F238E27FC236}">
                <a16:creationId xmlns:a16="http://schemas.microsoft.com/office/drawing/2014/main" id="{279F4DFC-4B73-4C52-BF30-526FC92405EC}"/>
              </a:ext>
            </a:extLst>
          </p:cNvPr>
          <p:cNvCxnSpPr>
            <a:cxnSpLocks/>
          </p:cNvCxnSpPr>
          <p:nvPr/>
        </p:nvCxnSpPr>
        <p:spPr>
          <a:xfrm>
            <a:off x="306462" y="3300465"/>
            <a:ext cx="2808000" cy="0"/>
          </a:xfrm>
          <a:prstGeom prst="line">
            <a:avLst/>
          </a:prstGeom>
          <a:ln w="9525">
            <a:solidFill>
              <a:srgbClr val="A620B0"/>
            </a:solidFill>
          </a:ln>
          <a:effectLst>
            <a:glow rad="63500">
              <a:srgbClr val="A620B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رابط مستقيم 27">
            <a:extLst>
              <a:ext uri="{FF2B5EF4-FFF2-40B4-BE49-F238E27FC236}">
                <a16:creationId xmlns:a16="http://schemas.microsoft.com/office/drawing/2014/main" id="{07CED979-F3C0-473F-92D6-FFC7F6871B12}"/>
              </a:ext>
            </a:extLst>
          </p:cNvPr>
          <p:cNvCxnSpPr>
            <a:cxnSpLocks/>
          </p:cNvCxnSpPr>
          <p:nvPr/>
        </p:nvCxnSpPr>
        <p:spPr>
          <a:xfrm>
            <a:off x="2361639" y="4549201"/>
            <a:ext cx="792000" cy="0"/>
          </a:xfrm>
          <a:prstGeom prst="line">
            <a:avLst/>
          </a:prstGeom>
          <a:ln w="9525">
            <a:solidFill>
              <a:srgbClr val="FF6DD9"/>
            </a:solidFill>
          </a:ln>
          <a:effectLst>
            <a:glow rad="63500">
              <a:srgbClr val="FF6DD9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3" name="رابط مستقيم 27">
            <a:extLst>
              <a:ext uri="{FF2B5EF4-FFF2-40B4-BE49-F238E27FC236}">
                <a16:creationId xmlns:a16="http://schemas.microsoft.com/office/drawing/2014/main" id="{D4390042-3805-43B3-8697-174FF7DC7CA1}"/>
              </a:ext>
            </a:extLst>
          </p:cNvPr>
          <p:cNvCxnSpPr>
            <a:cxnSpLocks/>
          </p:cNvCxnSpPr>
          <p:nvPr/>
        </p:nvCxnSpPr>
        <p:spPr>
          <a:xfrm>
            <a:off x="306462" y="3612885"/>
            <a:ext cx="3240000" cy="0"/>
          </a:xfrm>
          <a:prstGeom prst="line">
            <a:avLst/>
          </a:prstGeom>
          <a:ln w="9525">
            <a:solidFill>
              <a:srgbClr val="A620B0"/>
            </a:solidFill>
          </a:ln>
          <a:effectLst>
            <a:glow rad="63500">
              <a:srgbClr val="A620B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4" name="رابط مستقيم 27">
            <a:extLst>
              <a:ext uri="{FF2B5EF4-FFF2-40B4-BE49-F238E27FC236}">
                <a16:creationId xmlns:a16="http://schemas.microsoft.com/office/drawing/2014/main" id="{6463E4BF-62F7-43F6-8C5F-5538A863E11D}"/>
              </a:ext>
            </a:extLst>
          </p:cNvPr>
          <p:cNvCxnSpPr>
            <a:cxnSpLocks/>
          </p:cNvCxnSpPr>
          <p:nvPr/>
        </p:nvCxnSpPr>
        <p:spPr>
          <a:xfrm>
            <a:off x="306462" y="3925305"/>
            <a:ext cx="3420000" cy="0"/>
          </a:xfrm>
          <a:prstGeom prst="line">
            <a:avLst/>
          </a:prstGeom>
          <a:ln w="9525">
            <a:solidFill>
              <a:srgbClr val="A620B0"/>
            </a:solidFill>
          </a:ln>
          <a:effectLst>
            <a:glow rad="63500">
              <a:srgbClr val="A620B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5" name="رابط مستقيم 27">
            <a:extLst>
              <a:ext uri="{FF2B5EF4-FFF2-40B4-BE49-F238E27FC236}">
                <a16:creationId xmlns:a16="http://schemas.microsoft.com/office/drawing/2014/main" id="{F0636F7F-B652-4A1A-BC66-A78E300D469C}"/>
              </a:ext>
            </a:extLst>
          </p:cNvPr>
          <p:cNvCxnSpPr>
            <a:cxnSpLocks/>
          </p:cNvCxnSpPr>
          <p:nvPr/>
        </p:nvCxnSpPr>
        <p:spPr>
          <a:xfrm>
            <a:off x="306462" y="4237725"/>
            <a:ext cx="1296000" cy="0"/>
          </a:xfrm>
          <a:prstGeom prst="line">
            <a:avLst/>
          </a:prstGeom>
          <a:ln w="9525">
            <a:solidFill>
              <a:srgbClr val="A620B0"/>
            </a:solidFill>
          </a:ln>
          <a:effectLst>
            <a:glow rad="63500">
              <a:srgbClr val="A620B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6" name="Listen and Discuss">
            <a:hlinkClick r:id="" action="ppaction://media"/>
            <a:extLst>
              <a:ext uri="{FF2B5EF4-FFF2-40B4-BE49-F238E27FC236}">
                <a16:creationId xmlns:a16="http://schemas.microsoft.com/office/drawing/2014/main" id="{BB5AA6E2-4270-479A-AAD0-68A23A10B0F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4509" end="104989.375"/>
                </p14:media>
              </p:ext>
            </p:extLst>
          </p:nvPr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86375" y="241307"/>
            <a:ext cx="263264" cy="26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2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6" grpId="0"/>
      <p:bldP spid="8" grpId="0"/>
      <p:bldP spid="10" grpId="0"/>
      <p:bldP spid="12" grpId="0"/>
      <p:bldP spid="14" grpId="0"/>
      <p:bldP spid="15" grpId="0"/>
      <p:bldP spid="16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l="6300" r="5275" b="25222"/>
          <a:stretch/>
        </p:blipFill>
        <p:spPr>
          <a:xfrm>
            <a:off x="-53340" y="-243840"/>
            <a:ext cx="9197340" cy="4991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A1B1DED9-E3C7-4D0F-BBF1-E8B78F8290C5}"/>
              </a:ext>
            </a:extLst>
          </p:cNvPr>
          <p:cNvGrpSpPr/>
          <p:nvPr/>
        </p:nvGrpSpPr>
        <p:grpSpPr>
          <a:xfrm>
            <a:off x="102716" y="152729"/>
            <a:ext cx="3722524" cy="4449372"/>
            <a:chOff x="102716" y="152729"/>
            <a:chExt cx="3722524" cy="4449372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2EDD0726-C591-4317-9B39-C4D06644E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8355" y="152729"/>
              <a:ext cx="1909979" cy="2180912"/>
            </a:xfrm>
            <a:prstGeom prst="rect">
              <a:avLst/>
            </a:prstGeom>
          </p:spPr>
        </p:pic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DAAA28AF-DCF4-4741-AD30-38AFB5795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2716" y="2333641"/>
              <a:ext cx="3722524" cy="2268460"/>
            </a:xfrm>
            <a:prstGeom prst="rect">
              <a:avLst/>
            </a:prstGeom>
          </p:spPr>
        </p:pic>
      </p:grpSp>
      <p:pic>
        <p:nvPicPr>
          <p:cNvPr id="106" name="Google Shape;106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382A224C-E3EF-4535-909F-59D09300C7AB}"/>
              </a:ext>
            </a:extLst>
          </p:cNvPr>
          <p:cNvSpPr txBox="1"/>
          <p:nvPr/>
        </p:nvSpPr>
        <p:spPr>
          <a:xfrm>
            <a:off x="4491989" y="723616"/>
            <a:ext cx="4480559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What can you see in this picture?</a:t>
            </a:r>
          </a:p>
        </p:txBody>
      </p:sp>
      <p:cxnSp>
        <p:nvCxnSpPr>
          <p:cNvPr id="7" name="رابط مستقيم 27">
            <a:extLst>
              <a:ext uri="{FF2B5EF4-FFF2-40B4-BE49-F238E27FC236}">
                <a16:creationId xmlns:a16="http://schemas.microsoft.com/office/drawing/2014/main" id="{E35126BE-0278-455D-99BC-ED97E756951D}"/>
              </a:ext>
            </a:extLst>
          </p:cNvPr>
          <p:cNvCxnSpPr>
            <a:cxnSpLocks/>
          </p:cNvCxnSpPr>
          <p:nvPr/>
        </p:nvCxnSpPr>
        <p:spPr>
          <a:xfrm>
            <a:off x="245568" y="2700426"/>
            <a:ext cx="1404000" cy="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  <a:effectLst>
            <a:glow rad="63500">
              <a:schemeClr val="accent1">
                <a:lumMod val="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مربع نص 5">
            <a:extLst>
              <a:ext uri="{FF2B5EF4-FFF2-40B4-BE49-F238E27FC236}">
                <a16:creationId xmlns:a16="http://schemas.microsoft.com/office/drawing/2014/main" id="{066C384D-6C84-4BF2-BAE1-527544AA7A2C}"/>
              </a:ext>
            </a:extLst>
          </p:cNvPr>
          <p:cNvSpPr txBox="1"/>
          <p:nvPr/>
        </p:nvSpPr>
        <p:spPr>
          <a:xfrm>
            <a:off x="4474566" y="1981016"/>
            <a:ext cx="3592493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Is it invention or discovery?</a:t>
            </a:r>
          </a:p>
        </p:txBody>
      </p:sp>
      <p:sp>
        <p:nvSpPr>
          <p:cNvPr id="10" name="مربع نص 5">
            <a:extLst>
              <a:ext uri="{FF2B5EF4-FFF2-40B4-BE49-F238E27FC236}">
                <a16:creationId xmlns:a16="http://schemas.microsoft.com/office/drawing/2014/main" id="{CEABFA7B-3927-436C-9677-09FBDB5C3863}"/>
              </a:ext>
            </a:extLst>
          </p:cNvPr>
          <p:cNvSpPr txBox="1"/>
          <p:nvPr/>
        </p:nvSpPr>
        <p:spPr>
          <a:xfrm>
            <a:off x="4449639" y="1555938"/>
            <a:ext cx="4447239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What does this paragraph about?</a:t>
            </a:r>
          </a:p>
        </p:txBody>
      </p:sp>
      <p:sp>
        <p:nvSpPr>
          <p:cNvPr id="12" name="مربع نص 5">
            <a:extLst>
              <a:ext uri="{FF2B5EF4-FFF2-40B4-BE49-F238E27FC236}">
                <a16:creationId xmlns:a16="http://schemas.microsoft.com/office/drawing/2014/main" id="{1C2D460A-A844-4B18-8312-39014D03682F}"/>
              </a:ext>
            </a:extLst>
          </p:cNvPr>
          <p:cNvSpPr txBox="1"/>
          <p:nvPr/>
        </p:nvSpPr>
        <p:spPr>
          <a:xfrm>
            <a:off x="4474566" y="1130860"/>
            <a:ext cx="4326534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92D050"/>
                </a:solidFill>
              </a:rPr>
              <a:t>Who is he?</a:t>
            </a:r>
          </a:p>
        </p:txBody>
      </p:sp>
      <p:pic>
        <p:nvPicPr>
          <p:cNvPr id="13" name="Google Shape;227;p20">
            <a:extLst>
              <a:ext uri="{FF2B5EF4-FFF2-40B4-BE49-F238E27FC236}">
                <a16:creationId xmlns:a16="http://schemas.microsoft.com/office/drawing/2014/main" id="{13ED9E1D-4226-4E8E-8E58-FAD9EEB89244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325009" y="23752"/>
            <a:ext cx="1124630" cy="101286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مربع نص 5">
            <a:extLst>
              <a:ext uri="{FF2B5EF4-FFF2-40B4-BE49-F238E27FC236}">
                <a16:creationId xmlns:a16="http://schemas.microsoft.com/office/drawing/2014/main" id="{7D58234C-714A-4F23-AFF7-B9C7D45BF185}"/>
              </a:ext>
            </a:extLst>
          </p:cNvPr>
          <p:cNvSpPr txBox="1"/>
          <p:nvPr/>
        </p:nvSpPr>
        <p:spPr>
          <a:xfrm>
            <a:off x="4491989" y="2460734"/>
            <a:ext cx="4631319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A620B0"/>
                </a:solidFill>
              </a:rPr>
              <a:t>What would happen if electricity hadn’t been discovered?</a:t>
            </a:r>
          </a:p>
        </p:txBody>
      </p:sp>
      <p:sp>
        <p:nvSpPr>
          <p:cNvPr id="15" name="مربع نص 5">
            <a:extLst>
              <a:ext uri="{FF2B5EF4-FFF2-40B4-BE49-F238E27FC236}">
                <a16:creationId xmlns:a16="http://schemas.microsoft.com/office/drawing/2014/main" id="{C7440EF2-7CE7-4754-B3D5-B4EDF9B9AA9F}"/>
              </a:ext>
            </a:extLst>
          </p:cNvPr>
          <p:cNvSpPr txBox="1"/>
          <p:nvPr/>
        </p:nvSpPr>
        <p:spPr>
          <a:xfrm>
            <a:off x="4474566" y="3164630"/>
            <a:ext cx="4464662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6DD9"/>
                </a:solidFill>
              </a:rPr>
              <a:t>What did Thomas Edison develop?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3BF81A48-A533-4179-9418-B5A79533D1A7}"/>
              </a:ext>
            </a:extLst>
          </p:cNvPr>
          <p:cNvSpPr/>
          <p:nvPr/>
        </p:nvSpPr>
        <p:spPr>
          <a:xfrm>
            <a:off x="6595082" y="2052136"/>
            <a:ext cx="1188000" cy="29337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7" name="Picture 2" descr="okay">
            <a:extLst>
              <a:ext uri="{FF2B5EF4-FFF2-40B4-BE49-F238E27FC236}">
                <a16:creationId xmlns:a16="http://schemas.microsoft.com/office/drawing/2014/main" id="{02BB83FE-68F8-43CD-B84D-77F7C7A4B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551" y="1845956"/>
            <a:ext cx="594185" cy="61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رابط مستقيم 27">
            <a:extLst>
              <a:ext uri="{FF2B5EF4-FFF2-40B4-BE49-F238E27FC236}">
                <a16:creationId xmlns:a16="http://schemas.microsoft.com/office/drawing/2014/main" id="{FD1A2387-0120-40F1-B5F0-1146DA70D9D0}"/>
              </a:ext>
            </a:extLst>
          </p:cNvPr>
          <p:cNvCxnSpPr>
            <a:cxnSpLocks/>
          </p:cNvCxnSpPr>
          <p:nvPr/>
        </p:nvCxnSpPr>
        <p:spPr>
          <a:xfrm>
            <a:off x="1479639" y="3303249"/>
            <a:ext cx="1476000" cy="0"/>
          </a:xfrm>
          <a:prstGeom prst="line">
            <a:avLst/>
          </a:prstGeom>
          <a:ln w="9525">
            <a:solidFill>
              <a:srgbClr val="A620B0"/>
            </a:solidFill>
          </a:ln>
          <a:effectLst>
            <a:glow rad="63500">
              <a:srgbClr val="A620B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رابط مستقيم 27">
            <a:extLst>
              <a:ext uri="{FF2B5EF4-FFF2-40B4-BE49-F238E27FC236}">
                <a16:creationId xmlns:a16="http://schemas.microsoft.com/office/drawing/2014/main" id="{279F4DFC-4B73-4C52-BF30-526FC92405EC}"/>
              </a:ext>
            </a:extLst>
          </p:cNvPr>
          <p:cNvCxnSpPr>
            <a:cxnSpLocks/>
          </p:cNvCxnSpPr>
          <p:nvPr/>
        </p:nvCxnSpPr>
        <p:spPr>
          <a:xfrm>
            <a:off x="245568" y="3615833"/>
            <a:ext cx="3240000" cy="0"/>
          </a:xfrm>
          <a:prstGeom prst="line">
            <a:avLst/>
          </a:prstGeom>
          <a:ln w="9525">
            <a:solidFill>
              <a:srgbClr val="A620B0"/>
            </a:solidFill>
          </a:ln>
          <a:effectLst>
            <a:glow rad="63500">
              <a:srgbClr val="A620B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رابط مستقيم 27">
            <a:extLst>
              <a:ext uri="{FF2B5EF4-FFF2-40B4-BE49-F238E27FC236}">
                <a16:creationId xmlns:a16="http://schemas.microsoft.com/office/drawing/2014/main" id="{07CED979-F3C0-473F-92D6-FFC7F6871B12}"/>
              </a:ext>
            </a:extLst>
          </p:cNvPr>
          <p:cNvCxnSpPr>
            <a:cxnSpLocks/>
          </p:cNvCxnSpPr>
          <p:nvPr/>
        </p:nvCxnSpPr>
        <p:spPr>
          <a:xfrm>
            <a:off x="1420784" y="4193043"/>
            <a:ext cx="2268000" cy="0"/>
          </a:xfrm>
          <a:prstGeom prst="line">
            <a:avLst/>
          </a:prstGeom>
          <a:ln w="9525">
            <a:solidFill>
              <a:srgbClr val="FF6DD9"/>
            </a:solidFill>
          </a:ln>
          <a:effectLst>
            <a:glow rad="63500">
              <a:srgbClr val="FF6DD9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3" name="رابط مستقيم 27">
            <a:extLst>
              <a:ext uri="{FF2B5EF4-FFF2-40B4-BE49-F238E27FC236}">
                <a16:creationId xmlns:a16="http://schemas.microsoft.com/office/drawing/2014/main" id="{D4390042-3805-43B3-8697-174FF7DC7CA1}"/>
              </a:ext>
            </a:extLst>
          </p:cNvPr>
          <p:cNvCxnSpPr>
            <a:cxnSpLocks/>
          </p:cNvCxnSpPr>
          <p:nvPr/>
        </p:nvCxnSpPr>
        <p:spPr>
          <a:xfrm>
            <a:off x="245568" y="3902445"/>
            <a:ext cx="1260000" cy="0"/>
          </a:xfrm>
          <a:prstGeom prst="line">
            <a:avLst/>
          </a:prstGeom>
          <a:ln w="9525">
            <a:solidFill>
              <a:srgbClr val="A620B0"/>
            </a:solidFill>
          </a:ln>
          <a:effectLst>
            <a:glow rad="63500">
              <a:srgbClr val="A620B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4" name="رابط مستقيم 27">
            <a:extLst>
              <a:ext uri="{FF2B5EF4-FFF2-40B4-BE49-F238E27FC236}">
                <a16:creationId xmlns:a16="http://schemas.microsoft.com/office/drawing/2014/main" id="{6463E4BF-62F7-43F6-8C5F-5538A863E11D}"/>
              </a:ext>
            </a:extLst>
          </p:cNvPr>
          <p:cNvCxnSpPr>
            <a:cxnSpLocks/>
          </p:cNvCxnSpPr>
          <p:nvPr/>
        </p:nvCxnSpPr>
        <p:spPr>
          <a:xfrm>
            <a:off x="1639962" y="3902445"/>
            <a:ext cx="1656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7" name="رابط مستقيم 27">
            <a:extLst>
              <a:ext uri="{FF2B5EF4-FFF2-40B4-BE49-F238E27FC236}">
                <a16:creationId xmlns:a16="http://schemas.microsoft.com/office/drawing/2014/main" id="{DB0E0725-15B9-4C72-B34B-4389A105CE9B}"/>
              </a:ext>
            </a:extLst>
          </p:cNvPr>
          <p:cNvCxnSpPr>
            <a:cxnSpLocks/>
          </p:cNvCxnSpPr>
          <p:nvPr/>
        </p:nvCxnSpPr>
        <p:spPr>
          <a:xfrm>
            <a:off x="246572" y="4508134"/>
            <a:ext cx="1836000" cy="0"/>
          </a:xfrm>
          <a:prstGeom prst="line">
            <a:avLst/>
          </a:prstGeom>
          <a:ln w="9525">
            <a:solidFill>
              <a:srgbClr val="FF6DD9"/>
            </a:solidFill>
          </a:ln>
          <a:effectLst>
            <a:glow rad="63500">
              <a:srgbClr val="FF6DD9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8" name="مربع نص 5">
            <a:extLst>
              <a:ext uri="{FF2B5EF4-FFF2-40B4-BE49-F238E27FC236}">
                <a16:creationId xmlns:a16="http://schemas.microsoft.com/office/drawing/2014/main" id="{54277182-19CE-4B99-A0BA-D8B3E2AC7B5A}"/>
              </a:ext>
            </a:extLst>
          </p:cNvPr>
          <p:cNvSpPr txBox="1"/>
          <p:nvPr/>
        </p:nvSpPr>
        <p:spPr>
          <a:xfrm>
            <a:off x="4484369" y="3649006"/>
            <a:ext cx="1322071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When?</a:t>
            </a:r>
          </a:p>
        </p:txBody>
      </p:sp>
      <p:cxnSp>
        <p:nvCxnSpPr>
          <p:cNvPr id="39" name="رابط مستقيم 27">
            <a:extLst>
              <a:ext uri="{FF2B5EF4-FFF2-40B4-BE49-F238E27FC236}">
                <a16:creationId xmlns:a16="http://schemas.microsoft.com/office/drawing/2014/main" id="{1583D82B-863B-48DD-BBDB-A2D5AD586882}"/>
              </a:ext>
            </a:extLst>
          </p:cNvPr>
          <p:cNvCxnSpPr>
            <a:cxnSpLocks/>
          </p:cNvCxnSpPr>
          <p:nvPr/>
        </p:nvCxnSpPr>
        <p:spPr>
          <a:xfrm>
            <a:off x="2184480" y="4509139"/>
            <a:ext cx="720000" cy="0"/>
          </a:xfrm>
          <a:prstGeom prst="line">
            <a:avLst/>
          </a:prstGeom>
          <a:ln w="9525">
            <a:solidFill>
              <a:schemeClr val="accent6">
                <a:lumMod val="50000"/>
              </a:schemeClr>
            </a:solidFill>
          </a:ln>
          <a:effectLst>
            <a:glow rad="63500">
              <a:schemeClr val="accent6">
                <a:lumMod val="50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40" name="Listen and Discuss">
            <a:hlinkClick r:id="" action="ppaction://media"/>
            <a:extLst>
              <a:ext uri="{FF2B5EF4-FFF2-40B4-BE49-F238E27FC236}">
                <a16:creationId xmlns:a16="http://schemas.microsoft.com/office/drawing/2014/main" id="{9976EB81-124E-4042-829B-4298527E32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790" end="87419.375"/>
                </p14:media>
              </p:ext>
            </p:extLst>
          </p:nvPr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09797" y="219777"/>
            <a:ext cx="239842" cy="23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9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6" grpId="0"/>
      <p:bldP spid="8" grpId="0"/>
      <p:bldP spid="10" grpId="0"/>
      <p:bldP spid="12" grpId="0"/>
      <p:bldP spid="14" grpId="0"/>
      <p:bldP spid="15" grpId="0"/>
      <p:bldP spid="16" grpId="0" animBg="1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l="6300" r="5275" b="25222"/>
          <a:stretch/>
        </p:blipFill>
        <p:spPr>
          <a:xfrm>
            <a:off x="-53340" y="-243840"/>
            <a:ext cx="919734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0416AFEE-481A-4379-B2D5-43A843C51B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9" y="188635"/>
            <a:ext cx="3733971" cy="4429086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pic>
        <p:nvPicPr>
          <p:cNvPr id="106" name="Google Shape;106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382A224C-E3EF-4535-909F-59D09300C7AB}"/>
              </a:ext>
            </a:extLst>
          </p:cNvPr>
          <p:cNvSpPr txBox="1"/>
          <p:nvPr/>
        </p:nvSpPr>
        <p:spPr>
          <a:xfrm>
            <a:off x="4491989" y="723616"/>
            <a:ext cx="4480559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What can you see in this picture?</a:t>
            </a:r>
          </a:p>
        </p:txBody>
      </p:sp>
      <p:cxnSp>
        <p:nvCxnSpPr>
          <p:cNvPr id="7" name="رابط مستقيم 27">
            <a:extLst>
              <a:ext uri="{FF2B5EF4-FFF2-40B4-BE49-F238E27FC236}">
                <a16:creationId xmlns:a16="http://schemas.microsoft.com/office/drawing/2014/main" id="{E35126BE-0278-455D-99BC-ED97E756951D}"/>
              </a:ext>
            </a:extLst>
          </p:cNvPr>
          <p:cNvCxnSpPr>
            <a:cxnSpLocks/>
          </p:cNvCxnSpPr>
          <p:nvPr/>
        </p:nvCxnSpPr>
        <p:spPr>
          <a:xfrm>
            <a:off x="1479639" y="3046099"/>
            <a:ext cx="864000" cy="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  <a:effectLst>
            <a:glow rad="63500">
              <a:schemeClr val="accent1">
                <a:lumMod val="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مربع نص 5">
            <a:extLst>
              <a:ext uri="{FF2B5EF4-FFF2-40B4-BE49-F238E27FC236}">
                <a16:creationId xmlns:a16="http://schemas.microsoft.com/office/drawing/2014/main" id="{CEABFA7B-3927-436C-9677-09FBDB5C3863}"/>
              </a:ext>
            </a:extLst>
          </p:cNvPr>
          <p:cNvSpPr txBox="1"/>
          <p:nvPr/>
        </p:nvSpPr>
        <p:spPr>
          <a:xfrm>
            <a:off x="4449639" y="1555938"/>
            <a:ext cx="4447239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What did he discover?</a:t>
            </a:r>
          </a:p>
        </p:txBody>
      </p:sp>
      <p:sp>
        <p:nvSpPr>
          <p:cNvPr id="12" name="مربع نص 5">
            <a:extLst>
              <a:ext uri="{FF2B5EF4-FFF2-40B4-BE49-F238E27FC236}">
                <a16:creationId xmlns:a16="http://schemas.microsoft.com/office/drawing/2014/main" id="{1C2D460A-A844-4B18-8312-39014D03682F}"/>
              </a:ext>
            </a:extLst>
          </p:cNvPr>
          <p:cNvSpPr txBox="1"/>
          <p:nvPr/>
        </p:nvSpPr>
        <p:spPr>
          <a:xfrm>
            <a:off x="4474566" y="1130860"/>
            <a:ext cx="4326534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92D050"/>
                </a:solidFill>
              </a:rPr>
              <a:t>Who is he?</a:t>
            </a:r>
          </a:p>
        </p:txBody>
      </p:sp>
      <p:pic>
        <p:nvPicPr>
          <p:cNvPr id="13" name="Google Shape;227;p20">
            <a:extLst>
              <a:ext uri="{FF2B5EF4-FFF2-40B4-BE49-F238E27FC236}">
                <a16:creationId xmlns:a16="http://schemas.microsoft.com/office/drawing/2014/main" id="{13ED9E1D-4226-4E8E-8E58-FAD9EEB89244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25009" y="23752"/>
            <a:ext cx="1124630" cy="101286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مربع نص 5">
            <a:extLst>
              <a:ext uri="{FF2B5EF4-FFF2-40B4-BE49-F238E27FC236}">
                <a16:creationId xmlns:a16="http://schemas.microsoft.com/office/drawing/2014/main" id="{7D58234C-714A-4F23-AFF7-B9C7D45BF185}"/>
              </a:ext>
            </a:extLst>
          </p:cNvPr>
          <p:cNvSpPr txBox="1"/>
          <p:nvPr/>
        </p:nvSpPr>
        <p:spPr>
          <a:xfrm>
            <a:off x="4491989" y="2460734"/>
            <a:ext cx="4631319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A620B0"/>
                </a:solidFill>
              </a:rPr>
              <a:t>What would happen if he hadn’t discovered penicillin?</a:t>
            </a:r>
          </a:p>
        </p:txBody>
      </p:sp>
      <p:sp>
        <p:nvSpPr>
          <p:cNvPr id="15" name="مربع نص 5">
            <a:extLst>
              <a:ext uri="{FF2B5EF4-FFF2-40B4-BE49-F238E27FC236}">
                <a16:creationId xmlns:a16="http://schemas.microsoft.com/office/drawing/2014/main" id="{C7440EF2-7CE7-4754-B3D5-B4EDF9B9AA9F}"/>
              </a:ext>
            </a:extLst>
          </p:cNvPr>
          <p:cNvSpPr txBox="1"/>
          <p:nvPr/>
        </p:nvSpPr>
        <p:spPr>
          <a:xfrm>
            <a:off x="4474566" y="3164630"/>
            <a:ext cx="4464662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6DD9"/>
                </a:solidFill>
              </a:rPr>
              <a:t>When did the widespread use of penicillin as an antibiotic begin?</a:t>
            </a:r>
          </a:p>
        </p:txBody>
      </p:sp>
      <p:cxnSp>
        <p:nvCxnSpPr>
          <p:cNvPr id="23" name="رابط مستقيم 27">
            <a:extLst>
              <a:ext uri="{FF2B5EF4-FFF2-40B4-BE49-F238E27FC236}">
                <a16:creationId xmlns:a16="http://schemas.microsoft.com/office/drawing/2014/main" id="{FD1A2387-0120-40F1-B5F0-1146DA70D9D0}"/>
              </a:ext>
            </a:extLst>
          </p:cNvPr>
          <p:cNvCxnSpPr>
            <a:cxnSpLocks/>
          </p:cNvCxnSpPr>
          <p:nvPr/>
        </p:nvCxnSpPr>
        <p:spPr>
          <a:xfrm>
            <a:off x="306159" y="3295629"/>
            <a:ext cx="2952000" cy="0"/>
          </a:xfrm>
          <a:prstGeom prst="line">
            <a:avLst/>
          </a:prstGeom>
          <a:ln w="9525">
            <a:solidFill>
              <a:srgbClr val="A620B0"/>
            </a:solidFill>
          </a:ln>
          <a:effectLst>
            <a:glow rad="63500">
              <a:srgbClr val="A620B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رابط مستقيم 27">
            <a:extLst>
              <a:ext uri="{FF2B5EF4-FFF2-40B4-BE49-F238E27FC236}">
                <a16:creationId xmlns:a16="http://schemas.microsoft.com/office/drawing/2014/main" id="{279F4DFC-4B73-4C52-BF30-526FC92405EC}"/>
              </a:ext>
            </a:extLst>
          </p:cNvPr>
          <p:cNvCxnSpPr>
            <a:cxnSpLocks/>
          </p:cNvCxnSpPr>
          <p:nvPr/>
        </p:nvCxnSpPr>
        <p:spPr>
          <a:xfrm>
            <a:off x="306159" y="3564740"/>
            <a:ext cx="2016000" cy="0"/>
          </a:xfrm>
          <a:prstGeom prst="line">
            <a:avLst/>
          </a:prstGeom>
          <a:ln w="9525">
            <a:solidFill>
              <a:srgbClr val="A620B0"/>
            </a:solidFill>
          </a:ln>
          <a:effectLst>
            <a:glow rad="63500">
              <a:srgbClr val="A620B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رابط مستقيم 27">
            <a:extLst>
              <a:ext uri="{FF2B5EF4-FFF2-40B4-BE49-F238E27FC236}">
                <a16:creationId xmlns:a16="http://schemas.microsoft.com/office/drawing/2014/main" id="{07CED979-F3C0-473F-92D6-FFC7F6871B12}"/>
              </a:ext>
            </a:extLst>
          </p:cNvPr>
          <p:cNvCxnSpPr>
            <a:cxnSpLocks/>
          </p:cNvCxnSpPr>
          <p:nvPr/>
        </p:nvCxnSpPr>
        <p:spPr>
          <a:xfrm>
            <a:off x="345639" y="4307343"/>
            <a:ext cx="2808000" cy="0"/>
          </a:xfrm>
          <a:prstGeom prst="line">
            <a:avLst/>
          </a:prstGeom>
          <a:ln w="9525">
            <a:solidFill>
              <a:srgbClr val="FF6DD9"/>
            </a:solidFill>
          </a:ln>
          <a:effectLst>
            <a:glow rad="63500">
              <a:srgbClr val="FF6DD9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4" name="رابط مستقيم 27">
            <a:extLst>
              <a:ext uri="{FF2B5EF4-FFF2-40B4-BE49-F238E27FC236}">
                <a16:creationId xmlns:a16="http://schemas.microsoft.com/office/drawing/2014/main" id="{6463E4BF-62F7-43F6-8C5F-5538A863E11D}"/>
              </a:ext>
            </a:extLst>
          </p:cNvPr>
          <p:cNvCxnSpPr>
            <a:cxnSpLocks/>
          </p:cNvCxnSpPr>
          <p:nvPr/>
        </p:nvCxnSpPr>
        <p:spPr>
          <a:xfrm>
            <a:off x="592784" y="2774685"/>
            <a:ext cx="2196000" cy="0"/>
          </a:xfrm>
          <a:prstGeom prst="line">
            <a:avLst/>
          </a:prstGeom>
          <a:ln w="952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7" name="رابط مستقيم 27">
            <a:extLst>
              <a:ext uri="{FF2B5EF4-FFF2-40B4-BE49-F238E27FC236}">
                <a16:creationId xmlns:a16="http://schemas.microsoft.com/office/drawing/2014/main" id="{DB0E0725-15B9-4C72-B34B-4389A105CE9B}"/>
              </a:ext>
            </a:extLst>
          </p:cNvPr>
          <p:cNvCxnSpPr>
            <a:cxnSpLocks/>
          </p:cNvCxnSpPr>
          <p:nvPr/>
        </p:nvCxnSpPr>
        <p:spPr>
          <a:xfrm>
            <a:off x="345639" y="4564380"/>
            <a:ext cx="576000" cy="0"/>
          </a:xfrm>
          <a:prstGeom prst="line">
            <a:avLst/>
          </a:prstGeom>
          <a:ln w="9525">
            <a:solidFill>
              <a:srgbClr val="FF6DD9"/>
            </a:solidFill>
          </a:ln>
          <a:effectLst>
            <a:glow rad="63500">
              <a:srgbClr val="FF6DD9">
                <a:alpha val="40000"/>
              </a:srgb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8" name="مربع نص 5">
            <a:extLst>
              <a:ext uri="{FF2B5EF4-FFF2-40B4-BE49-F238E27FC236}">
                <a16:creationId xmlns:a16="http://schemas.microsoft.com/office/drawing/2014/main" id="{54277182-19CE-4B99-A0BA-D8B3E2AC7B5A}"/>
              </a:ext>
            </a:extLst>
          </p:cNvPr>
          <p:cNvSpPr txBox="1"/>
          <p:nvPr/>
        </p:nvSpPr>
        <p:spPr>
          <a:xfrm>
            <a:off x="4449639" y="2003068"/>
            <a:ext cx="1322071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When?</a:t>
            </a:r>
          </a:p>
        </p:txBody>
      </p:sp>
      <p:cxnSp>
        <p:nvCxnSpPr>
          <p:cNvPr id="39" name="رابط مستقيم 27">
            <a:extLst>
              <a:ext uri="{FF2B5EF4-FFF2-40B4-BE49-F238E27FC236}">
                <a16:creationId xmlns:a16="http://schemas.microsoft.com/office/drawing/2014/main" id="{1583D82B-863B-48DD-BBDB-A2D5AD586882}"/>
              </a:ext>
            </a:extLst>
          </p:cNvPr>
          <p:cNvCxnSpPr>
            <a:cxnSpLocks/>
          </p:cNvCxnSpPr>
          <p:nvPr/>
        </p:nvCxnSpPr>
        <p:spPr>
          <a:xfrm>
            <a:off x="2451044" y="3046099"/>
            <a:ext cx="720000" cy="0"/>
          </a:xfrm>
          <a:prstGeom prst="line">
            <a:avLst/>
          </a:prstGeom>
          <a:ln w="9525">
            <a:solidFill>
              <a:srgbClr val="00B0F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8" name="Listen and Discuss">
            <a:hlinkClick r:id="" action="ppaction://media"/>
            <a:extLst>
              <a:ext uri="{FF2B5EF4-FFF2-40B4-BE49-F238E27FC236}">
                <a16:creationId xmlns:a16="http://schemas.microsoft.com/office/drawing/2014/main" id="{D61F9888-2A14-459F-A58A-1788A388AF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3900" end="65149.375"/>
                </p14:media>
              </p:ext>
            </p:extLst>
          </p:nvPr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63955" y="161554"/>
            <a:ext cx="328034" cy="32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6" grpId="0"/>
      <p:bldP spid="10" grpId="0"/>
      <p:bldP spid="12" grpId="0"/>
      <p:bldP spid="14" grpId="0"/>
      <p:bldP spid="15" grpId="0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5">
            <a:alphaModFix/>
          </a:blip>
          <a:srcRect l="6008" r="4469" b="25222"/>
          <a:stretch/>
        </p:blipFill>
        <p:spPr>
          <a:xfrm>
            <a:off x="-83820" y="-243840"/>
            <a:ext cx="931164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4" name="Picture 6" descr="Clientmoji">
            <a:extLst>
              <a:ext uri="{FF2B5EF4-FFF2-40B4-BE49-F238E27FC236}">
                <a16:creationId xmlns:a16="http://schemas.microsoft.com/office/drawing/2014/main" id="{897EA2F2-3E95-4960-B886-8EBC9E605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620" y="937260"/>
            <a:ext cx="337566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phic 9" descr="Illustration of a purple book character ">
            <a:extLst>
              <a:ext uri="{FF2B5EF4-FFF2-40B4-BE49-F238E27FC236}">
                <a16:creationId xmlns:a16="http://schemas.microsoft.com/office/drawing/2014/main" id="{AA9E85E2-93F3-43D8-B788-ED8472D7C9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4150013" y="3516724"/>
            <a:ext cx="1331514" cy="1544291"/>
          </a:xfrm>
          <a:prstGeom prst="rect">
            <a:avLst/>
          </a:prstGeom>
        </p:spPr>
      </p:pic>
      <p:pic>
        <p:nvPicPr>
          <p:cNvPr id="9" name="Graphic 11" descr="Illustration of a pencil character ">
            <a:extLst>
              <a:ext uri="{FF2B5EF4-FFF2-40B4-BE49-F238E27FC236}">
                <a16:creationId xmlns:a16="http://schemas.microsoft.com/office/drawing/2014/main" id="{52F4375E-7D9B-4E26-BF55-116527BDC2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1077964">
            <a:off x="1378445" y="3467832"/>
            <a:ext cx="866842" cy="1478732"/>
          </a:xfrm>
          <a:prstGeom prst="rect">
            <a:avLst/>
          </a:prstGeom>
        </p:spPr>
      </p:pic>
      <p:sp>
        <p:nvSpPr>
          <p:cNvPr id="10" name="زر الإجراء: &quot;الانتقال للأمام&quot; أو &quot;التالي&quot; 9">
            <a:hlinkClick r:id="rId12" highlightClick="1"/>
            <a:extLst>
              <a:ext uri="{FF2B5EF4-FFF2-40B4-BE49-F238E27FC236}">
                <a16:creationId xmlns:a16="http://schemas.microsoft.com/office/drawing/2014/main" id="{D1CD1272-846C-4BB6-9104-259640DB3A77}"/>
              </a:ext>
            </a:extLst>
          </p:cNvPr>
          <p:cNvSpPr/>
          <p:nvPr/>
        </p:nvSpPr>
        <p:spPr>
          <a:xfrm>
            <a:off x="2338552" y="1632881"/>
            <a:ext cx="1125535" cy="610702"/>
          </a:xfrm>
          <a:prstGeom prst="actionButtonForwardNext">
            <a:avLst/>
          </a:prstGeom>
          <a:solidFill>
            <a:srgbClr val="E89485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1" name="Picture 8" descr="مشاهدة صورة المصدر">
            <a:extLst>
              <a:ext uri="{FF2B5EF4-FFF2-40B4-BE49-F238E27FC236}">
                <a16:creationId xmlns:a16="http://schemas.microsoft.com/office/drawing/2014/main" id="{E1A441F3-F290-4ACB-96A7-A75FF29BA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645" y="1844365"/>
            <a:ext cx="1305656" cy="130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215A2142-3016-46FC-A2CB-128340FE944A}"/>
              </a:ext>
            </a:extLst>
          </p:cNvPr>
          <p:cNvSpPr/>
          <p:nvPr/>
        </p:nvSpPr>
        <p:spPr>
          <a:xfrm>
            <a:off x="1385578" y="3140969"/>
            <a:ext cx="330731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linkClick r:id="rId12"/>
              </a:rPr>
              <a:t>https://wordwall.net/resource/12696875</a:t>
            </a:r>
            <a:endParaRPr lang="en-US" dirty="0">
              <a:solidFill>
                <a:srgbClr val="FF0000"/>
              </a:solidFill>
            </a:endParaRPr>
          </a:p>
          <a:p>
            <a:endParaRPr lang="ar-SA" sz="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195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مربع نص 4">
            <a:extLst>
              <a:ext uri="{FF2B5EF4-FFF2-40B4-BE49-F238E27FC236}">
                <a16:creationId xmlns:a16="http://schemas.microsoft.com/office/drawing/2014/main" id="{F63FF509-1E46-4230-9EED-537542488042}"/>
              </a:ext>
            </a:extLst>
          </p:cNvPr>
          <p:cNvSpPr txBox="1"/>
          <p:nvPr/>
        </p:nvSpPr>
        <p:spPr>
          <a:xfrm>
            <a:off x="498807" y="285700"/>
            <a:ext cx="5489634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/>
              <a:t>Open your </a:t>
            </a:r>
            <a:r>
              <a:rPr lang="en-US" sz="2400" b="1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Student’s book</a:t>
            </a:r>
            <a:r>
              <a:rPr lang="en-US" sz="2400" b="1" dirty="0"/>
              <a:t> page: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69</a:t>
            </a:r>
            <a:endParaRPr lang="ar-SA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4" name="Picture 2" descr="A person wearing a mask&#10;&#10;Description automatically generated">
            <a:extLst>
              <a:ext uri="{FF2B5EF4-FFF2-40B4-BE49-F238E27FC236}">
                <a16:creationId xmlns:a16="http://schemas.microsoft.com/office/drawing/2014/main" id="{318DE279-DE09-454F-A93B-F691F7A9D56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374691" y="1749566"/>
            <a:ext cx="3052815" cy="3052815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56A4D0BB-4590-4CB8-8CB8-4C0E36720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0D72500-77AB-4136-9191-423A12E0B7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6CF3EB0B-355F-4844-86E0-3CF06B669131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8880" y="831336"/>
            <a:ext cx="2347200" cy="280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995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B49C925D-E6C0-44E9-BF92-E592942D89F7}"/>
              </a:ext>
            </a:extLst>
          </p:cNvPr>
          <p:cNvSpPr txBox="1"/>
          <p:nvPr/>
        </p:nvSpPr>
        <p:spPr>
          <a:xfrm>
            <a:off x="4568189" y="1416900"/>
            <a:ext cx="4326534" cy="10156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92D050"/>
                </a:solidFill>
              </a:rPr>
              <a:t>What’s wrong with this guy?</a:t>
            </a:r>
          </a:p>
          <a:p>
            <a:r>
              <a:rPr lang="en-US" sz="2000" b="1" dirty="0">
                <a:solidFill>
                  <a:srgbClr val="92D050"/>
                </a:solidFill>
              </a:rPr>
              <a:t>Is he happy?</a:t>
            </a:r>
          </a:p>
          <a:p>
            <a:r>
              <a:rPr lang="en-US" sz="2000" b="1" dirty="0">
                <a:solidFill>
                  <a:srgbClr val="92D050"/>
                </a:solidFill>
              </a:rPr>
              <a:t>What does he show?</a:t>
            </a:r>
          </a:p>
        </p:txBody>
      </p:sp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955CDFB-3A79-4FDE-AABA-E99F5A24A1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084" y="220980"/>
            <a:ext cx="4280916" cy="4374286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56283FDC-2976-4071-BE10-100A6026C991}"/>
              </a:ext>
            </a:extLst>
          </p:cNvPr>
          <p:cNvSpPr txBox="1"/>
          <p:nvPr/>
        </p:nvSpPr>
        <p:spPr>
          <a:xfrm>
            <a:off x="4568189" y="898876"/>
            <a:ext cx="4480559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What can you see in this picture?</a:t>
            </a:r>
          </a:p>
        </p:txBody>
      </p:sp>
      <p:sp>
        <p:nvSpPr>
          <p:cNvPr id="8" name="مربع نص 5">
            <a:extLst>
              <a:ext uri="{FF2B5EF4-FFF2-40B4-BE49-F238E27FC236}">
                <a16:creationId xmlns:a16="http://schemas.microsoft.com/office/drawing/2014/main" id="{2AA1EA60-8FBB-49FB-8941-012E41C1CFFB}"/>
              </a:ext>
            </a:extLst>
          </p:cNvPr>
          <p:cNvSpPr txBox="1"/>
          <p:nvPr/>
        </p:nvSpPr>
        <p:spPr>
          <a:xfrm>
            <a:off x="4568189" y="2923932"/>
            <a:ext cx="3035149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What does he regret?</a:t>
            </a:r>
          </a:p>
        </p:txBody>
      </p:sp>
      <p:sp>
        <p:nvSpPr>
          <p:cNvPr id="10" name="مربع نص 5">
            <a:extLst>
              <a:ext uri="{FF2B5EF4-FFF2-40B4-BE49-F238E27FC236}">
                <a16:creationId xmlns:a16="http://schemas.microsoft.com/office/drawing/2014/main" id="{FB8338E4-1173-4061-9881-1C16032B8741}"/>
              </a:ext>
            </a:extLst>
          </p:cNvPr>
          <p:cNvSpPr txBox="1"/>
          <p:nvPr/>
        </p:nvSpPr>
        <p:spPr>
          <a:xfrm>
            <a:off x="4927106" y="2374474"/>
            <a:ext cx="1322071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Regret</a:t>
            </a:r>
          </a:p>
        </p:txBody>
      </p:sp>
    </p:spTree>
    <p:extLst>
      <p:ext uri="{BB962C8B-B14F-4D97-AF65-F5344CB8AC3E}">
        <p14:creationId xmlns:p14="http://schemas.microsoft.com/office/powerpoint/2010/main" val="376148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7" grpId="0"/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16" name="Google Shape;116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3800" y="309850"/>
            <a:ext cx="4138200" cy="322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2" name="Graphic 7" descr="Illustration of a blue bag of school supplies character ">
            <a:extLst>
              <a:ext uri="{FF2B5EF4-FFF2-40B4-BE49-F238E27FC236}">
                <a16:creationId xmlns:a16="http://schemas.microsoft.com/office/drawing/2014/main" id="{B6969643-0EA7-4106-9194-906B672D60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185999" y="3735894"/>
            <a:ext cx="1530664" cy="1053306"/>
          </a:xfrm>
          <a:prstGeom prst="rect">
            <a:avLst/>
          </a:prstGeom>
        </p:spPr>
      </p:pic>
      <p:pic>
        <p:nvPicPr>
          <p:cNvPr id="3" name="Graphic 11" descr="Illustration of a pencil character ">
            <a:extLst>
              <a:ext uri="{FF2B5EF4-FFF2-40B4-BE49-F238E27FC236}">
                <a16:creationId xmlns:a16="http://schemas.microsoft.com/office/drawing/2014/main" id="{097E16DB-6555-401C-BAD3-DCED70F427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1077964">
            <a:off x="948575" y="3581081"/>
            <a:ext cx="720251" cy="1263785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837473B0-CC2E-450A-ABE3-18F120FF3D39}">
                <a1611:picAttrSrcUrl xmlns:a1611="http://schemas.microsoft.com/office/drawing/2016/11/main" r:id="rId21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4" name="Google Shape;87;p14">
            <a:extLst>
              <a:ext uri="{FF2B5EF4-FFF2-40B4-BE49-F238E27FC236}">
                <a16:creationId xmlns:a16="http://schemas.microsoft.com/office/drawing/2014/main" id="{F6CF4161-8576-4694-87FF-46B4DA4D2F06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6" name="Picture 2" descr="مشاهدة صورة المصدر">
            <a:extLst>
              <a:ext uri="{FF2B5EF4-FFF2-40B4-BE49-F238E27FC236}">
                <a16:creationId xmlns:a16="http://schemas.microsoft.com/office/drawing/2014/main" id="{8F0C0442-BDD5-442F-8233-07885C1370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lientmoji">
            <a:extLst>
              <a:ext uri="{FF2B5EF4-FFF2-40B4-BE49-F238E27FC236}">
                <a16:creationId xmlns:a16="http://schemas.microsoft.com/office/drawing/2014/main" id="{1D2D06A3-BCC7-46BC-8127-2B7E5C4DB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504" y="-33776"/>
            <a:ext cx="3347136" cy="384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D0E9188-78AD-4536-887B-D181DF6E656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185AA2C-A447-46EE-910B-0FEB59907F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404" y="243840"/>
            <a:ext cx="4745736" cy="4348734"/>
          </a:xfrm>
          <a:prstGeom prst="rect">
            <a:avLst/>
          </a:prstGeom>
        </p:spPr>
      </p:pic>
      <p:pic>
        <p:nvPicPr>
          <p:cNvPr id="7" name="Listen and Discuss">
            <a:hlinkClick r:id="" action="ppaction://media"/>
            <a:extLst>
              <a:ext uri="{FF2B5EF4-FFF2-40B4-BE49-F238E27FC236}">
                <a16:creationId xmlns:a16="http://schemas.microsoft.com/office/drawing/2014/main" id="{68CC0682-E4EE-400E-9D24-BFA2CF9B98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7000"/>
                </p14:media>
              </p:ext>
            </p:extLst>
          </p:nvPr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32802" y="215659"/>
            <a:ext cx="283690" cy="283690"/>
          </a:xfrm>
          <a:prstGeom prst="rect">
            <a:avLst/>
          </a:prstGeom>
        </p:spPr>
      </p:pic>
      <p:pic>
        <p:nvPicPr>
          <p:cNvPr id="8" name="Google Shape;227;p20">
            <a:extLst>
              <a:ext uri="{FF2B5EF4-FFF2-40B4-BE49-F238E27FC236}">
                <a16:creationId xmlns:a16="http://schemas.microsoft.com/office/drawing/2014/main" id="{9BF345E2-264B-415E-88D9-AE31C6007947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788052" y="0"/>
            <a:ext cx="1124630" cy="101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4" name="Picture 4" descr="مشاهدة صورة المصدر">
            <a:extLst>
              <a:ext uri="{FF2B5EF4-FFF2-40B4-BE49-F238E27FC236}">
                <a16:creationId xmlns:a16="http://schemas.microsoft.com/office/drawing/2014/main" id="{BCF02F60-7A6A-4578-963A-CFF7ACEA7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742" y="566666"/>
            <a:ext cx="3778656" cy="370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17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2E5EE1D7-7ABD-45E6-8089-6C378F61192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" y="2312670"/>
            <a:ext cx="8778240" cy="2232660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D3E46864-E82B-47DC-8B17-CA0E24BFE467}"/>
              </a:ext>
            </a:extLst>
          </p:cNvPr>
          <p:cNvSpPr txBox="1"/>
          <p:nvPr/>
        </p:nvSpPr>
        <p:spPr>
          <a:xfrm>
            <a:off x="3045141" y="396240"/>
            <a:ext cx="2893696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“Regret” in Quran</a:t>
            </a:r>
          </a:p>
        </p:txBody>
      </p:sp>
      <p:pic>
        <p:nvPicPr>
          <p:cNvPr id="4098" name="Picture 2" descr="نتيجة الصورة لـ Quran">
            <a:extLst>
              <a:ext uri="{FF2B5EF4-FFF2-40B4-BE49-F238E27FC236}">
                <a16:creationId xmlns:a16="http://schemas.microsoft.com/office/drawing/2014/main" id="{60C43481-AF19-4000-A296-3A9CD8764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980" y="724401"/>
            <a:ext cx="1387793" cy="146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ويوم_يعض_الظالم_على_يديه_#الشيخ_محمد_اللحيدان_تلاوة_مؤثرة😪_حالات">
            <a:hlinkClick r:id="" action="ppaction://media"/>
            <a:extLst>
              <a:ext uri="{FF2B5EF4-FFF2-40B4-BE49-F238E27FC236}">
                <a16:creationId xmlns:a16="http://schemas.microsoft.com/office/drawing/2014/main" id="{C18A9192-E764-45A0-9D6E-BA7D4D4106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3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50676" y="591051"/>
            <a:ext cx="336704" cy="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9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DEB4BD9-BC26-4248-9B6E-A5D72D0E46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56" y="175260"/>
            <a:ext cx="4069082" cy="435381"/>
          </a:xfrm>
          <a:prstGeom prst="rect">
            <a:avLst/>
          </a:prstGeom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39520274-C0F7-48DA-9639-90CA0304D72F}"/>
              </a:ext>
            </a:extLst>
          </p:cNvPr>
          <p:cNvGrpSpPr/>
          <p:nvPr/>
        </p:nvGrpSpPr>
        <p:grpSpPr>
          <a:xfrm>
            <a:off x="251456" y="632219"/>
            <a:ext cx="3963340" cy="3948684"/>
            <a:chOff x="251456" y="594119"/>
            <a:chExt cx="3963340" cy="3948684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78C15C4D-2142-4C76-8641-14775F71EA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0429"/>
            <a:stretch/>
          </p:blipFill>
          <p:spPr>
            <a:xfrm>
              <a:off x="251457" y="594119"/>
              <a:ext cx="3963339" cy="1638300"/>
            </a:xfrm>
            <a:prstGeom prst="rect">
              <a:avLst/>
            </a:prstGeom>
          </p:spPr>
        </p:pic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80985FC0-4A0D-4CC5-B2C6-A610D9187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1456" y="2217179"/>
              <a:ext cx="3963339" cy="2325624"/>
            </a:xfrm>
            <a:prstGeom prst="rect">
              <a:avLst/>
            </a:prstGeom>
          </p:spPr>
        </p:pic>
      </p:grpSp>
      <p:pic>
        <p:nvPicPr>
          <p:cNvPr id="12" name="Picture 2" descr="Bitmoji Image">
            <a:extLst>
              <a:ext uri="{FF2B5EF4-FFF2-40B4-BE49-F238E27FC236}">
                <a16:creationId xmlns:a16="http://schemas.microsoft.com/office/drawing/2014/main" id="{1BE630C5-C067-4A74-838F-3455DAB71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069" y="2095500"/>
            <a:ext cx="1928791" cy="262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458FB0CA-2AD4-467D-8CC0-A06C865BB494}"/>
              </a:ext>
            </a:extLst>
          </p:cNvPr>
          <p:cNvSpPr txBox="1"/>
          <p:nvPr/>
        </p:nvSpPr>
        <p:spPr>
          <a:xfrm>
            <a:off x="1028572" y="1094879"/>
            <a:ext cx="524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  <a:latin typeface="+mn-lt"/>
              </a:rPr>
              <a:t>e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20BA5D9C-DF93-4331-99D8-EDB526908FBC}"/>
              </a:ext>
            </a:extLst>
          </p:cNvPr>
          <p:cNvSpPr txBox="1"/>
          <p:nvPr/>
        </p:nvSpPr>
        <p:spPr>
          <a:xfrm>
            <a:off x="1272409" y="1287165"/>
            <a:ext cx="524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  <a:latin typeface="+mn-lt"/>
              </a:rPr>
              <a:t>c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F7B5F92C-C2D8-4F05-A721-608E9E3C4A5E}"/>
              </a:ext>
            </a:extLst>
          </p:cNvPr>
          <p:cNvSpPr txBox="1"/>
          <p:nvPr/>
        </p:nvSpPr>
        <p:spPr>
          <a:xfrm>
            <a:off x="1109521" y="1493409"/>
            <a:ext cx="524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  <a:latin typeface="+mn-lt"/>
              </a:rPr>
              <a:t>b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8AB344B4-B87F-4EDF-BBB3-8B64A22F35CA}"/>
              </a:ext>
            </a:extLst>
          </p:cNvPr>
          <p:cNvSpPr txBox="1"/>
          <p:nvPr/>
        </p:nvSpPr>
        <p:spPr>
          <a:xfrm>
            <a:off x="1353358" y="1687323"/>
            <a:ext cx="524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  <a:latin typeface="+mn-lt"/>
              </a:rPr>
              <a:t>d</a:t>
            </a: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DCBFB800-2D71-44E2-8A79-DE03D53DADE4}"/>
              </a:ext>
            </a:extLst>
          </p:cNvPr>
          <p:cNvSpPr txBox="1"/>
          <p:nvPr/>
        </p:nvSpPr>
        <p:spPr>
          <a:xfrm>
            <a:off x="1371850" y="1892487"/>
            <a:ext cx="524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  <a:latin typeface="+mn-lt"/>
              </a:rPr>
              <a:t>a</a:t>
            </a: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35044C44-CAFA-4F61-84B3-CF8FD89A0EAE}"/>
              </a:ext>
            </a:extLst>
          </p:cNvPr>
          <p:cNvSpPr txBox="1"/>
          <p:nvPr/>
        </p:nvSpPr>
        <p:spPr>
          <a:xfrm>
            <a:off x="789102" y="2476763"/>
            <a:ext cx="524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  <a:latin typeface="+mn-lt"/>
              </a:rPr>
              <a:t>T</a:t>
            </a: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924E0D4A-A6E6-4E39-A27F-0BA5E2693757}"/>
              </a:ext>
            </a:extLst>
          </p:cNvPr>
          <p:cNvSpPr txBox="1"/>
          <p:nvPr/>
        </p:nvSpPr>
        <p:spPr>
          <a:xfrm>
            <a:off x="789101" y="2856260"/>
            <a:ext cx="524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  <a:latin typeface="+mn-lt"/>
              </a:rPr>
              <a:t>T</a:t>
            </a:r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6684FB98-6E58-4D1D-8B26-3F235D9BB21A}"/>
              </a:ext>
            </a:extLst>
          </p:cNvPr>
          <p:cNvSpPr txBox="1"/>
          <p:nvPr/>
        </p:nvSpPr>
        <p:spPr>
          <a:xfrm>
            <a:off x="789100" y="3235757"/>
            <a:ext cx="524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  <a:latin typeface="+mn-lt"/>
              </a:rPr>
              <a:t>F</a:t>
            </a: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F468E0B9-290F-474E-95E8-165BBCCBDF7D}"/>
              </a:ext>
            </a:extLst>
          </p:cNvPr>
          <p:cNvSpPr txBox="1"/>
          <p:nvPr/>
        </p:nvSpPr>
        <p:spPr>
          <a:xfrm>
            <a:off x="789099" y="3615254"/>
            <a:ext cx="524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  <a:latin typeface="+mn-lt"/>
              </a:rPr>
              <a:t>T</a:t>
            </a: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921C7C9-305D-4986-AD34-E32C2B39B09B}"/>
              </a:ext>
            </a:extLst>
          </p:cNvPr>
          <p:cNvSpPr txBox="1"/>
          <p:nvPr/>
        </p:nvSpPr>
        <p:spPr>
          <a:xfrm>
            <a:off x="789098" y="3994751"/>
            <a:ext cx="524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  <a:latin typeface="+mn-lt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10721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20000" fill="hold" nodeType="afterEffect" p14:presetBounceEnd="7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7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4" grpId="0"/>
          <p:bldP spid="15" grpId="0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2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4" grpId="0"/>
          <p:bldP spid="15" grpId="0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5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Clientmoji">
            <a:extLst>
              <a:ext uri="{FF2B5EF4-FFF2-40B4-BE49-F238E27FC236}">
                <a16:creationId xmlns:a16="http://schemas.microsoft.com/office/drawing/2014/main" id="{BF0956F0-F700-4EDB-910A-94F4C593F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8641" y="215153"/>
            <a:ext cx="4252909" cy="453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9" descr="Illustration of a purple book character ">
            <a:extLst>
              <a:ext uri="{FF2B5EF4-FFF2-40B4-BE49-F238E27FC236}">
                <a16:creationId xmlns:a16="http://schemas.microsoft.com/office/drawing/2014/main" id="{226EA1AC-30FF-416C-8FB3-4027993E68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7131335" y="3463724"/>
            <a:ext cx="1331514" cy="1544291"/>
          </a:xfrm>
          <a:prstGeom prst="rect">
            <a:avLst/>
          </a:prstGeom>
        </p:spPr>
      </p:pic>
      <p:pic>
        <p:nvPicPr>
          <p:cNvPr id="7" name="Graphic 11" descr="Illustration of a pencil character ">
            <a:extLst>
              <a:ext uri="{FF2B5EF4-FFF2-40B4-BE49-F238E27FC236}">
                <a16:creationId xmlns:a16="http://schemas.microsoft.com/office/drawing/2014/main" id="{646F94AE-DC26-469B-8E33-461EBD35DA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1077964">
            <a:off x="4359767" y="3414832"/>
            <a:ext cx="866842" cy="1478732"/>
          </a:xfrm>
          <a:prstGeom prst="rect">
            <a:avLst/>
          </a:prstGeom>
        </p:spPr>
      </p:pic>
      <p:sp>
        <p:nvSpPr>
          <p:cNvPr id="8" name="زر الإجراء: &quot;الانتقال للأمام&quot; أو &quot;التالي&quot; 7">
            <a:hlinkClick r:id="rId12" highlightClick="1"/>
            <a:extLst>
              <a:ext uri="{FF2B5EF4-FFF2-40B4-BE49-F238E27FC236}">
                <a16:creationId xmlns:a16="http://schemas.microsoft.com/office/drawing/2014/main" id="{2A164A40-D28C-40D7-9E1F-C1F56450D7E8}"/>
              </a:ext>
            </a:extLst>
          </p:cNvPr>
          <p:cNvSpPr/>
          <p:nvPr/>
        </p:nvSpPr>
        <p:spPr>
          <a:xfrm>
            <a:off x="5319874" y="1579881"/>
            <a:ext cx="1125535" cy="610702"/>
          </a:xfrm>
          <a:prstGeom prst="actionButtonForwardNext">
            <a:avLst/>
          </a:prstGeom>
          <a:solidFill>
            <a:srgbClr val="E89485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Picture 8" descr="مشاهدة صورة المصدر">
            <a:extLst>
              <a:ext uri="{FF2B5EF4-FFF2-40B4-BE49-F238E27FC236}">
                <a16:creationId xmlns:a16="http://schemas.microsoft.com/office/drawing/2014/main" id="{A834CC95-94E8-44F3-99A9-BFEFB27E6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967" y="1791365"/>
            <a:ext cx="1305656" cy="130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868E13B3-5C29-44BE-B517-131763E60930}"/>
              </a:ext>
            </a:extLst>
          </p:cNvPr>
          <p:cNvSpPr/>
          <p:nvPr/>
        </p:nvSpPr>
        <p:spPr>
          <a:xfrm>
            <a:off x="4366900" y="3087969"/>
            <a:ext cx="330731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linkClick r:id="rId12"/>
              </a:rPr>
              <a:t>https://wordwall.net/resource/12693659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23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l="6813" r="5275" b="25222"/>
          <a:stretch/>
        </p:blipFill>
        <p:spPr>
          <a:xfrm>
            <a:off x="0" y="-243840"/>
            <a:ext cx="91440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053721-3BAB-4CD6-AE7D-3EBEA8D7FC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230366"/>
            <a:ext cx="4122420" cy="4276210"/>
          </a:xfrm>
          <a:prstGeom prst="rect">
            <a:avLst/>
          </a:prstGeom>
        </p:spPr>
      </p:pic>
      <p:pic>
        <p:nvPicPr>
          <p:cNvPr id="7" name="Google Shape;227;p20">
            <a:extLst>
              <a:ext uri="{FF2B5EF4-FFF2-40B4-BE49-F238E27FC236}">
                <a16:creationId xmlns:a16="http://schemas.microsoft.com/office/drawing/2014/main" id="{746626D5-EA3E-4537-9215-413113F24F6A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88052" y="0"/>
            <a:ext cx="1124630" cy="101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air work">
            <a:hlinkClick r:id="" action="ppaction://media"/>
            <a:extLst>
              <a:ext uri="{FF2B5EF4-FFF2-40B4-BE49-F238E27FC236}">
                <a16:creationId xmlns:a16="http://schemas.microsoft.com/office/drawing/2014/main" id="{83749DFB-16AD-4D99-AA6E-83EE68F940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39859" y="153573"/>
            <a:ext cx="318105" cy="318105"/>
          </a:xfrm>
          <a:prstGeom prst="rect">
            <a:avLst/>
          </a:prstGeom>
        </p:spPr>
      </p:pic>
      <p:pic>
        <p:nvPicPr>
          <p:cNvPr id="9" name="Picture 2" descr="Bitmoji Image">
            <a:extLst>
              <a:ext uri="{FF2B5EF4-FFF2-40B4-BE49-F238E27FC236}">
                <a16:creationId xmlns:a16="http://schemas.microsoft.com/office/drawing/2014/main" id="{A93A6069-5B91-4719-BECB-97C7B15F1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620" y="1729739"/>
            <a:ext cx="1611006" cy="355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30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Clientmoji">
            <a:extLst>
              <a:ext uri="{FF2B5EF4-FFF2-40B4-BE49-F238E27FC236}">
                <a16:creationId xmlns:a16="http://schemas.microsoft.com/office/drawing/2014/main" id="{984410FC-D4DE-4E32-8AE8-89333E026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354" y="2461260"/>
            <a:ext cx="2147848" cy="242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مشاهدة صورة المصدر">
            <a:extLst>
              <a:ext uri="{FF2B5EF4-FFF2-40B4-BE49-F238E27FC236}">
                <a16:creationId xmlns:a16="http://schemas.microsoft.com/office/drawing/2014/main" id="{D297855D-80C7-4FC3-9FFF-25CD2D31C4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4" t="14963" r="4889" b="8741"/>
          <a:stretch/>
        </p:blipFill>
        <p:spPr bwMode="auto">
          <a:xfrm>
            <a:off x="111374" y="152400"/>
            <a:ext cx="5756026" cy="450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91027438-C1FA-47AD-9E39-DEE686C172DC}"/>
              </a:ext>
            </a:extLst>
          </p:cNvPr>
          <p:cNvSpPr/>
          <p:nvPr/>
        </p:nvSpPr>
        <p:spPr>
          <a:xfrm>
            <a:off x="5867400" y="152400"/>
            <a:ext cx="327660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9525">
                  <a:solidFill>
                    <a:srgbClr val="92D05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Our history is full of Muslim scientists.</a:t>
            </a:r>
          </a:p>
          <a:p>
            <a:pPr algn="ctr"/>
            <a:r>
              <a:rPr lang="en-US" sz="3200" b="1" dirty="0">
                <a:ln w="9525">
                  <a:solidFill>
                    <a:srgbClr val="92D05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We must be proud of them.</a:t>
            </a:r>
            <a:endParaRPr lang="ar-SA" sz="3200" b="1" dirty="0">
              <a:ln w="9525">
                <a:solidFill>
                  <a:srgbClr val="92D050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943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A9798117-39F5-4258-9317-96C3CA6E0FA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8195" y="658692"/>
            <a:ext cx="3164952" cy="2600886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F4B8AEA8-C5F2-4CA0-BCE4-1A6781A4B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Google Shape;190;p18" descr="Bitmoji Image">
            <a:extLst>
              <a:ext uri="{FF2B5EF4-FFF2-40B4-BE49-F238E27FC236}">
                <a16:creationId xmlns:a16="http://schemas.microsoft.com/office/drawing/2014/main" id="{C010FA88-0BEA-4080-8B20-B6759D256F7E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 flipH="1">
            <a:off x="3654032" y="-974797"/>
            <a:ext cx="3291889" cy="4820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49617AC-C7CE-4186-A75E-6648EBC1E37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469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" name="Google Shape;424;p33">
            <a:extLst>
              <a:ext uri="{FF2B5EF4-FFF2-40B4-BE49-F238E27FC236}">
                <a16:creationId xmlns:a16="http://schemas.microsoft.com/office/drawing/2014/main" id="{A39DEA95-BFDE-4C7B-8F4F-6450674EB41C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21C92202-E580-4FDC-ACD4-47A67E41E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Google Shape;425;p33">
            <a:extLst>
              <a:ext uri="{FF2B5EF4-FFF2-40B4-BE49-F238E27FC236}">
                <a16:creationId xmlns:a16="http://schemas.microsoft.com/office/drawing/2014/main" id="{98FC4EF6-3E9C-4EBE-B986-6FB2AA74E32D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F3ED7EF7-1903-40AB-A01A-0CBE934248C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82248" y="954301"/>
            <a:ext cx="3771900" cy="4047503"/>
          </a:xfrm>
          <a:prstGeom prst="rect">
            <a:avLst/>
          </a:prstGeom>
        </p:spPr>
      </p:pic>
      <p:pic>
        <p:nvPicPr>
          <p:cNvPr id="14338" name="Picture 2" descr="مشاهدة صورة المصدر">
            <a:extLst>
              <a:ext uri="{FF2B5EF4-FFF2-40B4-BE49-F238E27FC236}">
                <a16:creationId xmlns:a16="http://schemas.microsoft.com/office/drawing/2014/main" id="{E8204C20-12D5-4593-B3F7-F4032B418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C775BC1-FABE-46C8-8A10-B246E2E365C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B0002EFD-AD24-461F-AC25-5645C388768A}"/>
              </a:ext>
            </a:extLst>
          </p:cNvPr>
          <p:cNvSpPr txBox="1"/>
          <p:nvPr/>
        </p:nvSpPr>
        <p:spPr>
          <a:xfrm>
            <a:off x="1165860" y="667296"/>
            <a:ext cx="191262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Work Book: Page 47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0427000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0240EF9F-FF3B-453A-AAA3-DB5FF8015D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49" y="1210926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94E8F7B7-BE62-4FC3-9E4D-48DDE42340C9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40F0B3AD-E20E-441F-A0DD-F312EDA23E84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5CED9A7-7B89-4967-9D0D-E588C785FDB5}"/>
              </a:ext>
            </a:extLst>
          </p:cNvPr>
          <p:cNvSpPr txBox="1"/>
          <p:nvPr/>
        </p:nvSpPr>
        <p:spPr>
          <a:xfrm>
            <a:off x="1165860" y="667296"/>
            <a:ext cx="191262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Work Book: Page 47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9949753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746ED58A-2AC5-4F6C-971C-8567F704E6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8636" y="1210926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63A12F95-9AEF-4A9C-B3B8-C75B559007A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A112E11D-C7CD-460C-8CD4-C1684E18C49D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6392042-9FDB-4750-8BE4-C0DCEA88D825}"/>
              </a:ext>
            </a:extLst>
          </p:cNvPr>
          <p:cNvSpPr txBox="1"/>
          <p:nvPr/>
        </p:nvSpPr>
        <p:spPr>
          <a:xfrm>
            <a:off x="1165860" y="667296"/>
            <a:ext cx="191262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Work Book: Page 47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858532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2" name="Graphic 7" descr="Illustration of a blue bag of school supplies character ">
            <a:extLst>
              <a:ext uri="{FF2B5EF4-FFF2-40B4-BE49-F238E27FC236}">
                <a16:creationId xmlns:a16="http://schemas.microsoft.com/office/drawing/2014/main" id="{B6969643-0EA7-4106-9194-906B672D60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85999" y="3735894"/>
            <a:ext cx="1530664" cy="1053306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4" name="Picture Placeholder 9">
            <a:extLst>
              <a:ext uri="{FF2B5EF4-FFF2-40B4-BE49-F238E27FC236}">
                <a16:creationId xmlns:a16="http://schemas.microsoft.com/office/drawing/2014/main" id="{E65DAECF-9FFD-4FFD-8710-264D898EFCA4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/>
        </p:blipFill>
        <p:spPr>
          <a:xfrm>
            <a:off x="1694825" y="265773"/>
            <a:ext cx="3394137" cy="33667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7" name="Google Shape;87;p14">
            <a:extLst>
              <a:ext uri="{FF2B5EF4-FFF2-40B4-BE49-F238E27FC236}">
                <a16:creationId xmlns:a16="http://schemas.microsoft.com/office/drawing/2014/main" id="{24C03D08-F2F6-4B40-8377-1516F504159A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5" name="Picture 10" descr="hand pointer">
            <a:extLst>
              <a:ext uri="{FF2B5EF4-FFF2-40B4-BE49-F238E27FC236}">
                <a16:creationId xmlns:a16="http://schemas.microsoft.com/office/drawing/2014/main" id="{011164FB-9B75-4112-B8D9-CE9910272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1" y="1510715"/>
            <a:ext cx="2636521" cy="32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مشاهدة صورة المصدر">
            <a:extLst>
              <a:ext uri="{FF2B5EF4-FFF2-40B4-BE49-F238E27FC236}">
                <a16:creationId xmlns:a16="http://schemas.microsoft.com/office/drawing/2014/main" id="{3EC66782-382F-4DDD-B749-82A5F65D0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11" descr="Illustration of a pencil character ">
            <a:extLst>
              <a:ext uri="{FF2B5EF4-FFF2-40B4-BE49-F238E27FC236}">
                <a16:creationId xmlns:a16="http://schemas.microsoft.com/office/drawing/2014/main" id="{097E16DB-6555-401C-BAD3-DCED70F4271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21077964">
            <a:off x="948575" y="3581081"/>
            <a:ext cx="720251" cy="1263785"/>
          </a:xfrm>
          <a:prstGeom prst="rect">
            <a:avLst/>
          </a:prstGeom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2D9AFB3-C385-49ED-B98F-BC5E726E589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591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D3199DAC-9F75-4476-AE10-2DDA30CA3A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02975" y="1493603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9D895103-DCEE-48F8-B209-9E87F8A52D3F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7B76C9B7-F0AC-4621-8382-3B330FE6D0FF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AAD7671-3742-464C-9C53-025D5F010689}"/>
              </a:ext>
            </a:extLst>
          </p:cNvPr>
          <p:cNvSpPr txBox="1"/>
          <p:nvPr/>
        </p:nvSpPr>
        <p:spPr>
          <a:xfrm>
            <a:off x="1165860" y="667296"/>
            <a:ext cx="191262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Work Book: Page 47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5758413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F445FB2F-1DAE-43D2-A364-62144B13E4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1700" y="1353654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2E3F3F0E-067A-4C77-8792-5B6D665FD813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1C6F2211-D5FC-4715-ABAA-058463E87AD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36F4BF8-3F84-48CB-B924-14BD6EFED9F3}"/>
              </a:ext>
            </a:extLst>
          </p:cNvPr>
          <p:cNvSpPr txBox="1"/>
          <p:nvPr/>
        </p:nvSpPr>
        <p:spPr>
          <a:xfrm>
            <a:off x="1165860" y="667296"/>
            <a:ext cx="191262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Work Book: Page 47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6901159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0863E404-4504-4ED4-A027-203BC5AD22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476" y="1403683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1A79E8B1-0E0A-4779-BA88-313731D70C2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766A3296-4887-4FB8-8DAC-A059B00D82E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7F9B085-E56F-4288-8AD3-E37B521DFBAE}"/>
              </a:ext>
            </a:extLst>
          </p:cNvPr>
          <p:cNvSpPr txBox="1"/>
          <p:nvPr/>
        </p:nvSpPr>
        <p:spPr>
          <a:xfrm>
            <a:off x="1165860" y="667296"/>
            <a:ext cx="191262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Work Book: Page 47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9111619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4724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oogle Shape;426;p33">
            <a:extLst>
              <a:ext uri="{FF2B5EF4-FFF2-40B4-BE49-F238E27FC236}">
                <a16:creationId xmlns:a16="http://schemas.microsoft.com/office/drawing/2014/main" id="{989C7BC8-900D-49A2-B3E1-08B4244CE7D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91151" y="1239401"/>
            <a:ext cx="1646600" cy="17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051007E3-2DA1-418A-839F-541476DF711D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2C99CA64-BA71-4BE5-ACF0-84E9F6AE920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C0D95B76-A241-4939-B2DD-7935C23ED73C}"/>
              </a:ext>
            </a:extLst>
          </p:cNvPr>
          <p:cNvSpPr txBox="1"/>
          <p:nvPr/>
        </p:nvSpPr>
        <p:spPr>
          <a:xfrm>
            <a:off x="1165860" y="667296"/>
            <a:ext cx="191262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Work Book: Page 47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836435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6" name="مستطيل 25">
            <a:extLst>
              <a:ext uri="{FF2B5EF4-FFF2-40B4-BE49-F238E27FC236}">
                <a16:creationId xmlns:a16="http://schemas.microsoft.com/office/drawing/2014/main" id="{19387123-160F-4B53-9075-23B4A65BC429}"/>
              </a:ext>
            </a:extLst>
          </p:cNvPr>
          <p:cNvSpPr/>
          <p:nvPr/>
        </p:nvSpPr>
        <p:spPr>
          <a:xfrm>
            <a:off x="3624250" y="428275"/>
            <a:ext cx="2913362" cy="239296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Mega Goal 2 </a:t>
            </a:r>
          </a:p>
          <a:p>
            <a:pPr algn="ctr"/>
            <a:r>
              <a:rPr lang="en-US" sz="33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Unit</a:t>
            </a:r>
            <a:r>
              <a:rPr lang="en-US" sz="33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 5</a:t>
            </a:r>
          </a:p>
          <a:p>
            <a:pPr algn="ctr"/>
            <a:r>
              <a:rPr lang="en-US" sz="1600" b="1" cap="none" spc="0" dirty="0">
                <a:ln w="0"/>
                <a:solidFill>
                  <a:schemeClr val="accent1">
                    <a:lumMod val="75000"/>
                  </a:schemeClr>
                </a:solidFill>
                <a:latin typeface="Bell MT" panose="02020503060305020303" pitchFamily="18" charset="0"/>
              </a:rPr>
              <a:t>(</a:t>
            </a:r>
            <a:r>
              <a:rPr lang="en-US" sz="1600" b="1" dirty="0">
                <a:ln w="0"/>
                <a:solidFill>
                  <a:schemeClr val="accent1">
                    <a:lumMod val="75000"/>
                  </a:schemeClr>
                </a:solidFill>
                <a:latin typeface="Bell MT" panose="02020503060305020303" pitchFamily="18" charset="0"/>
              </a:rPr>
              <a:t>If It Hadn’t Happened</a:t>
            </a:r>
            <a:r>
              <a:rPr lang="en-US" sz="1600" b="1" cap="none" spc="0" dirty="0">
                <a:ln w="0"/>
                <a:solidFill>
                  <a:schemeClr val="accent1">
                    <a:lumMod val="75000"/>
                  </a:schemeClr>
                </a:solidFill>
                <a:latin typeface="Bell MT" panose="02020503060305020303" pitchFamily="18" charset="0"/>
              </a:rPr>
              <a:t>)</a:t>
            </a:r>
            <a:endParaRPr lang="ar-SA" sz="900" b="1" cap="none" spc="0" dirty="0">
              <a:ln w="0"/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24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Listen and Discuss </a:t>
            </a:r>
            <a:endParaRPr lang="en-US" sz="1800" b="1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l MT" panose="02020503060305020303" pitchFamily="18" charset="0"/>
            </a:endParaRPr>
          </a:p>
          <a:p>
            <a:pPr algn="ctr"/>
            <a:r>
              <a:rPr lang="en-US" sz="24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Sunday</a:t>
            </a:r>
          </a:p>
          <a:p>
            <a:pPr algn="ctr"/>
            <a:r>
              <a:rPr lang="en-US" sz="2400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8/8/1442</a:t>
            </a:r>
            <a:endParaRPr lang="ar-SA" sz="3300" dirty="0">
              <a:ln w="0"/>
              <a:solidFill>
                <a:schemeClr val="accent3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l MT" panose="02020503060305020303" pitchFamily="18" charset="0"/>
            </a:endParaRPr>
          </a:p>
        </p:txBody>
      </p:sp>
      <p:pic>
        <p:nvPicPr>
          <p:cNvPr id="28" name="Graphic 7" descr="Illustration of a blue bag of school supplies character ">
            <a:extLst>
              <a:ext uri="{FF2B5EF4-FFF2-40B4-BE49-F238E27FC236}">
                <a16:creationId xmlns:a16="http://schemas.microsoft.com/office/drawing/2014/main" id="{A02BA34B-23EE-4E61-B30F-BE6E05210B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441070" y="3671075"/>
            <a:ext cx="1862894" cy="1281925"/>
          </a:xfrm>
          <a:prstGeom prst="rect">
            <a:avLst/>
          </a:prstGeom>
        </p:spPr>
      </p:pic>
      <p:pic>
        <p:nvPicPr>
          <p:cNvPr id="29" name="Graphic 9" descr="Illustration of a purple book character ">
            <a:extLst>
              <a:ext uri="{FF2B5EF4-FFF2-40B4-BE49-F238E27FC236}">
                <a16:creationId xmlns:a16="http://schemas.microsoft.com/office/drawing/2014/main" id="{6052735B-6339-438F-B096-CDFC3D4C32D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flipH="1">
            <a:off x="3337819" y="3490704"/>
            <a:ext cx="1331514" cy="1544291"/>
          </a:xfrm>
          <a:prstGeom prst="rect">
            <a:avLst/>
          </a:prstGeom>
        </p:spPr>
      </p:pic>
      <p:pic>
        <p:nvPicPr>
          <p:cNvPr id="30" name="Graphic 11" descr="Illustration of a pencil character ">
            <a:extLst>
              <a:ext uri="{FF2B5EF4-FFF2-40B4-BE49-F238E27FC236}">
                <a16:creationId xmlns:a16="http://schemas.microsoft.com/office/drawing/2014/main" id="{822B76AA-82C8-4D3C-8E98-5E21B3B66E4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21077964">
            <a:off x="2513874" y="3517495"/>
            <a:ext cx="866842" cy="1478732"/>
          </a:xfrm>
          <a:prstGeom prst="rect">
            <a:avLst/>
          </a:prstGeom>
        </p:spPr>
      </p:pic>
      <p:sp>
        <p:nvSpPr>
          <p:cNvPr id="34" name="Google Shape;87;p14">
            <a:extLst>
              <a:ext uri="{FF2B5EF4-FFF2-40B4-BE49-F238E27FC236}">
                <a16:creationId xmlns:a16="http://schemas.microsoft.com/office/drawing/2014/main" id="{BB1B4947-D516-4A7A-8FED-60F25404F03A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35" name="Picture 2" descr="مشاهدة صورة المصدر">
            <a:extLst>
              <a:ext uri="{FF2B5EF4-FFF2-40B4-BE49-F238E27FC236}">
                <a16:creationId xmlns:a16="http://schemas.microsoft.com/office/drawing/2014/main" id="{BAA878EF-6256-4EF9-8F06-2A5AD1C8C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4E4DD8E-9BDB-4127-A7E9-7893BB954A0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pic>
        <p:nvPicPr>
          <p:cNvPr id="1026" name="Picture 2" descr="People with bright ideas illustration">
            <a:extLst>
              <a:ext uri="{FF2B5EF4-FFF2-40B4-BE49-F238E27FC236}">
                <a16:creationId xmlns:a16="http://schemas.microsoft.com/office/drawing/2014/main" id="{D2C98616-87AD-4148-AE50-2DBAE9DD6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clrChange>
              <a:clrFrom>
                <a:srgbClr val="D1E9F3"/>
              </a:clrFrom>
              <a:clrTo>
                <a:srgbClr val="D1E9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1" y="481615"/>
            <a:ext cx="2444070" cy="362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Portrait of a man and woman with facepalm gestures">
            <a:extLst>
              <a:ext uri="{FF2B5EF4-FFF2-40B4-BE49-F238E27FC236}">
                <a16:creationId xmlns:a16="http://schemas.microsoft.com/office/drawing/2014/main" id="{5D492668-0201-4689-92C8-BA9C58659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20" y="2571750"/>
            <a:ext cx="1514240" cy="137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Vector of message bottle">
            <a:extLst>
              <a:ext uri="{FF2B5EF4-FFF2-40B4-BE49-F238E27FC236}">
                <a16:creationId xmlns:a16="http://schemas.microsoft.com/office/drawing/2014/main" id="{762C7247-C1AC-43F6-97D6-F65437ADF9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340"/>
          <a:stretch/>
        </p:blipFill>
        <p:spPr bwMode="auto">
          <a:xfrm>
            <a:off x="1157832" y="2856805"/>
            <a:ext cx="1303404" cy="91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eople ask question">
            <a:extLst>
              <a:ext uri="{FF2B5EF4-FFF2-40B4-BE49-F238E27FC236}">
                <a16:creationId xmlns:a16="http://schemas.microsoft.com/office/drawing/2014/main" id="{C710F830-2688-4F22-8FF0-4D4E3111A1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931" b="95150" l="9585" r="89617">
                        <a14:foregroundMark x1="62620" y1="50346" x2="62620" y2="50346"/>
                        <a14:foregroundMark x1="62620" y1="50346" x2="62620" y2="50346"/>
                        <a14:foregroundMark x1="62620" y1="50346" x2="61342" y2="50115"/>
                        <a14:foregroundMark x1="60543" y1="49654" x2="60543" y2="49654"/>
                        <a14:foregroundMark x1="60543" y1="49654" x2="60543" y2="49654"/>
                        <a14:foregroundMark x1="60543" y1="49654" x2="60543" y2="49654"/>
                        <a14:foregroundMark x1="58946" y1="49885" x2="58946" y2="49885"/>
                        <a14:foregroundMark x1="58946" y1="49885" x2="58946" y2="49885"/>
                        <a14:foregroundMark x1="58946" y1="49885" x2="58946" y2="49885"/>
                        <a14:foregroundMark x1="57668" y1="49654" x2="57668" y2="49654"/>
                        <a14:foregroundMark x1="57668" y1="49654" x2="57668" y2="49654"/>
                        <a14:foregroundMark x1="62460" y1="53349" x2="62460" y2="53349"/>
                        <a14:foregroundMark x1="62460" y1="53349" x2="62460" y2="53349"/>
                        <a14:foregroundMark x1="66933" y1="67898" x2="66933" y2="67898"/>
                        <a14:foregroundMark x1="66933" y1="67898" x2="66933" y2="67898"/>
                        <a14:foregroundMark x1="66933" y1="67898" x2="72843" y2="87760"/>
                        <a14:foregroundMark x1="63578" y1="59815" x2="65495" y2="66744"/>
                        <a14:foregroundMark x1="61182" y1="64203" x2="59744" y2="64896"/>
                        <a14:foregroundMark x1="60703" y1="52425" x2="60703" y2="52425"/>
                        <a14:foregroundMark x1="60703" y1="52425" x2="60703" y2="52425"/>
                        <a14:foregroundMark x1="57348" y1="52194" x2="57348" y2="52194"/>
                        <a14:foregroundMark x1="57348" y1="52194" x2="57348" y2="52194"/>
                        <a14:foregroundMark x1="56869" y1="50577" x2="56869" y2="50577"/>
                        <a14:foregroundMark x1="57188" y1="50346" x2="59425" y2="50346"/>
                        <a14:foregroundMark x1="63099" y1="50346" x2="63099" y2="50346"/>
                        <a14:foregroundMark x1="63099" y1="50346" x2="63099" y2="50346"/>
                        <a14:foregroundMark x1="63099" y1="50115" x2="63099" y2="50115"/>
                        <a14:foregroundMark x1="50319" y1="69515" x2="50319" y2="69515"/>
                        <a14:foregroundMark x1="50319" y1="69515" x2="50319" y2="69515"/>
                        <a14:foregroundMark x1="33387" y1="66282" x2="33387" y2="66282"/>
                        <a14:foregroundMark x1="34345" y1="56813" x2="36102" y2="79908"/>
                        <a14:foregroundMark x1="38179" y1="63279" x2="38179" y2="63279"/>
                        <a14:foregroundMark x1="38179" y1="63279" x2="38179" y2="63279"/>
                        <a14:foregroundMark x1="33387" y1="83834" x2="33387" y2="83834"/>
                        <a14:foregroundMark x1="33387" y1="83834" x2="33387" y2="83834"/>
                        <a14:foregroundMark x1="36102" y1="90993" x2="36102" y2="90993"/>
                        <a14:foregroundMark x1="36102" y1="90993" x2="36102" y2="90993"/>
                        <a14:foregroundMark x1="35144" y1="91455" x2="35144" y2="91455"/>
                        <a14:foregroundMark x1="35144" y1="91455" x2="35144" y2="91455"/>
                        <a14:foregroundMark x1="35144" y1="91455" x2="35144" y2="91455"/>
                        <a14:foregroundMark x1="35144" y1="91455" x2="35463" y2="91686"/>
                        <a14:foregroundMark x1="35304" y1="78984" x2="36901" y2="86143"/>
                        <a14:foregroundMark x1="33706" y1="80139" x2="30831" y2="92379"/>
                        <a14:foregroundMark x1="30831" y1="92379" x2="39297" y2="91917"/>
                        <a14:foregroundMark x1="39297" y1="91917" x2="39776" y2="91917"/>
                        <a14:foregroundMark x1="44569" y1="74827" x2="44569" y2="74827"/>
                        <a14:foregroundMark x1="44569" y1="74827" x2="44569" y2="74827"/>
                        <a14:foregroundMark x1="44569" y1="74827" x2="55112" y2="74134"/>
                        <a14:foregroundMark x1="56709" y1="74827" x2="56709" y2="74827"/>
                        <a14:foregroundMark x1="56709" y1="74827" x2="56709" y2="74827"/>
                        <a14:foregroundMark x1="56709" y1="74827" x2="46805" y2="75289"/>
                        <a14:foregroundMark x1="46805" y1="75289" x2="56550" y2="75289"/>
                        <a14:foregroundMark x1="56550" y1="75289" x2="42013" y2="72055"/>
                        <a14:foregroundMark x1="42013" y1="72748" x2="42013" y2="73441"/>
                        <a14:foregroundMark x1="42013" y1="73441" x2="42652" y2="73441"/>
                        <a14:foregroundMark x1="42652" y1="73441" x2="44888" y2="83603"/>
                        <a14:foregroundMark x1="40735" y1="73441" x2="49201" y2="75058"/>
                        <a14:foregroundMark x1="49201" y1="75058" x2="59105" y2="72748"/>
                        <a14:foregroundMark x1="36262" y1="57275" x2="36262" y2="57275"/>
                        <a14:foregroundMark x1="36262" y1="57275" x2="36262" y2="57275"/>
                        <a14:foregroundMark x1="70288" y1="93533" x2="70288" y2="93533"/>
                        <a14:foregroundMark x1="62460" y1="91917" x2="65495" y2="91224"/>
                        <a14:foregroundMark x1="69968" y1="91917" x2="75080" y2="89607"/>
                        <a14:foregroundMark x1="61342" y1="95150" x2="61342" y2="95150"/>
                        <a14:foregroundMark x1="61022" y1="92379" x2="61022" y2="92379"/>
                        <a14:foregroundMark x1="61022" y1="92379" x2="68850" y2="79215"/>
                        <a14:foregroundMark x1="69489" y1="93533" x2="69489" y2="93533"/>
                        <a14:foregroundMark x1="69489" y1="93533" x2="69489" y2="93533"/>
                        <a14:foregroundMark x1="68850" y1="92841" x2="68850" y2="92841"/>
                        <a14:foregroundMark x1="68850" y1="92841" x2="68850" y2="92841"/>
                        <a14:foregroundMark x1="61022" y1="52194" x2="63898" y2="50577"/>
                        <a14:foregroundMark x1="66134" y1="54734" x2="66134" y2="54734"/>
                        <a14:foregroundMark x1="66134" y1="54734" x2="66134" y2="54734"/>
                        <a14:foregroundMark x1="64377" y1="52425" x2="64377" y2="52425"/>
                        <a14:foregroundMark x1="64377" y1="52425" x2="64377" y2="52425"/>
                        <a14:foregroundMark x1="65974" y1="52194" x2="65974" y2="52194"/>
                        <a14:foregroundMark x1="65974" y1="52194" x2="65974" y2="52194"/>
                        <a14:foregroundMark x1="65974" y1="52194" x2="65974" y2="52194"/>
                        <a14:foregroundMark x1="61821" y1="63279" x2="61821" y2="63279"/>
                        <a14:foregroundMark x1="61821" y1="63279" x2="61821" y2="63279"/>
                        <a14:foregroundMark x1="71885" y1="92841" x2="71885" y2="92841"/>
                        <a14:foregroundMark x1="71885" y1="92841" x2="71885" y2="92841"/>
                        <a14:foregroundMark x1="73482" y1="92148" x2="73482" y2="92148"/>
                        <a14:foregroundMark x1="73482" y1="92148" x2="73482" y2="92148"/>
                        <a14:foregroundMark x1="60064" y1="91917" x2="60064" y2="91917"/>
                        <a14:foregroundMark x1="60064" y1="91917" x2="60064" y2="91917"/>
                        <a14:foregroundMark x1="29712" y1="92148" x2="29712" y2="92148"/>
                        <a14:foregroundMark x1="29712" y1="92148" x2="29712" y2="92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63" r="23768"/>
          <a:stretch/>
        </p:blipFill>
        <p:spPr bwMode="auto">
          <a:xfrm>
            <a:off x="2207220" y="1651738"/>
            <a:ext cx="1031824" cy="234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550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6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1" name="Google Shape;167;p17">
            <a:extLst>
              <a:ext uri="{FF2B5EF4-FFF2-40B4-BE49-F238E27FC236}">
                <a16:creationId xmlns:a16="http://schemas.microsoft.com/office/drawing/2014/main" id="{5E352F83-3FFF-465C-970D-F95BE3EE66BA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30593" y="1582054"/>
            <a:ext cx="2339808" cy="311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Google Shape;188;p18">
            <a:extLst>
              <a:ext uri="{FF2B5EF4-FFF2-40B4-BE49-F238E27FC236}">
                <a16:creationId xmlns:a16="http://schemas.microsoft.com/office/drawing/2014/main" id="{62685C55-F7E9-4A7B-9D52-D1E088E7AAC1}"/>
              </a:ext>
            </a:extLst>
          </p:cNvPr>
          <p:cNvSpPr/>
          <p:nvPr/>
        </p:nvSpPr>
        <p:spPr>
          <a:xfrm>
            <a:off x="1915976" y="245951"/>
            <a:ext cx="2951837" cy="438819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headEnd type="none" w="sm" len="sm"/>
            <a:tailEnd type="none" w="sm" len="sm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700" b="1" dirty="0">
                <a:latin typeface="Bell MT" panose="02020503060305020303" pitchFamily="18" charset="0"/>
              </a:rPr>
              <a:t>Lesson Objectives</a:t>
            </a:r>
            <a:endParaRPr sz="2700" b="1" dirty="0">
              <a:latin typeface="Bell MT" panose="02020503060305020303" pitchFamily="18" charset="0"/>
            </a:endParaRPr>
          </a:p>
        </p:txBody>
      </p:sp>
      <p:sp>
        <p:nvSpPr>
          <p:cNvPr id="24" name="Google Shape;188;p18">
            <a:extLst>
              <a:ext uri="{FF2B5EF4-FFF2-40B4-BE49-F238E27FC236}">
                <a16:creationId xmlns:a16="http://schemas.microsoft.com/office/drawing/2014/main" id="{406F6F86-77C2-4C9E-9BED-3B40D63B7B4C}"/>
              </a:ext>
            </a:extLst>
          </p:cNvPr>
          <p:cNvSpPr/>
          <p:nvPr/>
        </p:nvSpPr>
        <p:spPr>
          <a:xfrm>
            <a:off x="344721" y="923421"/>
            <a:ext cx="2951837" cy="37041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Students will be able to:</a:t>
            </a:r>
            <a:endParaRPr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endParaRPr>
          </a:p>
        </p:txBody>
      </p:sp>
      <p:sp>
        <p:nvSpPr>
          <p:cNvPr id="25" name="Google Shape;188;p18">
            <a:extLst>
              <a:ext uri="{FF2B5EF4-FFF2-40B4-BE49-F238E27FC236}">
                <a16:creationId xmlns:a16="http://schemas.microsoft.com/office/drawing/2014/main" id="{C989422C-E754-4E43-8AAD-B57BA5C2F455}"/>
              </a:ext>
            </a:extLst>
          </p:cNvPr>
          <p:cNvSpPr/>
          <p:nvPr/>
        </p:nvSpPr>
        <p:spPr>
          <a:xfrm>
            <a:off x="257935" y="1609466"/>
            <a:ext cx="5614666" cy="188561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discuss the top inventions.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give a reason for a good invention.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decide a life regret according to a list.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ask about a life regret.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use new expressions.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imagine the result of going back in the time to correct a mistake.</a:t>
            </a:r>
          </a:p>
        </p:txBody>
      </p:sp>
      <p:pic>
        <p:nvPicPr>
          <p:cNvPr id="26" name="رسم 25" descr="مركز الهدف">
            <a:extLst>
              <a:ext uri="{FF2B5EF4-FFF2-40B4-BE49-F238E27FC236}">
                <a16:creationId xmlns:a16="http://schemas.microsoft.com/office/drawing/2014/main" id="{E14BF56C-6896-4F4C-BB03-2C1F3C05215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710857" y="431158"/>
            <a:ext cx="1525485" cy="1299846"/>
          </a:xfrm>
          <a:prstGeom prst="rect">
            <a:avLst/>
          </a:prstGeom>
        </p:spPr>
      </p:pic>
      <p:pic>
        <p:nvPicPr>
          <p:cNvPr id="27" name="Picture 2" descr="مشاهدة صورة المصدر">
            <a:extLst>
              <a:ext uri="{FF2B5EF4-FFF2-40B4-BE49-F238E27FC236}">
                <a16:creationId xmlns:a16="http://schemas.microsoft.com/office/drawing/2014/main" id="{1C32D7AC-9F42-4B0F-93E6-1F5CAE362F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02595A1-5353-437B-8FD7-ADA4A4CE412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5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37;p16">
            <a:extLst>
              <a:ext uri="{FF2B5EF4-FFF2-40B4-BE49-F238E27FC236}">
                <a16:creationId xmlns:a16="http://schemas.microsoft.com/office/drawing/2014/main" id="{90AC94FC-D59B-445E-B374-2AFF84B1C329}"/>
              </a:ext>
            </a:extLst>
          </p:cNvPr>
          <p:cNvSpPr/>
          <p:nvPr/>
        </p:nvSpPr>
        <p:spPr>
          <a:xfrm>
            <a:off x="188370" y="180272"/>
            <a:ext cx="1530702" cy="395800"/>
          </a:xfrm>
          <a:prstGeom prst="homePlate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1800" b="1" dirty="0">
                <a:solidFill>
                  <a:srgbClr val="660000"/>
                </a:solidFill>
                <a:ea typeface="Trebuchet MS"/>
                <a:cs typeface="Trebuchet MS"/>
                <a:sym typeface="Trebuchet MS"/>
              </a:rPr>
              <a:t>Warm Up</a:t>
            </a:r>
            <a:endParaRPr lang="en-US" sz="1800" b="1" dirty="0">
              <a:solidFill>
                <a:srgbClr val="38761D"/>
              </a:solidFill>
              <a:ea typeface="Trebuchet MS"/>
              <a:cs typeface="Trebuchet MS"/>
              <a:sym typeface="Trebuchet MS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B077209-34FC-4112-BE0C-500FE210872A}"/>
              </a:ext>
            </a:extLst>
          </p:cNvPr>
          <p:cNvSpPr txBox="1"/>
          <p:nvPr/>
        </p:nvSpPr>
        <p:spPr>
          <a:xfrm>
            <a:off x="1990567" y="396240"/>
            <a:ext cx="5865653" cy="8309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What’s the different between invention and discovery?</a:t>
            </a:r>
          </a:p>
        </p:txBody>
      </p:sp>
      <p:pic>
        <p:nvPicPr>
          <p:cNvPr id="11" name="Picture 2" descr="Bitmoji Image">
            <a:extLst>
              <a:ext uri="{FF2B5EF4-FFF2-40B4-BE49-F238E27FC236}">
                <a16:creationId xmlns:a16="http://schemas.microsoft.com/office/drawing/2014/main" id="{1E25B2ED-0E49-486A-A803-6C9926642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215" y="260160"/>
            <a:ext cx="1814415" cy="218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ربع نص 5">
            <a:extLst>
              <a:ext uri="{FF2B5EF4-FFF2-40B4-BE49-F238E27FC236}">
                <a16:creationId xmlns:a16="http://schemas.microsoft.com/office/drawing/2014/main" id="{ED201CEE-5A7D-4BAE-894A-A847B65A5B76}"/>
              </a:ext>
            </a:extLst>
          </p:cNvPr>
          <p:cNvSpPr txBox="1"/>
          <p:nvPr/>
        </p:nvSpPr>
        <p:spPr>
          <a:xfrm>
            <a:off x="188370" y="1682559"/>
            <a:ext cx="2859630" cy="7694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C27C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Invention</a:t>
            </a:r>
            <a:endParaRPr lang="ar-SA" sz="4400" b="1" dirty="0">
              <a:solidFill>
                <a:srgbClr val="C27CC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مربع نص 5">
            <a:extLst>
              <a:ext uri="{FF2B5EF4-FFF2-40B4-BE49-F238E27FC236}">
                <a16:creationId xmlns:a16="http://schemas.microsoft.com/office/drawing/2014/main" id="{D4D3DAC7-DC2A-4BBA-9413-D4DD6B93EEF6}"/>
              </a:ext>
            </a:extLst>
          </p:cNvPr>
          <p:cNvSpPr txBox="1"/>
          <p:nvPr/>
        </p:nvSpPr>
        <p:spPr>
          <a:xfrm>
            <a:off x="1043940" y="2365847"/>
            <a:ext cx="6179820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</a:rPr>
              <a:t>Creating something totally new with one’s own ideas.</a:t>
            </a:r>
          </a:p>
        </p:txBody>
      </p:sp>
      <p:sp>
        <p:nvSpPr>
          <p:cNvPr id="15" name="مربع نص 5">
            <a:extLst>
              <a:ext uri="{FF2B5EF4-FFF2-40B4-BE49-F238E27FC236}">
                <a16:creationId xmlns:a16="http://schemas.microsoft.com/office/drawing/2014/main" id="{4FD498E6-D3B4-4411-8B16-3485A23F139E}"/>
              </a:ext>
            </a:extLst>
          </p:cNvPr>
          <p:cNvSpPr txBox="1"/>
          <p:nvPr/>
        </p:nvSpPr>
        <p:spPr>
          <a:xfrm>
            <a:off x="188370" y="3079578"/>
            <a:ext cx="2859630" cy="7694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2BA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Discovery</a:t>
            </a:r>
            <a:endParaRPr lang="ar-SA" sz="4400" b="1" dirty="0">
              <a:solidFill>
                <a:srgbClr val="F2BA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مربع نص 5">
            <a:extLst>
              <a:ext uri="{FF2B5EF4-FFF2-40B4-BE49-F238E27FC236}">
                <a16:creationId xmlns:a16="http://schemas.microsoft.com/office/drawing/2014/main" id="{248F9FFB-7978-4B97-A254-69D5B1ADEF1A}"/>
              </a:ext>
            </a:extLst>
          </p:cNvPr>
          <p:cNvSpPr txBox="1"/>
          <p:nvPr/>
        </p:nvSpPr>
        <p:spPr>
          <a:xfrm>
            <a:off x="1043940" y="3785726"/>
            <a:ext cx="6812280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</a:rPr>
              <a:t>Recognizing something for the first time that already exist.</a:t>
            </a:r>
          </a:p>
          <a:p>
            <a:r>
              <a:rPr lang="en-US" sz="1800" b="1" dirty="0">
                <a:solidFill>
                  <a:srgbClr val="0070C0"/>
                </a:solidFill>
              </a:rPr>
              <a:t>Something that is found.</a:t>
            </a:r>
          </a:p>
        </p:txBody>
      </p:sp>
      <p:pic>
        <p:nvPicPr>
          <p:cNvPr id="1026" name="Picture 2" descr="مشاهدة صورة المصدر">
            <a:extLst>
              <a:ext uri="{FF2B5EF4-FFF2-40B4-BE49-F238E27FC236}">
                <a16:creationId xmlns:a16="http://schemas.microsoft.com/office/drawing/2014/main" id="{2678DADE-1F3B-4A2D-A469-5D47C9739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060319"/>
            <a:ext cx="982980" cy="85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نتيجة الصورة لـ invention icon">
            <a:extLst>
              <a:ext uri="{FF2B5EF4-FFF2-40B4-BE49-F238E27FC236}">
                <a16:creationId xmlns:a16="http://schemas.microsoft.com/office/drawing/2014/main" id="{275AA717-17E7-4E43-8616-1789C742F8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0"/>
          <a:stretch/>
        </p:blipFill>
        <p:spPr bwMode="auto">
          <a:xfrm>
            <a:off x="3047999" y="1455402"/>
            <a:ext cx="981521" cy="104113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9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0" grpId="0"/>
      <p:bldP spid="12" grpId="0"/>
      <p:bldP spid="13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7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34803" y="4526281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Bitmoji Image">
            <a:extLst>
              <a:ext uri="{FF2B5EF4-FFF2-40B4-BE49-F238E27FC236}">
                <a16:creationId xmlns:a16="http://schemas.microsoft.com/office/drawing/2014/main" id="{56765E60-63FE-46FB-A7D7-45D07BAF8E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49178" y="1592580"/>
            <a:ext cx="3329163" cy="315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فقاعة الكلام: مستطيلة مستديرة الزوايا 16">
            <a:extLst>
              <a:ext uri="{FF2B5EF4-FFF2-40B4-BE49-F238E27FC236}">
                <a16:creationId xmlns:a16="http://schemas.microsoft.com/office/drawing/2014/main" id="{7D4C91DA-0B07-4211-A772-33E954768707}"/>
              </a:ext>
            </a:extLst>
          </p:cNvPr>
          <p:cNvSpPr/>
          <p:nvPr/>
        </p:nvSpPr>
        <p:spPr>
          <a:xfrm>
            <a:off x="5676901" y="2169173"/>
            <a:ext cx="1524000" cy="805156"/>
          </a:xfrm>
          <a:prstGeom prst="wedgeRoundRectCallout">
            <a:avLst>
              <a:gd name="adj1" fmla="val 67581"/>
              <a:gd name="adj2" fmla="val 82689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cs typeface="+mj-cs"/>
              </a:rPr>
              <a:t>Let’s start with a game</a:t>
            </a:r>
            <a:endParaRPr lang="ar-SA" sz="1600" b="1" dirty="0">
              <a:cs typeface="+mj-cs"/>
            </a:endParaRPr>
          </a:p>
        </p:txBody>
      </p:sp>
      <p:sp>
        <p:nvSpPr>
          <p:cNvPr id="18" name="زر الإجراء: &quot;الانتقال للأمام&quot; أو &quot;التالي&quot; 17">
            <a:hlinkClick r:id="rId10" highlightClick="1"/>
            <a:extLst>
              <a:ext uri="{FF2B5EF4-FFF2-40B4-BE49-F238E27FC236}">
                <a16:creationId xmlns:a16="http://schemas.microsoft.com/office/drawing/2014/main" id="{973B1434-F867-4A6F-AC4D-241EAEF8BD92}"/>
              </a:ext>
            </a:extLst>
          </p:cNvPr>
          <p:cNvSpPr/>
          <p:nvPr/>
        </p:nvSpPr>
        <p:spPr>
          <a:xfrm>
            <a:off x="1943100" y="1686561"/>
            <a:ext cx="1323787" cy="610702"/>
          </a:xfrm>
          <a:prstGeom prst="actionButtonForwardNext">
            <a:avLst/>
          </a:prstGeom>
          <a:solidFill>
            <a:srgbClr val="E89485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800"/>
          </a:p>
        </p:txBody>
      </p:sp>
      <p:pic>
        <p:nvPicPr>
          <p:cNvPr id="19" name="Picture 8" descr="مشاهدة صورة المصدر">
            <a:extLst>
              <a:ext uri="{FF2B5EF4-FFF2-40B4-BE49-F238E27FC236}">
                <a16:creationId xmlns:a16="http://schemas.microsoft.com/office/drawing/2014/main" id="{FF7EAA99-F529-4C0C-AD3F-EBA4A59D5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445" y="1898046"/>
            <a:ext cx="1305656" cy="130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raphic 9" descr="Illustration of a purple book character ">
            <a:extLst>
              <a:ext uri="{FF2B5EF4-FFF2-40B4-BE49-F238E27FC236}">
                <a16:creationId xmlns:a16="http://schemas.microsoft.com/office/drawing/2014/main" id="{2CB0BCE7-D061-4274-B01A-1B7D2821D2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845579" y="3565306"/>
            <a:ext cx="1331514" cy="1544291"/>
          </a:xfrm>
          <a:prstGeom prst="rect">
            <a:avLst/>
          </a:prstGeom>
        </p:spPr>
      </p:pic>
      <p:pic>
        <p:nvPicPr>
          <p:cNvPr id="21" name="Graphic 11" descr="Illustration of a pencil character ">
            <a:extLst>
              <a:ext uri="{FF2B5EF4-FFF2-40B4-BE49-F238E27FC236}">
                <a16:creationId xmlns:a16="http://schemas.microsoft.com/office/drawing/2014/main" id="{A9192801-172F-4B6E-8A1B-56AB56A3333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1077964">
            <a:off x="1074012" y="3577374"/>
            <a:ext cx="866842" cy="1478732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04889257-C81B-42E6-8D12-0E1C5AAD1B4B}"/>
              </a:ext>
            </a:extLst>
          </p:cNvPr>
          <p:cNvSpPr/>
          <p:nvPr/>
        </p:nvSpPr>
        <p:spPr>
          <a:xfrm>
            <a:off x="360225" y="3250511"/>
            <a:ext cx="4211409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hlinkClick r:id="rId10"/>
              </a:rPr>
              <a:t>https://wordwall.net/resource/12982497</a:t>
            </a:r>
            <a:endParaRPr lang="en-US" sz="1800" dirty="0">
              <a:solidFill>
                <a:srgbClr val="FF0000"/>
              </a:solidFill>
            </a:endParaRPr>
          </a:p>
          <a:p>
            <a:endParaRPr lang="ar-SA" sz="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DEA61D5D-0467-44B7-AE63-334F74CBB2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1144" y="152401"/>
            <a:ext cx="2911736" cy="138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46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" presetClass="emph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6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7" grpId="0" animBg="1"/>
      <p:bldP spid="18" grpId="0" animBg="1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مربع نص 4">
            <a:extLst>
              <a:ext uri="{FF2B5EF4-FFF2-40B4-BE49-F238E27FC236}">
                <a16:creationId xmlns:a16="http://schemas.microsoft.com/office/drawing/2014/main" id="{F63FF509-1E46-4230-9EED-537542488042}"/>
              </a:ext>
            </a:extLst>
          </p:cNvPr>
          <p:cNvSpPr txBox="1"/>
          <p:nvPr/>
        </p:nvSpPr>
        <p:spPr>
          <a:xfrm>
            <a:off x="498807" y="285700"/>
            <a:ext cx="5489634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/>
              <a:t>Open your </a:t>
            </a:r>
            <a:r>
              <a:rPr lang="en-US" sz="2400" b="1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Student’s book</a:t>
            </a:r>
            <a:r>
              <a:rPr lang="en-US" sz="2400" b="1" dirty="0"/>
              <a:t> page: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68</a:t>
            </a:r>
            <a:endParaRPr lang="ar-SA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4" name="Picture 2" descr="A person wearing a mask&#10;&#10;Description automatically generated">
            <a:extLst>
              <a:ext uri="{FF2B5EF4-FFF2-40B4-BE49-F238E27FC236}">
                <a16:creationId xmlns:a16="http://schemas.microsoft.com/office/drawing/2014/main" id="{318DE279-DE09-454F-A93B-F691F7A9D56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374691" y="1749566"/>
            <a:ext cx="3052815" cy="3052815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56A4D0BB-4590-4CB8-8CB8-4C0E36720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0D72500-77AB-4136-9191-423A12E0B7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4AB92C71-C599-46B5-BE06-F7317140BD3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7552" y="891934"/>
            <a:ext cx="2465116" cy="274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42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A picture containing text, newspaper, screenshot&#10;&#10;Description automatically generated">
            <a:extLst>
              <a:ext uri="{FF2B5EF4-FFF2-40B4-BE49-F238E27FC236}">
                <a16:creationId xmlns:a16="http://schemas.microsoft.com/office/drawing/2014/main" id="{D01EF366-7BD3-4046-BB1C-9275D504AE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3" y="182880"/>
            <a:ext cx="4917702" cy="4489704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2EC54183-E029-4FA8-B4E6-478F3BA90DA4}"/>
              </a:ext>
            </a:extLst>
          </p:cNvPr>
          <p:cNvSpPr txBox="1"/>
          <p:nvPr/>
        </p:nvSpPr>
        <p:spPr>
          <a:xfrm>
            <a:off x="4756627" y="1017645"/>
            <a:ext cx="2329973" cy="4969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</a:rPr>
              <a:t>What’s the title?</a:t>
            </a:r>
          </a:p>
        </p:txBody>
      </p:sp>
      <p:sp>
        <p:nvSpPr>
          <p:cNvPr id="7" name="مربع نص 13">
            <a:extLst>
              <a:ext uri="{FF2B5EF4-FFF2-40B4-BE49-F238E27FC236}">
                <a16:creationId xmlns:a16="http://schemas.microsoft.com/office/drawing/2014/main" id="{886FE119-E43B-4E81-8CE1-3248D023A6E2}"/>
              </a:ext>
            </a:extLst>
          </p:cNvPr>
          <p:cNvSpPr txBox="1"/>
          <p:nvPr/>
        </p:nvSpPr>
        <p:spPr>
          <a:xfrm>
            <a:off x="4756627" y="2274349"/>
            <a:ext cx="4387373" cy="4969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A620B0"/>
                </a:solidFill>
              </a:rPr>
              <a:t>How many pictures?</a:t>
            </a:r>
            <a:endParaRPr lang="ar-SA" sz="2000" b="1" dirty="0">
              <a:solidFill>
                <a:srgbClr val="A620B0"/>
              </a:solidFill>
            </a:endParaRPr>
          </a:p>
        </p:txBody>
      </p:sp>
      <p:sp>
        <p:nvSpPr>
          <p:cNvPr id="8" name="مربع نص 5">
            <a:extLst>
              <a:ext uri="{FF2B5EF4-FFF2-40B4-BE49-F238E27FC236}">
                <a16:creationId xmlns:a16="http://schemas.microsoft.com/office/drawing/2014/main" id="{9E391ADC-24DD-4756-941F-05A2A271D4DD}"/>
              </a:ext>
            </a:extLst>
          </p:cNvPr>
          <p:cNvSpPr txBox="1"/>
          <p:nvPr/>
        </p:nvSpPr>
        <p:spPr>
          <a:xfrm>
            <a:off x="4756628" y="1613700"/>
            <a:ext cx="4416920" cy="4969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92D050"/>
                </a:solidFill>
              </a:rPr>
              <a:t>How many subtitles are there?</a:t>
            </a:r>
            <a:endParaRPr lang="ar-SA" sz="2000" b="1" dirty="0">
              <a:solidFill>
                <a:srgbClr val="92D050"/>
              </a:solidFill>
            </a:endParaRPr>
          </a:p>
        </p:txBody>
      </p:sp>
      <p:sp>
        <p:nvSpPr>
          <p:cNvPr id="9" name="مربع نص 13">
            <a:extLst>
              <a:ext uri="{FF2B5EF4-FFF2-40B4-BE49-F238E27FC236}">
                <a16:creationId xmlns:a16="http://schemas.microsoft.com/office/drawing/2014/main" id="{B7323893-CDB5-488F-9E77-D2242B0674A0}"/>
              </a:ext>
            </a:extLst>
          </p:cNvPr>
          <p:cNvSpPr txBox="1"/>
          <p:nvPr/>
        </p:nvSpPr>
        <p:spPr>
          <a:xfrm>
            <a:off x="4756627" y="2959280"/>
            <a:ext cx="4234973" cy="4969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B0F0"/>
                </a:solidFill>
              </a:rPr>
              <a:t>What do the pictures show?</a:t>
            </a:r>
            <a:endParaRPr lang="ar-SA" sz="2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93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7242</TotalTime>
  <Words>620</Words>
  <Application>Microsoft Office PowerPoint</Application>
  <PresentationFormat>عرض على الشاشة (16:9)</PresentationFormat>
  <Paragraphs>116</Paragraphs>
  <Slides>33</Slides>
  <Notes>32</Notes>
  <HiddenSlides>0</HiddenSlides>
  <MMClips>10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33</vt:i4>
      </vt:variant>
    </vt:vector>
  </HeadingPairs>
  <TitlesOfParts>
    <vt:vector size="39" baseType="lpstr">
      <vt:lpstr>Playfair Display</vt:lpstr>
      <vt:lpstr>Arial</vt:lpstr>
      <vt:lpstr>Bell MT</vt:lpstr>
      <vt:lpstr>Wingdings</vt:lpstr>
      <vt:lpstr>Comic Sans MS</vt:lpstr>
      <vt:lpstr>Simple Light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آهات مكتومة</cp:lastModifiedBy>
  <cp:revision>411</cp:revision>
  <dcterms:modified xsi:type="dcterms:W3CDTF">2021-03-19T15:11:45Z</dcterms:modified>
</cp:coreProperties>
</file>