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5"/>
  </p:notesMasterIdLst>
  <p:sldIdLst>
    <p:sldId id="1150" r:id="rId2"/>
    <p:sldId id="258" r:id="rId3"/>
    <p:sldId id="1162" r:id="rId4"/>
    <p:sldId id="1267" r:id="rId5"/>
    <p:sldId id="1305" r:id="rId6"/>
    <p:sldId id="1163" r:id="rId7"/>
    <p:sldId id="1165" r:id="rId8"/>
    <p:sldId id="1168" r:id="rId9"/>
    <p:sldId id="1285" r:id="rId10"/>
    <p:sldId id="1294" r:id="rId11"/>
    <p:sldId id="1298" r:id="rId12"/>
    <p:sldId id="1299" r:id="rId13"/>
    <p:sldId id="1300" r:id="rId14"/>
    <p:sldId id="1301" r:id="rId15"/>
    <p:sldId id="1302" r:id="rId16"/>
    <p:sldId id="1303" r:id="rId17"/>
    <p:sldId id="1295" r:id="rId18"/>
    <p:sldId id="1304" r:id="rId19"/>
    <p:sldId id="1243" r:id="rId20"/>
    <p:sldId id="1293" r:id="rId21"/>
    <p:sldId id="1296" r:id="rId22"/>
    <p:sldId id="1297" r:id="rId23"/>
    <p:sldId id="1265" r:id="rId24"/>
    <p:sldId id="1266" r:id="rId25"/>
    <p:sldId id="1264" r:id="rId26"/>
    <p:sldId id="1166" r:id="rId27"/>
    <p:sldId id="1175" r:id="rId28"/>
    <p:sldId id="1176" r:id="rId29"/>
    <p:sldId id="1189" r:id="rId30"/>
    <p:sldId id="1190" r:id="rId31"/>
    <p:sldId id="1191" r:id="rId32"/>
    <p:sldId id="1192" r:id="rId33"/>
    <p:sldId id="1193" r:id="rId34"/>
  </p:sldIdLst>
  <p:sldSz cx="9144000" cy="5143500" type="screen16x9"/>
  <p:notesSz cx="6858000" cy="9144000"/>
  <p:embeddedFontLst>
    <p:embeddedFont>
      <p:font typeface="Bell MT" panose="02020503060305020303" pitchFamily="18" charset="0"/>
      <p:regular r:id="rId36"/>
      <p:bold r:id="rId37"/>
      <p:italic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Playfair Display" panose="020B060402020202020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533D"/>
    <a:srgbClr val="E59182"/>
    <a:srgbClr val="8E90DE"/>
    <a:srgbClr val="C27CC2"/>
    <a:srgbClr val="FF6DD9"/>
    <a:srgbClr val="FF93FF"/>
    <a:srgbClr val="F4ECD5"/>
    <a:srgbClr val="EB4A30"/>
    <a:srgbClr val="EA3D1C"/>
    <a:srgbClr val="A62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نمط داكن 2 - تمييز 1/تميي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نمط متوسط 4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نمط ذو نسُق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4660"/>
  </p:normalViewPr>
  <p:slideViewPr>
    <p:cSldViewPr snapToGrid="0">
      <p:cViewPr varScale="1">
        <p:scale>
          <a:sx n="59" d="100"/>
          <a:sy n="59" d="100"/>
        </p:scale>
        <p:origin x="92" y="3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آهات مكتومة" userId="35531ba1d56b027a" providerId="LiveId" clId="{9F0AE325-E719-447F-9F93-F28A1E0E8F85}"/>
    <pc:docChg chg="undo custSel addSld delSld modSld sldOrd">
      <pc:chgData name="آهات مكتومة" userId="35531ba1d56b027a" providerId="LiveId" clId="{9F0AE325-E719-447F-9F93-F28A1E0E8F85}" dt="2021-03-07T09:43:56.243" v="1319"/>
      <pc:docMkLst>
        <pc:docMk/>
      </pc:docMkLst>
      <pc:sldChg chg="addSp delSp modSp mod ord">
        <pc:chgData name="آهات مكتومة" userId="35531ba1d56b027a" providerId="LiveId" clId="{9F0AE325-E719-447F-9F93-F28A1E0E8F85}" dt="2021-03-04T04:27:53.090" v="716" actId="1037"/>
        <pc:sldMkLst>
          <pc:docMk/>
          <pc:sldMk cId="623550138" sldId="1163"/>
        </pc:sldMkLst>
        <pc:spChg chg="mod">
          <ac:chgData name="آهات مكتومة" userId="35531ba1d56b027a" providerId="LiveId" clId="{9F0AE325-E719-447F-9F93-F28A1E0E8F85}" dt="2021-03-04T03:48:10.448" v="87" actId="20577"/>
          <ac:spMkLst>
            <pc:docMk/>
            <pc:sldMk cId="623550138" sldId="1163"/>
            <ac:spMk id="26" creationId="{19387123-160F-4B53-9075-23B4A65BC429}"/>
          </ac:spMkLst>
        </pc:spChg>
        <pc:picChg chg="del">
          <ac:chgData name="آهات مكتومة" userId="35531ba1d56b027a" providerId="LiveId" clId="{9F0AE325-E719-447F-9F93-F28A1E0E8F85}" dt="2021-03-04T04:15:49.832" v="431" actId="478"/>
          <ac:picMkLst>
            <pc:docMk/>
            <pc:sldMk cId="623550138" sldId="1163"/>
            <ac:picMk id="2" creationId="{313CA60C-1165-4A46-9FBA-5F7090A843C7}"/>
          </ac:picMkLst>
        </pc:picChg>
        <pc:picChg chg="add mod">
          <ac:chgData name="آهات مكتومة" userId="35531ba1d56b027a" providerId="LiveId" clId="{9F0AE325-E719-447F-9F93-F28A1E0E8F85}" dt="2021-03-04T04:22:40.460" v="508" actId="732"/>
          <ac:picMkLst>
            <pc:docMk/>
            <pc:sldMk cId="623550138" sldId="1163"/>
            <ac:picMk id="3" creationId="{6D7AABBC-D0E9-4D5B-9D11-A6800C1D088A}"/>
          </ac:picMkLst>
        </pc:picChg>
        <pc:picChg chg="add del mod">
          <ac:chgData name="آهات مكتومة" userId="35531ba1d56b027a" providerId="LiveId" clId="{9F0AE325-E719-447F-9F93-F28A1E0E8F85}" dt="2021-03-04T04:27:43.208" v="705"/>
          <ac:picMkLst>
            <pc:docMk/>
            <pc:sldMk cId="623550138" sldId="1163"/>
            <ac:picMk id="31" creationId="{6830B7DD-8F4D-4B8B-8E31-5C8AAB3C81D0}"/>
          </ac:picMkLst>
        </pc:picChg>
        <pc:picChg chg="add del mod">
          <ac:chgData name="آهات مكتومة" userId="35531ba1d56b027a" providerId="LiveId" clId="{9F0AE325-E719-447F-9F93-F28A1E0E8F85}" dt="2021-03-04T04:27:42.596" v="704"/>
          <ac:picMkLst>
            <pc:docMk/>
            <pc:sldMk cId="623550138" sldId="1163"/>
            <ac:picMk id="33" creationId="{5E7A14A2-EDAC-431E-A8F9-14D0A53A49CC}"/>
          </ac:picMkLst>
        </pc:picChg>
        <pc:picChg chg="del">
          <ac:chgData name="آهات مكتومة" userId="35531ba1d56b027a" providerId="LiveId" clId="{9F0AE325-E719-447F-9F93-F28A1E0E8F85}" dt="2021-03-04T04:15:51.611" v="432" actId="478"/>
          <ac:picMkLst>
            <pc:docMk/>
            <pc:sldMk cId="623550138" sldId="1163"/>
            <ac:picMk id="1026" creationId="{A999F46C-591B-4734-AAA8-FE4F8BAC5834}"/>
          </ac:picMkLst>
        </pc:picChg>
        <pc:picChg chg="add mod">
          <ac:chgData name="آهات مكتومة" userId="35531ba1d56b027a" providerId="LiveId" clId="{9F0AE325-E719-447F-9F93-F28A1E0E8F85}" dt="2021-03-04T04:22:12.361" v="505" actId="1076"/>
          <ac:picMkLst>
            <pc:docMk/>
            <pc:sldMk cId="623550138" sldId="1163"/>
            <ac:picMk id="1028" creationId="{D7DE2F8A-F797-467B-8B45-380168B57323}"/>
          </ac:picMkLst>
        </pc:picChg>
        <pc:picChg chg="add del mod">
          <ac:chgData name="آهات مكتومة" userId="35531ba1d56b027a" providerId="LiveId" clId="{9F0AE325-E719-447F-9F93-F28A1E0E8F85}" dt="2021-03-04T04:27:43.829" v="706" actId="21"/>
          <ac:picMkLst>
            <pc:docMk/>
            <pc:sldMk cId="623550138" sldId="1163"/>
            <ac:picMk id="1030" creationId="{4CB47162-0B93-42B5-8996-B919FE17ABE2}"/>
          </ac:picMkLst>
        </pc:picChg>
        <pc:picChg chg="add mod">
          <ac:chgData name="آهات مكتومة" userId="35531ba1d56b027a" providerId="LiveId" clId="{9F0AE325-E719-447F-9F93-F28A1E0E8F85}" dt="2021-03-04T04:22:06.378" v="504" actId="1076"/>
          <ac:picMkLst>
            <pc:docMk/>
            <pc:sldMk cId="623550138" sldId="1163"/>
            <ac:picMk id="1032" creationId="{0DBA264B-D821-4771-B85F-D1B4382C9024}"/>
          </ac:picMkLst>
        </pc:picChg>
        <pc:picChg chg="add del mod">
          <ac:chgData name="آهات مكتومة" userId="35531ba1d56b027a" providerId="LiveId" clId="{9F0AE325-E719-447F-9F93-F28A1E0E8F85}" dt="2021-03-04T04:23:55.445" v="517" actId="478"/>
          <ac:picMkLst>
            <pc:docMk/>
            <pc:sldMk cId="623550138" sldId="1163"/>
            <ac:picMk id="1034" creationId="{800BCFF2-B277-4364-90E6-1A9CF9349432}"/>
          </ac:picMkLst>
        </pc:picChg>
        <pc:picChg chg="add del mod">
          <ac:chgData name="آهات مكتومة" userId="35531ba1d56b027a" providerId="LiveId" clId="{9F0AE325-E719-447F-9F93-F28A1E0E8F85}" dt="2021-03-04T04:27:53.090" v="716" actId="1037"/>
          <ac:picMkLst>
            <pc:docMk/>
            <pc:sldMk cId="623550138" sldId="1163"/>
            <ac:picMk id="1036" creationId="{B838F5DD-F84B-4B56-A3BF-0552D21D646E}"/>
          </ac:picMkLst>
        </pc:picChg>
      </pc:sldChg>
      <pc:sldChg chg="modSp modAnim">
        <pc:chgData name="آهات مكتومة" userId="35531ba1d56b027a" providerId="LiveId" clId="{9F0AE325-E719-447F-9F93-F28A1E0E8F85}" dt="2021-03-04T03:46:48.279" v="19" actId="20577"/>
        <pc:sldMkLst>
          <pc:docMk/>
          <pc:sldMk cId="2094959349" sldId="1165"/>
        </pc:sldMkLst>
        <pc:spChg chg="mod">
          <ac:chgData name="آهات مكتومة" userId="35531ba1d56b027a" providerId="LiveId" clId="{9F0AE325-E719-447F-9F93-F28A1E0E8F85}" dt="2021-03-04T03:46:48.279" v="19" actId="20577"/>
          <ac:spMkLst>
            <pc:docMk/>
            <pc:sldMk cId="2094959349" sldId="1165"/>
            <ac:spMk id="25" creationId="{C989422C-E754-4E43-8AAD-B57BA5C2F455}"/>
          </ac:spMkLst>
        </pc:spChg>
      </pc:sldChg>
      <pc:sldChg chg="addSp modSp">
        <pc:chgData name="آهات مكتومة" userId="35531ba1d56b027a" providerId="LiveId" clId="{9F0AE325-E719-447F-9F93-F28A1E0E8F85}" dt="2021-03-07T09:43:56.243" v="1319"/>
        <pc:sldMkLst>
          <pc:docMk/>
          <pc:sldMk cId="3042700031" sldId="1175"/>
        </pc:sldMkLst>
        <pc:spChg chg="add mod">
          <ac:chgData name="آهات مكتومة" userId="35531ba1d56b027a" providerId="LiveId" clId="{9F0AE325-E719-447F-9F93-F28A1E0E8F85}" dt="2021-03-07T09:43:56.243" v="1319"/>
          <ac:spMkLst>
            <pc:docMk/>
            <pc:sldMk cId="3042700031" sldId="1175"/>
            <ac:spMk id="23" creationId="{656E8FC0-BF00-4C47-9FB7-DE581877A7D7}"/>
          </ac:spMkLst>
        </pc:spChg>
      </pc:sldChg>
      <pc:sldChg chg="addSp modSp mod">
        <pc:chgData name="آهات مكتومة" userId="35531ba1d56b027a" providerId="LiveId" clId="{9F0AE325-E719-447F-9F93-F28A1E0E8F85}" dt="2021-03-05T18:24:21.597" v="1090" actId="1076"/>
        <pc:sldMkLst>
          <pc:docMk/>
          <pc:sldMk cId="3994975331" sldId="1176"/>
        </pc:sldMkLst>
        <pc:spChg chg="add mod">
          <ac:chgData name="آهات مكتومة" userId="35531ba1d56b027a" providerId="LiveId" clId="{9F0AE325-E719-447F-9F93-F28A1E0E8F85}" dt="2021-03-05T18:24:21.597" v="1090" actId="1076"/>
          <ac:spMkLst>
            <pc:docMk/>
            <pc:sldMk cId="3994975331" sldId="1176"/>
            <ac:spMk id="2" creationId="{D30771E0-E291-41E9-8837-9F059C25A225}"/>
          </ac:spMkLst>
        </pc:spChg>
      </pc:sldChg>
      <pc:sldChg chg="addSp modSp">
        <pc:chgData name="آهات مكتومة" userId="35531ba1d56b027a" providerId="LiveId" clId="{9F0AE325-E719-447F-9F93-F28A1E0E8F85}" dt="2021-03-05T18:24:24.798" v="1091"/>
        <pc:sldMkLst>
          <pc:docMk/>
          <pc:sldMk cId="1858532310" sldId="1189"/>
        </pc:sldMkLst>
        <pc:spChg chg="add mod">
          <ac:chgData name="آهات مكتومة" userId="35531ba1d56b027a" providerId="LiveId" clId="{9F0AE325-E719-447F-9F93-F28A1E0E8F85}" dt="2021-03-05T18:24:24.798" v="1091"/>
          <ac:spMkLst>
            <pc:docMk/>
            <pc:sldMk cId="1858532310" sldId="1189"/>
            <ac:spMk id="15" creationId="{6B1F8E61-22C1-4902-BA4E-A5C994EEAD27}"/>
          </ac:spMkLst>
        </pc:spChg>
      </pc:sldChg>
      <pc:sldChg chg="addSp modSp">
        <pc:chgData name="آهات مكتومة" userId="35531ba1d56b027a" providerId="LiveId" clId="{9F0AE325-E719-447F-9F93-F28A1E0E8F85}" dt="2021-03-05T18:24:27.038" v="1092"/>
        <pc:sldMkLst>
          <pc:docMk/>
          <pc:sldMk cId="3575841307" sldId="1190"/>
        </pc:sldMkLst>
        <pc:spChg chg="add mod">
          <ac:chgData name="آهات مكتومة" userId="35531ba1d56b027a" providerId="LiveId" clId="{9F0AE325-E719-447F-9F93-F28A1E0E8F85}" dt="2021-03-05T18:24:27.038" v="1092"/>
          <ac:spMkLst>
            <pc:docMk/>
            <pc:sldMk cId="3575841307" sldId="1190"/>
            <ac:spMk id="15" creationId="{7316A06C-7CE8-422B-B33D-04B0A7A4F6C4}"/>
          </ac:spMkLst>
        </pc:spChg>
      </pc:sldChg>
      <pc:sldChg chg="addSp modSp">
        <pc:chgData name="آهات مكتومة" userId="35531ba1d56b027a" providerId="LiveId" clId="{9F0AE325-E719-447F-9F93-F28A1E0E8F85}" dt="2021-03-05T18:24:28.826" v="1093"/>
        <pc:sldMkLst>
          <pc:docMk/>
          <pc:sldMk cId="3690115937" sldId="1191"/>
        </pc:sldMkLst>
        <pc:spChg chg="add mod">
          <ac:chgData name="آهات مكتومة" userId="35531ba1d56b027a" providerId="LiveId" clId="{9F0AE325-E719-447F-9F93-F28A1E0E8F85}" dt="2021-03-05T18:24:28.826" v="1093"/>
          <ac:spMkLst>
            <pc:docMk/>
            <pc:sldMk cId="3690115937" sldId="1191"/>
            <ac:spMk id="15" creationId="{B86C3829-8C43-4181-A63A-520FFAECA73B}"/>
          </ac:spMkLst>
        </pc:spChg>
      </pc:sldChg>
      <pc:sldChg chg="addSp modSp">
        <pc:chgData name="آهات مكتومة" userId="35531ba1d56b027a" providerId="LiveId" clId="{9F0AE325-E719-447F-9F93-F28A1E0E8F85}" dt="2021-03-05T18:24:30.677" v="1094"/>
        <pc:sldMkLst>
          <pc:docMk/>
          <pc:sldMk cId="911161945" sldId="1192"/>
        </pc:sldMkLst>
        <pc:spChg chg="add mod">
          <ac:chgData name="آهات مكتومة" userId="35531ba1d56b027a" providerId="LiveId" clId="{9F0AE325-E719-447F-9F93-F28A1E0E8F85}" dt="2021-03-05T18:24:30.677" v="1094"/>
          <ac:spMkLst>
            <pc:docMk/>
            <pc:sldMk cId="911161945" sldId="1192"/>
            <ac:spMk id="15" creationId="{98101F1F-EACF-4373-893F-A6990765D6A3}"/>
          </ac:spMkLst>
        </pc:spChg>
      </pc:sldChg>
      <pc:sldChg chg="addSp modSp">
        <pc:chgData name="آهات مكتومة" userId="35531ba1d56b027a" providerId="LiveId" clId="{9F0AE325-E719-447F-9F93-F28A1E0E8F85}" dt="2021-03-05T18:24:35.973" v="1095"/>
        <pc:sldMkLst>
          <pc:docMk/>
          <pc:sldMk cId="836435197" sldId="1193"/>
        </pc:sldMkLst>
        <pc:spChg chg="add mod">
          <ac:chgData name="آهات مكتومة" userId="35531ba1d56b027a" providerId="LiveId" clId="{9F0AE325-E719-447F-9F93-F28A1E0E8F85}" dt="2021-03-05T18:24:35.973" v="1095"/>
          <ac:spMkLst>
            <pc:docMk/>
            <pc:sldMk cId="836435197" sldId="1193"/>
            <ac:spMk id="15" creationId="{907E9D56-D32C-4549-B6E0-E39CDCA4191A}"/>
          </ac:spMkLst>
        </pc:spChg>
      </pc:sldChg>
      <pc:sldChg chg="del">
        <pc:chgData name="آهات مكتومة" userId="35531ba1d56b027a" providerId="LiveId" clId="{9F0AE325-E719-447F-9F93-F28A1E0E8F85}" dt="2021-03-04T04:53:37.017" v="994" actId="47"/>
        <pc:sldMkLst>
          <pc:docMk/>
          <pc:sldMk cId="1587925707" sldId="1242"/>
        </pc:sldMkLst>
      </pc:sldChg>
      <pc:sldChg chg="modSp add">
        <pc:chgData name="آهات مكتومة" userId="35531ba1d56b027a" providerId="LiveId" clId="{9F0AE325-E719-447F-9F93-F28A1E0E8F85}" dt="2021-03-04T04:29:25.608" v="719" actId="20577"/>
        <pc:sldMkLst>
          <pc:docMk/>
          <pc:sldMk cId="3509236970" sldId="1243"/>
        </pc:sldMkLst>
        <pc:spChg chg="mod">
          <ac:chgData name="آهات مكتومة" userId="35531ba1d56b027a" providerId="LiveId" clId="{9F0AE325-E719-447F-9F93-F28A1E0E8F85}" dt="2021-03-04T04:29:25.608" v="719" actId="20577"/>
          <ac:spMkLst>
            <pc:docMk/>
            <pc:sldMk cId="3509236970" sldId="1243"/>
            <ac:spMk id="3" creationId="{868E13B3-5C29-44BE-B517-131763E60930}"/>
          </ac:spMkLst>
        </pc:spChg>
      </pc:sldChg>
      <pc:sldChg chg="addSp delSp modSp mod delAnim modAnim">
        <pc:chgData name="آهات مكتومة" userId="35531ba1d56b027a" providerId="LiveId" clId="{9F0AE325-E719-447F-9F93-F28A1E0E8F85}" dt="2021-03-05T18:35:23.249" v="1127"/>
        <pc:sldMkLst>
          <pc:docMk/>
          <pc:sldMk cId="1489431220" sldId="1264"/>
        </pc:sldMkLst>
        <pc:spChg chg="del">
          <ac:chgData name="آهات مكتومة" userId="35531ba1d56b027a" providerId="LiveId" clId="{9F0AE325-E719-447F-9F93-F28A1E0E8F85}" dt="2021-03-05T18:34:04.371" v="1109" actId="478"/>
          <ac:spMkLst>
            <pc:docMk/>
            <pc:sldMk cId="1489431220" sldId="1264"/>
            <ac:spMk id="7" creationId="{4EE3C856-308D-437B-907E-E9700D9FCB87}"/>
          </ac:spMkLst>
        </pc:spChg>
        <pc:picChg chg="add mod">
          <ac:chgData name="آهات مكتومة" userId="35531ba1d56b027a" providerId="LiveId" clId="{9F0AE325-E719-447F-9F93-F28A1E0E8F85}" dt="2021-03-05T18:34:48.429" v="1116" actId="1076"/>
          <ac:picMkLst>
            <pc:docMk/>
            <pc:sldMk cId="1489431220" sldId="1264"/>
            <ac:picMk id="3074" creationId="{6AD06897-F8A3-4697-B168-78A8F9FDEB1F}"/>
          </ac:picMkLst>
        </pc:picChg>
      </pc:sldChg>
      <pc:sldChg chg="addSp modSp mod addAnim delAnim modAnim">
        <pc:chgData name="آهات مكتومة" userId="35531ba1d56b027a" providerId="LiveId" clId="{9F0AE325-E719-447F-9F93-F28A1E0E8F85}" dt="2021-03-04T04:52:21.795" v="986" actId="20577"/>
        <pc:sldMkLst>
          <pc:docMk/>
          <pc:sldMk cId="3872068217" sldId="1265"/>
        </pc:sldMkLst>
        <pc:spChg chg="mod">
          <ac:chgData name="آهات مكتومة" userId="35531ba1d56b027a" providerId="LiveId" clId="{9F0AE325-E719-447F-9F93-F28A1E0E8F85}" dt="2021-03-04T04:42:22.287" v="832" actId="17032"/>
          <ac:spMkLst>
            <pc:docMk/>
            <pc:sldMk cId="3872068217" sldId="1265"/>
            <ac:spMk id="6" creationId="{CEAC03AC-8B31-4531-BE7E-CE8C883C4F21}"/>
          </ac:spMkLst>
        </pc:spChg>
        <pc:spChg chg="mod">
          <ac:chgData name="آهات مكتومة" userId="35531ba1d56b027a" providerId="LiveId" clId="{9F0AE325-E719-447F-9F93-F28A1E0E8F85}" dt="2021-03-04T04:48:53.655" v="960" actId="207"/>
          <ac:spMkLst>
            <pc:docMk/>
            <pc:sldMk cId="3872068217" sldId="1265"/>
            <ac:spMk id="7" creationId="{E1DE7EB0-F8BB-4000-9DF0-EE214AC25E16}"/>
          </ac:spMkLst>
        </pc:spChg>
        <pc:spChg chg="mod">
          <ac:chgData name="آهات مكتومة" userId="35531ba1d56b027a" providerId="LiveId" clId="{9F0AE325-E719-447F-9F93-F28A1E0E8F85}" dt="2021-03-04T04:52:21.795" v="986" actId="20577"/>
          <ac:spMkLst>
            <pc:docMk/>
            <pc:sldMk cId="3872068217" sldId="1265"/>
            <ac:spMk id="8" creationId="{45744B19-CDA6-40F8-BDF9-955826317AB2}"/>
          </ac:spMkLst>
        </pc:spChg>
        <pc:spChg chg="mod">
          <ac:chgData name="آهات مكتومة" userId="35531ba1d56b027a" providerId="LiveId" clId="{9F0AE325-E719-447F-9F93-F28A1E0E8F85}" dt="2021-03-04T04:48:53.655" v="960" actId="207"/>
          <ac:spMkLst>
            <pc:docMk/>
            <pc:sldMk cId="3872068217" sldId="1265"/>
            <ac:spMk id="9" creationId="{80FF843A-18F4-408D-BDB2-5407C0A4283E}"/>
          </ac:spMkLst>
        </pc:spChg>
        <pc:spChg chg="add mod">
          <ac:chgData name="آهات مكتومة" userId="35531ba1d56b027a" providerId="LiveId" clId="{9F0AE325-E719-447F-9F93-F28A1E0E8F85}" dt="2021-03-04T04:45:57.090" v="895" actId="1076"/>
          <ac:spMkLst>
            <pc:docMk/>
            <pc:sldMk cId="3872068217" sldId="1265"/>
            <ac:spMk id="12" creationId="{74E286AB-5F49-4384-9D2D-810679F91AF9}"/>
          </ac:spMkLst>
        </pc:spChg>
        <pc:spChg chg="add mod">
          <ac:chgData name="آهات مكتومة" userId="35531ba1d56b027a" providerId="LiveId" clId="{9F0AE325-E719-447F-9F93-F28A1E0E8F85}" dt="2021-03-04T04:48:53.655" v="960" actId="207"/>
          <ac:spMkLst>
            <pc:docMk/>
            <pc:sldMk cId="3872068217" sldId="1265"/>
            <ac:spMk id="13" creationId="{793439B3-7917-4284-9AE1-9EF177154729}"/>
          </ac:spMkLst>
        </pc:spChg>
        <pc:spChg chg="add mod">
          <ac:chgData name="آهات مكتومة" userId="35531ba1d56b027a" providerId="LiveId" clId="{9F0AE325-E719-447F-9F93-F28A1E0E8F85}" dt="2021-03-04T04:48:53.655" v="960" actId="207"/>
          <ac:spMkLst>
            <pc:docMk/>
            <pc:sldMk cId="3872068217" sldId="1265"/>
            <ac:spMk id="14" creationId="{9B65F7F8-A317-4961-9A9F-F461CC432125}"/>
          </ac:spMkLst>
        </pc:spChg>
        <pc:graphicFrameChg chg="mod modGraphic">
          <ac:chgData name="آهات مكتومة" userId="35531ba1d56b027a" providerId="LiveId" clId="{9F0AE325-E719-447F-9F93-F28A1E0E8F85}" dt="2021-03-04T04:46:57.857" v="917" actId="14734"/>
          <ac:graphicFrameMkLst>
            <pc:docMk/>
            <pc:sldMk cId="3872068217" sldId="1265"/>
            <ac:graphicFrameMk id="2" creationId="{F0739C15-8C0D-4941-B7D2-268143F9AA3B}"/>
          </ac:graphicFrameMkLst>
        </pc:graphicFrameChg>
        <pc:picChg chg="add mod">
          <ac:chgData name="آهات مكتومة" userId="35531ba1d56b027a" providerId="LiveId" clId="{9F0AE325-E719-447F-9F93-F28A1E0E8F85}" dt="2021-03-04T04:45:53.192" v="894" actId="14100"/>
          <ac:picMkLst>
            <pc:docMk/>
            <pc:sldMk cId="3872068217" sldId="1265"/>
            <ac:picMk id="10" creationId="{C0F9D753-1707-4002-B8EE-972B36B9C8E0}"/>
          </ac:picMkLst>
        </pc:picChg>
      </pc:sldChg>
      <pc:sldChg chg="addSp modSp mod modAnim">
        <pc:chgData name="آهات مكتومة" userId="35531ba1d56b027a" providerId="LiveId" clId="{9F0AE325-E719-447F-9F93-F28A1E0E8F85}" dt="2021-03-04T04:53:27.638" v="993"/>
        <pc:sldMkLst>
          <pc:docMk/>
          <pc:sldMk cId="3926680065" sldId="1266"/>
        </pc:sldMkLst>
        <pc:picChg chg="add mod">
          <ac:chgData name="آهات مكتومة" userId="35531ba1d56b027a" providerId="LiveId" clId="{9F0AE325-E719-447F-9F93-F28A1E0E8F85}" dt="2021-03-04T04:53:04.210" v="990"/>
          <ac:picMkLst>
            <pc:docMk/>
            <pc:sldMk cId="3926680065" sldId="1266"/>
            <ac:picMk id="10" creationId="{044FE60A-22FA-4A0E-8994-401E59425106}"/>
          </ac:picMkLst>
        </pc:picChg>
      </pc:sldChg>
      <pc:sldChg chg="modSp mod modTransition modAnim">
        <pc:chgData name="آهات مكتومة" userId="35531ba1d56b027a" providerId="LiveId" clId="{9F0AE325-E719-447F-9F93-F28A1E0E8F85}" dt="2021-03-05T18:36:09.022" v="1134" actId="20577"/>
        <pc:sldMkLst>
          <pc:docMk/>
          <pc:sldMk cId="2930789598" sldId="1285"/>
        </pc:sldMkLst>
        <pc:spChg chg="mod">
          <ac:chgData name="آهات مكتومة" userId="35531ba1d56b027a" providerId="LiveId" clId="{9F0AE325-E719-447F-9F93-F28A1E0E8F85}" dt="2021-03-05T18:36:09.022" v="1134" actId="20577"/>
          <ac:spMkLst>
            <pc:docMk/>
            <pc:sldMk cId="2930789598" sldId="1285"/>
            <ac:spMk id="7" creationId="{EC8A27CE-1130-436B-A3DD-8E09D5334E3C}"/>
          </ac:spMkLst>
        </pc:spChg>
      </pc:sldChg>
      <pc:sldChg chg="addSp modSp mod modAnim">
        <pc:chgData name="آهات مكتومة" userId="35531ba1d56b027a" providerId="LiveId" clId="{9F0AE325-E719-447F-9F93-F28A1E0E8F85}" dt="2021-03-04T04:40:13.368" v="826" actId="14861"/>
        <pc:sldMkLst>
          <pc:docMk/>
          <pc:sldMk cId="2677200222" sldId="1296"/>
        </pc:sldMkLst>
        <pc:spChg chg="add mod">
          <ac:chgData name="آهات مكتومة" userId="35531ba1d56b027a" providerId="LiveId" clId="{9F0AE325-E719-447F-9F93-F28A1E0E8F85}" dt="2021-03-04T04:37:06.969" v="726" actId="1036"/>
          <ac:spMkLst>
            <pc:docMk/>
            <pc:sldMk cId="2677200222" sldId="1296"/>
            <ac:spMk id="5" creationId="{E1F3E428-9530-4295-BCE0-D51AD3090606}"/>
          </ac:spMkLst>
        </pc:spChg>
        <pc:spChg chg="mod">
          <ac:chgData name="آهات مكتومة" userId="35531ba1d56b027a" providerId="LiveId" clId="{9F0AE325-E719-447F-9F93-F28A1E0E8F85}" dt="2021-03-04T03:57:56.691" v="184" actId="403"/>
          <ac:spMkLst>
            <pc:docMk/>
            <pc:sldMk cId="2677200222" sldId="1296"/>
            <ac:spMk id="9" creationId="{F0F3C9FD-B2F3-4D8C-9A91-FDCE8AD852BC}"/>
          </ac:spMkLst>
        </pc:spChg>
        <pc:spChg chg="mod">
          <ac:chgData name="آهات مكتومة" userId="35531ba1d56b027a" providerId="LiveId" clId="{9F0AE325-E719-447F-9F93-F28A1E0E8F85}" dt="2021-03-04T03:57:56.691" v="184" actId="403"/>
          <ac:spMkLst>
            <pc:docMk/>
            <pc:sldMk cId="2677200222" sldId="1296"/>
            <ac:spMk id="10" creationId="{E1C7D0FD-B865-480C-B214-F8304D4979E4}"/>
          </ac:spMkLst>
        </pc:spChg>
        <pc:spChg chg="mod">
          <ac:chgData name="آهات مكتومة" userId="35531ba1d56b027a" providerId="LiveId" clId="{9F0AE325-E719-447F-9F93-F28A1E0E8F85}" dt="2021-03-04T03:57:56.691" v="184" actId="403"/>
          <ac:spMkLst>
            <pc:docMk/>
            <pc:sldMk cId="2677200222" sldId="1296"/>
            <ac:spMk id="11" creationId="{73126D37-B90C-4A74-8464-BA48D9C2BB23}"/>
          </ac:spMkLst>
        </pc:spChg>
        <pc:spChg chg="mod">
          <ac:chgData name="آهات مكتومة" userId="35531ba1d56b027a" providerId="LiveId" clId="{9F0AE325-E719-447F-9F93-F28A1E0E8F85}" dt="2021-03-04T03:57:56.691" v="184" actId="403"/>
          <ac:spMkLst>
            <pc:docMk/>
            <pc:sldMk cId="2677200222" sldId="1296"/>
            <ac:spMk id="15" creationId="{A6E62F07-86AF-43A4-8BFB-CDC65EB98B69}"/>
          </ac:spMkLst>
        </pc:spChg>
        <pc:spChg chg="mod">
          <ac:chgData name="آهات مكتومة" userId="35531ba1d56b027a" providerId="LiveId" clId="{9F0AE325-E719-447F-9F93-F28A1E0E8F85}" dt="2021-03-04T03:57:56.691" v="184" actId="403"/>
          <ac:spMkLst>
            <pc:docMk/>
            <pc:sldMk cId="2677200222" sldId="1296"/>
            <ac:spMk id="16" creationId="{F1EAD72E-B4CC-480D-8515-8F1A9B671DF2}"/>
          </ac:spMkLst>
        </pc:spChg>
        <pc:spChg chg="add mod">
          <ac:chgData name="آهات مكتومة" userId="35531ba1d56b027a" providerId="LiveId" clId="{9F0AE325-E719-447F-9F93-F28A1E0E8F85}" dt="2021-03-04T03:58:24.907" v="189" actId="1035"/>
          <ac:spMkLst>
            <pc:docMk/>
            <pc:sldMk cId="2677200222" sldId="1296"/>
            <ac:spMk id="17" creationId="{6B378DC8-C771-4688-B833-9BF6204F1B47}"/>
          </ac:spMkLst>
        </pc:spChg>
        <pc:spChg chg="add mod">
          <ac:chgData name="آهات مكتومة" userId="35531ba1d56b027a" providerId="LiveId" clId="{9F0AE325-E719-447F-9F93-F28A1E0E8F85}" dt="2021-03-04T03:58:24.907" v="189" actId="1035"/>
          <ac:spMkLst>
            <pc:docMk/>
            <pc:sldMk cId="2677200222" sldId="1296"/>
            <ac:spMk id="19" creationId="{051392A6-0185-4A1B-B572-3D5CF661F15E}"/>
          </ac:spMkLst>
        </pc:spChg>
        <pc:spChg chg="add mod">
          <ac:chgData name="آهات مكتومة" userId="35531ba1d56b027a" providerId="LiveId" clId="{9F0AE325-E719-447F-9F93-F28A1E0E8F85}" dt="2021-03-04T04:38:23.061" v="784" actId="14861"/>
          <ac:spMkLst>
            <pc:docMk/>
            <pc:sldMk cId="2677200222" sldId="1296"/>
            <ac:spMk id="23" creationId="{A00AC0CE-F19F-49AD-B16E-16C23F431006}"/>
          </ac:spMkLst>
        </pc:spChg>
        <pc:spChg chg="add mod">
          <ac:chgData name="آهات مكتومة" userId="35531ba1d56b027a" providerId="LiveId" clId="{9F0AE325-E719-447F-9F93-F28A1E0E8F85}" dt="2021-03-04T04:38:09.114" v="782" actId="14861"/>
          <ac:spMkLst>
            <pc:docMk/>
            <pc:sldMk cId="2677200222" sldId="1296"/>
            <ac:spMk id="24" creationId="{E94C76D8-1C05-4B72-A8C4-AD3D5F8CEAFC}"/>
          </ac:spMkLst>
        </pc:spChg>
        <pc:spChg chg="add mod">
          <ac:chgData name="آهات مكتومة" userId="35531ba1d56b027a" providerId="LiveId" clId="{9F0AE325-E719-447F-9F93-F28A1E0E8F85}" dt="2021-03-04T04:38:56.937" v="793" actId="14861"/>
          <ac:spMkLst>
            <pc:docMk/>
            <pc:sldMk cId="2677200222" sldId="1296"/>
            <ac:spMk id="25" creationId="{27BDD502-13FF-4AF1-9AAE-DEB20B096CED}"/>
          </ac:spMkLst>
        </pc:spChg>
        <pc:spChg chg="add mod">
          <ac:chgData name="آهات مكتومة" userId="35531ba1d56b027a" providerId="LiveId" clId="{9F0AE325-E719-447F-9F93-F28A1E0E8F85}" dt="2021-03-04T04:39:31.933" v="814" actId="14861"/>
          <ac:spMkLst>
            <pc:docMk/>
            <pc:sldMk cId="2677200222" sldId="1296"/>
            <ac:spMk id="26" creationId="{DBC205FB-EB83-41E5-A2BA-23666B2A4782}"/>
          </ac:spMkLst>
        </pc:spChg>
        <pc:spChg chg="add mod">
          <ac:chgData name="آهات مكتومة" userId="35531ba1d56b027a" providerId="LiveId" clId="{9F0AE325-E719-447F-9F93-F28A1E0E8F85}" dt="2021-03-04T04:40:13.368" v="826" actId="14861"/>
          <ac:spMkLst>
            <pc:docMk/>
            <pc:sldMk cId="2677200222" sldId="1296"/>
            <ac:spMk id="27" creationId="{9E82708A-BB4D-4E86-AE41-2C34FAE01AA6}"/>
          </ac:spMkLst>
        </pc:spChg>
        <pc:picChg chg="mod">
          <ac:chgData name="آهات مكتومة" userId="35531ba1d56b027a" providerId="LiveId" clId="{9F0AE325-E719-447F-9F93-F28A1E0E8F85}" dt="2021-03-04T04:39:02.773" v="796" actId="1076"/>
          <ac:picMkLst>
            <pc:docMk/>
            <pc:sldMk cId="2677200222" sldId="1296"/>
            <ac:picMk id="3" creationId="{4CCB442C-BFA8-4BD2-97A1-5C88DE93E28B}"/>
          </ac:picMkLst>
        </pc:picChg>
        <pc:picChg chg="mod">
          <ac:chgData name="آهات مكتومة" userId="35531ba1d56b027a" providerId="LiveId" clId="{9F0AE325-E719-447F-9F93-F28A1E0E8F85}" dt="2021-03-04T03:57:56.691" v="184" actId="403"/>
          <ac:picMkLst>
            <pc:docMk/>
            <pc:sldMk cId="2677200222" sldId="1296"/>
            <ac:picMk id="13" creationId="{B7C44F10-3425-4ACF-BE20-25CF3A4CEFF8}"/>
          </ac:picMkLst>
        </pc:picChg>
        <pc:picChg chg="mod">
          <ac:chgData name="آهات مكتومة" userId="35531ba1d56b027a" providerId="LiveId" clId="{9F0AE325-E719-447F-9F93-F28A1E0E8F85}" dt="2021-03-04T03:57:56.691" v="184" actId="403"/>
          <ac:picMkLst>
            <pc:docMk/>
            <pc:sldMk cId="2677200222" sldId="1296"/>
            <ac:picMk id="14" creationId="{A007BE73-79D1-45A5-B761-6D16CFF3076C}"/>
          </ac:picMkLst>
        </pc:picChg>
        <pc:picChg chg="mod">
          <ac:chgData name="آهات مكتومة" userId="35531ba1d56b027a" providerId="LiveId" clId="{9F0AE325-E719-447F-9F93-F28A1E0E8F85}" dt="2021-03-04T03:57:56.691" v="184" actId="403"/>
          <ac:picMkLst>
            <pc:docMk/>
            <pc:sldMk cId="2677200222" sldId="1296"/>
            <ac:picMk id="101" creationId="{00000000-0000-0000-0000-000000000000}"/>
          </ac:picMkLst>
        </pc:picChg>
        <pc:picChg chg="mod">
          <ac:chgData name="آهات مكتومة" userId="35531ba1d56b027a" providerId="LiveId" clId="{9F0AE325-E719-447F-9F93-F28A1E0E8F85}" dt="2021-03-04T03:57:56.691" v="184" actId="403"/>
          <ac:picMkLst>
            <pc:docMk/>
            <pc:sldMk cId="2677200222" sldId="1296"/>
            <ac:picMk id="102" creationId="{00000000-0000-0000-0000-000000000000}"/>
          </ac:picMkLst>
        </pc:picChg>
        <pc:picChg chg="mod">
          <ac:chgData name="آهات مكتومة" userId="35531ba1d56b027a" providerId="LiveId" clId="{9F0AE325-E719-447F-9F93-F28A1E0E8F85}" dt="2021-03-04T03:57:56.691" v="184" actId="403"/>
          <ac:picMkLst>
            <pc:docMk/>
            <pc:sldMk cId="2677200222" sldId="1296"/>
            <ac:picMk id="106" creationId="{00000000-0000-0000-0000-000000000000}"/>
          </ac:picMkLst>
        </pc:picChg>
        <pc:cxnChg chg="add mod">
          <ac:chgData name="آهات مكتومة" userId="35531ba1d56b027a" providerId="LiveId" clId="{9F0AE325-E719-447F-9F93-F28A1E0E8F85}" dt="2021-03-04T03:57:56.691" v="184" actId="403"/>
          <ac:cxnSpMkLst>
            <pc:docMk/>
            <pc:sldMk cId="2677200222" sldId="1296"/>
            <ac:cxnSpMk id="4" creationId="{8D98735B-B4DF-4462-9D25-B257638A1CE5}"/>
          </ac:cxnSpMkLst>
        </pc:cxnChg>
        <pc:cxnChg chg="add mod">
          <ac:chgData name="آهات مكتومة" userId="35531ba1d56b027a" providerId="LiveId" clId="{9F0AE325-E719-447F-9F93-F28A1E0E8F85}" dt="2021-03-04T03:57:56.691" v="184" actId="403"/>
          <ac:cxnSpMkLst>
            <pc:docMk/>
            <pc:sldMk cId="2677200222" sldId="1296"/>
            <ac:cxnSpMk id="18" creationId="{1C9396B5-EEF1-4332-8AED-C1AEAA67791C}"/>
          </ac:cxnSpMkLst>
        </pc:cxnChg>
        <pc:cxnChg chg="add mod">
          <ac:chgData name="آهات مكتومة" userId="35531ba1d56b027a" providerId="LiveId" clId="{9F0AE325-E719-447F-9F93-F28A1E0E8F85}" dt="2021-03-04T03:59:18.743" v="210" actId="1037"/>
          <ac:cxnSpMkLst>
            <pc:docMk/>
            <pc:sldMk cId="2677200222" sldId="1296"/>
            <ac:cxnSpMk id="20" creationId="{41EFB359-893C-49E4-81B0-8E94B0058300}"/>
          </ac:cxnSpMkLst>
        </pc:cxnChg>
        <pc:cxnChg chg="add mod">
          <ac:chgData name="آهات مكتومة" userId="35531ba1d56b027a" providerId="LiveId" clId="{9F0AE325-E719-447F-9F93-F28A1E0E8F85}" dt="2021-03-04T04:00:05.192" v="224" actId="14861"/>
          <ac:cxnSpMkLst>
            <pc:docMk/>
            <pc:sldMk cId="2677200222" sldId="1296"/>
            <ac:cxnSpMk id="21" creationId="{BBD3D989-BE0E-4751-B631-F5BC8DB05E94}"/>
          </ac:cxnSpMkLst>
        </pc:cxnChg>
        <pc:cxnChg chg="add mod">
          <ac:chgData name="آهات مكتومة" userId="35531ba1d56b027a" providerId="LiveId" clId="{9F0AE325-E719-447F-9F93-F28A1E0E8F85}" dt="2021-03-04T04:00:29.200" v="333" actId="14861"/>
          <ac:cxnSpMkLst>
            <pc:docMk/>
            <pc:sldMk cId="2677200222" sldId="1296"/>
            <ac:cxnSpMk id="22" creationId="{2CC15DB3-8106-4DBB-BD23-2A8E9532D696}"/>
          </ac:cxnSpMkLst>
        </pc:cxnChg>
      </pc:sldChg>
      <pc:sldChg chg="addSp delSp modSp mod ord delAnim modAnim">
        <pc:chgData name="آهات مكتومة" userId="35531ba1d56b027a" providerId="LiveId" clId="{9F0AE325-E719-447F-9F93-F28A1E0E8F85}" dt="2021-03-04T04:12:11.584" v="430"/>
        <pc:sldMkLst>
          <pc:docMk/>
          <pc:sldMk cId="459823118" sldId="1304"/>
        </pc:sldMkLst>
        <pc:spChg chg="add mod">
          <ac:chgData name="آهات مكتومة" userId="35531ba1d56b027a" providerId="LiveId" clId="{9F0AE325-E719-447F-9F93-F28A1E0E8F85}" dt="2021-03-04T04:04:13.614" v="363" actId="1076"/>
          <ac:spMkLst>
            <pc:docMk/>
            <pc:sldMk cId="459823118" sldId="1304"/>
            <ac:spMk id="5" creationId="{FB3A3D5C-2645-4F5F-99D1-B0F4454CADD5}"/>
          </ac:spMkLst>
        </pc:spChg>
        <pc:spChg chg="add del mod">
          <ac:chgData name="آهات مكتومة" userId="35531ba1d56b027a" providerId="LiveId" clId="{9F0AE325-E719-447F-9F93-F28A1E0E8F85}" dt="2021-03-04T04:05:18.907" v="381" actId="478"/>
          <ac:spMkLst>
            <pc:docMk/>
            <pc:sldMk cId="459823118" sldId="1304"/>
            <ac:spMk id="6" creationId="{98074791-917E-4979-B5E0-ED5A73ECF1F9}"/>
          </ac:spMkLst>
        </pc:spChg>
        <pc:spChg chg="add del mod">
          <ac:chgData name="آهات مكتومة" userId="35531ba1d56b027a" providerId="LiveId" clId="{9F0AE325-E719-447F-9F93-F28A1E0E8F85}" dt="2021-03-04T04:05:16.726" v="379" actId="478"/>
          <ac:spMkLst>
            <pc:docMk/>
            <pc:sldMk cId="459823118" sldId="1304"/>
            <ac:spMk id="7" creationId="{15B812AB-C835-4A41-8EE0-3533ABE3CAEF}"/>
          </ac:spMkLst>
        </pc:spChg>
        <pc:spChg chg="add del mod">
          <ac:chgData name="آهات مكتومة" userId="35531ba1d56b027a" providerId="LiveId" clId="{9F0AE325-E719-447F-9F93-F28A1E0E8F85}" dt="2021-03-04T04:05:21.739" v="383" actId="478"/>
          <ac:spMkLst>
            <pc:docMk/>
            <pc:sldMk cId="459823118" sldId="1304"/>
            <ac:spMk id="8" creationId="{15213B74-0B61-428F-B290-4A8E9001285D}"/>
          </ac:spMkLst>
        </pc:spChg>
        <pc:spChg chg="add mod">
          <ac:chgData name="آهات مكتومة" userId="35531ba1d56b027a" providerId="LiveId" clId="{9F0AE325-E719-447F-9F93-F28A1E0E8F85}" dt="2021-03-04T04:07:19.615" v="400" actId="1076"/>
          <ac:spMkLst>
            <pc:docMk/>
            <pc:sldMk cId="459823118" sldId="1304"/>
            <ac:spMk id="9" creationId="{5E83A91C-FFB9-4350-9E5E-06D50F2AAF81}"/>
          </ac:spMkLst>
        </pc:spChg>
        <pc:spChg chg="add mod">
          <ac:chgData name="آهات مكتومة" userId="35531ba1d56b027a" providerId="LiveId" clId="{9F0AE325-E719-447F-9F93-F28A1E0E8F85}" dt="2021-03-04T04:07:10.529" v="399" actId="1076"/>
          <ac:spMkLst>
            <pc:docMk/>
            <pc:sldMk cId="459823118" sldId="1304"/>
            <ac:spMk id="10" creationId="{460E7ABA-9CB6-40C7-9C31-CD251D23B343}"/>
          </ac:spMkLst>
        </pc:spChg>
        <pc:spChg chg="add del mod">
          <ac:chgData name="آهات مكتومة" userId="35531ba1d56b027a" providerId="LiveId" clId="{9F0AE325-E719-447F-9F93-F28A1E0E8F85}" dt="2021-03-04T04:05:23.988" v="385" actId="478"/>
          <ac:spMkLst>
            <pc:docMk/>
            <pc:sldMk cId="459823118" sldId="1304"/>
            <ac:spMk id="11" creationId="{B5911A4C-6169-4BC0-9321-7123A74B8594}"/>
          </ac:spMkLst>
        </pc:spChg>
        <pc:spChg chg="add mod">
          <ac:chgData name="آهات مكتومة" userId="35531ba1d56b027a" providerId="LiveId" clId="{9F0AE325-E719-447F-9F93-F28A1E0E8F85}" dt="2021-03-04T04:06:18.675" v="391" actId="1076"/>
          <ac:spMkLst>
            <pc:docMk/>
            <pc:sldMk cId="459823118" sldId="1304"/>
            <ac:spMk id="12" creationId="{1C63CB48-91ED-400C-80D4-2C4354B62366}"/>
          </ac:spMkLst>
        </pc:spChg>
        <pc:spChg chg="add mod">
          <ac:chgData name="آهات مكتومة" userId="35531ba1d56b027a" providerId="LiveId" clId="{9F0AE325-E719-447F-9F93-F28A1E0E8F85}" dt="2021-03-04T04:06:31.840" v="394" actId="1076"/>
          <ac:spMkLst>
            <pc:docMk/>
            <pc:sldMk cId="459823118" sldId="1304"/>
            <ac:spMk id="13" creationId="{0497C5DD-CAAD-4ED7-AC02-5D3D17E757FA}"/>
          </ac:spMkLst>
        </pc:spChg>
        <pc:spChg chg="add mod">
          <ac:chgData name="آهات مكتومة" userId="35531ba1d56b027a" providerId="LiveId" clId="{9F0AE325-E719-447F-9F93-F28A1E0E8F85}" dt="2021-03-04T04:06:43.260" v="395" actId="1076"/>
          <ac:spMkLst>
            <pc:docMk/>
            <pc:sldMk cId="459823118" sldId="1304"/>
            <ac:spMk id="14" creationId="{F85E58C5-C647-4FF0-A8B2-5D4DE8022A8A}"/>
          </ac:spMkLst>
        </pc:spChg>
        <pc:spChg chg="add mod">
          <ac:chgData name="آهات مكتومة" userId="35531ba1d56b027a" providerId="LiveId" clId="{9F0AE325-E719-447F-9F93-F28A1E0E8F85}" dt="2021-03-04T04:06:52.348" v="396" actId="1076"/>
          <ac:spMkLst>
            <pc:docMk/>
            <pc:sldMk cId="459823118" sldId="1304"/>
            <ac:spMk id="15" creationId="{EA81B9FC-2F90-454C-BA21-BF00B404B3D1}"/>
          </ac:spMkLst>
        </pc:spChg>
        <pc:spChg chg="add mod">
          <ac:chgData name="آهات مكتومة" userId="35531ba1d56b027a" providerId="LiveId" clId="{9F0AE325-E719-447F-9F93-F28A1E0E8F85}" dt="2021-03-04T04:05:07.501" v="374" actId="571"/>
          <ac:spMkLst>
            <pc:docMk/>
            <pc:sldMk cId="459823118" sldId="1304"/>
            <ac:spMk id="16" creationId="{8FAE46E6-DD31-4B59-89B8-341B63F655E2}"/>
          </ac:spMkLst>
        </pc:spChg>
        <pc:spChg chg="add mod">
          <ac:chgData name="آهات مكتومة" userId="35531ba1d56b027a" providerId="LiveId" clId="{9F0AE325-E719-447F-9F93-F28A1E0E8F85}" dt="2021-03-04T04:05:07.501" v="374" actId="571"/>
          <ac:spMkLst>
            <pc:docMk/>
            <pc:sldMk cId="459823118" sldId="1304"/>
            <ac:spMk id="17" creationId="{299C351A-DC31-46E3-9132-0103226713DA}"/>
          </ac:spMkLst>
        </pc:spChg>
        <pc:spChg chg="add mod">
          <ac:chgData name="آهات مكتومة" userId="35531ba1d56b027a" providerId="LiveId" clId="{9F0AE325-E719-447F-9F93-F28A1E0E8F85}" dt="2021-03-04T04:05:07.501" v="374" actId="571"/>
          <ac:spMkLst>
            <pc:docMk/>
            <pc:sldMk cId="459823118" sldId="1304"/>
            <ac:spMk id="18" creationId="{955D3E1F-52A7-4B63-BB3C-44BB61EBD0F3}"/>
          </ac:spMkLst>
        </pc:spChg>
        <pc:spChg chg="add mod">
          <ac:chgData name="آهات مكتومة" userId="35531ba1d56b027a" providerId="LiveId" clId="{9F0AE325-E719-447F-9F93-F28A1E0E8F85}" dt="2021-03-04T04:05:07.501" v="374" actId="571"/>
          <ac:spMkLst>
            <pc:docMk/>
            <pc:sldMk cId="459823118" sldId="1304"/>
            <ac:spMk id="19" creationId="{AD9B604A-EC4C-42E5-9E34-ABB9DAE4A0A5}"/>
          </ac:spMkLst>
        </pc:spChg>
        <pc:picChg chg="mod">
          <ac:chgData name="آهات مكتومة" userId="35531ba1d56b027a" providerId="LiveId" clId="{9F0AE325-E719-447F-9F93-F28A1E0E8F85}" dt="2021-03-04T04:06:58.102" v="398" actId="1076"/>
          <ac:picMkLst>
            <pc:docMk/>
            <pc:sldMk cId="459823118" sldId="1304"/>
            <ac:picMk id="102" creationId="{00000000-0000-0000-0000-000000000000}"/>
          </ac:picMkLst>
        </pc:picChg>
      </pc:sldChg>
      <pc:sldChg chg="addSp delSp modSp add mod delAnim modAnim">
        <pc:chgData name="آهات مكتومة" userId="35531ba1d56b027a" providerId="LiveId" clId="{9F0AE325-E719-447F-9F93-F28A1E0E8F85}" dt="2021-03-05T18:46:24.520" v="1318" actId="1038"/>
        <pc:sldMkLst>
          <pc:docMk/>
          <pc:sldMk cId="164743688" sldId="1305"/>
        </pc:sldMkLst>
        <pc:spChg chg="add del">
          <ac:chgData name="آهات مكتومة" userId="35531ba1d56b027a" providerId="LiveId" clId="{9F0AE325-E719-447F-9F93-F28A1E0E8F85}" dt="2021-03-05T18:29:15.133" v="1101"/>
          <ac:spMkLst>
            <pc:docMk/>
            <pc:sldMk cId="164743688" sldId="1305"/>
            <ac:spMk id="2" creationId="{FCD9DBA6-4F71-4B1D-A703-89A7FDE6C630}"/>
          </ac:spMkLst>
        </pc:spChg>
        <pc:spChg chg="add mod">
          <ac:chgData name="آهات مكتومة" userId="35531ba1d56b027a" providerId="LiveId" clId="{9F0AE325-E719-447F-9F93-F28A1E0E8F85}" dt="2021-03-05T18:37:35.642" v="1160" actId="1076"/>
          <ac:spMkLst>
            <pc:docMk/>
            <pc:sldMk cId="164743688" sldId="1305"/>
            <ac:spMk id="23" creationId="{0EA1155E-82FF-4D31-8C2D-785542053A33}"/>
          </ac:spMkLst>
        </pc:spChg>
        <pc:spChg chg="add mod">
          <ac:chgData name="آهات مكتومة" userId="35531ba1d56b027a" providerId="LiveId" clId="{9F0AE325-E719-447F-9F93-F28A1E0E8F85}" dt="2021-03-05T18:43:58.798" v="1231" actId="14100"/>
          <ac:spMkLst>
            <pc:docMk/>
            <pc:sldMk cId="164743688" sldId="1305"/>
            <ac:spMk id="24" creationId="{7BA27356-4EB2-4C9C-BE7E-B4F008531BEC}"/>
          </ac:spMkLst>
        </pc:spChg>
        <pc:spChg chg="del">
          <ac:chgData name="آهات مكتومة" userId="35531ba1d56b027a" providerId="LiveId" clId="{9F0AE325-E719-447F-9F93-F28A1E0E8F85}" dt="2021-03-05T18:25:19.218" v="1097" actId="478"/>
          <ac:spMkLst>
            <pc:docMk/>
            <pc:sldMk cId="164743688" sldId="1305"/>
            <ac:spMk id="28" creationId="{F25091B2-4493-40CA-B137-0B9AF729E796}"/>
          </ac:spMkLst>
        </pc:spChg>
        <pc:spChg chg="add mod">
          <ac:chgData name="آهات مكتومة" userId="35531ba1d56b027a" providerId="LiveId" clId="{9F0AE325-E719-447F-9F93-F28A1E0E8F85}" dt="2021-03-05T18:46:20.796" v="1294" actId="14100"/>
          <ac:spMkLst>
            <pc:docMk/>
            <pc:sldMk cId="164743688" sldId="1305"/>
            <ac:spMk id="29" creationId="{4A0B78F6-77D9-426A-B010-D2B65043F694}"/>
          </ac:spMkLst>
        </pc:spChg>
        <pc:picChg chg="add mod">
          <ac:chgData name="آهات مكتومة" userId="35531ba1d56b027a" providerId="LiveId" clId="{9F0AE325-E719-447F-9F93-F28A1E0E8F85}" dt="2021-03-05T18:40:51.342" v="1168" actId="14100"/>
          <ac:picMkLst>
            <pc:docMk/>
            <pc:sldMk cId="164743688" sldId="1305"/>
            <ac:picMk id="3" creationId="{C5002A50-16F9-4EC0-AC7A-DDC4AD11AE3F}"/>
          </ac:picMkLst>
        </pc:picChg>
        <pc:picChg chg="mod">
          <ac:chgData name="آهات مكتومة" userId="35531ba1d56b027a" providerId="LiveId" clId="{9F0AE325-E719-447F-9F93-F28A1E0E8F85}" dt="2021-03-05T18:40:54.122" v="1175" actId="1036"/>
          <ac:picMkLst>
            <pc:docMk/>
            <pc:sldMk cId="164743688" sldId="1305"/>
            <ac:picMk id="27" creationId="{5EF10FD3-B07A-4DD9-BEDC-43C7207A6B8C}"/>
          </ac:picMkLst>
        </pc:picChg>
        <pc:picChg chg="add mod">
          <ac:chgData name="آهات مكتومة" userId="35531ba1d56b027a" providerId="LiveId" clId="{9F0AE325-E719-447F-9F93-F28A1E0E8F85}" dt="2021-03-05T18:46:24.520" v="1318" actId="1038"/>
          <ac:picMkLst>
            <pc:docMk/>
            <pc:sldMk cId="164743688" sldId="1305"/>
            <ac:picMk id="30" creationId="{2AE03A39-FB68-4FF4-A7B2-D26B0610627F}"/>
          </ac:picMkLst>
        </pc:picChg>
        <pc:picChg chg="mod">
          <ac:chgData name="آهات مكتومة" userId="35531ba1d56b027a" providerId="LiveId" clId="{9F0AE325-E719-447F-9F93-F28A1E0E8F85}" dt="2021-03-05T18:37:30.815" v="1159" actId="1036"/>
          <ac:picMkLst>
            <pc:docMk/>
            <pc:sldMk cId="164743688" sldId="1305"/>
            <ac:picMk id="1026" creationId="{4BBC59BC-9447-453E-AFDE-D51FEA7CEDDA}"/>
          </ac:picMkLst>
        </pc:picChg>
        <pc:picChg chg="add del mod">
          <ac:chgData name="آهات مكتومة" userId="35531ba1d56b027a" providerId="LiveId" clId="{9F0AE325-E719-447F-9F93-F28A1E0E8F85}" dt="2021-03-05T18:43:59.301" v="1232"/>
          <ac:picMkLst>
            <pc:docMk/>
            <pc:sldMk cId="164743688" sldId="1305"/>
            <ac:picMk id="2052" creationId="{D3E635B5-D38B-47EC-89FA-A9BB03FBB755}"/>
          </ac:picMkLst>
        </pc:picChg>
        <pc:picChg chg="add mod">
          <ac:chgData name="آهات مكتومة" userId="35531ba1d56b027a" providerId="LiveId" clId="{9F0AE325-E719-447F-9F93-F28A1E0E8F85}" dt="2021-03-05T18:44:12.300" v="1235" actId="1076"/>
          <ac:picMkLst>
            <pc:docMk/>
            <pc:sldMk cId="164743688" sldId="1305"/>
            <ac:picMk id="2054" creationId="{246C141A-166B-4302-9EC1-E9E5D6B2027B}"/>
          </ac:picMkLst>
        </pc:picChg>
      </pc:sldChg>
      <pc:sldChg chg="addSp modSp new del">
        <pc:chgData name="آهات مكتومة" userId="35531ba1d56b027a" providerId="LiveId" clId="{9F0AE325-E719-447F-9F93-F28A1E0E8F85}" dt="2021-03-05T18:11:42.229" v="1059" actId="47"/>
        <pc:sldMkLst>
          <pc:docMk/>
          <pc:sldMk cId="3172204905" sldId="1305"/>
        </pc:sldMkLst>
        <pc:picChg chg="add mod">
          <ac:chgData name="آهات مكتومة" userId="35531ba1d56b027a" providerId="LiveId" clId="{9F0AE325-E719-447F-9F93-F28A1E0E8F85}" dt="2021-03-05T18:11:35.474" v="1057" actId="1076"/>
          <ac:picMkLst>
            <pc:docMk/>
            <pc:sldMk cId="3172204905" sldId="1305"/>
            <ac:picMk id="3" creationId="{6B68CD38-F733-4AFF-A815-5C818EF7287A}"/>
          </ac:picMkLst>
        </pc:picChg>
        <pc:picChg chg="add mod">
          <ac:chgData name="آهات مكتومة" userId="35531ba1d56b027a" providerId="LiveId" clId="{9F0AE325-E719-447F-9F93-F28A1E0E8F85}" dt="2021-03-05T18:11:37.537" v="1058" actId="1076"/>
          <ac:picMkLst>
            <pc:docMk/>
            <pc:sldMk cId="3172204905" sldId="1305"/>
            <ac:picMk id="1026" creationId="{CA25D5B4-E9FA-4A08-BB16-7B2E3D94B65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6916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9011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7648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962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0674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054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9007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53602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531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3800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909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91989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06765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024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3392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856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664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6017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2888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11309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818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84954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9954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7760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228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7095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366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222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48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0396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9924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4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12" Type="http://schemas.openxmlformats.org/officeDocument/2006/relationships/image" Target="../media/image48.jpeg"/><Relationship Id="rId17" Type="http://schemas.openxmlformats.org/officeDocument/2006/relationships/image" Target="../media/image52.png"/><Relationship Id="rId2" Type="http://schemas.openxmlformats.org/officeDocument/2006/relationships/audio" Target="../media/media1.mp3"/><Relationship Id="rId16" Type="http://schemas.openxmlformats.org/officeDocument/2006/relationships/image" Target="../media/image51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44.jpeg"/><Relationship Id="rId5" Type="http://schemas.openxmlformats.org/officeDocument/2006/relationships/image" Target="../media/image3.jpg"/><Relationship Id="rId15" Type="http://schemas.openxmlformats.org/officeDocument/2006/relationships/image" Target="../media/image47.jpeg"/><Relationship Id="rId10" Type="http://schemas.openxmlformats.org/officeDocument/2006/relationships/image" Target="../media/image43.jpe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1.jpeg"/><Relationship Id="rId1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12" Type="http://schemas.openxmlformats.org/officeDocument/2006/relationships/hyperlink" Target="https://wordwall.net/resource/11788094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3.jpg"/><Relationship Id="rId21" Type="http://schemas.openxmlformats.org/officeDocument/2006/relationships/hyperlink" Target="https://pixabay.com/en/light-lamp-lighting-ceiling-575854/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24" Type="http://schemas.openxmlformats.org/officeDocument/2006/relationships/image" Target="../media/image21.png"/><Relationship Id="rId5" Type="http://schemas.openxmlformats.org/officeDocument/2006/relationships/image" Target="../media/image5.png"/><Relationship Id="rId15" Type="http://schemas.openxmlformats.org/officeDocument/2006/relationships/image" Target="../media/image14.svg"/><Relationship Id="rId23" Type="http://schemas.openxmlformats.org/officeDocument/2006/relationships/image" Target="../media/image20.jpeg"/><Relationship Id="rId10" Type="http://schemas.openxmlformats.org/officeDocument/2006/relationships/image" Target="../media/image10.png"/><Relationship Id="rId19" Type="http://schemas.openxmlformats.org/officeDocument/2006/relationships/hyperlink" Target="http://www.pngall.com/clock-png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jpg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39.png"/><Relationship Id="rId3" Type="http://schemas.openxmlformats.org/officeDocument/2006/relationships/image" Target="../media/image3.jpg"/><Relationship Id="rId21" Type="http://schemas.openxmlformats.org/officeDocument/2006/relationships/image" Target="../media/image55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52.png"/><Relationship Id="rId5" Type="http://schemas.openxmlformats.org/officeDocument/2006/relationships/image" Target="../media/image3.jp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20.xml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.jp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11" Type="http://schemas.openxmlformats.org/officeDocument/2006/relationships/image" Target="../media/image51.png"/><Relationship Id="rId5" Type="http://schemas.openxmlformats.org/officeDocument/2006/relationships/image" Target="../media/image3.jpg"/><Relationship Id="rId10" Type="http://schemas.openxmlformats.org/officeDocument/2006/relationships/image" Target="../media/image62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65.jp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19.png"/><Relationship Id="rId3" Type="http://schemas.openxmlformats.org/officeDocument/2006/relationships/image" Target="../media/image3.jpg"/><Relationship Id="rId21" Type="http://schemas.openxmlformats.org/officeDocument/2006/relationships/image" Target="../media/image70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68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8.png"/><Relationship Id="rId5" Type="http://schemas.openxmlformats.org/officeDocument/2006/relationships/image" Target="../media/image5.png"/><Relationship Id="rId10" Type="http://schemas.openxmlformats.org/officeDocument/2006/relationships/image" Target="../media/image72.png"/><Relationship Id="rId4" Type="http://schemas.openxmlformats.org/officeDocument/2006/relationships/image" Target="../media/image4.png"/><Relationship Id="rId9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8.png"/><Relationship Id="rId5" Type="http://schemas.openxmlformats.org/officeDocument/2006/relationships/image" Target="../media/image5.png"/><Relationship Id="rId10" Type="http://schemas.openxmlformats.org/officeDocument/2006/relationships/image" Target="../media/image72.png"/><Relationship Id="rId4" Type="http://schemas.openxmlformats.org/officeDocument/2006/relationships/image" Target="../media/image4.png"/><Relationship Id="rId9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18" Type="http://schemas.openxmlformats.org/officeDocument/2006/relationships/hyperlink" Target="https://pixabay.com/en/light-lamp-lighting-ceiling-575854/" TargetMode="External"/><Relationship Id="rId3" Type="http://schemas.openxmlformats.org/officeDocument/2006/relationships/image" Target="../media/image3.jpg"/><Relationship Id="rId21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8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://www.pngall.com/clock-png" TargetMode="Externa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14.sv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23" Type="http://schemas.openxmlformats.org/officeDocument/2006/relationships/image" Target="../media/image13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8.png"/><Relationship Id="rId5" Type="http://schemas.openxmlformats.org/officeDocument/2006/relationships/image" Target="../media/image5.png"/><Relationship Id="rId10" Type="http://schemas.openxmlformats.org/officeDocument/2006/relationships/image" Target="../media/image72.png"/><Relationship Id="rId4" Type="http://schemas.openxmlformats.org/officeDocument/2006/relationships/image" Target="../media/image4.png"/><Relationship Id="rId9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8.png"/><Relationship Id="rId5" Type="http://schemas.openxmlformats.org/officeDocument/2006/relationships/image" Target="../media/image5.png"/><Relationship Id="rId10" Type="http://schemas.openxmlformats.org/officeDocument/2006/relationships/image" Target="../media/image72.png"/><Relationship Id="rId4" Type="http://schemas.openxmlformats.org/officeDocument/2006/relationships/image" Target="../media/image4.png"/><Relationship Id="rId9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8.png"/><Relationship Id="rId5" Type="http://schemas.openxmlformats.org/officeDocument/2006/relationships/image" Target="../media/image5.png"/><Relationship Id="rId10" Type="http://schemas.openxmlformats.org/officeDocument/2006/relationships/image" Target="../media/image72.png"/><Relationship Id="rId4" Type="http://schemas.openxmlformats.org/officeDocument/2006/relationships/image" Target="../media/image4.png"/><Relationship Id="rId9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8.png"/><Relationship Id="rId5" Type="http://schemas.openxmlformats.org/officeDocument/2006/relationships/image" Target="../media/image5.png"/><Relationship Id="rId10" Type="http://schemas.openxmlformats.org/officeDocument/2006/relationships/image" Target="../media/image73.png"/><Relationship Id="rId4" Type="http://schemas.openxmlformats.org/officeDocument/2006/relationships/image" Target="../media/image4.png"/><Relationship Id="rId9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7.png"/><Relationship Id="rId18" Type="http://schemas.openxmlformats.org/officeDocument/2006/relationships/image" Target="../media/image20.jpeg"/><Relationship Id="rId3" Type="http://schemas.openxmlformats.org/officeDocument/2006/relationships/image" Target="../media/image3.jpg"/><Relationship Id="rId21" Type="http://schemas.openxmlformats.org/officeDocument/2006/relationships/image" Target="../media/image27.jpe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6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7.png"/><Relationship Id="rId18" Type="http://schemas.openxmlformats.org/officeDocument/2006/relationships/image" Target="../media/image20.jpeg"/><Relationship Id="rId3" Type="http://schemas.openxmlformats.org/officeDocument/2006/relationships/image" Target="../media/image3.jpg"/><Relationship Id="rId21" Type="http://schemas.openxmlformats.org/officeDocument/2006/relationships/image" Target="../media/image27.jpe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openxmlformats.org/officeDocument/2006/relationships/image" Target="../media/image29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6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11.png"/><Relationship Id="rId26" Type="http://schemas.openxmlformats.org/officeDocument/2006/relationships/image" Target="../media/image32.jpeg"/><Relationship Id="rId3" Type="http://schemas.openxmlformats.org/officeDocument/2006/relationships/image" Target="../media/image3.jpg"/><Relationship Id="rId21" Type="http://schemas.openxmlformats.org/officeDocument/2006/relationships/image" Target="../media/image31.sv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30.png"/><Relationship Id="rId29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24" Type="http://schemas.openxmlformats.org/officeDocument/2006/relationships/image" Target="../media/image20.jpe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openxmlformats.org/officeDocument/2006/relationships/image" Target="../media/image14.svg"/><Relationship Id="rId28" Type="http://schemas.openxmlformats.org/officeDocument/2006/relationships/image" Target="../media/image34.jpe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2.sv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13.png"/><Relationship Id="rId27" Type="http://schemas.openxmlformats.org/officeDocument/2006/relationships/image" Target="../media/image33.jpeg"/><Relationship Id="rId30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3.jpg"/><Relationship Id="rId21" Type="http://schemas.openxmlformats.org/officeDocument/2006/relationships/image" Target="../media/image20.jpe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17" Type="http://schemas.openxmlformats.org/officeDocument/2006/relationships/hyperlink" Target="https://pixabay.com/en/light-lamp-lighting-ceiling-575854/" TargetMode="Externa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5" Type="http://schemas.openxmlformats.org/officeDocument/2006/relationships/image" Target="../media/image5.png"/><Relationship Id="rId15" Type="http://schemas.openxmlformats.org/officeDocument/2006/relationships/hyperlink" Target="http://www.pngall.com/clock-png" TargetMode="External"/><Relationship Id="rId10" Type="http://schemas.openxmlformats.org/officeDocument/2006/relationships/image" Target="../media/image10.png"/><Relationship Id="rId19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openxmlformats.org/officeDocument/2006/relationships/image" Target="../media/image25.png"/><Relationship Id="rId14" Type="http://schemas.openxmlformats.org/officeDocument/2006/relationships/image" Target="../media/image17.png"/><Relationship Id="rId2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39.png"/><Relationship Id="rId3" Type="http://schemas.openxmlformats.org/officeDocument/2006/relationships/image" Target="../media/image3.jpg"/><Relationship Id="rId21" Type="http://schemas.openxmlformats.org/officeDocument/2006/relationships/image" Target="../media/image40.jpe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aptop wave">
            <a:extLst>
              <a:ext uri="{FF2B5EF4-FFF2-40B4-BE49-F238E27FC236}">
                <a16:creationId xmlns:a16="http://schemas.microsoft.com/office/drawing/2014/main" id="{1E827A61-6485-47C9-AF23-6C8A37249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27889" r="13791" b="3241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ptop wave">
            <a:extLst>
              <a:ext uri="{FF2B5EF4-FFF2-40B4-BE49-F238E27FC236}">
                <a16:creationId xmlns:a16="http://schemas.microsoft.com/office/drawing/2014/main" id="{4E6FC515-9CE2-4DA3-9BC4-6ADA6FA5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6" y="-378619"/>
            <a:ext cx="6650831" cy="540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7FDAEF34-9B5B-4BF4-9475-986CAECBF69E}"/>
              </a:ext>
            </a:extLst>
          </p:cNvPr>
          <p:cNvSpPr/>
          <p:nvPr/>
        </p:nvSpPr>
        <p:spPr>
          <a:xfrm>
            <a:off x="1333500" y="114300"/>
            <a:ext cx="2255520" cy="960120"/>
          </a:xfrm>
          <a:prstGeom prst="wedgeRoundRectCallout">
            <a:avLst>
              <a:gd name="adj1" fmla="val 58591"/>
              <a:gd name="adj2" fmla="val 10059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Hello My lovely students</a:t>
            </a:r>
          </a:p>
          <a:p>
            <a:pPr algn="ctr"/>
            <a:r>
              <a:rPr lang="en-US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I’m </a:t>
            </a:r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y</a:t>
            </a:r>
            <a:r>
              <a:rPr lang="en-US" sz="1400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our </a:t>
            </a:r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teacher</a:t>
            </a:r>
          </a:p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Hanan AlShobaily</a:t>
            </a:r>
            <a:endParaRPr lang="ar-SA" sz="1400" b="1" dirty="0">
              <a:ln w="0"/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804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90F51EC1-3811-4906-8CE9-26A59E1858B6}"/>
              </a:ext>
            </a:extLst>
          </p:cNvPr>
          <p:cNvSpPr txBox="1"/>
          <p:nvPr/>
        </p:nvSpPr>
        <p:spPr>
          <a:xfrm>
            <a:off x="320972" y="326329"/>
            <a:ext cx="451010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rgbClr val="EB4A30"/>
                </a:solidFill>
                <a:latin typeface="+mn-lt"/>
              </a:rPr>
              <a:t>What could have happened?</a:t>
            </a:r>
          </a:p>
        </p:txBody>
      </p:sp>
      <p:pic>
        <p:nvPicPr>
          <p:cNvPr id="6" name="Hotel">
            <a:extLst>
              <a:ext uri="{FF2B5EF4-FFF2-40B4-BE49-F238E27FC236}">
                <a16:creationId xmlns:a16="http://schemas.microsoft.com/office/drawing/2014/main" id="{39C67D69-6D77-4D77-BC3F-72977B6C5B10}"/>
              </a:ext>
            </a:extLst>
          </p:cNvPr>
          <p:cNvPicPr/>
          <p:nvPr/>
        </p:nvPicPr>
        <p:blipFill>
          <a:blip r:embed="rId6"/>
          <a:srcRect t="-169" b="169"/>
          <a:stretch/>
        </p:blipFill>
        <p:spPr>
          <a:xfrm>
            <a:off x="2902442" y="1813560"/>
            <a:ext cx="5968155" cy="26562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glow rad="63500">
              <a:srgbClr val="EB4A30">
                <a:alpha val="4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9F700AC-B37A-4254-932A-728FF7E84CC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2642" y="144780"/>
            <a:ext cx="2130617" cy="1557246"/>
          </a:xfrm>
          <a:prstGeom prst="rect">
            <a:avLst/>
          </a:prstGeom>
        </p:spPr>
      </p:pic>
      <p:sp>
        <p:nvSpPr>
          <p:cNvPr id="11" name="Rectangle 9">
            <a:extLst>
              <a:ext uri="{FF2B5EF4-FFF2-40B4-BE49-F238E27FC236}">
                <a16:creationId xmlns:a16="http://schemas.microsoft.com/office/drawing/2014/main" id="{E3C14CFE-F9C4-4E96-B0F9-C3865959B159}"/>
              </a:ext>
            </a:extLst>
          </p:cNvPr>
          <p:cNvSpPr/>
          <p:nvPr/>
        </p:nvSpPr>
        <p:spPr>
          <a:xfrm>
            <a:off x="372602" y="1696646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train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8A86CD84-9B57-412C-9CC7-CB1F51318D6D}"/>
              </a:ext>
            </a:extLst>
          </p:cNvPr>
          <p:cNvSpPr/>
          <p:nvPr/>
        </p:nvSpPr>
        <p:spPr>
          <a:xfrm>
            <a:off x="375461" y="2153523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accident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4423205C-DD19-4C95-A878-94F293106B7B}"/>
              </a:ext>
            </a:extLst>
          </p:cNvPr>
          <p:cNvSpPr/>
          <p:nvPr/>
        </p:nvSpPr>
        <p:spPr>
          <a:xfrm>
            <a:off x="372602" y="2644632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crash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A85215CF-9D22-4A9C-81B3-3A14FCF1297D}"/>
              </a:ext>
            </a:extLst>
          </p:cNvPr>
          <p:cNvSpPr/>
          <p:nvPr/>
        </p:nvSpPr>
        <p:spPr>
          <a:xfrm>
            <a:off x="372602" y="3509580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hotel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2B549B1B-3110-483F-B76D-C71F65442907}"/>
              </a:ext>
            </a:extLst>
          </p:cNvPr>
          <p:cNvSpPr/>
          <p:nvPr/>
        </p:nvSpPr>
        <p:spPr>
          <a:xfrm>
            <a:off x="382773" y="3108033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house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E599107D-6F47-46F8-A6D9-38409EC754EA}"/>
              </a:ext>
            </a:extLst>
          </p:cNvPr>
          <p:cNvSpPr/>
          <p:nvPr/>
        </p:nvSpPr>
        <p:spPr>
          <a:xfrm>
            <a:off x="382773" y="3925737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Off track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1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90F51EC1-3811-4906-8CE9-26A59E1858B6}"/>
              </a:ext>
            </a:extLst>
          </p:cNvPr>
          <p:cNvSpPr txBox="1"/>
          <p:nvPr/>
        </p:nvSpPr>
        <p:spPr>
          <a:xfrm>
            <a:off x="320972" y="326329"/>
            <a:ext cx="451010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rgbClr val="EB4A30"/>
                </a:solidFill>
                <a:latin typeface="+mn-lt"/>
              </a:rPr>
              <a:t>What could have happened?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E3C14CFE-F9C4-4E96-B0F9-C3865959B159}"/>
              </a:ext>
            </a:extLst>
          </p:cNvPr>
          <p:cNvSpPr/>
          <p:nvPr/>
        </p:nvSpPr>
        <p:spPr>
          <a:xfrm>
            <a:off x="360594" y="1646601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truck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8A86CD84-9B57-412C-9CC7-CB1F51318D6D}"/>
              </a:ext>
            </a:extLst>
          </p:cNvPr>
          <p:cNvSpPr/>
          <p:nvPr/>
        </p:nvSpPr>
        <p:spPr>
          <a:xfrm>
            <a:off x="360594" y="2051655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accident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4423205C-DD19-4C95-A878-94F293106B7B}"/>
              </a:ext>
            </a:extLst>
          </p:cNvPr>
          <p:cNvSpPr/>
          <p:nvPr/>
        </p:nvSpPr>
        <p:spPr>
          <a:xfrm>
            <a:off x="368352" y="2497924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crash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A85215CF-9D22-4A9C-81B3-3A14FCF1297D}"/>
              </a:ext>
            </a:extLst>
          </p:cNvPr>
          <p:cNvSpPr/>
          <p:nvPr/>
        </p:nvSpPr>
        <p:spPr>
          <a:xfrm>
            <a:off x="384680" y="3376042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road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2B549B1B-3110-483F-B76D-C71F65442907}"/>
              </a:ext>
            </a:extLst>
          </p:cNvPr>
          <p:cNvSpPr/>
          <p:nvPr/>
        </p:nvSpPr>
        <p:spPr>
          <a:xfrm>
            <a:off x="384680" y="2952357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Flat tire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7" name="Truck">
            <a:extLst>
              <a:ext uri="{FF2B5EF4-FFF2-40B4-BE49-F238E27FC236}">
                <a16:creationId xmlns:a16="http://schemas.microsoft.com/office/drawing/2014/main" id="{1809AC39-EE48-4585-99F3-6CA70A5E5F1D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2890434" y="1769193"/>
            <a:ext cx="5992171" cy="27048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glow rad="63500">
              <a:srgbClr val="EB4A30">
                <a:alpha val="40000"/>
              </a:srgbClr>
            </a:glow>
            <a:innerShdw blurRad="76200">
              <a:srgbClr val="000000"/>
            </a:innerShdw>
          </a:effectLst>
        </p:spPr>
      </p:pic>
      <p:sp>
        <p:nvSpPr>
          <p:cNvPr id="16" name="Rectangle 9">
            <a:extLst>
              <a:ext uri="{FF2B5EF4-FFF2-40B4-BE49-F238E27FC236}">
                <a16:creationId xmlns:a16="http://schemas.microsoft.com/office/drawing/2014/main" id="{E599107D-6F47-46F8-A6D9-38409EC754EA}"/>
              </a:ext>
            </a:extLst>
          </p:cNvPr>
          <p:cNvSpPr/>
          <p:nvPr/>
        </p:nvSpPr>
        <p:spPr>
          <a:xfrm>
            <a:off x="389174" y="3774217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bridge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9F700AC-B37A-4254-932A-728FF7E84CC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2642" y="144780"/>
            <a:ext cx="2130617" cy="155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7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Bull" descr="A person running next to a bull&#10;&#10;Description automatically generated with low confidence">
            <a:extLst>
              <a:ext uri="{FF2B5EF4-FFF2-40B4-BE49-F238E27FC236}">
                <a16:creationId xmlns:a16="http://schemas.microsoft.com/office/drawing/2014/main" id="{C719162F-E8E6-448C-90C6-A6B27E32AC5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890433" y="1817132"/>
            <a:ext cx="5992171" cy="27091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glow rad="63500">
              <a:srgbClr val="EB4A30">
                <a:alpha val="4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90F51EC1-3811-4906-8CE9-26A59E1858B6}"/>
              </a:ext>
            </a:extLst>
          </p:cNvPr>
          <p:cNvSpPr txBox="1"/>
          <p:nvPr/>
        </p:nvSpPr>
        <p:spPr>
          <a:xfrm>
            <a:off x="320972" y="326329"/>
            <a:ext cx="451010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rgbClr val="EB4A30"/>
                </a:solidFill>
                <a:latin typeface="+mn-lt"/>
              </a:rPr>
              <a:t>What could have happened?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E3C14CFE-F9C4-4E96-B0F9-C3865959B159}"/>
              </a:ext>
            </a:extLst>
          </p:cNvPr>
          <p:cNvSpPr/>
          <p:nvPr/>
        </p:nvSpPr>
        <p:spPr>
          <a:xfrm>
            <a:off x="329136" y="1963959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bull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8A86CD84-9B57-412C-9CC7-CB1F51318D6D}"/>
              </a:ext>
            </a:extLst>
          </p:cNvPr>
          <p:cNvSpPr/>
          <p:nvPr/>
        </p:nvSpPr>
        <p:spPr>
          <a:xfrm>
            <a:off x="360593" y="2362016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man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4423205C-DD19-4C95-A878-94F293106B7B}"/>
              </a:ext>
            </a:extLst>
          </p:cNvPr>
          <p:cNvSpPr/>
          <p:nvPr/>
        </p:nvSpPr>
        <p:spPr>
          <a:xfrm>
            <a:off x="396586" y="2767850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attack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A85215CF-9D22-4A9C-81B3-3A14FCF1297D}"/>
              </a:ext>
            </a:extLst>
          </p:cNvPr>
          <p:cNvSpPr/>
          <p:nvPr/>
        </p:nvSpPr>
        <p:spPr>
          <a:xfrm>
            <a:off x="454617" y="3645649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dangerous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2B549B1B-3110-483F-B76D-C71F65442907}"/>
              </a:ext>
            </a:extLst>
          </p:cNvPr>
          <p:cNvSpPr/>
          <p:nvPr/>
        </p:nvSpPr>
        <p:spPr>
          <a:xfrm>
            <a:off x="386443" y="3207197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chase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9F700AC-B37A-4254-932A-728FF7E84CC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2642" y="144780"/>
            <a:ext cx="2130617" cy="155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0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90F51EC1-3811-4906-8CE9-26A59E1858B6}"/>
              </a:ext>
            </a:extLst>
          </p:cNvPr>
          <p:cNvSpPr txBox="1"/>
          <p:nvPr/>
        </p:nvSpPr>
        <p:spPr>
          <a:xfrm>
            <a:off x="320972" y="326329"/>
            <a:ext cx="451010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rgbClr val="EB4A30"/>
                </a:solidFill>
                <a:latin typeface="+mn-lt"/>
              </a:rPr>
              <a:t>What could have happened?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E3C14CFE-F9C4-4E96-B0F9-C3865959B159}"/>
              </a:ext>
            </a:extLst>
          </p:cNvPr>
          <p:cNvSpPr/>
          <p:nvPr/>
        </p:nvSpPr>
        <p:spPr>
          <a:xfrm>
            <a:off x="329136" y="1963959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sky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8A86CD84-9B57-412C-9CC7-CB1F51318D6D}"/>
              </a:ext>
            </a:extLst>
          </p:cNvPr>
          <p:cNvSpPr/>
          <p:nvPr/>
        </p:nvSpPr>
        <p:spPr>
          <a:xfrm>
            <a:off x="360593" y="2362016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tree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4423205C-DD19-4C95-A878-94F293106B7B}"/>
              </a:ext>
            </a:extLst>
          </p:cNvPr>
          <p:cNvSpPr/>
          <p:nvPr/>
        </p:nvSpPr>
        <p:spPr>
          <a:xfrm>
            <a:off x="396586" y="2767850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A85215CF-9D22-4A9C-81B3-3A14FCF1297D}"/>
              </a:ext>
            </a:extLst>
          </p:cNvPr>
          <p:cNvSpPr/>
          <p:nvPr/>
        </p:nvSpPr>
        <p:spPr>
          <a:xfrm>
            <a:off x="454617" y="3645649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strange</a:t>
            </a:r>
          </a:p>
        </p:txBody>
      </p:sp>
      <p:pic>
        <p:nvPicPr>
          <p:cNvPr id="16" name="Dome" descr="A picture containing building, dome, sky, outdoor&#10;&#10;Description automatically generated">
            <a:extLst>
              <a:ext uri="{FF2B5EF4-FFF2-40B4-BE49-F238E27FC236}">
                <a16:creationId xmlns:a16="http://schemas.microsoft.com/office/drawing/2014/main" id="{808EE5DE-8692-4F2C-9F57-1A4B0BAA3741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2926426" y="1814150"/>
            <a:ext cx="5992171" cy="26794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glow rad="63500">
              <a:srgbClr val="EB4A30">
                <a:alpha val="40000"/>
              </a:srgbClr>
            </a:glow>
            <a:innerShdw blurRad="76200">
              <a:srgbClr val="000000"/>
            </a:innerShdw>
          </a:effectLst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2B549B1B-3110-483F-B76D-C71F65442907}"/>
              </a:ext>
            </a:extLst>
          </p:cNvPr>
          <p:cNvSpPr/>
          <p:nvPr/>
        </p:nvSpPr>
        <p:spPr>
          <a:xfrm>
            <a:off x="386443" y="3207197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New design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9F700AC-B37A-4254-932A-728FF7E84CC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2642" y="144780"/>
            <a:ext cx="2130617" cy="1557246"/>
          </a:xfrm>
          <a:prstGeom prst="rect">
            <a:avLst/>
          </a:prstGeom>
        </p:spPr>
      </p:pic>
      <p:sp>
        <p:nvSpPr>
          <p:cNvPr id="17" name="Rectangle 9">
            <a:extLst>
              <a:ext uri="{FF2B5EF4-FFF2-40B4-BE49-F238E27FC236}">
                <a16:creationId xmlns:a16="http://schemas.microsoft.com/office/drawing/2014/main" id="{0C3F28CC-BBFD-4AF5-AE39-51350FA0A1F0}"/>
              </a:ext>
            </a:extLst>
          </p:cNvPr>
          <p:cNvSpPr/>
          <p:nvPr/>
        </p:nvSpPr>
        <p:spPr>
          <a:xfrm>
            <a:off x="454617" y="3996399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Outer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 planet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03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90F51EC1-3811-4906-8CE9-26A59E1858B6}"/>
              </a:ext>
            </a:extLst>
          </p:cNvPr>
          <p:cNvSpPr txBox="1"/>
          <p:nvPr/>
        </p:nvSpPr>
        <p:spPr>
          <a:xfrm>
            <a:off x="320972" y="326329"/>
            <a:ext cx="451010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rgbClr val="EB4A30"/>
                </a:solidFill>
                <a:latin typeface="+mn-lt"/>
              </a:rPr>
              <a:t>What could have happened?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E3C14CFE-F9C4-4E96-B0F9-C3865959B159}"/>
              </a:ext>
            </a:extLst>
          </p:cNvPr>
          <p:cNvSpPr/>
          <p:nvPr/>
        </p:nvSpPr>
        <p:spPr>
          <a:xfrm>
            <a:off x="329136" y="1963959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house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8A86CD84-9B57-412C-9CC7-CB1F51318D6D}"/>
              </a:ext>
            </a:extLst>
          </p:cNvPr>
          <p:cNvSpPr/>
          <p:nvPr/>
        </p:nvSpPr>
        <p:spPr>
          <a:xfrm>
            <a:off x="360593" y="2362016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car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4423205C-DD19-4C95-A878-94F293106B7B}"/>
              </a:ext>
            </a:extLst>
          </p:cNvPr>
          <p:cNvSpPr/>
          <p:nvPr/>
        </p:nvSpPr>
        <p:spPr>
          <a:xfrm>
            <a:off x="396585" y="2767850"/>
            <a:ext cx="21626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Natural disaster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A85215CF-9D22-4A9C-81B3-3A14FCF1297D}"/>
              </a:ext>
            </a:extLst>
          </p:cNvPr>
          <p:cNvSpPr/>
          <p:nvPr/>
        </p:nvSpPr>
        <p:spPr>
          <a:xfrm>
            <a:off x="454617" y="3645649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accident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2B549B1B-3110-483F-B76D-C71F65442907}"/>
              </a:ext>
            </a:extLst>
          </p:cNvPr>
          <p:cNvSpPr/>
          <p:nvPr/>
        </p:nvSpPr>
        <p:spPr>
          <a:xfrm>
            <a:off x="386443" y="3207197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wind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9F700AC-B37A-4254-932A-728FF7E84CC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2642" y="144780"/>
            <a:ext cx="2130617" cy="1557246"/>
          </a:xfrm>
          <a:prstGeom prst="rect">
            <a:avLst/>
          </a:prstGeom>
        </p:spPr>
      </p:pic>
      <p:sp>
        <p:nvSpPr>
          <p:cNvPr id="17" name="Rectangle 9">
            <a:extLst>
              <a:ext uri="{FF2B5EF4-FFF2-40B4-BE49-F238E27FC236}">
                <a16:creationId xmlns:a16="http://schemas.microsoft.com/office/drawing/2014/main" id="{0C3F28CC-BBFD-4AF5-AE39-51350FA0A1F0}"/>
              </a:ext>
            </a:extLst>
          </p:cNvPr>
          <p:cNvSpPr/>
          <p:nvPr/>
        </p:nvSpPr>
        <p:spPr>
          <a:xfrm>
            <a:off x="454617" y="3996399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hurricane</a:t>
            </a:r>
          </a:p>
        </p:txBody>
      </p:sp>
      <p:pic>
        <p:nvPicPr>
          <p:cNvPr id="18" name="House">
            <a:extLst>
              <a:ext uri="{FF2B5EF4-FFF2-40B4-BE49-F238E27FC236}">
                <a16:creationId xmlns:a16="http://schemas.microsoft.com/office/drawing/2014/main" id="{4929052F-0284-454B-96C1-BB719DD0078A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2926426" y="1814150"/>
            <a:ext cx="5992170" cy="2712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glow rad="63500">
              <a:srgbClr val="EB4A30">
                <a:alpha val="4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0286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90F51EC1-3811-4906-8CE9-26A59E1858B6}"/>
              </a:ext>
            </a:extLst>
          </p:cNvPr>
          <p:cNvSpPr txBox="1"/>
          <p:nvPr/>
        </p:nvSpPr>
        <p:spPr>
          <a:xfrm>
            <a:off x="320972" y="326329"/>
            <a:ext cx="451010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rgbClr val="EB4A30"/>
                </a:solidFill>
                <a:latin typeface="+mn-lt"/>
              </a:rPr>
              <a:t>What could have happened?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E3C14CFE-F9C4-4E96-B0F9-C3865959B159}"/>
              </a:ext>
            </a:extLst>
          </p:cNvPr>
          <p:cNvSpPr/>
          <p:nvPr/>
        </p:nvSpPr>
        <p:spPr>
          <a:xfrm>
            <a:off x="329136" y="1963959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hole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8A86CD84-9B57-412C-9CC7-CB1F51318D6D}"/>
              </a:ext>
            </a:extLst>
          </p:cNvPr>
          <p:cNvSpPr/>
          <p:nvPr/>
        </p:nvSpPr>
        <p:spPr>
          <a:xfrm>
            <a:off x="360593" y="2362016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land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4423205C-DD19-4C95-A878-94F293106B7B}"/>
              </a:ext>
            </a:extLst>
          </p:cNvPr>
          <p:cNvSpPr/>
          <p:nvPr/>
        </p:nvSpPr>
        <p:spPr>
          <a:xfrm>
            <a:off x="396585" y="2767850"/>
            <a:ext cx="21626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explosion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A85215CF-9D22-4A9C-81B3-3A14FCF1297D}"/>
              </a:ext>
            </a:extLst>
          </p:cNvPr>
          <p:cNvSpPr/>
          <p:nvPr/>
        </p:nvSpPr>
        <p:spPr>
          <a:xfrm>
            <a:off x="454617" y="3645649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From the sky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2B549B1B-3110-483F-B76D-C71F65442907}"/>
              </a:ext>
            </a:extLst>
          </p:cNvPr>
          <p:cNvSpPr/>
          <p:nvPr/>
        </p:nvSpPr>
        <p:spPr>
          <a:xfrm>
            <a:off x="386443" y="3207197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bomb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9F700AC-B37A-4254-932A-728FF7E84CC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2642" y="144780"/>
            <a:ext cx="2130617" cy="1557246"/>
          </a:xfrm>
          <a:prstGeom prst="rect">
            <a:avLst/>
          </a:prstGeom>
        </p:spPr>
      </p:pic>
      <p:sp>
        <p:nvSpPr>
          <p:cNvPr id="17" name="Rectangle 9">
            <a:extLst>
              <a:ext uri="{FF2B5EF4-FFF2-40B4-BE49-F238E27FC236}">
                <a16:creationId xmlns:a16="http://schemas.microsoft.com/office/drawing/2014/main" id="{0C3F28CC-BBFD-4AF5-AE39-51350FA0A1F0}"/>
              </a:ext>
            </a:extLst>
          </p:cNvPr>
          <p:cNvSpPr/>
          <p:nvPr/>
        </p:nvSpPr>
        <p:spPr>
          <a:xfrm>
            <a:off x="454617" y="3996399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volcano</a:t>
            </a:r>
          </a:p>
        </p:txBody>
      </p:sp>
      <p:pic>
        <p:nvPicPr>
          <p:cNvPr id="16" name="Hole">
            <a:extLst>
              <a:ext uri="{FF2B5EF4-FFF2-40B4-BE49-F238E27FC236}">
                <a16:creationId xmlns:a16="http://schemas.microsoft.com/office/drawing/2014/main" id="{BD97D9F0-C9D5-4177-8655-B4526561EF05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2926426" y="1821992"/>
            <a:ext cx="5992170" cy="27042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glow rad="63500">
              <a:srgbClr val="EB4A30">
                <a:alpha val="4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5980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90F51EC1-3811-4906-8CE9-26A59E1858B6}"/>
              </a:ext>
            </a:extLst>
          </p:cNvPr>
          <p:cNvSpPr txBox="1"/>
          <p:nvPr/>
        </p:nvSpPr>
        <p:spPr>
          <a:xfrm>
            <a:off x="320972" y="326329"/>
            <a:ext cx="451010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rgbClr val="EB4A30"/>
                </a:solidFill>
                <a:latin typeface="+mn-lt"/>
              </a:rPr>
              <a:t>What could have happened?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E3C14CFE-F9C4-4E96-B0F9-C3865959B159}"/>
              </a:ext>
            </a:extLst>
          </p:cNvPr>
          <p:cNvSpPr/>
          <p:nvPr/>
        </p:nvSpPr>
        <p:spPr>
          <a:xfrm>
            <a:off x="329136" y="1963959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man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8A86CD84-9B57-412C-9CC7-CB1F51318D6D}"/>
              </a:ext>
            </a:extLst>
          </p:cNvPr>
          <p:cNvSpPr/>
          <p:nvPr/>
        </p:nvSpPr>
        <p:spPr>
          <a:xfrm>
            <a:off x="360593" y="2362016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sunglasses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4423205C-DD19-4C95-A878-94F293106B7B}"/>
              </a:ext>
            </a:extLst>
          </p:cNvPr>
          <p:cNvSpPr/>
          <p:nvPr/>
        </p:nvSpPr>
        <p:spPr>
          <a:xfrm>
            <a:off x="396585" y="2767850"/>
            <a:ext cx="21626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advertisement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A85215CF-9D22-4A9C-81B3-3A14FCF1297D}"/>
              </a:ext>
            </a:extLst>
          </p:cNvPr>
          <p:cNvSpPr/>
          <p:nvPr/>
        </p:nvSpPr>
        <p:spPr>
          <a:xfrm>
            <a:off x="454617" y="3645649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trend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2B549B1B-3110-483F-B76D-C71F65442907}"/>
              </a:ext>
            </a:extLst>
          </p:cNvPr>
          <p:cNvSpPr/>
          <p:nvPr/>
        </p:nvSpPr>
        <p:spPr>
          <a:xfrm>
            <a:off x="386443" y="3207197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New design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9F700AC-B37A-4254-932A-728FF7E84CC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2642" y="144780"/>
            <a:ext cx="2130617" cy="1557246"/>
          </a:xfrm>
          <a:prstGeom prst="rect">
            <a:avLst/>
          </a:prstGeom>
        </p:spPr>
      </p:pic>
      <p:sp>
        <p:nvSpPr>
          <p:cNvPr id="17" name="Rectangle 9">
            <a:extLst>
              <a:ext uri="{FF2B5EF4-FFF2-40B4-BE49-F238E27FC236}">
                <a16:creationId xmlns:a16="http://schemas.microsoft.com/office/drawing/2014/main" id="{0C3F28CC-BBFD-4AF5-AE39-51350FA0A1F0}"/>
              </a:ext>
            </a:extLst>
          </p:cNvPr>
          <p:cNvSpPr/>
          <p:nvPr/>
        </p:nvSpPr>
        <p:spPr>
          <a:xfrm>
            <a:off x="454617" y="3996399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model</a:t>
            </a:r>
          </a:p>
        </p:txBody>
      </p:sp>
      <p:pic>
        <p:nvPicPr>
          <p:cNvPr id="18" name="Sunglasses">
            <a:extLst>
              <a:ext uri="{FF2B5EF4-FFF2-40B4-BE49-F238E27FC236}">
                <a16:creationId xmlns:a16="http://schemas.microsoft.com/office/drawing/2014/main" id="{0C6D7E2B-875C-422A-8414-140D688C253A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2918008" y="1815970"/>
            <a:ext cx="6000588" cy="27103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glow rad="63500">
              <a:srgbClr val="EB4A30">
                <a:alpha val="4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5169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5387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18A33206-BF9F-408F-A1A5-0F464E7D7F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927"/>
          <a:stretch/>
        </p:blipFill>
        <p:spPr>
          <a:xfrm>
            <a:off x="1814090" y="178126"/>
            <a:ext cx="4630489" cy="430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DA03EE-18BD-43F6-8032-F2C13CD266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599" y="518160"/>
            <a:ext cx="5745973" cy="3216218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FDEB8826-BA62-4B29-B1A6-53EFB7BE7D27}"/>
              </a:ext>
            </a:extLst>
          </p:cNvPr>
          <p:cNvSpPr/>
          <p:nvPr/>
        </p:nvSpPr>
        <p:spPr>
          <a:xfrm>
            <a:off x="2005832" y="671892"/>
            <a:ext cx="4143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B4A3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B4A3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87AFFAD9-BFB9-413F-8483-B43ECF492139}"/>
              </a:ext>
            </a:extLst>
          </p:cNvPr>
          <p:cNvSpPr/>
          <p:nvPr/>
        </p:nvSpPr>
        <p:spPr>
          <a:xfrm>
            <a:off x="1989376" y="1035024"/>
            <a:ext cx="4143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B4A3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B4A3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C430FC98-D7EB-40A1-BC43-FC29DCA020B4}"/>
              </a:ext>
            </a:extLst>
          </p:cNvPr>
          <p:cNvSpPr/>
          <p:nvPr/>
        </p:nvSpPr>
        <p:spPr>
          <a:xfrm>
            <a:off x="1989376" y="1399718"/>
            <a:ext cx="4143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B4A3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B4A3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0B715C07-6A41-4C5F-89AA-26757C491004}"/>
              </a:ext>
            </a:extLst>
          </p:cNvPr>
          <p:cNvSpPr/>
          <p:nvPr/>
        </p:nvSpPr>
        <p:spPr>
          <a:xfrm>
            <a:off x="1999973" y="1753468"/>
            <a:ext cx="4143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B4A3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B4A3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6C6468C2-2852-4CB2-8EA4-10B6C12F60FA}"/>
              </a:ext>
            </a:extLst>
          </p:cNvPr>
          <p:cNvSpPr/>
          <p:nvPr/>
        </p:nvSpPr>
        <p:spPr>
          <a:xfrm>
            <a:off x="1989376" y="2131075"/>
            <a:ext cx="4143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B4A3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B4A3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9C6F4C51-FC66-40F8-AEA1-0C65AB694AC7}"/>
              </a:ext>
            </a:extLst>
          </p:cNvPr>
          <p:cNvSpPr/>
          <p:nvPr/>
        </p:nvSpPr>
        <p:spPr>
          <a:xfrm>
            <a:off x="1989376" y="2482056"/>
            <a:ext cx="4143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B4A3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B4A3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E6B65343-C2F5-4784-A35F-C5C912210B7D}"/>
              </a:ext>
            </a:extLst>
          </p:cNvPr>
          <p:cNvSpPr/>
          <p:nvPr/>
        </p:nvSpPr>
        <p:spPr>
          <a:xfrm>
            <a:off x="2001939" y="3198641"/>
            <a:ext cx="4143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B4A3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B4A30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Hotel">
            <a:extLst>
              <a:ext uri="{FF2B5EF4-FFF2-40B4-BE49-F238E27FC236}">
                <a16:creationId xmlns:a16="http://schemas.microsoft.com/office/drawing/2014/main" id="{1F6A3DC0-51FF-4D68-BA7F-0A4894CAA1DB}"/>
              </a:ext>
            </a:extLst>
          </p:cNvPr>
          <p:cNvPicPr/>
          <p:nvPr/>
        </p:nvPicPr>
        <p:blipFill>
          <a:blip r:embed="rId9"/>
          <a:srcRect t="-169" b="169"/>
          <a:stretch/>
        </p:blipFill>
        <p:spPr>
          <a:xfrm>
            <a:off x="55571" y="176671"/>
            <a:ext cx="1670082" cy="1311803"/>
          </a:xfrm>
          <a:prstGeom prst="rect">
            <a:avLst/>
          </a:prstGeom>
          <a:ln w="0">
            <a:noFill/>
          </a:ln>
          <a:effectLst>
            <a:softEdge rad="50760"/>
          </a:effectLst>
        </p:spPr>
      </p:pic>
      <p:pic>
        <p:nvPicPr>
          <p:cNvPr id="15" name="Truck">
            <a:extLst>
              <a:ext uri="{FF2B5EF4-FFF2-40B4-BE49-F238E27FC236}">
                <a16:creationId xmlns:a16="http://schemas.microsoft.com/office/drawing/2014/main" id="{5DD86D14-DDEE-4EC9-8249-68DD9187A356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93839" y="1939824"/>
            <a:ext cx="1621218" cy="1293981"/>
          </a:xfrm>
          <a:prstGeom prst="rect">
            <a:avLst/>
          </a:prstGeom>
          <a:ln w="0">
            <a:noFill/>
          </a:ln>
          <a:effectLst>
            <a:softEdge rad="50760"/>
          </a:effectLst>
        </p:spPr>
      </p:pic>
      <p:pic>
        <p:nvPicPr>
          <p:cNvPr id="16" name="Bull" descr="A person running next to a bull&#10;&#10;Description automatically generated with low confidence">
            <a:extLst>
              <a:ext uri="{FF2B5EF4-FFF2-40B4-BE49-F238E27FC236}">
                <a16:creationId xmlns:a16="http://schemas.microsoft.com/office/drawing/2014/main" id="{71F998BB-1CCA-4D79-854E-AF096B3105EC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114938" y="3776263"/>
            <a:ext cx="1610715" cy="1293687"/>
          </a:xfrm>
          <a:prstGeom prst="rect">
            <a:avLst/>
          </a:prstGeom>
          <a:ln w="0">
            <a:noFill/>
          </a:ln>
          <a:effectLst>
            <a:softEdge rad="50760"/>
          </a:effectLst>
        </p:spPr>
      </p:pic>
      <p:pic>
        <p:nvPicPr>
          <p:cNvPr id="17" name="Sunglasses">
            <a:extLst>
              <a:ext uri="{FF2B5EF4-FFF2-40B4-BE49-F238E27FC236}">
                <a16:creationId xmlns:a16="http://schemas.microsoft.com/office/drawing/2014/main" id="{D85912DA-BB5D-4FD8-AAA7-1B42BB55D20E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7444572" y="3838720"/>
            <a:ext cx="1600024" cy="1241089"/>
          </a:xfrm>
          <a:prstGeom prst="rect">
            <a:avLst/>
          </a:prstGeom>
          <a:ln w="0">
            <a:noFill/>
          </a:ln>
          <a:effectLst>
            <a:softEdge rad="50760"/>
          </a:effectLst>
        </p:spPr>
      </p:pic>
      <p:pic>
        <p:nvPicPr>
          <p:cNvPr id="18" name="House">
            <a:extLst>
              <a:ext uri="{FF2B5EF4-FFF2-40B4-BE49-F238E27FC236}">
                <a16:creationId xmlns:a16="http://schemas.microsoft.com/office/drawing/2014/main" id="{E1065502-CE48-48E7-8283-C39DF2FB4263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7423973" y="197612"/>
            <a:ext cx="1648888" cy="1311803"/>
          </a:xfrm>
          <a:prstGeom prst="rect">
            <a:avLst/>
          </a:prstGeom>
          <a:ln w="0">
            <a:noFill/>
          </a:ln>
          <a:effectLst>
            <a:softEdge rad="50760"/>
          </a:effectLst>
        </p:spPr>
      </p:pic>
      <p:pic>
        <p:nvPicPr>
          <p:cNvPr id="19" name="Dome" descr="A picture containing building, dome, sky, outdoor&#10;&#10;Description automatically generated">
            <a:extLst>
              <a:ext uri="{FF2B5EF4-FFF2-40B4-BE49-F238E27FC236}">
                <a16:creationId xmlns:a16="http://schemas.microsoft.com/office/drawing/2014/main" id="{C79D2FA2-E8A6-4980-B928-16F37320E138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3669100" y="3734378"/>
            <a:ext cx="1582710" cy="1311803"/>
          </a:xfrm>
          <a:prstGeom prst="rect">
            <a:avLst/>
          </a:prstGeom>
          <a:ln w="0">
            <a:noFill/>
          </a:ln>
          <a:effectLst>
            <a:softEdge rad="50760"/>
          </a:effectLst>
        </p:spPr>
      </p:pic>
      <p:pic>
        <p:nvPicPr>
          <p:cNvPr id="20" name="Hole">
            <a:extLst>
              <a:ext uri="{FF2B5EF4-FFF2-40B4-BE49-F238E27FC236}">
                <a16:creationId xmlns:a16="http://schemas.microsoft.com/office/drawing/2014/main" id="{50352E39-5809-4586-938C-F3078FB00CDC}"/>
              </a:ext>
            </a:extLst>
          </p:cNvPr>
          <p:cNvPicPr/>
          <p:nvPr/>
        </p:nvPicPr>
        <p:blipFill>
          <a:blip r:embed="rId15"/>
          <a:stretch/>
        </p:blipFill>
        <p:spPr>
          <a:xfrm>
            <a:off x="7453228" y="1953523"/>
            <a:ext cx="1582711" cy="1326603"/>
          </a:xfrm>
          <a:prstGeom prst="rect">
            <a:avLst/>
          </a:prstGeom>
          <a:ln w="0">
            <a:noFill/>
          </a:ln>
          <a:effectLst>
            <a:softEdge rad="50760"/>
          </a:effectLst>
        </p:spPr>
      </p:pic>
      <p:pic>
        <p:nvPicPr>
          <p:cNvPr id="21" name="unit 4 listen and discuss Part 1">
            <a:hlinkClick r:id="" action="ppaction://media"/>
            <a:extLst>
              <a:ext uri="{FF2B5EF4-FFF2-40B4-BE49-F238E27FC236}">
                <a16:creationId xmlns:a16="http://schemas.microsoft.com/office/drawing/2014/main" id="{1C709155-1360-4130-AB8D-C68A2AA51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60919" y="243073"/>
            <a:ext cx="341489" cy="341489"/>
          </a:xfrm>
          <a:prstGeom prst="rect">
            <a:avLst/>
          </a:prstGeom>
        </p:spPr>
      </p:pic>
      <p:pic>
        <p:nvPicPr>
          <p:cNvPr id="22" name="Google Shape;227;p20">
            <a:extLst>
              <a:ext uri="{FF2B5EF4-FFF2-40B4-BE49-F238E27FC236}">
                <a16:creationId xmlns:a16="http://schemas.microsoft.com/office/drawing/2014/main" id="{5DC24CFC-35BE-442D-9C0A-56ADBFD0FAF9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190434" y="-30159"/>
            <a:ext cx="1124630" cy="1012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057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415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0.66371 0.00617 " pathEditMode="relative" rAng="0" ptsTypes="AA">
                                      <p:cBhvr>
                                        <p:cTn id="71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94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5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60494E-6 L 0.13836 0.07778 " pathEditMode="relative" rAng="0" ptsTypes="AA">
                                      <p:cBhvr>
                                        <p:cTn id="8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0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75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45679E-6 L 0.13438 -0.55834 " pathEditMode="relative" rAng="0" ptsTypes="AA">
                                      <p:cBhvr>
                                        <p:cTn id="95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-279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75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222E-6 L 0.13785 -0.12315 " pathEditMode="relative" rAng="0" ptsTypes="AA">
                                      <p:cBhvr>
                                        <p:cTn id="10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92" y="-6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50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69136E-6 L -0.6658 -0.40834 " pathEditMode="relative" rAng="0" ptsTypes="AA">
                                      <p:cBhvr>
                                        <p:cTn id="119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99" y="-20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75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97531E-6 L -0.66406 0.0108 " pathEditMode="relative" rAng="0" ptsTypes="AA">
                                      <p:cBhvr>
                                        <p:cTn id="131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12" y="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93827E-6 L -0.2493 -0.19136 " pathEditMode="relative" rAng="0" ptsTypes="AA">
                                      <p:cBhvr>
                                        <p:cTn id="143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5" y="-95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"/>
                            </p:stCondLst>
                            <p:childTnLst>
                              <p:par>
                                <p:cTn id="1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FB3A3D5C-2645-4F5F-99D1-B0F4454CADD5}"/>
              </a:ext>
            </a:extLst>
          </p:cNvPr>
          <p:cNvSpPr/>
          <p:nvPr/>
        </p:nvSpPr>
        <p:spPr>
          <a:xfrm>
            <a:off x="2170397" y="330405"/>
            <a:ext cx="5001853" cy="54651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Ways to speculate about events </a:t>
            </a:r>
          </a:p>
        </p:txBody>
      </p:sp>
      <p:sp>
        <p:nvSpPr>
          <p:cNvPr id="9" name="Oval 5">
            <a:extLst>
              <a:ext uri="{FF2B5EF4-FFF2-40B4-BE49-F238E27FC236}">
                <a16:creationId xmlns:a16="http://schemas.microsoft.com/office/drawing/2014/main" id="{5E83A91C-FFB9-4350-9E5E-06D50F2AAF81}"/>
              </a:ext>
            </a:extLst>
          </p:cNvPr>
          <p:cNvSpPr/>
          <p:nvPr/>
        </p:nvSpPr>
        <p:spPr>
          <a:xfrm>
            <a:off x="665438" y="2934480"/>
            <a:ext cx="2250024" cy="792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Must have</a:t>
            </a:r>
          </a:p>
        </p:txBody>
      </p:sp>
      <p:sp>
        <p:nvSpPr>
          <p:cNvPr id="10" name="Oval 6">
            <a:extLst>
              <a:ext uri="{FF2B5EF4-FFF2-40B4-BE49-F238E27FC236}">
                <a16:creationId xmlns:a16="http://schemas.microsoft.com/office/drawing/2014/main" id="{460E7ABA-9CB6-40C7-9C31-CD251D23B343}"/>
              </a:ext>
            </a:extLst>
          </p:cNvPr>
          <p:cNvSpPr/>
          <p:nvPr/>
        </p:nvSpPr>
        <p:spPr>
          <a:xfrm>
            <a:off x="3366977" y="2926680"/>
            <a:ext cx="2250024" cy="792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Might be</a:t>
            </a:r>
          </a:p>
        </p:txBody>
      </p:sp>
      <p:sp>
        <p:nvSpPr>
          <p:cNvPr id="12" name="Oval 2">
            <a:extLst>
              <a:ext uri="{FF2B5EF4-FFF2-40B4-BE49-F238E27FC236}">
                <a16:creationId xmlns:a16="http://schemas.microsoft.com/office/drawing/2014/main" id="{1C63CB48-91ED-400C-80D4-2C4354B62366}"/>
              </a:ext>
            </a:extLst>
          </p:cNvPr>
          <p:cNvSpPr/>
          <p:nvPr/>
        </p:nvSpPr>
        <p:spPr>
          <a:xfrm>
            <a:off x="665438" y="1624091"/>
            <a:ext cx="2250024" cy="792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Can’t be </a:t>
            </a:r>
          </a:p>
        </p:txBody>
      </p:sp>
      <p:sp>
        <p:nvSpPr>
          <p:cNvPr id="13" name="Oval 3">
            <a:extLst>
              <a:ext uri="{FF2B5EF4-FFF2-40B4-BE49-F238E27FC236}">
                <a16:creationId xmlns:a16="http://schemas.microsoft.com/office/drawing/2014/main" id="{0497C5DD-CAAD-4ED7-AC02-5D3D17E757FA}"/>
              </a:ext>
            </a:extLst>
          </p:cNvPr>
          <p:cNvSpPr/>
          <p:nvPr/>
        </p:nvSpPr>
        <p:spPr>
          <a:xfrm>
            <a:off x="3446988" y="1624091"/>
            <a:ext cx="2250024" cy="792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Could be</a:t>
            </a:r>
          </a:p>
        </p:txBody>
      </p:sp>
      <p:sp>
        <p:nvSpPr>
          <p:cNvPr id="14" name="Oval 4">
            <a:extLst>
              <a:ext uri="{FF2B5EF4-FFF2-40B4-BE49-F238E27FC236}">
                <a16:creationId xmlns:a16="http://schemas.microsoft.com/office/drawing/2014/main" id="{F85E58C5-C647-4FF0-A8B2-5D4DE8022A8A}"/>
              </a:ext>
            </a:extLst>
          </p:cNvPr>
          <p:cNvSpPr/>
          <p:nvPr/>
        </p:nvSpPr>
        <p:spPr>
          <a:xfrm>
            <a:off x="6047238" y="1624091"/>
            <a:ext cx="2250024" cy="792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Must be</a:t>
            </a:r>
          </a:p>
        </p:txBody>
      </p:sp>
      <p:sp>
        <p:nvSpPr>
          <p:cNvPr id="15" name="Oval 7">
            <a:extLst>
              <a:ext uri="{FF2B5EF4-FFF2-40B4-BE49-F238E27FC236}">
                <a16:creationId xmlns:a16="http://schemas.microsoft.com/office/drawing/2014/main" id="{EA81B9FC-2F90-454C-BA21-BF00B404B3D1}"/>
              </a:ext>
            </a:extLst>
          </p:cNvPr>
          <p:cNvSpPr/>
          <p:nvPr/>
        </p:nvSpPr>
        <p:spPr>
          <a:xfrm>
            <a:off x="6047238" y="2911079"/>
            <a:ext cx="2332957" cy="792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Might have</a:t>
            </a:r>
          </a:p>
        </p:txBody>
      </p:sp>
    </p:spTree>
    <p:extLst>
      <p:ext uri="{BB962C8B-B14F-4D97-AF65-F5344CB8AC3E}">
        <p14:creationId xmlns:p14="http://schemas.microsoft.com/office/powerpoint/2010/main" val="45982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750"/>
                            </p:stCondLst>
                            <p:childTnLst>
                              <p:par>
                                <p:cTn id="4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0"/>
                            </p:stCondLst>
                            <p:childTnLst>
                              <p:par>
                                <p:cTn id="4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250"/>
                            </p:stCondLst>
                            <p:childTnLst>
                              <p:par>
                                <p:cTn id="6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9" grpId="1"/>
      <p:bldP spid="10" grpId="0"/>
      <p:bldP spid="10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5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lientmoji">
            <a:extLst>
              <a:ext uri="{FF2B5EF4-FFF2-40B4-BE49-F238E27FC236}">
                <a16:creationId xmlns:a16="http://schemas.microsoft.com/office/drawing/2014/main" id="{BF0956F0-F700-4EDB-910A-94F4C593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641" y="215153"/>
            <a:ext cx="4252909" cy="453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9" descr="Illustration of a purple book character ">
            <a:extLst>
              <a:ext uri="{FF2B5EF4-FFF2-40B4-BE49-F238E27FC236}">
                <a16:creationId xmlns:a16="http://schemas.microsoft.com/office/drawing/2014/main" id="{226EA1AC-30FF-416C-8FB3-4027993E68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131335" y="3463724"/>
            <a:ext cx="1331514" cy="1544291"/>
          </a:xfrm>
          <a:prstGeom prst="rect">
            <a:avLst/>
          </a:prstGeom>
        </p:spPr>
      </p:pic>
      <p:pic>
        <p:nvPicPr>
          <p:cNvPr id="7" name="Graphic 11" descr="Illustration of a pencil character ">
            <a:extLst>
              <a:ext uri="{FF2B5EF4-FFF2-40B4-BE49-F238E27FC236}">
                <a16:creationId xmlns:a16="http://schemas.microsoft.com/office/drawing/2014/main" id="{646F94AE-DC26-469B-8E33-461EBD35DA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1077964">
            <a:off x="4359767" y="3414832"/>
            <a:ext cx="866842" cy="1478732"/>
          </a:xfrm>
          <a:prstGeom prst="rect">
            <a:avLst/>
          </a:prstGeom>
        </p:spPr>
      </p:pic>
      <p:sp>
        <p:nvSpPr>
          <p:cNvPr id="8" name="زر الإجراء: &quot;الانتقال للأمام&quot; أو &quot;التالي&quot; 7">
            <a:hlinkClick r:id="rId12" highlightClick="1"/>
            <a:extLst>
              <a:ext uri="{FF2B5EF4-FFF2-40B4-BE49-F238E27FC236}">
                <a16:creationId xmlns:a16="http://schemas.microsoft.com/office/drawing/2014/main" id="{2A164A40-D28C-40D7-9E1F-C1F56450D7E8}"/>
              </a:ext>
            </a:extLst>
          </p:cNvPr>
          <p:cNvSpPr/>
          <p:nvPr/>
        </p:nvSpPr>
        <p:spPr>
          <a:xfrm>
            <a:off x="5319874" y="1579881"/>
            <a:ext cx="1125535" cy="610702"/>
          </a:xfrm>
          <a:prstGeom prst="actionButtonForwardNext">
            <a:avLst/>
          </a:prstGeom>
          <a:solidFill>
            <a:srgbClr val="E89485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Picture 8" descr="مشاهدة صورة المصدر">
            <a:extLst>
              <a:ext uri="{FF2B5EF4-FFF2-40B4-BE49-F238E27FC236}">
                <a16:creationId xmlns:a16="http://schemas.microsoft.com/office/drawing/2014/main" id="{A834CC95-94E8-44F3-99A9-BFEFB27E6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967" y="1791365"/>
            <a:ext cx="1305656" cy="13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68E13B3-5C29-44BE-B517-131763E60930}"/>
              </a:ext>
            </a:extLst>
          </p:cNvPr>
          <p:cNvSpPr/>
          <p:nvPr/>
        </p:nvSpPr>
        <p:spPr>
          <a:xfrm>
            <a:off x="4366900" y="3087969"/>
            <a:ext cx="330731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12"/>
              </a:rPr>
              <a:t>https://wordwall.net/resource/11788094</a:t>
            </a:r>
            <a:endParaRPr lang="en-US" dirty="0">
              <a:solidFill>
                <a:srgbClr val="FF0000"/>
              </a:solidFill>
            </a:endParaRPr>
          </a:p>
          <a:p>
            <a:endParaRPr lang="ar-SA" sz="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923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6" name="Google Shape;11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3800" y="309850"/>
            <a:ext cx="4138200" cy="32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" name="Google Shape;87;p14">
            <a:extLst>
              <a:ext uri="{FF2B5EF4-FFF2-40B4-BE49-F238E27FC236}">
                <a16:creationId xmlns:a16="http://schemas.microsoft.com/office/drawing/2014/main" id="{F6CF4161-8576-4694-87FF-46B4DA4D2F06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" name="Picture 2" descr="مشاهدة صورة المصدر">
            <a:extLst>
              <a:ext uri="{FF2B5EF4-FFF2-40B4-BE49-F238E27FC236}">
                <a16:creationId xmlns:a16="http://schemas.microsoft.com/office/drawing/2014/main" id="{8F0C0442-BDD5-442F-8233-07885C137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lientmoji">
            <a:extLst>
              <a:ext uri="{FF2B5EF4-FFF2-40B4-BE49-F238E27FC236}">
                <a16:creationId xmlns:a16="http://schemas.microsoft.com/office/drawing/2014/main" id="{1D2D06A3-BCC7-46BC-8127-2B7E5C4DB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504" y="-33776"/>
            <a:ext cx="3347136" cy="38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D0E9188-78AD-4536-887B-D181DF6E656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55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74691" y="1749566"/>
            <a:ext cx="3052815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D72500-77AB-4136-9191-423A12E0B7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567A4FD-B882-48DF-870B-4F85753FFE86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4120" y="863550"/>
            <a:ext cx="2212594" cy="276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91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CCB442C-BFA8-4BD2-97A1-5C88DE93E2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315" b="79630" l="26354" r="71875">
                        <a14:foregroundMark x1="55458" y1="14469" x2="43854" y2="15926"/>
                        <a14:foregroundMark x1="38073" y1="17778" x2="38073" y2="17778"/>
                        <a14:foregroundMark x1="38073" y1="17778" x2="38073" y2="17778"/>
                        <a14:foregroundMark x1="38073" y1="17778" x2="38073" y2="17778"/>
                        <a14:foregroundMark x1="40625" y1="17685" x2="31302" y2="18333"/>
                        <a14:foregroundMark x1="31302" y1="18333" x2="28958" y2="24259"/>
                        <a14:foregroundMark x1="28958" y1="24259" x2="30208" y2="31389"/>
                        <a14:foregroundMark x1="30208" y1="31389" x2="27083" y2="64815"/>
                        <a14:foregroundMark x1="27083" y1="64815" x2="28594" y2="72407"/>
                        <a14:foregroundMark x1="28594" y1="72407" x2="35521" y2="78241"/>
                        <a14:foregroundMark x1="35521" y1="78241" x2="51406" y2="75556"/>
                        <a14:foregroundMark x1="51406" y1="75556" x2="58385" y2="77593"/>
                        <a14:foregroundMark x1="58385" y1="77593" x2="67917" y2="77315"/>
                        <a14:foregroundMark x1="67917" y1="77315" x2="66979" y2="64444"/>
                        <a14:foregroundMark x1="66719" y1="61667" x2="65156" y2="35926"/>
                        <a14:foregroundMark x1="65156" y1="35926" x2="62344" y2="29815"/>
                        <a14:foregroundMark x1="62344" y1="29815" x2="48385" y2="33796"/>
                        <a14:foregroundMark x1="48385" y1="33796" x2="43281" y2="40463"/>
                        <a14:foregroundMark x1="43281" y1="40463" x2="40573" y2="52037"/>
                        <a14:foregroundMark x1="40573" y1="52037" x2="49375" y2="64259"/>
                        <a14:foregroundMark x1="49375" y1="64259" x2="64219" y2="65093"/>
                        <a14:foregroundMark x1="64219" y1="65093" x2="70208" y2="49630"/>
                        <a14:foregroundMark x1="70208" y1="49630" x2="52604" y2="29722"/>
                        <a14:foregroundMark x1="52604" y1="29722" x2="39688" y2="36667"/>
                        <a14:foregroundMark x1="39688" y1="36667" x2="31667" y2="47870"/>
                        <a14:foregroundMark x1="31667" y1="47870" x2="31302" y2="57778"/>
                        <a14:foregroundMark x1="31302" y1="57778" x2="35990" y2="67037"/>
                        <a14:foregroundMark x1="35990" y1="67037" x2="46719" y2="71389"/>
                        <a14:foregroundMark x1="46719" y1="71389" x2="56042" y2="61389"/>
                        <a14:foregroundMark x1="56042" y1="61389" x2="60729" y2="46296"/>
                        <a14:foregroundMark x1="60729" y1="46296" x2="56979" y2="36667"/>
                        <a14:foregroundMark x1="56979" y1="36667" x2="44063" y2="39537"/>
                        <a14:foregroundMark x1="44063" y1="39537" x2="38438" y2="47222"/>
                        <a14:foregroundMark x1="38438" y1="47222" x2="38802" y2="60833"/>
                        <a14:foregroundMark x1="38802" y1="60833" x2="44688" y2="73148"/>
                        <a14:foregroundMark x1="44688" y1="73148" x2="50625" y2="70556"/>
                        <a14:foregroundMark x1="50625" y1="70556" x2="55990" y2="57593"/>
                        <a14:foregroundMark x1="55990" y1="57593" x2="54427" y2="45093"/>
                        <a14:foregroundMark x1="54427" y1="45093" x2="51719" y2="43519"/>
                        <a14:foregroundMark x1="67448" y1="21019" x2="68594" y2="44722"/>
                        <a14:foregroundMark x1="68594" y1="44722" x2="69688" y2="22685"/>
                        <a14:foregroundMark x1="69688" y1="22685" x2="58281" y2="21481"/>
                        <a14:foregroundMark x1="58281" y1="21481" x2="54167" y2="22593"/>
                        <a14:foregroundMark x1="54167" y1="22593" x2="52812" y2="29537"/>
                        <a14:foregroundMark x1="52812" y1="29537" x2="67552" y2="25185"/>
                        <a14:foregroundMark x1="67552" y1="25185" x2="62396" y2="17222"/>
                        <a14:foregroundMark x1="56171" y1="15559" x2="52344" y2="14537"/>
                        <a14:foregroundMark x1="59693" y1="16500" x2="57851" y2="16008"/>
                        <a14:foregroundMark x1="52344" y1="14537" x2="48542" y2="15741"/>
                        <a14:foregroundMark x1="48542" y1="15741" x2="44948" y2="21667"/>
                        <a14:foregroundMark x1="44948" y1="21667" x2="48281" y2="27130"/>
                        <a14:foregroundMark x1="48281" y1="27130" x2="57760" y2="21759"/>
                        <a14:foregroundMark x1="57760" y1="21759" x2="56719" y2="16204"/>
                        <a14:foregroundMark x1="33021" y1="23241" x2="58385" y2="24074"/>
                        <a14:foregroundMark x1="58385" y1="24074" x2="62917" y2="24815"/>
                        <a14:foregroundMark x1="62917" y1="24815" x2="37917" y2="29074"/>
                        <a14:foregroundMark x1="37917" y1="29074" x2="34219" y2="27778"/>
                        <a14:foregroundMark x1="34219" y1="27778" x2="39479" y2="25370"/>
                        <a14:foregroundMark x1="39479" y1="25370" x2="43646" y2="25833"/>
                        <a14:foregroundMark x1="43646" y1="25833" x2="57656" y2="34722"/>
                        <a14:foregroundMark x1="57656" y1="34722" x2="46354" y2="36204"/>
                        <a14:foregroundMark x1="46354" y1="36204" x2="40469" y2="33704"/>
                        <a14:foregroundMark x1="40469" y1="33704" x2="48802" y2="26296"/>
                        <a14:foregroundMark x1="48802" y1="26296" x2="55208" y2="26111"/>
                        <a14:foregroundMark x1="55208" y1="26111" x2="59271" y2="29167"/>
                        <a14:foregroundMark x1="59271" y1="29167" x2="59375" y2="30000"/>
                        <a14:foregroundMark x1="64948" y1="79630" x2="64948" y2="79630"/>
                        <a14:foregroundMark x1="64948" y1="79630" x2="64948" y2="79630"/>
                        <a14:foregroundMark x1="64948" y1="79630" x2="59010" y2="77407"/>
                        <a14:foregroundMark x1="26354" y1="73611" x2="26354" y2="73611"/>
                        <a14:foregroundMark x1="26354" y1="73611" x2="26354" y2="73611"/>
                        <a14:backgroundMark x1="69896" y1="13611" x2="69896" y2="13611"/>
                        <a14:backgroundMark x1="69896" y1="13611" x2="69896" y2="13611"/>
                        <a14:backgroundMark x1="69896" y1="13611" x2="65729" y2="14722"/>
                        <a14:backgroundMark x1="65729" y1="14722" x2="65729" y2="13426"/>
                        <a14:backgroundMark x1="63073" y1="14815" x2="63073" y2="14815"/>
                        <a14:backgroundMark x1="63073" y1="14815" x2="63073" y2="14815"/>
                        <a14:backgroundMark x1="63073" y1="14815" x2="63073" y2="14815"/>
                        <a14:backgroundMark x1="63073" y1="14815" x2="63073" y2="14815"/>
                        <a14:backgroundMark x1="63073" y1="14815" x2="63073" y2="14815"/>
                        <a14:backgroundMark x1="60365" y1="14444" x2="68385" y2="11852"/>
                        <a14:backgroundMark x1="68385" y1="11852" x2="59948" y2="14259"/>
                        <a14:backgroundMark x1="59948" y1="14259" x2="64271" y2="15833"/>
                        <a14:backgroundMark x1="64271" y1="15833" x2="70625" y2="15000"/>
                        <a14:backgroundMark x1="59115" y1="13981" x2="59115" y2="13981"/>
                        <a14:backgroundMark x1="59115" y1="13981" x2="59115" y2="13981"/>
                        <a14:backgroundMark x1="59115" y1="13981" x2="70938" y2="12037"/>
                        <a14:backgroundMark x1="70938" y1="12037" x2="58073" y2="12685"/>
                        <a14:backgroundMark x1="58073" y1="12685" x2="59896" y2="14074"/>
                        <a14:backgroundMark x1="71458" y1="12870" x2="71458" y2="12870"/>
                        <a14:backgroundMark x1="71458" y1="12870" x2="71927" y2="12685"/>
                        <a14:backgroundMark x1="71667" y1="12500" x2="71354" y2="12500"/>
                        <a14:backgroundMark x1="56823" y1="14352" x2="56563" y2="14259"/>
                        <a14:backgroundMark x1="57344" y1="14352" x2="56198" y2="13796"/>
                        <a14:backgroundMark x1="56042" y1="14722" x2="55990" y2="14907"/>
                        <a14:backgroundMark x1="55990" y1="14907" x2="55937" y2="14907"/>
                        <a14:backgroundMark x1="56458" y1="14537" x2="56146" y2="14907"/>
                        <a14:backgroundMark x1="55990" y1="14907" x2="55990" y2="14167"/>
                        <a14:backgroundMark x1="56042" y1="14722" x2="56042" y2="14722"/>
                        <a14:backgroundMark x1="56042" y1="14722" x2="56042" y2="14722"/>
                        <a14:backgroundMark x1="56042" y1="14722" x2="56042" y2="14722"/>
                        <a14:backgroundMark x1="56042" y1="14722" x2="56042" y2="14722"/>
                        <a14:backgroundMark x1="56042" y1="14722" x2="56042" y2="14722"/>
                        <a14:backgroundMark x1="56042" y1="14722" x2="56042" y2="14722"/>
                        <a14:backgroundMark x1="56042" y1="14722" x2="56042" y2="14722"/>
                        <a14:backgroundMark x1="56042" y1="14722" x2="56042" y2="14722"/>
                        <a14:backgroundMark x1="56042" y1="14722" x2="56042" y2="14722"/>
                        <a14:backgroundMark x1="56094" y1="14907" x2="56094" y2="14907"/>
                        <a14:backgroundMark x1="56094" y1="14907" x2="56094" y2="14907"/>
                      </a14:backgroundRemoval>
                    </a14:imgEffect>
                  </a14:imgLayer>
                </a14:imgProps>
              </a:ext>
            </a:extLst>
          </a:blip>
          <a:srcRect l="25242" t="9666" r="27670" b="15654"/>
          <a:stretch/>
        </p:blipFill>
        <p:spPr>
          <a:xfrm rot="21349293">
            <a:off x="-45949" y="44300"/>
            <a:ext cx="5553065" cy="48095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F0F3C9FD-B2F3-4D8C-9A91-FDCE8AD852BC}"/>
              </a:ext>
            </a:extLst>
          </p:cNvPr>
          <p:cNvSpPr txBox="1"/>
          <p:nvPr/>
        </p:nvSpPr>
        <p:spPr>
          <a:xfrm>
            <a:off x="5344358" y="1010359"/>
            <a:ext cx="3753146" cy="456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FF0000"/>
                </a:solidFill>
              </a:rPr>
              <a:t>What’s this?</a:t>
            </a:r>
          </a:p>
        </p:txBody>
      </p:sp>
      <p:sp>
        <p:nvSpPr>
          <p:cNvPr id="10" name="مربع نص 13">
            <a:extLst>
              <a:ext uri="{FF2B5EF4-FFF2-40B4-BE49-F238E27FC236}">
                <a16:creationId xmlns:a16="http://schemas.microsoft.com/office/drawing/2014/main" id="{E1C7D0FD-B865-480C-B214-F8304D4979E4}"/>
              </a:ext>
            </a:extLst>
          </p:cNvPr>
          <p:cNvSpPr txBox="1"/>
          <p:nvPr/>
        </p:nvSpPr>
        <p:spPr>
          <a:xfrm>
            <a:off x="5344358" y="1953066"/>
            <a:ext cx="3753146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A620B0"/>
                </a:solidFill>
              </a:rPr>
              <a:t>What do the pictures show?</a:t>
            </a:r>
          </a:p>
        </p:txBody>
      </p:sp>
      <p:sp>
        <p:nvSpPr>
          <p:cNvPr id="11" name="مربع نص 5">
            <a:extLst>
              <a:ext uri="{FF2B5EF4-FFF2-40B4-BE49-F238E27FC236}">
                <a16:creationId xmlns:a16="http://schemas.microsoft.com/office/drawing/2014/main" id="{73126D37-B90C-4A74-8464-BA48D9C2BB23}"/>
              </a:ext>
            </a:extLst>
          </p:cNvPr>
          <p:cNvSpPr txBox="1"/>
          <p:nvPr/>
        </p:nvSpPr>
        <p:spPr>
          <a:xfrm>
            <a:off x="5341048" y="1529367"/>
            <a:ext cx="3778421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92D050"/>
                </a:solidFill>
              </a:rPr>
              <a:t>What’s the title of the article?</a:t>
            </a:r>
            <a:endParaRPr lang="ar-SA" sz="1800" b="1" dirty="0">
              <a:solidFill>
                <a:srgbClr val="92D050"/>
              </a:solidFill>
            </a:endParaRPr>
          </a:p>
        </p:txBody>
      </p:sp>
      <p:pic>
        <p:nvPicPr>
          <p:cNvPr id="13" name="unit 4 listen and discuss Part 2">
            <a:hlinkClick r:id="" action="ppaction://media"/>
            <a:extLst>
              <a:ext uri="{FF2B5EF4-FFF2-40B4-BE49-F238E27FC236}">
                <a16:creationId xmlns:a16="http://schemas.microsoft.com/office/drawing/2014/main" id="{B7C44F10-3425-4ACF-BE20-25CF3A4CEF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4246" y="187935"/>
            <a:ext cx="502827" cy="502827"/>
          </a:xfrm>
          <a:prstGeom prst="rect">
            <a:avLst/>
          </a:prstGeom>
        </p:spPr>
      </p:pic>
      <p:pic>
        <p:nvPicPr>
          <p:cNvPr id="14" name="Google Shape;227;p20">
            <a:extLst>
              <a:ext uri="{FF2B5EF4-FFF2-40B4-BE49-F238E27FC236}">
                <a16:creationId xmlns:a16="http://schemas.microsoft.com/office/drawing/2014/main" id="{A007BE73-79D1-45A5-B761-6D16CFF3076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09982" y="-3607"/>
            <a:ext cx="1124630" cy="101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ربع نص 13">
            <a:extLst>
              <a:ext uri="{FF2B5EF4-FFF2-40B4-BE49-F238E27FC236}">
                <a16:creationId xmlns:a16="http://schemas.microsoft.com/office/drawing/2014/main" id="{A6E62F07-86AF-43A4-8BFB-CDC65EB98B69}"/>
              </a:ext>
            </a:extLst>
          </p:cNvPr>
          <p:cNvSpPr txBox="1"/>
          <p:nvPr/>
        </p:nvSpPr>
        <p:spPr>
          <a:xfrm>
            <a:off x="5344358" y="2329082"/>
            <a:ext cx="3753146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What happened to Ray and Judy Fausset’s house?</a:t>
            </a:r>
          </a:p>
        </p:txBody>
      </p:sp>
      <p:sp>
        <p:nvSpPr>
          <p:cNvPr id="16" name="مربع نص 13">
            <a:extLst>
              <a:ext uri="{FF2B5EF4-FFF2-40B4-BE49-F238E27FC236}">
                <a16:creationId xmlns:a16="http://schemas.microsoft.com/office/drawing/2014/main" id="{F1EAD72E-B4CC-480D-8515-8F1A9B671DF2}"/>
              </a:ext>
            </a:extLst>
          </p:cNvPr>
          <p:cNvSpPr txBox="1"/>
          <p:nvPr/>
        </p:nvSpPr>
        <p:spPr>
          <a:xfrm>
            <a:off x="5341048" y="2986774"/>
            <a:ext cx="3753146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</a:rPr>
              <a:t>It was struck by a meteorite.</a:t>
            </a:r>
          </a:p>
        </p:txBody>
      </p:sp>
      <p:sp>
        <p:nvSpPr>
          <p:cNvPr id="17" name="مربع نص 13">
            <a:extLst>
              <a:ext uri="{FF2B5EF4-FFF2-40B4-BE49-F238E27FC236}">
                <a16:creationId xmlns:a16="http://schemas.microsoft.com/office/drawing/2014/main" id="{6B378DC8-C771-4688-B833-9BF6204F1B47}"/>
              </a:ext>
            </a:extLst>
          </p:cNvPr>
          <p:cNvSpPr txBox="1"/>
          <p:nvPr/>
        </p:nvSpPr>
        <p:spPr>
          <a:xfrm>
            <a:off x="5341048" y="3370378"/>
            <a:ext cx="3753146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6DD9"/>
                </a:solidFill>
              </a:rPr>
              <a:t>When did that happen?</a:t>
            </a:r>
          </a:p>
        </p:txBody>
      </p:sp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8D98735B-B4DF-4462-9D25-B257638A1CE5}"/>
              </a:ext>
            </a:extLst>
          </p:cNvPr>
          <p:cNvCxnSpPr/>
          <p:nvPr/>
        </p:nvCxnSpPr>
        <p:spPr>
          <a:xfrm>
            <a:off x="464820" y="2335699"/>
            <a:ext cx="990600" cy="23162"/>
          </a:xfrm>
          <a:prstGeom prst="line">
            <a:avLst/>
          </a:prstGeom>
          <a:ln w="19050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1C9396B5-EEF1-4332-8AED-C1AEAA67791C}"/>
              </a:ext>
            </a:extLst>
          </p:cNvPr>
          <p:cNvCxnSpPr/>
          <p:nvPr/>
        </p:nvCxnSpPr>
        <p:spPr>
          <a:xfrm>
            <a:off x="464820" y="2490622"/>
            <a:ext cx="990600" cy="23162"/>
          </a:xfrm>
          <a:prstGeom prst="line">
            <a:avLst/>
          </a:prstGeom>
          <a:ln w="19050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مربع نص 13">
            <a:extLst>
              <a:ext uri="{FF2B5EF4-FFF2-40B4-BE49-F238E27FC236}">
                <a16:creationId xmlns:a16="http://schemas.microsoft.com/office/drawing/2014/main" id="{051392A6-0185-4A1B-B572-3D5CF661F15E}"/>
              </a:ext>
            </a:extLst>
          </p:cNvPr>
          <p:cNvSpPr txBox="1"/>
          <p:nvPr/>
        </p:nvSpPr>
        <p:spPr>
          <a:xfrm>
            <a:off x="5353685" y="3716560"/>
            <a:ext cx="3753146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8E90DE"/>
                </a:solidFill>
              </a:rPr>
              <a:t>How many people actually seen the fireball when the meteorite hit?</a:t>
            </a:r>
          </a:p>
        </p:txBody>
      </p: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41EFB359-893C-49E4-81B0-8E94B0058300}"/>
              </a:ext>
            </a:extLst>
          </p:cNvPr>
          <p:cNvCxnSpPr/>
          <p:nvPr/>
        </p:nvCxnSpPr>
        <p:spPr>
          <a:xfrm>
            <a:off x="990600" y="3592120"/>
            <a:ext cx="576000" cy="23162"/>
          </a:xfrm>
          <a:prstGeom prst="line">
            <a:avLst/>
          </a:prstGeom>
          <a:ln w="19050">
            <a:solidFill>
              <a:srgbClr val="8E90DE"/>
            </a:solidFill>
          </a:ln>
          <a:effectLst>
            <a:glow rad="63500">
              <a:srgbClr val="8E90D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BBD3D989-BE0E-4751-B631-F5BC8DB05E94}"/>
              </a:ext>
            </a:extLst>
          </p:cNvPr>
          <p:cNvCxnSpPr/>
          <p:nvPr/>
        </p:nvCxnSpPr>
        <p:spPr>
          <a:xfrm>
            <a:off x="3017520" y="679181"/>
            <a:ext cx="360000" cy="23162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2CC15DB3-8106-4DBB-BD23-2A8E9532D696}"/>
              </a:ext>
            </a:extLst>
          </p:cNvPr>
          <p:cNvCxnSpPr/>
          <p:nvPr/>
        </p:nvCxnSpPr>
        <p:spPr>
          <a:xfrm>
            <a:off x="577260" y="1284049"/>
            <a:ext cx="3996000" cy="23162"/>
          </a:xfrm>
          <a:prstGeom prst="line">
            <a:avLst/>
          </a:prstGeom>
          <a:ln w="19050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مستطيل 4">
            <a:extLst>
              <a:ext uri="{FF2B5EF4-FFF2-40B4-BE49-F238E27FC236}">
                <a16:creationId xmlns:a16="http://schemas.microsoft.com/office/drawing/2014/main" id="{E1F3E428-9530-4295-BCE0-D51AD3090606}"/>
              </a:ext>
            </a:extLst>
          </p:cNvPr>
          <p:cNvSpPr/>
          <p:nvPr/>
        </p:nvSpPr>
        <p:spPr>
          <a:xfrm>
            <a:off x="530764" y="784860"/>
            <a:ext cx="1915256" cy="545211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A00AC0CE-F19F-49AD-B16E-16C23F431006}"/>
              </a:ext>
            </a:extLst>
          </p:cNvPr>
          <p:cNvSpPr/>
          <p:nvPr/>
        </p:nvSpPr>
        <p:spPr>
          <a:xfrm>
            <a:off x="1224184" y="3289592"/>
            <a:ext cx="576000" cy="170015"/>
          </a:xfrm>
          <a:prstGeom prst="rect">
            <a:avLst/>
          </a:prstGeom>
          <a:noFill/>
          <a:ln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E94C76D8-1C05-4B72-A8C4-AD3D5F8CEAFC}"/>
              </a:ext>
            </a:extLst>
          </p:cNvPr>
          <p:cNvSpPr/>
          <p:nvPr/>
        </p:nvSpPr>
        <p:spPr>
          <a:xfrm>
            <a:off x="361964" y="3437036"/>
            <a:ext cx="396000" cy="170015"/>
          </a:xfrm>
          <a:prstGeom prst="rect">
            <a:avLst/>
          </a:prstGeom>
          <a:noFill/>
          <a:ln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27BDD502-13FF-4AF1-9AAE-DEB20B096CED}"/>
              </a:ext>
            </a:extLst>
          </p:cNvPr>
          <p:cNvSpPr/>
          <p:nvPr/>
        </p:nvSpPr>
        <p:spPr>
          <a:xfrm>
            <a:off x="1185152" y="3911008"/>
            <a:ext cx="612000" cy="170015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DBC205FB-EB83-41E5-A2BA-23666B2A4782}"/>
              </a:ext>
            </a:extLst>
          </p:cNvPr>
          <p:cNvSpPr/>
          <p:nvPr/>
        </p:nvSpPr>
        <p:spPr>
          <a:xfrm>
            <a:off x="2937240" y="2137732"/>
            <a:ext cx="432000" cy="170015"/>
          </a:xfrm>
          <a:prstGeom prst="rect">
            <a:avLst/>
          </a:prstGeom>
          <a:noFill/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9E82708A-BB4D-4E86-AE41-2C34FAE01AA6}"/>
              </a:ext>
            </a:extLst>
          </p:cNvPr>
          <p:cNvSpPr/>
          <p:nvPr/>
        </p:nvSpPr>
        <p:spPr>
          <a:xfrm>
            <a:off x="1937946" y="2438901"/>
            <a:ext cx="324000" cy="170015"/>
          </a:xfrm>
          <a:prstGeom prst="rect">
            <a:avLst/>
          </a:prstGeom>
          <a:noFill/>
          <a:ln>
            <a:solidFill>
              <a:srgbClr val="C27CC2"/>
            </a:solidFill>
          </a:ln>
          <a:effectLst>
            <a:glow rad="63500">
              <a:srgbClr val="C27CC2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720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76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5" grpId="0"/>
      <p:bldP spid="16" grpId="0"/>
      <p:bldP spid="17" grpId="0"/>
      <p:bldP spid="19" grpId="0"/>
      <p:bldP spid="5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D47DE3-B7EB-412F-AF0E-1E66281FC0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195" y="197349"/>
            <a:ext cx="5816600" cy="1311855"/>
          </a:xfrm>
          <a:prstGeom prst="rect">
            <a:avLst/>
          </a:prstGeom>
        </p:spPr>
      </p:pic>
      <p:pic>
        <p:nvPicPr>
          <p:cNvPr id="6" name="Picture 8" descr="Table&#10;&#10;Description automatically generated with low confidence">
            <a:extLst>
              <a:ext uri="{FF2B5EF4-FFF2-40B4-BE49-F238E27FC236}">
                <a16:creationId xmlns:a16="http://schemas.microsoft.com/office/drawing/2014/main" id="{58A96AAF-3D17-4489-A645-8678D2B8EE45}"/>
              </a:ext>
            </a:extLst>
          </p:cNvPr>
          <p:cNvPicPr/>
          <p:nvPr/>
        </p:nvPicPr>
        <p:blipFill>
          <a:blip r:embed="rId7"/>
          <a:srcRect t="32902" b="1649"/>
          <a:stretch/>
        </p:blipFill>
        <p:spPr>
          <a:xfrm>
            <a:off x="149193" y="1959217"/>
            <a:ext cx="5816599" cy="2639416"/>
          </a:xfrm>
          <a:prstGeom prst="rect">
            <a:avLst/>
          </a:prstGeom>
          <a:ln w="0">
            <a:noFill/>
          </a:ln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2B3F51F4-A6B9-4824-A0E7-36A35D1A26D2}"/>
              </a:ext>
            </a:extLst>
          </p:cNvPr>
          <p:cNvSpPr txBox="1"/>
          <p:nvPr/>
        </p:nvSpPr>
        <p:spPr>
          <a:xfrm>
            <a:off x="149195" y="1509204"/>
            <a:ext cx="5816597" cy="523220"/>
          </a:xfrm>
          <a:prstGeom prst="rect">
            <a:avLst/>
          </a:prstGeom>
          <a:solidFill>
            <a:srgbClr val="F4ECD5"/>
          </a:solidFill>
        </p:spPr>
        <p:txBody>
          <a:bodyPr wrap="square">
            <a:spAutoFit/>
          </a:bodyPr>
          <a:lstStyle/>
          <a:p>
            <a:pPr lvl="4"/>
            <a:endParaRPr lang="en-US" dirty="0">
              <a:solidFill>
                <a:srgbClr val="0070C0"/>
              </a:solidFill>
              <a:latin typeface="+mn-lt"/>
            </a:endParaRPr>
          </a:p>
          <a:p>
            <a:pPr lvl="4"/>
            <a:endParaRPr lang="en-US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6A3993A-FDAA-47C0-8B75-36E2B06746FC}"/>
              </a:ext>
            </a:extLst>
          </p:cNvPr>
          <p:cNvSpPr txBox="1"/>
          <p:nvPr/>
        </p:nvSpPr>
        <p:spPr>
          <a:xfrm>
            <a:off x="669100" y="2361546"/>
            <a:ext cx="836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+mn-lt"/>
              </a:rPr>
              <a:t>true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25FE262-18BA-49FE-92BD-7D18A573C2B0}"/>
              </a:ext>
            </a:extLst>
          </p:cNvPr>
          <p:cNvSpPr txBox="1"/>
          <p:nvPr/>
        </p:nvSpPr>
        <p:spPr>
          <a:xfrm>
            <a:off x="648942" y="2820972"/>
            <a:ext cx="975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+mn-lt"/>
              </a:rPr>
              <a:t>false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49E3042-8339-4AED-AFE6-51C2E9C32878}"/>
              </a:ext>
            </a:extLst>
          </p:cNvPr>
          <p:cNvSpPr txBox="1"/>
          <p:nvPr/>
        </p:nvSpPr>
        <p:spPr>
          <a:xfrm>
            <a:off x="631495" y="3055517"/>
            <a:ext cx="975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+mn-lt"/>
              </a:rPr>
              <a:t>false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BFC7389-789A-4388-A5AD-87B546A9E39D}"/>
              </a:ext>
            </a:extLst>
          </p:cNvPr>
          <p:cNvSpPr txBox="1"/>
          <p:nvPr/>
        </p:nvSpPr>
        <p:spPr>
          <a:xfrm>
            <a:off x="708929" y="3512507"/>
            <a:ext cx="836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+mn-lt"/>
              </a:rPr>
              <a:t>true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740AF15-1B91-4338-B99D-E63C6568A61F}"/>
              </a:ext>
            </a:extLst>
          </p:cNvPr>
          <p:cNvSpPr txBox="1"/>
          <p:nvPr/>
        </p:nvSpPr>
        <p:spPr>
          <a:xfrm>
            <a:off x="623542" y="3971737"/>
            <a:ext cx="975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+mn-lt"/>
              </a:rPr>
              <a:t>false</a:t>
            </a:r>
          </a:p>
        </p:txBody>
      </p:sp>
      <p:pic>
        <p:nvPicPr>
          <p:cNvPr id="13" name="Picture 2" descr="Bitmoji Image">
            <a:extLst>
              <a:ext uri="{FF2B5EF4-FFF2-40B4-BE49-F238E27FC236}">
                <a16:creationId xmlns:a16="http://schemas.microsoft.com/office/drawing/2014/main" id="{AC6233F5-E6B9-40F4-B701-EF8D2523B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717" y="1928471"/>
            <a:ext cx="2224088" cy="281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F13D2A8-48FB-40C6-932F-DB139D02C963}"/>
              </a:ext>
            </a:extLst>
          </p:cNvPr>
          <p:cNvSpPr txBox="1"/>
          <p:nvPr/>
        </p:nvSpPr>
        <p:spPr>
          <a:xfrm>
            <a:off x="149193" y="1491434"/>
            <a:ext cx="5816597" cy="523220"/>
          </a:xfrm>
          <a:prstGeom prst="rect">
            <a:avLst/>
          </a:prstGeom>
          <a:solidFill>
            <a:srgbClr val="F4ECD5"/>
          </a:solidFill>
        </p:spPr>
        <p:txBody>
          <a:bodyPr wrap="square">
            <a:spAutoFit/>
          </a:bodyPr>
          <a:lstStyle/>
          <a:p>
            <a:pPr lvl="4"/>
            <a:r>
              <a:rPr lang="en-US" i="0" u="none" strike="noStrike" baseline="0" dirty="0">
                <a:solidFill>
                  <a:srgbClr val="0070C0"/>
                </a:solidFill>
                <a:latin typeface="+mn-lt"/>
              </a:rPr>
              <a:t>must have been, can’t be, must be, might have teased, must have lost control, might be, must be, could have fallen, could be</a:t>
            </a:r>
            <a:endParaRPr lang="en-US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41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F0739C15-8C0D-4941-B7D2-268143F9AA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690896"/>
              </p:ext>
            </p:extLst>
          </p:nvPr>
        </p:nvGraphicFramePr>
        <p:xfrm>
          <a:off x="2838616" y="1499483"/>
          <a:ext cx="5919262" cy="2978788"/>
        </p:xfrm>
        <a:graphic>
          <a:graphicData uri="http://schemas.openxmlformats.org/drawingml/2006/table">
            <a:tbl>
              <a:tblPr rtl="1" firstRow="1" bandRow="1">
                <a:tableStyleId>{21E4AEA4-8DFA-4A89-87EB-49C32662AFE0}</a:tableStyleId>
              </a:tblPr>
              <a:tblGrid>
                <a:gridCol w="3867826">
                  <a:extLst>
                    <a:ext uri="{9D8B030D-6E8A-4147-A177-3AD203B41FA5}">
                      <a16:colId xmlns:a16="http://schemas.microsoft.com/office/drawing/2014/main" val="1334537622"/>
                    </a:ext>
                  </a:extLst>
                </a:gridCol>
                <a:gridCol w="2051436">
                  <a:extLst>
                    <a:ext uri="{9D8B030D-6E8A-4147-A177-3AD203B41FA5}">
                      <a16:colId xmlns:a16="http://schemas.microsoft.com/office/drawing/2014/main" val="3801433176"/>
                    </a:ext>
                  </a:extLst>
                </a:gridCol>
              </a:tblGrid>
              <a:tr h="508817"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Meaning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Word</a:t>
                      </a:r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004847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rtl="1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pieces are fallen from the meteorite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>
                        <a:solidFill>
                          <a:srgbClr val="8E90D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982568"/>
                  </a:ext>
                </a:extLst>
              </a:tr>
              <a:tr h="434703"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the ball of fire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434693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rtl="1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strong sound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842699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rtl="1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way</a:t>
                      </a:r>
                      <a:endParaRPr lang="ar-SA" sz="16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758424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rtl="1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Go through</a:t>
                      </a:r>
                      <a:endParaRPr lang="ar-SA" sz="16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5602099"/>
                  </a:ext>
                </a:extLst>
              </a:tr>
            </a:tbl>
          </a:graphicData>
        </a:graphic>
      </p:graphicFrame>
      <p:sp>
        <p:nvSpPr>
          <p:cNvPr id="6" name="مربع نص 5">
            <a:extLst>
              <a:ext uri="{FF2B5EF4-FFF2-40B4-BE49-F238E27FC236}">
                <a16:creationId xmlns:a16="http://schemas.microsoft.com/office/drawing/2014/main" id="{CEAC03AC-8B31-4531-BE7E-CE8C883C4F21}"/>
              </a:ext>
            </a:extLst>
          </p:cNvPr>
          <p:cNvSpPr txBox="1"/>
          <p:nvPr/>
        </p:nvSpPr>
        <p:spPr>
          <a:xfrm>
            <a:off x="258106" y="396240"/>
            <a:ext cx="4313894" cy="400110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Match the words to their meaning</a:t>
            </a:r>
          </a:p>
        </p:txBody>
      </p:sp>
      <p:sp>
        <p:nvSpPr>
          <p:cNvPr id="7" name="مربع نص 5">
            <a:extLst>
              <a:ext uri="{FF2B5EF4-FFF2-40B4-BE49-F238E27FC236}">
                <a16:creationId xmlns:a16="http://schemas.microsoft.com/office/drawing/2014/main" id="{E1DE7EB0-F8BB-4000-9DF0-EE214AC25E16}"/>
              </a:ext>
            </a:extLst>
          </p:cNvPr>
          <p:cNvSpPr txBox="1"/>
          <p:nvPr/>
        </p:nvSpPr>
        <p:spPr>
          <a:xfrm>
            <a:off x="386122" y="1499483"/>
            <a:ext cx="1418824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D7533D"/>
                </a:solidFill>
              </a:rPr>
              <a:t>meteorite</a:t>
            </a:r>
            <a:endParaRPr lang="ar-SA" sz="2000" b="1" dirty="0">
              <a:solidFill>
                <a:srgbClr val="D7533D"/>
              </a:solidFill>
            </a:endParaRPr>
          </a:p>
        </p:txBody>
      </p:sp>
      <p:sp>
        <p:nvSpPr>
          <p:cNvPr id="8" name="مربع نص 5">
            <a:extLst>
              <a:ext uri="{FF2B5EF4-FFF2-40B4-BE49-F238E27FC236}">
                <a16:creationId xmlns:a16="http://schemas.microsoft.com/office/drawing/2014/main" id="{45744B19-CDA6-40F8-BDF9-955826317AB2}"/>
              </a:ext>
            </a:extLst>
          </p:cNvPr>
          <p:cNvSpPr txBox="1"/>
          <p:nvPr/>
        </p:nvSpPr>
        <p:spPr>
          <a:xfrm>
            <a:off x="386122" y="1898570"/>
            <a:ext cx="2066372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D7533D"/>
                </a:solidFill>
                <a:sym typeface="Wingdings" panose="05000000000000000000" pitchFamily="2" charset="2"/>
              </a:rPr>
              <a:t>terrific sound</a:t>
            </a:r>
            <a:endParaRPr lang="ar-SA" sz="2000" b="1" dirty="0">
              <a:solidFill>
                <a:srgbClr val="D7533D"/>
              </a:solidFill>
            </a:endParaRPr>
          </a:p>
        </p:txBody>
      </p:sp>
      <p:sp>
        <p:nvSpPr>
          <p:cNvPr id="9" name="مربع نص 5">
            <a:extLst>
              <a:ext uri="{FF2B5EF4-FFF2-40B4-BE49-F238E27FC236}">
                <a16:creationId xmlns:a16="http://schemas.microsoft.com/office/drawing/2014/main" id="{80FF843A-18F4-408D-BDB2-5407C0A4283E}"/>
              </a:ext>
            </a:extLst>
          </p:cNvPr>
          <p:cNvSpPr txBox="1"/>
          <p:nvPr/>
        </p:nvSpPr>
        <p:spPr>
          <a:xfrm>
            <a:off x="386121" y="2364660"/>
            <a:ext cx="1705071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D7533D"/>
                </a:solidFill>
                <a:sym typeface="Wingdings" panose="05000000000000000000" pitchFamily="2" charset="2"/>
              </a:rPr>
              <a:t>penetrated</a:t>
            </a:r>
            <a:endParaRPr lang="ar-SA" sz="2000" b="1" dirty="0">
              <a:solidFill>
                <a:srgbClr val="D7533D"/>
              </a:solidFill>
            </a:endParaRPr>
          </a:p>
        </p:txBody>
      </p:sp>
      <p:pic>
        <p:nvPicPr>
          <p:cNvPr id="10" name="Picture 2" descr="Bitmoji Image">
            <a:extLst>
              <a:ext uri="{FF2B5EF4-FFF2-40B4-BE49-F238E27FC236}">
                <a16:creationId xmlns:a16="http://schemas.microsoft.com/office/drawing/2014/main" id="{C0F9D753-1707-4002-B8EE-972B36B9C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255" y="396239"/>
            <a:ext cx="1198339" cy="110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4E286AB-5F49-4384-9D2D-810679F91AF9}"/>
              </a:ext>
            </a:extLst>
          </p:cNvPr>
          <p:cNvSpPr txBox="1"/>
          <p:nvPr/>
        </p:nvSpPr>
        <p:spPr>
          <a:xfrm>
            <a:off x="6955563" y="127250"/>
            <a:ext cx="13517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Quick Check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3" name="مربع نص 5">
            <a:extLst>
              <a:ext uri="{FF2B5EF4-FFF2-40B4-BE49-F238E27FC236}">
                <a16:creationId xmlns:a16="http://schemas.microsoft.com/office/drawing/2014/main" id="{793439B3-7917-4284-9AE1-9EF177154729}"/>
              </a:ext>
            </a:extLst>
          </p:cNvPr>
          <p:cNvSpPr txBox="1"/>
          <p:nvPr/>
        </p:nvSpPr>
        <p:spPr>
          <a:xfrm>
            <a:off x="386122" y="2841340"/>
            <a:ext cx="1116675" cy="4970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D7533D"/>
                </a:solidFill>
                <a:sym typeface="Wingdings" panose="05000000000000000000" pitchFamily="2" charset="2"/>
              </a:rPr>
              <a:t>debris</a:t>
            </a:r>
            <a:endParaRPr lang="ar-SA" sz="2000" b="1" dirty="0">
              <a:solidFill>
                <a:srgbClr val="D7533D"/>
              </a:solidFill>
            </a:endParaRPr>
          </a:p>
        </p:txBody>
      </p:sp>
      <p:sp>
        <p:nvSpPr>
          <p:cNvPr id="14" name="مربع نص 5">
            <a:extLst>
              <a:ext uri="{FF2B5EF4-FFF2-40B4-BE49-F238E27FC236}">
                <a16:creationId xmlns:a16="http://schemas.microsoft.com/office/drawing/2014/main" id="{9B65F7F8-A317-4961-9A9F-F461CC432125}"/>
              </a:ext>
            </a:extLst>
          </p:cNvPr>
          <p:cNvSpPr txBox="1"/>
          <p:nvPr/>
        </p:nvSpPr>
        <p:spPr>
          <a:xfrm>
            <a:off x="382033" y="3338399"/>
            <a:ext cx="850419" cy="4970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D7533D"/>
                </a:solidFill>
                <a:sym typeface="Wingdings" panose="05000000000000000000" pitchFamily="2" charset="2"/>
              </a:rPr>
              <a:t>path</a:t>
            </a:r>
            <a:endParaRPr lang="ar-SA" sz="2000" b="1" dirty="0">
              <a:solidFill>
                <a:srgbClr val="D753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06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0347 0.1759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74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95062E-6 L 0.27604 0.1944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2" y="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69136E-6 L 0.29045 0.3061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14" y="15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0771 L 0.3243 -0.1771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5" y="-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22222E-6 L 0.33316 0.01389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8" grpId="0"/>
      <p:bldP spid="8" grpId="1"/>
      <p:bldP spid="9" grpId="0"/>
      <p:bldP spid="9" grpId="1"/>
      <p:bldP spid="12" grpId="0"/>
      <p:bldP spid="13" grpId="0"/>
      <p:bldP spid="13" grpId="1"/>
      <p:bldP spid="14" grpId="0"/>
      <p:bldP spid="1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7;p20">
            <a:extLst>
              <a:ext uri="{FF2B5EF4-FFF2-40B4-BE49-F238E27FC236}">
                <a16:creationId xmlns:a16="http://schemas.microsoft.com/office/drawing/2014/main" id="{FB73A9B9-9DBD-4053-B752-4204299D7DE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62495" y="25127"/>
            <a:ext cx="1124630" cy="101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Bitmoji Image">
            <a:extLst>
              <a:ext uri="{FF2B5EF4-FFF2-40B4-BE49-F238E27FC236}">
                <a16:creationId xmlns:a16="http://schemas.microsoft.com/office/drawing/2014/main" id="{7966E1F8-65FD-469B-892A-0A40625B6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620" y="1102177"/>
            <a:ext cx="2154906" cy="422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0EDBFDF-D763-4BDC-9609-37EE3AD2DA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969" y="294362"/>
            <a:ext cx="5059666" cy="4229258"/>
          </a:xfrm>
          <a:prstGeom prst="rect">
            <a:avLst/>
          </a:prstGeom>
        </p:spPr>
      </p:pic>
      <p:pic>
        <p:nvPicPr>
          <p:cNvPr id="10" name="pair work">
            <a:hlinkClick r:id="" action="ppaction://media"/>
            <a:extLst>
              <a:ext uri="{FF2B5EF4-FFF2-40B4-BE49-F238E27FC236}">
                <a16:creationId xmlns:a16="http://schemas.microsoft.com/office/drawing/2014/main" id="{044FE60A-22FA-4A0E-8994-401E594251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95325" y="163180"/>
            <a:ext cx="466119" cy="46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8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lientmoji">
            <a:extLst>
              <a:ext uri="{FF2B5EF4-FFF2-40B4-BE49-F238E27FC236}">
                <a16:creationId xmlns:a16="http://schemas.microsoft.com/office/drawing/2014/main" id="{984410FC-D4DE-4E32-8AE8-89333E026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118" y="1899099"/>
            <a:ext cx="2147848" cy="254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نتيجة الصورة لـ anything could happen islam">
            <a:extLst>
              <a:ext uri="{FF2B5EF4-FFF2-40B4-BE49-F238E27FC236}">
                <a16:creationId xmlns:a16="http://schemas.microsoft.com/office/drawing/2014/main" id="{6AD06897-F8A3-4697-B168-78A8F9FDE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119" y="598045"/>
            <a:ext cx="3754883" cy="353199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43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9798117-39F5-4258-9317-96C3CA6E0F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8195" y="658692"/>
            <a:ext cx="3164952" cy="2600886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F4B8AEA8-C5F2-4CA0-BCE4-1A6781A4B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oogle Shape;190;p18" descr="Bitmoji Image">
            <a:extLst>
              <a:ext uri="{FF2B5EF4-FFF2-40B4-BE49-F238E27FC236}">
                <a16:creationId xmlns:a16="http://schemas.microsoft.com/office/drawing/2014/main" id="{C010FA88-0BEA-4080-8B20-B6759D256F7E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flipH="1">
            <a:off x="3654032" y="-974797"/>
            <a:ext cx="3291889" cy="4820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49617AC-C7CE-4186-A75E-6648EBC1E37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46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Google Shape;424;p33">
            <a:extLst>
              <a:ext uri="{FF2B5EF4-FFF2-40B4-BE49-F238E27FC236}">
                <a16:creationId xmlns:a16="http://schemas.microsoft.com/office/drawing/2014/main" id="{A39DEA95-BFDE-4C7B-8F4F-6450674EB41C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21C92202-E580-4FDC-ACD4-47A67E41E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425;p33">
            <a:extLst>
              <a:ext uri="{FF2B5EF4-FFF2-40B4-BE49-F238E27FC236}">
                <a16:creationId xmlns:a16="http://schemas.microsoft.com/office/drawing/2014/main" id="{98FC4EF6-3E9C-4EBE-B986-6FB2AA74E32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F3ED7EF7-1903-40AB-A01A-0CBE934248C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82248" y="954301"/>
            <a:ext cx="3771900" cy="4047503"/>
          </a:xfrm>
          <a:prstGeom prst="rect">
            <a:avLst/>
          </a:prstGeom>
        </p:spPr>
      </p:pic>
      <p:pic>
        <p:nvPicPr>
          <p:cNvPr id="14338" name="Picture 2" descr="مشاهدة صورة المصدر">
            <a:extLst>
              <a:ext uri="{FF2B5EF4-FFF2-40B4-BE49-F238E27FC236}">
                <a16:creationId xmlns:a16="http://schemas.microsoft.com/office/drawing/2014/main" id="{E8204C20-12D5-4593-B3F7-F4032B418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656E8FC0-BF00-4C47-9FB7-DE581877A7D7}"/>
              </a:ext>
            </a:extLst>
          </p:cNvPr>
          <p:cNvSpPr/>
          <p:nvPr/>
        </p:nvSpPr>
        <p:spPr>
          <a:xfrm>
            <a:off x="991397" y="632053"/>
            <a:ext cx="23006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Book: Page 37</a:t>
            </a:r>
            <a:endParaRPr lang="ar-SA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2700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240EF9F-FF3B-453A-AAA3-DB5FF8015D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49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4E8F7B7-BE62-4FC3-9E4D-48DDE42340C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40F0B3AD-E20E-441F-A0DD-F312EDA23E84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D30771E0-E291-41E9-8837-9F059C25A225}"/>
              </a:ext>
            </a:extLst>
          </p:cNvPr>
          <p:cNvSpPr/>
          <p:nvPr/>
        </p:nvSpPr>
        <p:spPr>
          <a:xfrm>
            <a:off x="991397" y="632053"/>
            <a:ext cx="23006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Book: Page 37</a:t>
            </a:r>
            <a:endParaRPr lang="ar-SA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4975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746ED58A-2AC5-4F6C-971C-8567F704E6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636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63A12F95-9AEF-4A9C-B3B8-C75B559007A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A112E11D-C7CD-460C-8CD4-C1684E18C49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B1F8E61-22C1-4902-BA4E-A5C994EEAD27}"/>
              </a:ext>
            </a:extLst>
          </p:cNvPr>
          <p:cNvSpPr/>
          <p:nvPr/>
        </p:nvSpPr>
        <p:spPr>
          <a:xfrm>
            <a:off x="991397" y="632053"/>
            <a:ext cx="23006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Book: Page 37</a:t>
            </a:r>
            <a:endParaRPr lang="ar-SA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8532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" name="Picture Placeholder 9">
            <a:extLst>
              <a:ext uri="{FF2B5EF4-FFF2-40B4-BE49-F238E27FC236}">
                <a16:creationId xmlns:a16="http://schemas.microsoft.com/office/drawing/2014/main" id="{E65DAECF-9FFD-4FFD-8710-264D898EFCA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1694825" y="265773"/>
            <a:ext cx="3394137" cy="3366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Google Shape;87;p14">
            <a:extLst>
              <a:ext uri="{FF2B5EF4-FFF2-40B4-BE49-F238E27FC236}">
                <a16:creationId xmlns:a16="http://schemas.microsoft.com/office/drawing/2014/main" id="{24C03D08-F2F6-4B40-8377-1516F504159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10" descr="hand pointer">
            <a:extLst>
              <a:ext uri="{FF2B5EF4-FFF2-40B4-BE49-F238E27FC236}">
                <a16:creationId xmlns:a16="http://schemas.microsoft.com/office/drawing/2014/main" id="{011164FB-9B75-4112-B8D9-CE9910272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1" y="1510715"/>
            <a:ext cx="2636521" cy="32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مشاهدة صورة المصدر">
            <a:extLst>
              <a:ext uri="{FF2B5EF4-FFF2-40B4-BE49-F238E27FC236}">
                <a16:creationId xmlns:a16="http://schemas.microsoft.com/office/drawing/2014/main" id="{3EC66782-382F-4DDD-B749-82A5F65D0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2D9AFB3-C385-49ED-B98F-BC5E726E589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59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D3199DAC-9F75-4476-AE10-2DDA30CA3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2975" y="149360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D895103-DCEE-48F8-B209-9E87F8A52D3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B76C9B7-F0AC-4621-8382-3B330FE6D0FF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7316A06C-7CE8-422B-B33D-04B0A7A4F6C4}"/>
              </a:ext>
            </a:extLst>
          </p:cNvPr>
          <p:cNvSpPr/>
          <p:nvPr/>
        </p:nvSpPr>
        <p:spPr>
          <a:xfrm>
            <a:off x="991397" y="632053"/>
            <a:ext cx="23006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Book: Page 37</a:t>
            </a:r>
            <a:endParaRPr lang="ar-SA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58413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F445FB2F-1DAE-43D2-A364-62144B13E4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1700" y="1353654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2E3F3F0E-067A-4C77-8792-5B6D665FD813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1C6F2211-D5FC-4715-ABAA-058463E87AD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B86C3829-8C43-4181-A63A-520FFAECA73B}"/>
              </a:ext>
            </a:extLst>
          </p:cNvPr>
          <p:cNvSpPr/>
          <p:nvPr/>
        </p:nvSpPr>
        <p:spPr>
          <a:xfrm>
            <a:off x="991397" y="632053"/>
            <a:ext cx="23006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Book: Page 37</a:t>
            </a:r>
            <a:endParaRPr lang="ar-SA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01159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863E404-4504-4ED4-A027-203BC5AD22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476" y="140368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1A79E8B1-0E0A-4779-BA88-313731D70C2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66A3296-4887-4FB8-8DAC-A059B00D82E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8101F1F-EACF-4373-893F-A6990765D6A3}"/>
              </a:ext>
            </a:extLst>
          </p:cNvPr>
          <p:cNvSpPr/>
          <p:nvPr/>
        </p:nvSpPr>
        <p:spPr>
          <a:xfrm>
            <a:off x="991397" y="632053"/>
            <a:ext cx="23006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Book: Page 37</a:t>
            </a:r>
            <a:endParaRPr lang="ar-SA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1161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4724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426;p33">
            <a:extLst>
              <a:ext uri="{FF2B5EF4-FFF2-40B4-BE49-F238E27FC236}">
                <a16:creationId xmlns:a16="http://schemas.microsoft.com/office/drawing/2014/main" id="{989C7BC8-900D-49A2-B3E1-08B4244CE7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91151" y="1239401"/>
            <a:ext cx="1646600" cy="17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051007E3-2DA1-418A-839F-541476DF711D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2C99CA64-BA71-4BE5-ACF0-84E9F6AE920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07E9D56-D32C-4549-B6E0-E39CDCA4191A}"/>
              </a:ext>
            </a:extLst>
          </p:cNvPr>
          <p:cNvSpPr/>
          <p:nvPr/>
        </p:nvSpPr>
        <p:spPr>
          <a:xfrm>
            <a:off x="991397" y="632053"/>
            <a:ext cx="23006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Book: Page 37</a:t>
            </a:r>
            <a:endParaRPr lang="ar-SA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6435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377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3" name="Google Shape;167;p17">
            <a:extLst>
              <a:ext uri="{FF2B5EF4-FFF2-40B4-BE49-F238E27FC236}">
                <a16:creationId xmlns:a16="http://schemas.microsoft.com/office/drawing/2014/main" id="{DC841F7E-F3B8-4473-901B-5F98E2DD292E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5EF10FD3-B07A-4DD9-BEDC-43C7207A6B8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3" y="3515135"/>
            <a:ext cx="3419612" cy="649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B01C772-9425-432B-B930-2EEDF6DF5E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sp>
        <p:nvSpPr>
          <p:cNvPr id="28" name="TextBox 6">
            <a:extLst>
              <a:ext uri="{FF2B5EF4-FFF2-40B4-BE49-F238E27FC236}">
                <a16:creationId xmlns:a16="http://schemas.microsoft.com/office/drawing/2014/main" id="{F25091B2-4493-40CA-B137-0B9AF729E796}"/>
              </a:ext>
            </a:extLst>
          </p:cNvPr>
          <p:cNvSpPr txBox="1"/>
          <p:nvPr/>
        </p:nvSpPr>
        <p:spPr>
          <a:xfrm>
            <a:off x="640592" y="692089"/>
            <a:ext cx="5530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rgbClr val="EB4A30"/>
                </a:solidFill>
                <a:latin typeface="+mn-lt"/>
              </a:rPr>
              <a:t>Have you ever been involved in or heard of a situation that was mysterious and seemed no logical explanation?</a:t>
            </a:r>
          </a:p>
        </p:txBody>
      </p:sp>
      <p:pic>
        <p:nvPicPr>
          <p:cNvPr id="1026" name="Picture 2" descr="نتيجة الصورة لـ confused clipart">
            <a:extLst>
              <a:ext uri="{FF2B5EF4-FFF2-40B4-BE49-F238E27FC236}">
                <a16:creationId xmlns:a16="http://schemas.microsoft.com/office/drawing/2014/main" id="{4BBC59BC-9447-453E-AFDE-D51FEA7CE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797" y="1720193"/>
            <a:ext cx="2559755" cy="227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44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377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3" name="Google Shape;167;p17">
            <a:extLst>
              <a:ext uri="{FF2B5EF4-FFF2-40B4-BE49-F238E27FC236}">
                <a16:creationId xmlns:a16="http://schemas.microsoft.com/office/drawing/2014/main" id="{DC841F7E-F3B8-4473-901B-5F98E2DD292E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5EF10FD3-B07A-4DD9-BEDC-43C7207A6B8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3" y="3572283"/>
            <a:ext cx="3419612" cy="649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B01C772-9425-432B-B930-2EEDF6DF5E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1026" name="Picture 2" descr="نتيجة الصورة لـ confused clipart">
            <a:extLst>
              <a:ext uri="{FF2B5EF4-FFF2-40B4-BE49-F238E27FC236}">
                <a16:creationId xmlns:a16="http://schemas.microsoft.com/office/drawing/2014/main" id="{4BBC59BC-9447-453E-AFDE-D51FEA7CE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492" y="1423642"/>
            <a:ext cx="1884678" cy="16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5002A50-16F9-4EC0-AC7A-DDC4AD11AE3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1237" y="277151"/>
            <a:ext cx="4054637" cy="2725738"/>
          </a:xfrm>
          <a:prstGeom prst="rect">
            <a:avLst/>
          </a:prstGeom>
        </p:spPr>
      </p:pic>
      <p:sp>
        <p:nvSpPr>
          <p:cNvPr id="23" name="TextBox 6">
            <a:extLst>
              <a:ext uri="{FF2B5EF4-FFF2-40B4-BE49-F238E27FC236}">
                <a16:creationId xmlns:a16="http://schemas.microsoft.com/office/drawing/2014/main" id="{0EA1155E-82FF-4D31-8C2D-785542053A33}"/>
              </a:ext>
            </a:extLst>
          </p:cNvPr>
          <p:cNvSpPr txBox="1"/>
          <p:nvPr/>
        </p:nvSpPr>
        <p:spPr>
          <a:xfrm>
            <a:off x="4453865" y="364148"/>
            <a:ext cx="1933768" cy="1015663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rgbClr val="EB4A30"/>
                </a:solidFill>
                <a:latin typeface="+mn-lt"/>
              </a:rPr>
              <a:t>What might have happened?</a:t>
            </a: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7BA27356-4EB2-4C9C-BE7E-B4F008531BEC}"/>
              </a:ext>
            </a:extLst>
          </p:cNvPr>
          <p:cNvSpPr txBox="1"/>
          <p:nvPr/>
        </p:nvSpPr>
        <p:spPr>
          <a:xfrm>
            <a:off x="280777" y="3035867"/>
            <a:ext cx="3921852" cy="36933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ln w="0"/>
                <a:solidFill>
                  <a:srgbClr val="00B0F0"/>
                </a:solidFill>
                <a:latin typeface="+mn-lt"/>
              </a:rPr>
              <a:t>It might be an advertisement. </a:t>
            </a:r>
          </a:p>
        </p:txBody>
      </p:sp>
      <p:pic>
        <p:nvPicPr>
          <p:cNvPr id="2054" name="Picture 6" descr="Bitmoji Image">
            <a:extLst>
              <a:ext uri="{FF2B5EF4-FFF2-40B4-BE49-F238E27FC236}">
                <a16:creationId xmlns:a16="http://schemas.microsoft.com/office/drawing/2014/main" id="{246C141A-166B-4302-9EC1-E9E5D6B20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90" y="2544548"/>
            <a:ext cx="834440" cy="8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6">
            <a:extLst>
              <a:ext uri="{FF2B5EF4-FFF2-40B4-BE49-F238E27FC236}">
                <a16:creationId xmlns:a16="http://schemas.microsoft.com/office/drawing/2014/main" id="{4A0B78F6-77D9-426A-B010-D2B65043F694}"/>
              </a:ext>
            </a:extLst>
          </p:cNvPr>
          <p:cNvSpPr txBox="1"/>
          <p:nvPr/>
        </p:nvSpPr>
        <p:spPr>
          <a:xfrm>
            <a:off x="268290" y="3355549"/>
            <a:ext cx="4470013" cy="36933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ln w="0"/>
                <a:solidFill>
                  <a:srgbClr val="00B0F0"/>
                </a:solidFill>
                <a:latin typeface="+mn-lt"/>
              </a:rPr>
              <a:t>He must have lost control of his car.</a:t>
            </a:r>
          </a:p>
        </p:txBody>
      </p:sp>
      <p:pic>
        <p:nvPicPr>
          <p:cNvPr id="30" name="Picture 6" descr="Bitmoji Image">
            <a:extLst>
              <a:ext uri="{FF2B5EF4-FFF2-40B4-BE49-F238E27FC236}">
                <a16:creationId xmlns:a16="http://schemas.microsoft.com/office/drawing/2014/main" id="{2AE03A39-FB68-4FF4-A7B2-D26B06106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184" y="2864230"/>
            <a:ext cx="834440" cy="8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4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19387123-160F-4B53-9075-23B4A65BC429}"/>
              </a:ext>
            </a:extLst>
          </p:cNvPr>
          <p:cNvSpPr/>
          <p:nvPr/>
        </p:nvSpPr>
        <p:spPr>
          <a:xfrm>
            <a:off x="3624250" y="428275"/>
            <a:ext cx="2913362" cy="239296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Mega Goal 2 </a:t>
            </a:r>
          </a:p>
          <a:p>
            <a:pPr algn="ctr"/>
            <a:r>
              <a:rPr lang="en-US" sz="3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Unit</a:t>
            </a:r>
            <a:r>
              <a:rPr lang="en-US" sz="3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 4</a:t>
            </a:r>
          </a:p>
          <a:p>
            <a:pPr algn="ctr"/>
            <a:r>
              <a:rPr lang="en-US" sz="1600" b="1" cap="none" spc="0" dirty="0">
                <a:ln w="0"/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(I Wonder What Happened)</a:t>
            </a:r>
            <a:endParaRPr lang="ar-SA" sz="900" b="1" cap="none" spc="0" dirty="0">
              <a:ln w="0"/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Listen and Discuss</a:t>
            </a:r>
            <a:endParaRPr lang="en-US" sz="18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  <a:p>
            <a:pPr algn="ctr"/>
            <a:r>
              <a:rPr lang="en-US" sz="2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Sunday</a:t>
            </a:r>
          </a:p>
          <a:p>
            <a:pPr algn="ctr"/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23/7/1442</a:t>
            </a:r>
            <a:endParaRPr lang="ar-SA" sz="3300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28" name="Graphic 7" descr="Illustration of a blue bag of school supplies character ">
            <a:extLst>
              <a:ext uri="{FF2B5EF4-FFF2-40B4-BE49-F238E27FC236}">
                <a16:creationId xmlns:a16="http://schemas.microsoft.com/office/drawing/2014/main" id="{A02BA34B-23EE-4E61-B30F-BE6E05210B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441070" y="3671075"/>
            <a:ext cx="1862894" cy="1281925"/>
          </a:xfrm>
          <a:prstGeom prst="rect">
            <a:avLst/>
          </a:prstGeom>
        </p:spPr>
      </p:pic>
      <p:pic>
        <p:nvPicPr>
          <p:cNvPr id="29" name="Graphic 9" descr="Illustration of a purple book character ">
            <a:extLst>
              <a:ext uri="{FF2B5EF4-FFF2-40B4-BE49-F238E27FC236}">
                <a16:creationId xmlns:a16="http://schemas.microsoft.com/office/drawing/2014/main" id="{6052735B-6339-438F-B096-CDFC3D4C32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3337819" y="3490704"/>
            <a:ext cx="1331514" cy="1544291"/>
          </a:xfrm>
          <a:prstGeom prst="rect">
            <a:avLst/>
          </a:prstGeom>
        </p:spPr>
      </p:pic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822B76AA-82C8-4D3C-8E98-5E21B3B66E4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21077964">
            <a:off x="2513874" y="3517495"/>
            <a:ext cx="866842" cy="1478732"/>
          </a:xfrm>
          <a:prstGeom prst="rect">
            <a:avLst/>
          </a:prstGeom>
        </p:spPr>
      </p:pic>
      <p:sp>
        <p:nvSpPr>
          <p:cNvPr id="34" name="Google Shape;87;p14">
            <a:extLst>
              <a:ext uri="{FF2B5EF4-FFF2-40B4-BE49-F238E27FC236}">
                <a16:creationId xmlns:a16="http://schemas.microsoft.com/office/drawing/2014/main" id="{BB1B4947-D516-4A7A-8FED-60F25404F03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5" name="Picture 2" descr="مشاهدة صورة المصدر">
            <a:extLst>
              <a:ext uri="{FF2B5EF4-FFF2-40B4-BE49-F238E27FC236}">
                <a16:creationId xmlns:a16="http://schemas.microsoft.com/office/drawing/2014/main" id="{BAA878EF-6256-4EF9-8F06-2A5AD1C8C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4E4DD8E-9BDB-4127-A7E9-7893BB954A0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1032" name="Picture 8" descr="نتيجة الصورة لـ wonder picart">
            <a:extLst>
              <a:ext uri="{FF2B5EF4-FFF2-40B4-BE49-F238E27FC236}">
                <a16:creationId xmlns:a16="http://schemas.microsoft.com/office/drawing/2014/main" id="{0DBA264B-D821-4771-B85F-D1B4382C9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62" y="1396165"/>
            <a:ext cx="2272825" cy="265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نتيجة الصورة لـ question mark clipart">
            <a:extLst>
              <a:ext uri="{FF2B5EF4-FFF2-40B4-BE49-F238E27FC236}">
                <a16:creationId xmlns:a16="http://schemas.microsoft.com/office/drawing/2014/main" id="{D7DE2F8A-F797-467B-8B45-380168B57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098" y="706503"/>
            <a:ext cx="889110" cy="11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مشاهدة صورة المصدر">
            <a:extLst>
              <a:ext uri="{FF2B5EF4-FFF2-40B4-BE49-F238E27FC236}">
                <a16:creationId xmlns:a16="http://schemas.microsoft.com/office/drawing/2014/main" id="{4CB47162-0B93-42B5-8996-B919FE17A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41" y="257898"/>
            <a:ext cx="2130284" cy="158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usiness people having troubles at work">
            <a:extLst>
              <a:ext uri="{FF2B5EF4-FFF2-40B4-BE49-F238E27FC236}">
                <a16:creationId xmlns:a16="http://schemas.microsoft.com/office/drawing/2014/main" id="{6D7AABBC-D0E9-4D5B-9D11-A6800C1D0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F0F4FF"/>
              </a:clrFrom>
              <a:clrTo>
                <a:srgbClr val="F0F4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" t="5710" r="49042"/>
          <a:stretch/>
        </p:blipFill>
        <p:spPr bwMode="auto">
          <a:xfrm>
            <a:off x="1826649" y="1592580"/>
            <a:ext cx="1776318" cy="217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نتيجة الصورة لـ question mark clipart">
            <a:extLst>
              <a:ext uri="{FF2B5EF4-FFF2-40B4-BE49-F238E27FC236}">
                <a16:creationId xmlns:a16="http://schemas.microsoft.com/office/drawing/2014/main" id="{B838F5DD-F84B-4B56-A3BF-0552D21D6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34" y="2101938"/>
            <a:ext cx="1042846" cy="78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550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" name="Google Shape;167;p17">
            <a:extLst>
              <a:ext uri="{FF2B5EF4-FFF2-40B4-BE49-F238E27FC236}">
                <a16:creationId xmlns:a16="http://schemas.microsoft.com/office/drawing/2014/main" id="{5E352F83-3FFF-465C-970D-F95BE3EE66B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Google Shape;188;p18">
            <a:extLst>
              <a:ext uri="{FF2B5EF4-FFF2-40B4-BE49-F238E27FC236}">
                <a16:creationId xmlns:a16="http://schemas.microsoft.com/office/drawing/2014/main" id="{62685C55-F7E9-4A7B-9D52-D1E088E7AAC1}"/>
              </a:ext>
            </a:extLst>
          </p:cNvPr>
          <p:cNvSpPr/>
          <p:nvPr/>
        </p:nvSpPr>
        <p:spPr>
          <a:xfrm>
            <a:off x="2275242" y="245951"/>
            <a:ext cx="2248034" cy="37041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700" b="1" dirty="0">
                <a:latin typeface="Bell MT" panose="02020503060305020303" pitchFamily="18" charset="0"/>
              </a:rPr>
              <a:t>Lesson Goals</a:t>
            </a:r>
            <a:endParaRPr sz="2700" b="1" dirty="0">
              <a:latin typeface="Bell MT" panose="02020503060305020303" pitchFamily="18" charset="0"/>
            </a:endParaRPr>
          </a:p>
        </p:txBody>
      </p:sp>
      <p:sp>
        <p:nvSpPr>
          <p:cNvPr id="24" name="Google Shape;188;p18">
            <a:extLst>
              <a:ext uri="{FF2B5EF4-FFF2-40B4-BE49-F238E27FC236}">
                <a16:creationId xmlns:a16="http://schemas.microsoft.com/office/drawing/2014/main" id="{406F6F86-77C2-4C9E-9BED-3B40D63B7B4C}"/>
              </a:ext>
            </a:extLst>
          </p:cNvPr>
          <p:cNvSpPr/>
          <p:nvPr/>
        </p:nvSpPr>
        <p:spPr>
          <a:xfrm>
            <a:off x="344721" y="923421"/>
            <a:ext cx="2951837" cy="3704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Students will be able to:</a:t>
            </a:r>
            <a:endParaRPr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25" name="Google Shape;188;p18">
            <a:extLst>
              <a:ext uri="{FF2B5EF4-FFF2-40B4-BE49-F238E27FC236}">
                <a16:creationId xmlns:a16="http://schemas.microsoft.com/office/drawing/2014/main" id="{C989422C-E754-4E43-8AAD-B57BA5C2F455}"/>
              </a:ext>
            </a:extLst>
          </p:cNvPr>
          <p:cNvSpPr/>
          <p:nvPr/>
        </p:nvSpPr>
        <p:spPr>
          <a:xfrm>
            <a:off x="300039" y="1747158"/>
            <a:ext cx="5642744" cy="12276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Predict what happened in the pictures.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Relate the sentences to the pictures.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Respond to questions about speculations.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Answer specific questions through listening to an audio.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Form sentences using at least 3 of the new words.</a:t>
            </a:r>
          </a:p>
        </p:txBody>
      </p:sp>
      <p:pic>
        <p:nvPicPr>
          <p:cNvPr id="26" name="رسم 25" descr="مركز الهدف">
            <a:extLst>
              <a:ext uri="{FF2B5EF4-FFF2-40B4-BE49-F238E27FC236}">
                <a16:creationId xmlns:a16="http://schemas.microsoft.com/office/drawing/2014/main" id="{E14BF56C-6896-4F4C-BB03-2C1F3C05215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710857" y="431158"/>
            <a:ext cx="1525485" cy="1299846"/>
          </a:xfrm>
          <a:prstGeom prst="rect">
            <a:avLst/>
          </a:prstGeom>
        </p:spPr>
      </p:pic>
      <p:pic>
        <p:nvPicPr>
          <p:cNvPr id="27" name="Picture 2" descr="مشاهدة صورة المصدر">
            <a:extLst>
              <a:ext uri="{FF2B5EF4-FFF2-40B4-BE49-F238E27FC236}">
                <a16:creationId xmlns:a16="http://schemas.microsoft.com/office/drawing/2014/main" id="{1C32D7AC-9F42-4B0F-93E6-1F5CAE362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02595A1-5353-437B-8FD7-ADA4A4CE41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5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54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74691" y="1749566"/>
            <a:ext cx="3052815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D72500-77AB-4136-9191-423A12E0B7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C0D0065-94CF-44A1-ADEC-C4153144148C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9117" y="840940"/>
            <a:ext cx="2249560" cy="284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42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8A27CE-1130-436B-A3DD-8E09D5334E3C}"/>
              </a:ext>
            </a:extLst>
          </p:cNvPr>
          <p:cNvSpPr txBox="1"/>
          <p:nvPr/>
        </p:nvSpPr>
        <p:spPr>
          <a:xfrm>
            <a:off x="1806872" y="1050229"/>
            <a:ext cx="5530256" cy="1631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2000" b="1" dirty="0">
              <a:ln w="0"/>
              <a:solidFill>
                <a:srgbClr val="EB4A30"/>
              </a:solidFill>
              <a:latin typeface="+mn-lt"/>
            </a:endParaRPr>
          </a:p>
          <a:p>
            <a:pPr algn="ctr"/>
            <a:r>
              <a:rPr lang="en-US" sz="2000" b="1" dirty="0">
                <a:ln w="0"/>
                <a:solidFill>
                  <a:srgbClr val="EB4A30"/>
                </a:solidFill>
                <a:latin typeface="+mn-lt"/>
              </a:rPr>
              <a:t>Look at the pictures and write words for some of the things and actions you see in each picture.</a:t>
            </a:r>
          </a:p>
          <a:p>
            <a:pPr algn="ctr"/>
            <a:endParaRPr lang="en-US" sz="2000" b="1" dirty="0">
              <a:ln w="0"/>
              <a:solidFill>
                <a:srgbClr val="EB4A3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078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6238</TotalTime>
  <Words>452</Words>
  <Application>Microsoft Office PowerPoint</Application>
  <PresentationFormat>عرض على الشاشة (16:9)</PresentationFormat>
  <Paragraphs>138</Paragraphs>
  <Slides>33</Slides>
  <Notes>32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33</vt:i4>
      </vt:variant>
    </vt:vector>
  </HeadingPairs>
  <TitlesOfParts>
    <vt:vector size="39" baseType="lpstr">
      <vt:lpstr>Comic Sans MS</vt:lpstr>
      <vt:lpstr>Playfair Display</vt:lpstr>
      <vt:lpstr>Arial</vt:lpstr>
      <vt:lpstr>Bell MT</vt:lpstr>
      <vt:lpstr>Wingdings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آهات مكتومة</cp:lastModifiedBy>
  <cp:revision>337</cp:revision>
  <dcterms:modified xsi:type="dcterms:W3CDTF">2021-03-07T09:44:01Z</dcterms:modified>
</cp:coreProperties>
</file>