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1150" r:id="rId2"/>
    <p:sldId id="258" r:id="rId3"/>
    <p:sldId id="1162" r:id="rId4"/>
    <p:sldId id="1164" r:id="rId5"/>
    <p:sldId id="1163" r:id="rId6"/>
    <p:sldId id="1165" r:id="rId7"/>
    <p:sldId id="1267" r:id="rId8"/>
    <p:sldId id="1168" r:id="rId9"/>
    <p:sldId id="1239" r:id="rId10"/>
    <p:sldId id="1284" r:id="rId11"/>
    <p:sldId id="1285" r:id="rId12"/>
    <p:sldId id="1286" r:id="rId13"/>
    <p:sldId id="1287" r:id="rId14"/>
    <p:sldId id="1288" r:id="rId15"/>
    <p:sldId id="1264" r:id="rId16"/>
    <p:sldId id="1166" r:id="rId17"/>
    <p:sldId id="1175" r:id="rId18"/>
    <p:sldId id="1176" r:id="rId19"/>
    <p:sldId id="1189" r:id="rId20"/>
    <p:sldId id="1190" r:id="rId21"/>
    <p:sldId id="1191" r:id="rId22"/>
    <p:sldId id="1192" r:id="rId23"/>
    <p:sldId id="1193" r:id="rId24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6"/>
    </p:embeddedFont>
    <p:embeddedFont>
      <p:font typeface="Bell MT" panose="02020503060305020303" pitchFamily="18" charset="0"/>
      <p:regular r:id="rId27"/>
      <p:bold r:id="rId28"/>
      <p: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Playfair Displ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8D6"/>
    <a:srgbClr val="72383D"/>
    <a:srgbClr val="F369CC"/>
    <a:srgbClr val="A620B0"/>
    <a:srgbClr val="0000FF"/>
    <a:srgbClr val="FF8989"/>
    <a:srgbClr val="8D4371"/>
    <a:srgbClr val="AC1496"/>
    <a:srgbClr val="FFCCCC"/>
    <a:srgbClr val="9A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CAA235E6-F8E5-48D3-92D3-8325195DFC22}"/>
    <pc:docChg chg="undo custSel delSld modSld">
      <pc:chgData name="آهات مكتومة" userId="35531ba1d56b027a" providerId="LiveId" clId="{CAA235E6-F8E5-48D3-92D3-8325195DFC22}" dt="2021-02-21T10:28:12.765" v="1370" actId="1076"/>
      <pc:docMkLst>
        <pc:docMk/>
      </pc:docMkLst>
      <pc:sldChg chg="addSp delSp modSp mod delAnim modAnim">
        <pc:chgData name="آهات مكتومة" userId="35531ba1d56b027a" providerId="LiveId" clId="{CAA235E6-F8E5-48D3-92D3-8325195DFC22}" dt="2021-02-21T07:54:11.442" v="239"/>
        <pc:sldMkLst>
          <pc:docMk/>
          <pc:sldMk cId="3870542238" sldId="1164"/>
        </pc:sldMkLst>
        <pc:spChg chg="mod">
          <ac:chgData name="آهات مكتومة" userId="35531ba1d56b027a" providerId="LiveId" clId="{CAA235E6-F8E5-48D3-92D3-8325195DFC22}" dt="2021-02-21T07:43:34.048" v="2"/>
          <ac:spMkLst>
            <pc:docMk/>
            <pc:sldMk cId="3870542238" sldId="1164"/>
            <ac:spMk id="37" creationId="{867863E1-5E1B-41D9-8220-BBDA8F6B7B69}"/>
          </ac:spMkLst>
        </pc:spChg>
        <pc:spChg chg="del">
          <ac:chgData name="آهات مكتومة" userId="35531ba1d56b027a" providerId="LiveId" clId="{CAA235E6-F8E5-48D3-92D3-8325195DFC22}" dt="2021-02-21T07:43:43.968" v="5" actId="478"/>
          <ac:spMkLst>
            <pc:docMk/>
            <pc:sldMk cId="3870542238" sldId="1164"/>
            <ac:spMk id="38" creationId="{75773364-4BEB-4D83-9535-5AA0E972E76C}"/>
          </ac:spMkLst>
        </pc:spChg>
        <pc:spChg chg="del">
          <ac:chgData name="آهات مكتومة" userId="35531ba1d56b027a" providerId="LiveId" clId="{CAA235E6-F8E5-48D3-92D3-8325195DFC22}" dt="2021-02-21T07:43:47.760" v="6" actId="478"/>
          <ac:spMkLst>
            <pc:docMk/>
            <pc:sldMk cId="3870542238" sldId="1164"/>
            <ac:spMk id="39" creationId="{DC3F89E7-4A82-4164-9B4C-DAE2677B5CB2}"/>
          </ac:spMkLst>
        </pc:spChg>
        <pc:spChg chg="mod">
          <ac:chgData name="آهات مكتومة" userId="35531ba1d56b027a" providerId="LiveId" clId="{CAA235E6-F8E5-48D3-92D3-8325195DFC22}" dt="2021-02-21T07:53:50.518" v="233" actId="1038"/>
          <ac:spMkLst>
            <pc:docMk/>
            <pc:sldMk cId="3870542238" sldId="1164"/>
            <ac:spMk id="40" creationId="{BD54C632-3784-4A4C-8323-E0A5B6FB0586}"/>
          </ac:spMkLst>
        </pc:spChg>
        <pc:spChg chg="mod">
          <ac:chgData name="آهات مكتومة" userId="35531ba1d56b027a" providerId="LiveId" clId="{CAA235E6-F8E5-48D3-92D3-8325195DFC22}" dt="2021-02-21T07:50:49.488" v="108" actId="207"/>
          <ac:spMkLst>
            <pc:docMk/>
            <pc:sldMk cId="3870542238" sldId="1164"/>
            <ac:spMk id="43" creationId="{3C0F7486-1C19-4D9B-A363-388459972063}"/>
          </ac:spMkLst>
        </pc:spChg>
        <pc:picChg chg="del">
          <ac:chgData name="آهات مكتومة" userId="35531ba1d56b027a" providerId="LiveId" clId="{CAA235E6-F8E5-48D3-92D3-8325195DFC22}" dt="2021-02-21T07:43:39.252" v="3" actId="478"/>
          <ac:picMkLst>
            <pc:docMk/>
            <pc:sldMk cId="3870542238" sldId="1164"/>
            <ac:picMk id="31" creationId="{04C59CA8-1A65-47EF-A96A-D08D332F3612}"/>
          </ac:picMkLst>
        </pc:picChg>
        <pc:picChg chg="del">
          <ac:chgData name="آهات مكتومة" userId="35531ba1d56b027a" providerId="LiveId" clId="{CAA235E6-F8E5-48D3-92D3-8325195DFC22}" dt="2021-02-21T07:43:40.818" v="4" actId="478"/>
          <ac:picMkLst>
            <pc:docMk/>
            <pc:sldMk cId="3870542238" sldId="1164"/>
            <ac:picMk id="34" creationId="{44E2C448-7A6B-428F-A84F-DD9225E4BD96}"/>
          </ac:picMkLst>
        </pc:picChg>
        <pc:picChg chg="add mod">
          <ac:chgData name="آهات مكتومة" userId="35531ba1d56b027a" providerId="LiveId" clId="{CAA235E6-F8E5-48D3-92D3-8325195DFC22}" dt="2021-02-21T07:46:34.897" v="73" actId="14100"/>
          <ac:picMkLst>
            <pc:docMk/>
            <pc:sldMk cId="3870542238" sldId="1164"/>
            <ac:picMk id="1026" creationId="{C254BBDB-A3B0-47EC-8AF6-78AC19CFCA6A}"/>
          </ac:picMkLst>
        </pc:picChg>
        <pc:picChg chg="add mod">
          <ac:chgData name="آهات مكتومة" userId="35531ba1d56b027a" providerId="LiveId" clId="{CAA235E6-F8E5-48D3-92D3-8325195DFC22}" dt="2021-02-21T07:52:42.656" v="114" actId="14100"/>
          <ac:picMkLst>
            <pc:docMk/>
            <pc:sldMk cId="3870542238" sldId="1164"/>
            <ac:picMk id="1028" creationId="{1ABEF8AE-0094-4048-AE69-5272847FCC8F}"/>
          </ac:picMkLst>
        </pc:picChg>
      </pc:sldChg>
      <pc:sldChg chg="modSp mod modAnim">
        <pc:chgData name="آهات مكتومة" userId="35531ba1d56b027a" providerId="LiveId" clId="{CAA235E6-F8E5-48D3-92D3-8325195DFC22}" dt="2021-02-21T07:58:35.163" v="416" actId="14100"/>
        <pc:sldMkLst>
          <pc:docMk/>
          <pc:sldMk cId="2094959349" sldId="1165"/>
        </pc:sldMkLst>
        <pc:spChg chg="mod">
          <ac:chgData name="آهات مكتومة" userId="35531ba1d56b027a" providerId="LiveId" clId="{CAA235E6-F8E5-48D3-92D3-8325195DFC22}" dt="2021-02-21T07:58:35.163" v="416" actId="14100"/>
          <ac:spMkLst>
            <pc:docMk/>
            <pc:sldMk cId="2094959349" sldId="1165"/>
            <ac:spMk id="25" creationId="{C989422C-E754-4E43-8AAD-B57BA5C2F455}"/>
          </ac:spMkLst>
        </pc:spChg>
      </pc:sldChg>
      <pc:sldChg chg="del">
        <pc:chgData name="آهات مكتومة" userId="35531ba1d56b027a" providerId="LiveId" clId="{CAA235E6-F8E5-48D3-92D3-8325195DFC22}" dt="2021-02-21T08:06:00.620" v="428" actId="47"/>
        <pc:sldMkLst>
          <pc:docMk/>
          <pc:sldMk cId="182375122" sldId="1236"/>
        </pc:sldMkLst>
      </pc:sldChg>
      <pc:sldChg chg="addSp delSp modSp mod modAnim">
        <pc:chgData name="آهات مكتومة" userId="35531ba1d56b027a" providerId="LiveId" clId="{CAA235E6-F8E5-48D3-92D3-8325195DFC22}" dt="2021-02-21T09:51:06.700" v="1114"/>
        <pc:sldMkLst>
          <pc:docMk/>
          <pc:sldMk cId="1202344002" sldId="1239"/>
        </pc:sldMkLst>
        <pc:spChg chg="add del">
          <ac:chgData name="آهات مكتومة" userId="35531ba1d56b027a" providerId="LiveId" clId="{CAA235E6-F8E5-48D3-92D3-8325195DFC22}" dt="2021-02-21T08:38:17.693" v="700" actId="478"/>
          <ac:spMkLst>
            <pc:docMk/>
            <pc:sldMk cId="1202344002" sldId="1239"/>
            <ac:spMk id="10" creationId="{47B9E0BD-6D4C-47A1-B26D-9DF6446BC7FD}"/>
          </ac:spMkLst>
        </pc:spChg>
        <pc:spChg chg="add mod">
          <ac:chgData name="آهات مكتومة" userId="35531ba1d56b027a" providerId="LiveId" clId="{CAA235E6-F8E5-48D3-92D3-8325195DFC22}" dt="2021-02-21T08:39:13.752" v="729" actId="14100"/>
          <ac:spMkLst>
            <pc:docMk/>
            <pc:sldMk cId="1202344002" sldId="1239"/>
            <ac:spMk id="11" creationId="{C4DE55F4-A1BB-4E24-A1FD-0DFD5CD767E7}"/>
          </ac:spMkLst>
        </pc:spChg>
        <pc:spChg chg="add mod">
          <ac:chgData name="آهات مكتومة" userId="35531ba1d56b027a" providerId="LiveId" clId="{CAA235E6-F8E5-48D3-92D3-8325195DFC22}" dt="2021-02-21T09:50:28.229" v="1113" actId="20577"/>
          <ac:spMkLst>
            <pc:docMk/>
            <pc:sldMk cId="1202344002" sldId="1239"/>
            <ac:spMk id="12" creationId="{DC5B7B1C-9532-452C-956A-B1FBB58F4995}"/>
          </ac:spMkLst>
        </pc:spChg>
        <pc:spChg chg="add mod">
          <ac:chgData name="آهات مكتومة" userId="35531ba1d56b027a" providerId="LiveId" clId="{CAA235E6-F8E5-48D3-92D3-8325195DFC22}" dt="2021-02-21T08:40:14.877" v="767" actId="14861"/>
          <ac:spMkLst>
            <pc:docMk/>
            <pc:sldMk cId="1202344002" sldId="1239"/>
            <ac:spMk id="13" creationId="{67D3AC40-9B88-49AF-BC2B-0DDF33603701}"/>
          </ac:spMkLst>
        </pc:spChg>
        <pc:spChg chg="add mod">
          <ac:chgData name="آهات مكتومة" userId="35531ba1d56b027a" providerId="LiveId" clId="{CAA235E6-F8E5-48D3-92D3-8325195DFC22}" dt="2021-02-21T08:40:31.053" v="774" actId="14100"/>
          <ac:spMkLst>
            <pc:docMk/>
            <pc:sldMk cId="1202344002" sldId="1239"/>
            <ac:spMk id="14" creationId="{957EB810-2E5A-4276-8A89-2BC4A5C16E82}"/>
          </ac:spMkLst>
        </pc:spChg>
        <pc:spChg chg="add mod">
          <ac:chgData name="آهات مكتومة" userId="35531ba1d56b027a" providerId="LiveId" clId="{CAA235E6-F8E5-48D3-92D3-8325195DFC22}" dt="2021-02-21T08:43:42.915" v="812" actId="207"/>
          <ac:spMkLst>
            <pc:docMk/>
            <pc:sldMk cId="1202344002" sldId="1239"/>
            <ac:spMk id="15" creationId="{2FC27394-2AD4-49D3-B2DF-99D3E4AF49E2}"/>
          </ac:spMkLst>
        </pc:spChg>
        <pc:picChg chg="add mod">
          <ac:chgData name="آهات مكتومة" userId="35531ba1d56b027a" providerId="LiveId" clId="{CAA235E6-F8E5-48D3-92D3-8325195DFC22}" dt="2021-02-21T08:06:57.619" v="437" actId="1076"/>
          <ac:picMkLst>
            <pc:docMk/>
            <pc:sldMk cId="1202344002" sldId="1239"/>
            <ac:picMk id="2" creationId="{6BD3CB54-D599-44A5-850F-2593A12BCDB9}"/>
          </ac:picMkLst>
        </pc:picChg>
        <pc:picChg chg="mod">
          <ac:chgData name="آهات مكتومة" userId="35531ba1d56b027a" providerId="LiveId" clId="{CAA235E6-F8E5-48D3-92D3-8325195DFC22}" dt="2021-02-21T08:39:43.696" v="735" actId="1076"/>
          <ac:picMkLst>
            <pc:docMk/>
            <pc:sldMk cId="1202344002" sldId="1239"/>
            <ac:picMk id="6" creationId="{037055D7-386C-4465-B56E-FC35DBA3C837}"/>
          </ac:picMkLst>
        </pc:picChg>
        <pc:picChg chg="add mod">
          <ac:chgData name="آهات مكتومة" userId="35531ba1d56b027a" providerId="LiveId" clId="{CAA235E6-F8E5-48D3-92D3-8325195DFC22}" dt="2021-02-21T08:06:07.596" v="429"/>
          <ac:picMkLst>
            <pc:docMk/>
            <pc:sldMk cId="1202344002" sldId="1239"/>
            <ac:picMk id="8" creationId="{47FA3E1D-8EEE-4F2A-B878-51CAD9B6B331}"/>
          </ac:picMkLst>
        </pc:picChg>
      </pc:sldChg>
      <pc:sldChg chg="addSp delSp modSp modAnim">
        <pc:chgData name="آهات مكتومة" userId="35531ba1d56b027a" providerId="LiveId" clId="{CAA235E6-F8E5-48D3-92D3-8325195DFC22}" dt="2021-02-21T10:28:12.765" v="1370" actId="1076"/>
        <pc:sldMkLst>
          <pc:docMk/>
          <pc:sldMk cId="3792446350" sldId="1267"/>
        </pc:sldMkLst>
        <pc:spChg chg="mod">
          <ac:chgData name="آهات مكتومة" userId="35531ba1d56b027a" providerId="LiveId" clId="{CAA235E6-F8E5-48D3-92D3-8325195DFC22}" dt="2021-02-21T10:21:56.171" v="1367" actId="20577"/>
          <ac:spMkLst>
            <pc:docMk/>
            <pc:sldMk cId="3792446350" sldId="1267"/>
            <ac:spMk id="40" creationId="{E3FD91E5-5938-4811-8808-7A2F8706AE2C}"/>
          </ac:spMkLst>
        </pc:spChg>
        <pc:picChg chg="del">
          <ac:chgData name="آهات مكتومة" userId="35531ba1d56b027a" providerId="LiveId" clId="{CAA235E6-F8E5-48D3-92D3-8325195DFC22}" dt="2021-02-21T08:03:12.856" v="419" actId="478"/>
          <ac:picMkLst>
            <pc:docMk/>
            <pc:sldMk cId="3792446350" sldId="1267"/>
            <ac:picMk id="37" creationId="{8D2CC998-DDB5-471D-B6B1-60266FD923E1}"/>
          </ac:picMkLst>
        </pc:picChg>
        <pc:picChg chg="del">
          <ac:chgData name="آهات مكتومة" userId="35531ba1d56b027a" providerId="LiveId" clId="{CAA235E6-F8E5-48D3-92D3-8325195DFC22}" dt="2021-02-21T08:03:10.375" v="417" actId="478"/>
          <ac:picMkLst>
            <pc:docMk/>
            <pc:sldMk cId="3792446350" sldId="1267"/>
            <ac:picMk id="39" creationId="{67E9C4A5-3548-4CBA-A1C5-1CB8D48F68B8}"/>
          </ac:picMkLst>
        </pc:picChg>
        <pc:picChg chg="add mod">
          <ac:chgData name="آهات مكتومة" userId="35531ba1d56b027a" providerId="LiveId" clId="{CAA235E6-F8E5-48D3-92D3-8325195DFC22}" dt="2021-02-21T10:21:40.690" v="1348" actId="14100"/>
          <ac:picMkLst>
            <pc:docMk/>
            <pc:sldMk cId="3792446350" sldId="1267"/>
            <ac:picMk id="1026" creationId="{3FFAF0C3-79C2-435B-A784-C6561CDAE363}"/>
          </ac:picMkLst>
        </pc:picChg>
        <pc:picChg chg="del">
          <ac:chgData name="آهات مكتومة" userId="35531ba1d56b027a" providerId="LiveId" clId="{CAA235E6-F8E5-48D3-92D3-8325195DFC22}" dt="2021-02-21T08:03:11.637" v="418" actId="478"/>
          <ac:picMkLst>
            <pc:docMk/>
            <pc:sldMk cId="3792446350" sldId="1267"/>
            <ac:picMk id="1028" creationId="{4B24E966-F3A8-4805-A8BE-C3DCD2532711}"/>
          </ac:picMkLst>
        </pc:picChg>
        <pc:picChg chg="add mod">
          <ac:chgData name="آهات مكتومة" userId="35531ba1d56b027a" providerId="LiveId" clId="{CAA235E6-F8E5-48D3-92D3-8325195DFC22}" dt="2021-02-21T10:28:12.765" v="1370" actId="1076"/>
          <ac:picMkLst>
            <pc:docMk/>
            <pc:sldMk cId="3792446350" sldId="1267"/>
            <ac:picMk id="1028" creationId="{50DB80CB-5BFE-477A-8344-8DCBBB1F96B3}"/>
          </ac:picMkLst>
        </pc:picChg>
        <pc:picChg chg="add del mod">
          <ac:chgData name="آهات مكتومة" userId="35531ba1d56b027a" providerId="LiveId" clId="{CAA235E6-F8E5-48D3-92D3-8325195DFC22}" dt="2021-02-21T10:21:29.181" v="1344" actId="478"/>
          <ac:picMkLst>
            <pc:docMk/>
            <pc:sldMk cId="3792446350" sldId="1267"/>
            <ac:picMk id="2050" creationId="{20F77CF2-7042-45D0-82A3-C450263EF66F}"/>
          </ac:picMkLst>
        </pc:picChg>
      </pc:sldChg>
      <pc:sldChg chg="del">
        <pc:chgData name="آهات مكتومة" userId="35531ba1d56b027a" providerId="LiveId" clId="{CAA235E6-F8E5-48D3-92D3-8325195DFC22}" dt="2021-02-21T08:05:36.938" v="425" actId="47"/>
        <pc:sldMkLst>
          <pc:docMk/>
          <pc:sldMk cId="3034852849" sldId="1279"/>
        </pc:sldMkLst>
      </pc:sldChg>
      <pc:sldChg chg="del">
        <pc:chgData name="آهات مكتومة" userId="35531ba1d56b027a" providerId="LiveId" clId="{CAA235E6-F8E5-48D3-92D3-8325195DFC22}" dt="2021-02-21T08:05:54.775" v="426" actId="47"/>
        <pc:sldMkLst>
          <pc:docMk/>
          <pc:sldMk cId="2416105639" sldId="1280"/>
        </pc:sldMkLst>
      </pc:sldChg>
      <pc:sldChg chg="del">
        <pc:chgData name="آهات مكتومة" userId="35531ba1d56b027a" providerId="LiveId" clId="{CAA235E6-F8E5-48D3-92D3-8325195DFC22}" dt="2021-02-21T08:19:05.368" v="518" actId="47"/>
        <pc:sldMkLst>
          <pc:docMk/>
          <pc:sldMk cId="3580554957" sldId="1281"/>
        </pc:sldMkLst>
      </pc:sldChg>
      <pc:sldChg chg="del">
        <pc:chgData name="آهات مكتومة" userId="35531ba1d56b027a" providerId="LiveId" clId="{CAA235E6-F8E5-48D3-92D3-8325195DFC22}" dt="2021-02-21T08:19:03.945" v="517" actId="47"/>
        <pc:sldMkLst>
          <pc:docMk/>
          <pc:sldMk cId="3405875876" sldId="1282"/>
        </pc:sldMkLst>
      </pc:sldChg>
      <pc:sldChg chg="del">
        <pc:chgData name="آهات مكتومة" userId="35531ba1d56b027a" providerId="LiveId" clId="{CAA235E6-F8E5-48D3-92D3-8325195DFC22}" dt="2021-02-21T08:05:56.409" v="427" actId="47"/>
        <pc:sldMkLst>
          <pc:docMk/>
          <pc:sldMk cId="4079379882" sldId="1283"/>
        </pc:sldMkLst>
      </pc:sldChg>
      <pc:sldChg chg="addSp delSp modSp mod delAnim modAnim">
        <pc:chgData name="آهات مكتومة" userId="35531ba1d56b027a" providerId="LiveId" clId="{CAA235E6-F8E5-48D3-92D3-8325195DFC22}" dt="2021-02-21T10:13:11.108" v="1319"/>
        <pc:sldMkLst>
          <pc:docMk/>
          <pc:sldMk cId="1075386135" sldId="1284"/>
        </pc:sldMkLst>
        <pc:spChg chg="add mod">
          <ac:chgData name="آهات مكتومة" userId="35531ba1d56b027a" providerId="LiveId" clId="{CAA235E6-F8E5-48D3-92D3-8325195DFC22}" dt="2021-02-21T08:45:02.646" v="820" actId="1076"/>
          <ac:spMkLst>
            <pc:docMk/>
            <pc:sldMk cId="1075386135" sldId="1284"/>
            <ac:spMk id="6" creationId="{B7BC5EE2-C1CE-4B52-968B-B17CFA8B76EE}"/>
          </ac:spMkLst>
        </pc:spChg>
        <pc:spChg chg="add mod">
          <ac:chgData name="آهات مكتومة" userId="35531ba1d56b027a" providerId="LiveId" clId="{CAA235E6-F8E5-48D3-92D3-8325195DFC22}" dt="2021-02-21T08:45:38.067" v="827" actId="1076"/>
          <ac:spMkLst>
            <pc:docMk/>
            <pc:sldMk cId="1075386135" sldId="1284"/>
            <ac:spMk id="7" creationId="{49EF5650-E1BC-49B8-A171-54E422DA2560}"/>
          </ac:spMkLst>
        </pc:spChg>
        <pc:spChg chg="add mod">
          <ac:chgData name="آهات مكتومة" userId="35531ba1d56b027a" providerId="LiveId" clId="{CAA235E6-F8E5-48D3-92D3-8325195DFC22}" dt="2021-02-21T08:46:00.473" v="831" actId="1076"/>
          <ac:spMkLst>
            <pc:docMk/>
            <pc:sldMk cId="1075386135" sldId="1284"/>
            <ac:spMk id="8" creationId="{DDD7B589-8D23-47A3-9E43-D0690569B278}"/>
          </ac:spMkLst>
        </pc:spChg>
        <pc:spChg chg="add mod">
          <ac:chgData name="آهات مكتومة" userId="35531ba1d56b027a" providerId="LiveId" clId="{CAA235E6-F8E5-48D3-92D3-8325195DFC22}" dt="2021-02-21T08:46:16.184" v="838" actId="207"/>
          <ac:spMkLst>
            <pc:docMk/>
            <pc:sldMk cId="1075386135" sldId="1284"/>
            <ac:spMk id="9" creationId="{427707A7-B49B-405A-A44E-A5D0C63ACCFE}"/>
          </ac:spMkLst>
        </pc:spChg>
        <pc:spChg chg="add mod">
          <ac:chgData name="آهات مكتومة" userId="35531ba1d56b027a" providerId="LiveId" clId="{CAA235E6-F8E5-48D3-92D3-8325195DFC22}" dt="2021-02-21T08:46:37.610" v="841" actId="1076"/>
          <ac:spMkLst>
            <pc:docMk/>
            <pc:sldMk cId="1075386135" sldId="1284"/>
            <ac:spMk id="10" creationId="{5E676CF2-539C-41F4-B91A-A3880D53E5A5}"/>
          </ac:spMkLst>
        </pc:spChg>
        <pc:spChg chg="add mod">
          <ac:chgData name="آهات مكتومة" userId="35531ba1d56b027a" providerId="LiveId" clId="{CAA235E6-F8E5-48D3-92D3-8325195DFC22}" dt="2021-02-21T08:46:57.118" v="848" actId="207"/>
          <ac:spMkLst>
            <pc:docMk/>
            <pc:sldMk cId="1075386135" sldId="1284"/>
            <ac:spMk id="11" creationId="{C47F67C1-0F13-4270-A04D-E3917BC55ACD}"/>
          </ac:spMkLst>
        </pc:spChg>
        <pc:spChg chg="add del mod">
          <ac:chgData name="آهات مكتومة" userId="35531ba1d56b027a" providerId="LiveId" clId="{CAA235E6-F8E5-48D3-92D3-8325195DFC22}" dt="2021-02-21T10:09:50.531" v="1304" actId="478"/>
          <ac:spMkLst>
            <pc:docMk/>
            <pc:sldMk cId="1075386135" sldId="1284"/>
            <ac:spMk id="12" creationId="{0E595C8F-A790-4C52-8031-F59A7C3E355A}"/>
          </ac:spMkLst>
        </pc:spChg>
        <pc:spChg chg="add mod">
          <ac:chgData name="آهات مكتومة" userId="35531ba1d56b027a" providerId="LiveId" clId="{CAA235E6-F8E5-48D3-92D3-8325195DFC22}" dt="2021-02-21T09:59:47.250" v="1234" actId="207"/>
          <ac:spMkLst>
            <pc:docMk/>
            <pc:sldMk cId="1075386135" sldId="1284"/>
            <ac:spMk id="17" creationId="{80E31105-9C4B-4A27-B69B-8B5EACAEDEC3}"/>
          </ac:spMkLst>
        </pc:spChg>
        <pc:spChg chg="add mod">
          <ac:chgData name="آهات مكتومة" userId="35531ba1d56b027a" providerId="LiveId" clId="{CAA235E6-F8E5-48D3-92D3-8325195DFC22}" dt="2021-02-21T08:54:27.541" v="1070" actId="1036"/>
          <ac:spMkLst>
            <pc:docMk/>
            <pc:sldMk cId="1075386135" sldId="1284"/>
            <ac:spMk id="18" creationId="{19E15EB2-B572-456E-8FDD-B722FE7ACF6B}"/>
          </ac:spMkLst>
        </pc:spChg>
        <pc:spChg chg="add mod">
          <ac:chgData name="آهات مكتومة" userId="35531ba1d56b027a" providerId="LiveId" clId="{CAA235E6-F8E5-48D3-92D3-8325195DFC22}" dt="2021-02-21T10:00:38.279" v="1243" actId="14100"/>
          <ac:spMkLst>
            <pc:docMk/>
            <pc:sldMk cId="1075386135" sldId="1284"/>
            <ac:spMk id="19" creationId="{E0345BB0-E003-45C2-B2F7-EDD768D161E1}"/>
          </ac:spMkLst>
        </pc:spChg>
        <pc:spChg chg="add del mod">
          <ac:chgData name="آهات مكتومة" userId="35531ba1d56b027a" providerId="LiveId" clId="{CAA235E6-F8E5-48D3-92D3-8325195DFC22}" dt="2021-02-21T09:52:53.972" v="1183"/>
          <ac:spMkLst>
            <pc:docMk/>
            <pc:sldMk cId="1075386135" sldId="1284"/>
            <ac:spMk id="20" creationId="{27BE878D-79AB-452D-B206-77376E6EA08C}"/>
          </ac:spMkLst>
        </pc:spChg>
        <pc:spChg chg="add mod">
          <ac:chgData name="آهات مكتومة" userId="35531ba1d56b027a" providerId="LiveId" clId="{CAA235E6-F8E5-48D3-92D3-8325195DFC22}" dt="2021-02-21T09:59:52.157" v="1235" actId="207"/>
          <ac:spMkLst>
            <pc:docMk/>
            <pc:sldMk cId="1075386135" sldId="1284"/>
            <ac:spMk id="21" creationId="{274D7229-C68E-43AF-B843-283DB3D12663}"/>
          </ac:spMkLst>
        </pc:spChg>
        <pc:spChg chg="add mod">
          <ac:chgData name="آهات مكتومة" userId="35531ba1d56b027a" providerId="LiveId" clId="{CAA235E6-F8E5-48D3-92D3-8325195DFC22}" dt="2021-02-21T10:06:34.830" v="1272" actId="207"/>
          <ac:spMkLst>
            <pc:docMk/>
            <pc:sldMk cId="1075386135" sldId="1284"/>
            <ac:spMk id="22" creationId="{E860FC9B-C858-408C-A753-A1A472873891}"/>
          </ac:spMkLst>
        </pc:spChg>
        <pc:spChg chg="add mod">
          <ac:chgData name="آهات مكتومة" userId="35531ba1d56b027a" providerId="LiveId" clId="{CAA235E6-F8E5-48D3-92D3-8325195DFC22}" dt="2021-02-21T10:06:27.762" v="1271" actId="14100"/>
          <ac:spMkLst>
            <pc:docMk/>
            <pc:sldMk cId="1075386135" sldId="1284"/>
            <ac:spMk id="23" creationId="{569070D7-7903-4E5A-A9A3-7866BD8A5A61}"/>
          </ac:spMkLst>
        </pc:spChg>
        <pc:spChg chg="add del mod">
          <ac:chgData name="آهات مكتومة" userId="35531ba1d56b027a" providerId="LiveId" clId="{CAA235E6-F8E5-48D3-92D3-8325195DFC22}" dt="2021-02-21T10:05:13.480" v="1267"/>
          <ac:spMkLst>
            <pc:docMk/>
            <pc:sldMk cId="1075386135" sldId="1284"/>
            <ac:spMk id="24" creationId="{DD65CDDB-DC9F-479E-A77E-D093FF4E5997}"/>
          </ac:spMkLst>
        </pc:spChg>
        <pc:spChg chg="add mod">
          <ac:chgData name="آهات مكتومة" userId="35531ba1d56b027a" providerId="LiveId" clId="{CAA235E6-F8E5-48D3-92D3-8325195DFC22}" dt="2021-02-21T10:07:47.619" v="1283" actId="207"/>
          <ac:spMkLst>
            <pc:docMk/>
            <pc:sldMk cId="1075386135" sldId="1284"/>
            <ac:spMk id="25" creationId="{E55CD663-069B-465A-A512-A1DA392B6A27}"/>
          </ac:spMkLst>
        </pc:spChg>
        <pc:spChg chg="add mod">
          <ac:chgData name="آهات مكتومة" userId="35531ba1d56b027a" providerId="LiveId" clId="{CAA235E6-F8E5-48D3-92D3-8325195DFC22}" dt="2021-02-21T10:07:41.782" v="1282" actId="207"/>
          <ac:spMkLst>
            <pc:docMk/>
            <pc:sldMk cId="1075386135" sldId="1284"/>
            <ac:spMk id="26" creationId="{08D2AFCF-AE7C-4A42-882E-2DF3AEFA7F7C}"/>
          </ac:spMkLst>
        </pc:spChg>
        <pc:spChg chg="add mod">
          <ac:chgData name="آهات مكتومة" userId="35531ba1d56b027a" providerId="LiveId" clId="{CAA235E6-F8E5-48D3-92D3-8325195DFC22}" dt="2021-02-21T10:08:49.456" v="1298" actId="207"/>
          <ac:spMkLst>
            <pc:docMk/>
            <pc:sldMk cId="1075386135" sldId="1284"/>
            <ac:spMk id="27" creationId="{90A9E91B-5B2E-4432-901A-950A5657A00E}"/>
          </ac:spMkLst>
        </pc:spChg>
        <pc:spChg chg="add mod">
          <ac:chgData name="آهات مكتومة" userId="35531ba1d56b027a" providerId="LiveId" clId="{CAA235E6-F8E5-48D3-92D3-8325195DFC22}" dt="2021-02-21T10:08:57.530" v="1299" actId="207"/>
          <ac:spMkLst>
            <pc:docMk/>
            <pc:sldMk cId="1075386135" sldId="1284"/>
            <ac:spMk id="28" creationId="{BCDD4B3D-088F-4C61-BFED-DBE9512BF075}"/>
          </ac:spMkLst>
        </pc:spChg>
        <pc:spChg chg="add del mod">
          <ac:chgData name="آهات مكتومة" userId="35531ba1d56b027a" providerId="LiveId" clId="{CAA235E6-F8E5-48D3-92D3-8325195DFC22}" dt="2021-02-21T10:09:36.307" v="1303"/>
          <ac:spMkLst>
            <pc:docMk/>
            <pc:sldMk cId="1075386135" sldId="1284"/>
            <ac:spMk id="29" creationId="{62F236FB-355E-4B8C-8D5C-05A584CFBC4E}"/>
          </ac:spMkLst>
        </pc:spChg>
        <pc:spChg chg="add del mod">
          <ac:chgData name="آهات مكتومة" userId="35531ba1d56b027a" providerId="LiveId" clId="{CAA235E6-F8E5-48D3-92D3-8325195DFC22}" dt="2021-02-21T10:09:36.307" v="1303"/>
          <ac:spMkLst>
            <pc:docMk/>
            <pc:sldMk cId="1075386135" sldId="1284"/>
            <ac:spMk id="30" creationId="{65881E15-4F0A-4136-B85A-E549F808154A}"/>
          </ac:spMkLst>
        </pc:spChg>
        <pc:picChg chg="add mod ord">
          <ac:chgData name="آهات مكتومة" userId="35531ba1d56b027a" providerId="LiveId" clId="{CAA235E6-F8E5-48D3-92D3-8325195DFC22}" dt="2021-02-21T08:52:27.357" v="1020" actId="170"/>
          <ac:picMkLst>
            <pc:docMk/>
            <pc:sldMk cId="1075386135" sldId="1284"/>
            <ac:picMk id="5" creationId="{9BD8FC13-DC99-4CF3-B7AE-795900A77740}"/>
          </ac:picMkLst>
        </pc:picChg>
        <pc:cxnChg chg="add mod">
          <ac:chgData name="آهات مكتومة" userId="35531ba1d56b027a" providerId="LiveId" clId="{CAA235E6-F8E5-48D3-92D3-8325195DFC22}" dt="2021-02-21T08:47:38.084" v="885" actId="14100"/>
          <ac:cxnSpMkLst>
            <pc:docMk/>
            <pc:sldMk cId="1075386135" sldId="1284"/>
            <ac:cxnSpMk id="13" creationId="{BAF1E8CD-705C-4C9C-BA4A-54161AC50C1D}"/>
          </ac:cxnSpMkLst>
        </pc:cxnChg>
        <pc:cxnChg chg="add mod">
          <ac:chgData name="آهات مكتومة" userId="35531ba1d56b027a" providerId="LiveId" clId="{CAA235E6-F8E5-48D3-92D3-8325195DFC22}" dt="2021-02-21T08:47:52.225" v="917" actId="14100"/>
          <ac:cxnSpMkLst>
            <pc:docMk/>
            <pc:sldMk cId="1075386135" sldId="1284"/>
            <ac:cxnSpMk id="14" creationId="{F8699756-B498-441A-8C4C-82A0C598A949}"/>
          </ac:cxnSpMkLst>
        </pc:cxnChg>
        <pc:cxnChg chg="add mod">
          <ac:chgData name="آهات مكتومة" userId="35531ba1d56b027a" providerId="LiveId" clId="{CAA235E6-F8E5-48D3-92D3-8325195DFC22}" dt="2021-02-21T08:48:18.601" v="969" actId="14100"/>
          <ac:cxnSpMkLst>
            <pc:docMk/>
            <pc:sldMk cId="1075386135" sldId="1284"/>
            <ac:cxnSpMk id="15" creationId="{AC5A4812-BFF1-4ABD-A470-9D929C8BAB0C}"/>
          </ac:cxnSpMkLst>
        </pc:cxnChg>
        <pc:cxnChg chg="add mod">
          <ac:chgData name="آهات مكتومة" userId="35531ba1d56b027a" providerId="LiveId" clId="{CAA235E6-F8E5-48D3-92D3-8325195DFC22}" dt="2021-02-21T08:48:32.628" v="1013" actId="14100"/>
          <ac:cxnSpMkLst>
            <pc:docMk/>
            <pc:sldMk cId="1075386135" sldId="1284"/>
            <ac:cxnSpMk id="16" creationId="{FC710232-139C-4CF0-B669-643FC123031E}"/>
          </ac:cxnSpMkLst>
        </pc:cxnChg>
      </pc:sldChg>
      <pc:sldChg chg="addSp modSp mod modAnim">
        <pc:chgData name="آهات مكتومة" userId="35531ba1d56b027a" providerId="LiveId" clId="{CAA235E6-F8E5-48D3-92D3-8325195DFC22}" dt="2021-02-21T08:15:40.717" v="457" actId="1076"/>
        <pc:sldMkLst>
          <pc:docMk/>
          <pc:sldMk cId="2930789598" sldId="1285"/>
        </pc:sldMkLst>
        <pc:picChg chg="add mod">
          <ac:chgData name="آهات مكتومة" userId="35531ba1d56b027a" providerId="LiveId" clId="{CAA235E6-F8E5-48D3-92D3-8325195DFC22}" dt="2021-02-21T08:15:08.258" v="454" actId="1036"/>
          <ac:picMkLst>
            <pc:docMk/>
            <pc:sldMk cId="2930789598" sldId="1285"/>
            <ac:picMk id="5" creationId="{2D52C0FA-0FC3-4AEB-9778-1167EE26B1C4}"/>
          </ac:picMkLst>
        </pc:picChg>
        <pc:picChg chg="add mod">
          <ac:chgData name="آهات مكتومة" userId="35531ba1d56b027a" providerId="LiveId" clId="{CAA235E6-F8E5-48D3-92D3-8325195DFC22}" dt="2021-02-21T08:15:40.717" v="457" actId="1076"/>
          <ac:picMkLst>
            <pc:docMk/>
            <pc:sldMk cId="2930789598" sldId="1285"/>
            <ac:picMk id="6" creationId="{1E3FB26D-21A8-4A9E-886A-96840C9E50AD}"/>
          </ac:picMkLst>
        </pc:picChg>
      </pc:sldChg>
      <pc:sldChg chg="addSp modSp mod modAnim">
        <pc:chgData name="آهات مكتومة" userId="35531ba1d56b027a" providerId="LiveId" clId="{CAA235E6-F8E5-48D3-92D3-8325195DFC22}" dt="2021-02-21T10:15:07.293" v="1336" actId="20577"/>
        <pc:sldMkLst>
          <pc:docMk/>
          <pc:sldMk cId="229965558" sldId="1286"/>
        </pc:sldMkLst>
        <pc:spChg chg="add mod">
          <ac:chgData name="آهات مكتومة" userId="35531ba1d56b027a" providerId="LiveId" clId="{CAA235E6-F8E5-48D3-92D3-8325195DFC22}" dt="2021-02-21T08:36:20.113" v="664" actId="14100"/>
          <ac:spMkLst>
            <pc:docMk/>
            <pc:sldMk cId="229965558" sldId="1286"/>
            <ac:spMk id="6" creationId="{80D984B1-841C-48E0-A6FF-FD4B3EF071F1}"/>
          </ac:spMkLst>
        </pc:spChg>
        <pc:spChg chg="add mod">
          <ac:chgData name="آهات مكتومة" userId="35531ba1d56b027a" providerId="LiveId" clId="{CAA235E6-F8E5-48D3-92D3-8325195DFC22}" dt="2021-02-21T10:15:07.293" v="1336" actId="20577"/>
          <ac:spMkLst>
            <pc:docMk/>
            <pc:sldMk cId="229965558" sldId="1286"/>
            <ac:spMk id="7" creationId="{92ABB5F3-0F18-42CA-8E8F-729E8B04EB1D}"/>
          </ac:spMkLst>
        </pc:spChg>
        <pc:spChg chg="add mod">
          <ac:chgData name="آهات مكتومة" userId="35531ba1d56b027a" providerId="LiveId" clId="{CAA235E6-F8E5-48D3-92D3-8325195DFC22}" dt="2021-02-21T08:36:25.751" v="698" actId="14100"/>
          <ac:spMkLst>
            <pc:docMk/>
            <pc:sldMk cId="229965558" sldId="1286"/>
            <ac:spMk id="8" creationId="{1AF77D8D-49A5-447A-96CE-1FCE16BF129E}"/>
          </ac:spMkLst>
        </pc:spChg>
        <pc:spChg chg="add mod">
          <ac:chgData name="آهات مكتومة" userId="35531ba1d56b027a" providerId="LiveId" clId="{CAA235E6-F8E5-48D3-92D3-8325195DFC22}" dt="2021-02-21T08:36:09.312" v="593" actId="20577"/>
          <ac:spMkLst>
            <pc:docMk/>
            <pc:sldMk cId="229965558" sldId="1286"/>
            <ac:spMk id="9" creationId="{E1CA6D38-18A0-4A25-A5D6-C881386F897F}"/>
          </ac:spMkLst>
        </pc:spChg>
        <pc:picChg chg="add mod">
          <ac:chgData name="آهات مكتومة" userId="35531ba1d56b027a" providerId="LiveId" clId="{CAA235E6-F8E5-48D3-92D3-8325195DFC22}" dt="2021-02-21T08:16:15.663" v="463" actId="14100"/>
          <ac:picMkLst>
            <pc:docMk/>
            <pc:sldMk cId="229965558" sldId="1286"/>
            <ac:picMk id="5" creationId="{99605517-649B-4D8D-B9F4-FF7E29B83A16}"/>
          </ac:picMkLst>
        </pc:picChg>
      </pc:sldChg>
      <pc:sldChg chg="addSp modSp mod modAnim">
        <pc:chgData name="آهات مكتومة" userId="35531ba1d56b027a" providerId="LiveId" clId="{CAA235E6-F8E5-48D3-92D3-8325195DFC22}" dt="2021-02-21T10:15:33.295" v="1343" actId="20577"/>
        <pc:sldMkLst>
          <pc:docMk/>
          <pc:sldMk cId="3411994116" sldId="1287"/>
        </pc:sldMkLst>
        <pc:spChg chg="add mod">
          <ac:chgData name="آهات مكتومة" userId="35531ba1d56b027a" providerId="LiveId" clId="{CAA235E6-F8E5-48D3-92D3-8325195DFC22}" dt="2021-02-21T10:15:33.295" v="1343" actId="20577"/>
          <ac:spMkLst>
            <pc:docMk/>
            <pc:sldMk cId="3411994116" sldId="1287"/>
            <ac:spMk id="6" creationId="{E5C82D8A-6048-4DF6-BE4E-93AB323B9000}"/>
          </ac:spMkLst>
        </pc:spChg>
        <pc:spChg chg="add mod">
          <ac:chgData name="آهات مكتومة" userId="35531ba1d56b027a" providerId="LiveId" clId="{CAA235E6-F8E5-48D3-92D3-8325195DFC22}" dt="2021-02-21T08:33:40.655" v="568" actId="207"/>
          <ac:spMkLst>
            <pc:docMk/>
            <pc:sldMk cId="3411994116" sldId="1287"/>
            <ac:spMk id="7" creationId="{9F9C4BB1-BB5C-46F0-A37B-B32B378C81F7}"/>
          </ac:spMkLst>
        </pc:spChg>
        <pc:spChg chg="add mod">
          <ac:chgData name="آهات مكتومة" userId="35531ba1d56b027a" providerId="LiveId" clId="{CAA235E6-F8E5-48D3-92D3-8325195DFC22}" dt="2021-02-21T08:33:43.840" v="569" actId="207"/>
          <ac:spMkLst>
            <pc:docMk/>
            <pc:sldMk cId="3411994116" sldId="1287"/>
            <ac:spMk id="8" creationId="{979C974B-1816-4C9D-A34A-97688DC83BB8}"/>
          </ac:spMkLst>
        </pc:spChg>
        <pc:picChg chg="add mod">
          <ac:chgData name="آهات مكتومة" userId="35531ba1d56b027a" providerId="LiveId" clId="{CAA235E6-F8E5-48D3-92D3-8325195DFC22}" dt="2021-02-21T08:51:40.680" v="1015" actId="14100"/>
          <ac:picMkLst>
            <pc:docMk/>
            <pc:sldMk cId="3411994116" sldId="1287"/>
            <ac:picMk id="5" creationId="{EE39C5BD-82E1-40A5-982E-169C8F6F486D}"/>
          </ac:picMkLst>
        </pc:picChg>
        <pc:picChg chg="mod">
          <ac:chgData name="آهات مكتومة" userId="35531ba1d56b027a" providerId="LiveId" clId="{CAA235E6-F8E5-48D3-92D3-8325195DFC22}" dt="2021-02-21T08:33:12.833" v="551" actId="1076"/>
          <ac:picMkLst>
            <pc:docMk/>
            <pc:sldMk cId="3411994116" sldId="1287"/>
            <ac:picMk id="102" creationId="{00000000-0000-0000-0000-000000000000}"/>
          </ac:picMkLst>
        </pc:picChg>
      </pc:sldChg>
      <pc:sldChg chg="addSp modSp mod modAnim">
        <pc:chgData name="آهات مكتومة" userId="35531ba1d56b027a" providerId="LiveId" clId="{CAA235E6-F8E5-48D3-92D3-8325195DFC22}" dt="2021-02-21T08:18:59.199" v="516"/>
        <pc:sldMkLst>
          <pc:docMk/>
          <pc:sldMk cId="627861771" sldId="1288"/>
        </pc:sldMkLst>
        <pc:picChg chg="add mod">
          <ac:chgData name="آهات مكتومة" userId="35531ba1d56b027a" providerId="LiveId" clId="{CAA235E6-F8E5-48D3-92D3-8325195DFC22}" dt="2021-02-21T08:18:47.485" v="515" actId="1076"/>
          <ac:picMkLst>
            <pc:docMk/>
            <pc:sldMk cId="627861771" sldId="1288"/>
            <ac:picMk id="5" creationId="{784336DC-D568-4FF3-AB09-56E66692F5B1}"/>
          </ac:picMkLst>
        </pc:picChg>
        <pc:picChg chg="add mod">
          <ac:chgData name="آهات مكتومة" userId="35531ba1d56b027a" providerId="LiveId" clId="{CAA235E6-F8E5-48D3-92D3-8325195DFC22}" dt="2021-02-21T08:18:59.199" v="516"/>
          <ac:picMkLst>
            <pc:docMk/>
            <pc:sldMk cId="627861771" sldId="1288"/>
            <ac:picMk id="6" creationId="{AE1D9CC3-0A68-40F4-9025-F56AEDE3B486}"/>
          </ac:picMkLst>
        </pc:picChg>
      </pc:sldChg>
    </pc:docChg>
  </pc:docChgLst>
  <pc:docChgLst>
    <pc:chgData name="آهات مكتومة" userId="35531ba1d56b027a" providerId="LiveId" clId="{402BFE75-1D3F-4875-B3CD-299ABBFE5C37}"/>
    <pc:docChg chg="custSel addSld delSld modSld sldOrd">
      <pc:chgData name="آهات مكتومة" userId="35531ba1d56b027a" providerId="LiveId" clId="{402BFE75-1D3F-4875-B3CD-299ABBFE5C37}" dt="2021-02-21T06:36:39.167" v="100"/>
      <pc:docMkLst>
        <pc:docMk/>
      </pc:docMkLst>
      <pc:sldChg chg="modSp mod">
        <pc:chgData name="آهات مكتومة" userId="35531ba1d56b027a" providerId="LiveId" clId="{402BFE75-1D3F-4875-B3CD-299ABBFE5C37}" dt="2021-02-21T06:31:41.496" v="50" actId="20577"/>
        <pc:sldMkLst>
          <pc:docMk/>
          <pc:sldMk cId="623550138" sldId="1163"/>
        </pc:sldMkLst>
        <pc:spChg chg="mod">
          <ac:chgData name="آهات مكتومة" userId="35531ba1d56b027a" providerId="LiveId" clId="{402BFE75-1D3F-4875-B3CD-299ABBFE5C37}" dt="2021-02-21T06:31:41.496" v="50" actId="20577"/>
          <ac:spMkLst>
            <pc:docMk/>
            <pc:sldMk cId="623550138" sldId="1163"/>
            <ac:spMk id="26" creationId="{19387123-160F-4B53-9075-23B4A65BC429}"/>
          </ac:spMkLst>
        </pc:spChg>
      </pc:sldChg>
      <pc:sldChg chg="addSp delSp modSp mod">
        <pc:chgData name="آهات مكتومة" userId="35531ba1d56b027a" providerId="LiveId" clId="{402BFE75-1D3F-4875-B3CD-299ABBFE5C37}" dt="2021-02-21T06:34:51.573" v="58" actId="20577"/>
        <pc:sldMkLst>
          <pc:docMk/>
          <pc:sldMk cId="793842976" sldId="1168"/>
        </pc:sldMkLst>
        <pc:spChg chg="mod">
          <ac:chgData name="آهات مكتومة" userId="35531ba1d56b027a" providerId="LiveId" clId="{402BFE75-1D3F-4875-B3CD-299ABBFE5C37}" dt="2021-02-21T06:34:51.573" v="58" actId="20577"/>
          <ac:spMkLst>
            <pc:docMk/>
            <pc:sldMk cId="793842976" sldId="1168"/>
            <ac:spMk id="18" creationId="{F63FF509-1E46-4230-9EED-537542488042}"/>
          </ac:spMkLst>
        </pc:spChg>
        <pc:picChg chg="del">
          <ac:chgData name="آهات مكتومة" userId="35531ba1d56b027a" providerId="LiveId" clId="{402BFE75-1D3F-4875-B3CD-299ABBFE5C37}" dt="2021-02-21T06:34:35.583" v="51" actId="478"/>
          <ac:picMkLst>
            <pc:docMk/>
            <pc:sldMk cId="793842976" sldId="1168"/>
            <ac:picMk id="23" creationId="{766E056F-25E1-4910-9B46-36FF85F3D1D2}"/>
          </ac:picMkLst>
        </pc:picChg>
        <pc:picChg chg="add mod">
          <ac:chgData name="آهات مكتومة" userId="35531ba1d56b027a" providerId="LiveId" clId="{402BFE75-1D3F-4875-B3CD-299ABBFE5C37}" dt="2021-02-21T06:34:48.714" v="56" actId="14100"/>
          <ac:picMkLst>
            <pc:docMk/>
            <pc:sldMk cId="793842976" sldId="1168"/>
            <ac:picMk id="26" creationId="{D668FC3D-CEDF-4966-9E6C-969FCE4EACA8}"/>
          </ac:picMkLst>
        </pc:picChg>
      </pc:sldChg>
      <pc:sldChg chg="addSp delSp modSp mod delAnim">
        <pc:chgData name="آهات مكتومة" userId="35531ba1d56b027a" providerId="LiveId" clId="{402BFE75-1D3F-4875-B3CD-299ABBFE5C37}" dt="2021-02-21T06:36:08.028" v="92" actId="1035"/>
        <pc:sldMkLst>
          <pc:docMk/>
          <pc:sldMk cId="1202344002" sldId="1239"/>
        </pc:sldMkLst>
        <pc:picChg chg="del">
          <ac:chgData name="آهات مكتومة" userId="35531ba1d56b027a" providerId="LiveId" clId="{402BFE75-1D3F-4875-B3CD-299ABBFE5C37}" dt="2021-02-21T06:35:21.982" v="59" actId="478"/>
          <ac:picMkLst>
            <pc:docMk/>
            <pc:sldMk cId="1202344002" sldId="1239"/>
            <ac:picMk id="3" creationId="{0F88A2A5-C515-4D72-A0A7-DC88D4B21CDB}"/>
          </ac:picMkLst>
        </pc:picChg>
        <pc:picChg chg="add mod">
          <ac:chgData name="آهات مكتومة" userId="35531ba1d56b027a" providerId="LiveId" clId="{402BFE75-1D3F-4875-B3CD-299ABBFE5C37}" dt="2021-02-21T06:35:38.920" v="65" actId="14861"/>
          <ac:picMkLst>
            <pc:docMk/>
            <pc:sldMk cId="1202344002" sldId="1239"/>
            <ac:picMk id="6" creationId="{037055D7-386C-4465-B56E-FC35DBA3C837}"/>
          </ac:picMkLst>
        </pc:picChg>
        <pc:picChg chg="add mod">
          <ac:chgData name="آهات مكتومة" userId="35531ba1d56b027a" providerId="LiveId" clId="{402BFE75-1D3F-4875-B3CD-299ABBFE5C37}" dt="2021-02-21T06:36:08.028" v="92" actId="1035"/>
          <ac:picMkLst>
            <pc:docMk/>
            <pc:sldMk cId="1202344002" sldId="1239"/>
            <ac:picMk id="7" creationId="{835FA0AB-1BC5-4A95-9140-8E9AB063EA5E}"/>
          </ac:picMkLst>
        </pc:picChg>
      </pc:sldChg>
      <pc:sldChg chg="del">
        <pc:chgData name="آهات مكتومة" userId="35531ba1d56b027a" providerId="LiveId" clId="{402BFE75-1D3F-4875-B3CD-299ABBFE5C37}" dt="2021-02-21T06:30:28.298" v="0" actId="47"/>
        <pc:sldMkLst>
          <pc:docMk/>
          <pc:sldMk cId="1316425576" sldId="1277"/>
        </pc:sldMkLst>
      </pc:sldChg>
      <pc:sldChg chg="delSp mod ord delAnim modAnim">
        <pc:chgData name="آهات مكتومة" userId="35531ba1d56b027a" providerId="LiveId" clId="{402BFE75-1D3F-4875-B3CD-299ABBFE5C37}" dt="2021-02-21T06:36:37.228" v="96"/>
        <pc:sldMkLst>
          <pc:docMk/>
          <pc:sldMk cId="1075386135" sldId="1284"/>
        </pc:sldMkLst>
        <pc:picChg chg="del">
          <ac:chgData name="آهات مكتومة" userId="35531ba1d56b027a" providerId="LiveId" clId="{402BFE75-1D3F-4875-B3CD-299ABBFE5C37}" dt="2021-02-21T06:36:27.760" v="94" actId="478"/>
          <ac:picMkLst>
            <pc:docMk/>
            <pc:sldMk cId="1075386135" sldId="1284"/>
            <ac:picMk id="5" creationId="{FB4D6E93-CED3-43F1-862B-94505C3111C5}"/>
          </ac:picMkLst>
        </pc:picChg>
        <pc:picChg chg="del">
          <ac:chgData name="آهات مكتومة" userId="35531ba1d56b027a" providerId="LiveId" clId="{402BFE75-1D3F-4875-B3CD-299ABBFE5C37}" dt="2021-02-21T06:36:26.445" v="93" actId="478"/>
          <ac:picMkLst>
            <pc:docMk/>
            <pc:sldMk cId="1075386135" sldId="1284"/>
            <ac:picMk id="6" creationId="{CD208B30-3CD7-47E6-AA99-1137FB0729EC}"/>
          </ac:picMkLst>
        </pc:picChg>
      </pc:sldChg>
      <pc:sldChg chg="add">
        <pc:chgData name="آهات مكتومة" userId="35531ba1d56b027a" providerId="LiveId" clId="{402BFE75-1D3F-4875-B3CD-299ABBFE5C37}" dt="2021-02-21T06:36:38.529" v="97"/>
        <pc:sldMkLst>
          <pc:docMk/>
          <pc:sldMk cId="2930789598" sldId="1285"/>
        </pc:sldMkLst>
      </pc:sldChg>
      <pc:sldChg chg="add">
        <pc:chgData name="آهات مكتومة" userId="35531ba1d56b027a" providerId="LiveId" clId="{402BFE75-1D3F-4875-B3CD-299ABBFE5C37}" dt="2021-02-21T06:36:38.824" v="98"/>
        <pc:sldMkLst>
          <pc:docMk/>
          <pc:sldMk cId="229965558" sldId="1286"/>
        </pc:sldMkLst>
      </pc:sldChg>
      <pc:sldChg chg="add">
        <pc:chgData name="آهات مكتومة" userId="35531ba1d56b027a" providerId="LiveId" clId="{402BFE75-1D3F-4875-B3CD-299ABBFE5C37}" dt="2021-02-21T06:36:39.011" v="99"/>
        <pc:sldMkLst>
          <pc:docMk/>
          <pc:sldMk cId="3411994116" sldId="1287"/>
        </pc:sldMkLst>
      </pc:sldChg>
      <pc:sldChg chg="add">
        <pc:chgData name="آهات مكتومة" userId="35531ba1d56b027a" providerId="LiveId" clId="{402BFE75-1D3F-4875-B3CD-299ABBFE5C37}" dt="2021-02-21T06:36:39.167" v="100"/>
        <pc:sldMkLst>
          <pc:docMk/>
          <pc:sldMk cId="627861771" sldId="1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41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8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94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5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49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40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72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5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2.jp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56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9.png"/><Relationship Id="rId4" Type="http://schemas.openxmlformats.org/officeDocument/2006/relationships/image" Target="../media/image4.pn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21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microsoft.com/office/2007/relationships/hdphoto" Target="../media/hdphoto2.wdp"/><Relationship Id="rId3" Type="http://schemas.openxmlformats.org/officeDocument/2006/relationships/image" Target="../media/image3.jpg"/><Relationship Id="rId21" Type="http://schemas.openxmlformats.org/officeDocument/2006/relationships/image" Target="../media/image1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14.sv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3.png"/><Relationship Id="rId27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openxmlformats.org/officeDocument/2006/relationships/image" Target="../media/image21.jpeg"/><Relationship Id="rId3" Type="http://schemas.openxmlformats.org/officeDocument/2006/relationships/image" Target="../media/image3.jpg"/><Relationship Id="rId21" Type="http://schemas.openxmlformats.org/officeDocument/2006/relationships/image" Target="../media/image1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30.svg"/><Relationship Id="rId28" Type="http://schemas.microsoft.com/office/2007/relationships/hdphoto" Target="../media/hdphoto3.wdp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9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34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17.png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36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jp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Text, table&#10;&#10;Description automatically generated">
            <a:extLst>
              <a:ext uri="{FF2B5EF4-FFF2-40B4-BE49-F238E27FC236}">
                <a16:creationId xmlns:a16="http://schemas.microsoft.com/office/drawing/2014/main" id="{9BD8FC13-DC99-4CF3-B7AE-795900A77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09" y="205192"/>
            <a:ext cx="4647455" cy="44239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B7BC5EE2-C1CE-4B52-968B-B17CFA8B76EE}"/>
              </a:ext>
            </a:extLst>
          </p:cNvPr>
          <p:cNvSpPr txBox="1"/>
          <p:nvPr/>
        </p:nvSpPr>
        <p:spPr>
          <a:xfrm>
            <a:off x="4831491" y="246919"/>
            <a:ext cx="4912657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What does the customer want?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9EF5650-E1BC-49B8-A171-54E422DA2560}"/>
              </a:ext>
            </a:extLst>
          </p:cNvPr>
          <p:cNvSpPr txBox="1"/>
          <p:nvPr/>
        </p:nvSpPr>
        <p:spPr>
          <a:xfrm>
            <a:off x="4831491" y="555164"/>
            <a:ext cx="4036148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She wants to return a pair of jeans that her son bought.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DD7B589-8D23-47A3-9E43-D0690569B278}"/>
              </a:ext>
            </a:extLst>
          </p:cNvPr>
          <p:cNvSpPr txBox="1"/>
          <p:nvPr/>
        </p:nvSpPr>
        <p:spPr>
          <a:xfrm>
            <a:off x="4831491" y="1214502"/>
            <a:ext cx="1161054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Why?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427707A7-B49B-405A-A44E-A5D0C63ACCFE}"/>
              </a:ext>
            </a:extLst>
          </p:cNvPr>
          <p:cNvSpPr txBox="1"/>
          <p:nvPr/>
        </p:nvSpPr>
        <p:spPr>
          <a:xfrm>
            <a:off x="4831491" y="1539006"/>
            <a:ext cx="4036148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Because they’re wide-cut with faded colors.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5E676CF2-539C-41F4-B91A-A3880D53E5A5}"/>
              </a:ext>
            </a:extLst>
          </p:cNvPr>
          <p:cNvSpPr txBox="1"/>
          <p:nvPr/>
        </p:nvSpPr>
        <p:spPr>
          <a:xfrm>
            <a:off x="4808764" y="2233196"/>
            <a:ext cx="4036148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</a:rPr>
              <a:t>Does she like the colors?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47F67C1-0F13-4270-A04D-E3917BC55ACD}"/>
              </a:ext>
            </a:extLst>
          </p:cNvPr>
          <p:cNvSpPr txBox="1"/>
          <p:nvPr/>
        </p:nvSpPr>
        <p:spPr>
          <a:xfrm>
            <a:off x="4808764" y="2571750"/>
            <a:ext cx="3751336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No, she doesn’t.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AF1E8CD-705C-4C9C-BA4A-54161AC50C1D}"/>
              </a:ext>
            </a:extLst>
          </p:cNvPr>
          <p:cNvCxnSpPr>
            <a:cxnSpLocks/>
          </p:cNvCxnSpPr>
          <p:nvPr/>
        </p:nvCxnSpPr>
        <p:spPr>
          <a:xfrm>
            <a:off x="3207428" y="699718"/>
            <a:ext cx="126000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8699756-B498-441A-8C4C-82A0C598A949}"/>
              </a:ext>
            </a:extLst>
          </p:cNvPr>
          <p:cNvCxnSpPr>
            <a:cxnSpLocks/>
          </p:cNvCxnSpPr>
          <p:nvPr/>
        </p:nvCxnSpPr>
        <p:spPr>
          <a:xfrm>
            <a:off x="1411758" y="955485"/>
            <a:ext cx="226800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C5A4812-BFF1-4ABD-A470-9D929C8BAB0C}"/>
              </a:ext>
            </a:extLst>
          </p:cNvPr>
          <p:cNvCxnSpPr>
            <a:cxnSpLocks/>
          </p:cNvCxnSpPr>
          <p:nvPr/>
        </p:nvCxnSpPr>
        <p:spPr>
          <a:xfrm>
            <a:off x="3837428" y="955485"/>
            <a:ext cx="540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FC710232-139C-4CF0-B669-643FC123031E}"/>
              </a:ext>
            </a:extLst>
          </p:cNvPr>
          <p:cNvCxnSpPr>
            <a:cxnSpLocks/>
          </p:cNvCxnSpPr>
          <p:nvPr/>
        </p:nvCxnSpPr>
        <p:spPr>
          <a:xfrm>
            <a:off x="1411758" y="1182348"/>
            <a:ext cx="1908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وسيلة الشرح: خط منحني مع حد وشريط تمييز 16">
            <a:extLst>
              <a:ext uri="{FF2B5EF4-FFF2-40B4-BE49-F238E27FC236}">
                <a16:creationId xmlns:a16="http://schemas.microsoft.com/office/drawing/2014/main" id="{80E31105-9C4B-4A27-B69B-8B5EACAEDEC3}"/>
              </a:ext>
            </a:extLst>
          </p:cNvPr>
          <p:cNvSpPr/>
          <p:nvPr/>
        </p:nvSpPr>
        <p:spPr>
          <a:xfrm>
            <a:off x="3072968" y="124797"/>
            <a:ext cx="1787304" cy="384647"/>
          </a:xfrm>
          <a:prstGeom prst="accentBorderCallout2">
            <a:avLst>
              <a:gd name="adj1" fmla="val 7714"/>
              <a:gd name="adj2" fmla="val -3912"/>
              <a:gd name="adj3" fmla="val 7824"/>
              <a:gd name="adj4" fmla="val -13415"/>
              <a:gd name="adj5" fmla="val 40167"/>
              <a:gd name="adj6" fmla="val -15313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900" b="1" dirty="0">
                <a:solidFill>
                  <a:srgbClr val="A620B0"/>
                </a:solidFill>
              </a:rPr>
              <a:t>(Formal) ma’am is usually used for women of all ages, but not girls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9E15EB2-B572-456E-8FDD-B722FE7ACF6B}"/>
              </a:ext>
            </a:extLst>
          </p:cNvPr>
          <p:cNvSpPr/>
          <p:nvPr/>
        </p:nvSpPr>
        <p:spPr>
          <a:xfrm>
            <a:off x="2365758" y="1004992"/>
            <a:ext cx="468000" cy="144000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وسيلة الشرح: خط منحني مع حد وشريط تمييز 18">
            <a:extLst>
              <a:ext uri="{FF2B5EF4-FFF2-40B4-BE49-F238E27FC236}">
                <a16:creationId xmlns:a16="http://schemas.microsoft.com/office/drawing/2014/main" id="{E0345BB0-E003-45C2-B2F7-EDD768D161E1}"/>
              </a:ext>
            </a:extLst>
          </p:cNvPr>
          <p:cNvSpPr/>
          <p:nvPr/>
        </p:nvSpPr>
        <p:spPr>
          <a:xfrm flipH="1">
            <a:off x="276360" y="704896"/>
            <a:ext cx="1057139" cy="300085"/>
          </a:xfrm>
          <a:prstGeom prst="accentBorderCallout2">
            <a:avLst>
              <a:gd name="adj1" fmla="val 6651"/>
              <a:gd name="adj2" fmla="val -3541"/>
              <a:gd name="adj3" fmla="val 13613"/>
              <a:gd name="adj4" fmla="val -37193"/>
              <a:gd name="adj5" fmla="val 106478"/>
              <a:gd name="adj6" fmla="val -117438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000" b="1" dirty="0">
                <a:solidFill>
                  <a:srgbClr val="92D050"/>
                </a:solidFill>
              </a:rPr>
              <a:t> to lose color or brightness</a:t>
            </a:r>
            <a:endParaRPr lang="ar-SA" sz="1000" b="1" dirty="0">
              <a:solidFill>
                <a:srgbClr val="92D050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74D7229-C68E-43AF-B843-283DB3D12663}"/>
              </a:ext>
            </a:extLst>
          </p:cNvPr>
          <p:cNvSpPr/>
          <p:nvPr/>
        </p:nvSpPr>
        <p:spPr>
          <a:xfrm>
            <a:off x="2531938" y="306965"/>
            <a:ext cx="468000" cy="144000"/>
          </a:xfrm>
          <a:prstGeom prst="roundRect">
            <a:avLst/>
          </a:prstGeom>
          <a:solidFill>
            <a:srgbClr val="A620B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860FC9B-C858-408C-A753-A1A472873891}"/>
              </a:ext>
            </a:extLst>
          </p:cNvPr>
          <p:cNvSpPr/>
          <p:nvPr/>
        </p:nvSpPr>
        <p:spPr>
          <a:xfrm>
            <a:off x="2017036" y="1503916"/>
            <a:ext cx="864000" cy="144000"/>
          </a:xfrm>
          <a:prstGeom prst="roundRect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وسيلة الشرح: خط منحني مع حد وشريط تمييز 22">
            <a:extLst>
              <a:ext uri="{FF2B5EF4-FFF2-40B4-BE49-F238E27FC236}">
                <a16:creationId xmlns:a16="http://schemas.microsoft.com/office/drawing/2014/main" id="{569070D7-7903-4E5A-A9A3-7866BD8A5A61}"/>
              </a:ext>
            </a:extLst>
          </p:cNvPr>
          <p:cNvSpPr/>
          <p:nvPr/>
        </p:nvSpPr>
        <p:spPr>
          <a:xfrm flipH="1">
            <a:off x="161308" y="1425873"/>
            <a:ext cx="1172189" cy="463887"/>
          </a:xfrm>
          <a:prstGeom prst="accentBorderCallout2">
            <a:avLst>
              <a:gd name="adj1" fmla="val 6651"/>
              <a:gd name="adj2" fmla="val -3541"/>
              <a:gd name="adj3" fmla="val 8535"/>
              <a:gd name="adj4" fmla="val -36472"/>
              <a:gd name="adj5" fmla="val 30300"/>
              <a:gd name="adj6" fmla="val -99418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000" b="1" dirty="0">
                <a:solidFill>
                  <a:srgbClr val="00B0F0"/>
                </a:solidFill>
              </a:rPr>
              <a:t>clothing is quite large and does not fit tightly</a:t>
            </a:r>
            <a:endParaRPr lang="ar-SA" sz="1000" b="1" dirty="0">
              <a:solidFill>
                <a:srgbClr val="00B0F0"/>
              </a:solidFill>
            </a:endParaRP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E55CD663-069B-465A-A512-A1DA392B6A27}"/>
              </a:ext>
            </a:extLst>
          </p:cNvPr>
          <p:cNvSpPr/>
          <p:nvPr/>
        </p:nvSpPr>
        <p:spPr>
          <a:xfrm>
            <a:off x="1388016" y="2462886"/>
            <a:ext cx="468000" cy="144000"/>
          </a:xfrm>
          <a:prstGeom prst="roundRect">
            <a:avLst/>
          </a:prstGeom>
          <a:solidFill>
            <a:srgbClr val="F369CC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وسيلة الشرح: خط منحني مع حد وشريط تمييز 25">
            <a:extLst>
              <a:ext uri="{FF2B5EF4-FFF2-40B4-BE49-F238E27FC236}">
                <a16:creationId xmlns:a16="http://schemas.microsoft.com/office/drawing/2014/main" id="{08D2AFCF-AE7C-4A42-882E-2DF3AEFA7F7C}"/>
              </a:ext>
            </a:extLst>
          </p:cNvPr>
          <p:cNvSpPr/>
          <p:nvPr/>
        </p:nvSpPr>
        <p:spPr>
          <a:xfrm flipH="1">
            <a:off x="145934" y="2357690"/>
            <a:ext cx="1057139" cy="300085"/>
          </a:xfrm>
          <a:prstGeom prst="accentBorderCallout2">
            <a:avLst>
              <a:gd name="adj1" fmla="val 11730"/>
              <a:gd name="adj2" fmla="val -3541"/>
              <a:gd name="adj3" fmla="val 13613"/>
              <a:gd name="adj4" fmla="val -37193"/>
              <a:gd name="adj5" fmla="val 50614"/>
              <a:gd name="adj6" fmla="val -39590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000" b="1" dirty="0">
                <a:solidFill>
                  <a:srgbClr val="F369CC"/>
                </a:solidFill>
              </a:rPr>
              <a:t>thin, light, not strong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90A9E91B-5B2E-4432-901A-950A5657A00E}"/>
              </a:ext>
            </a:extLst>
          </p:cNvPr>
          <p:cNvSpPr/>
          <p:nvPr/>
        </p:nvSpPr>
        <p:spPr>
          <a:xfrm>
            <a:off x="4080456" y="2704272"/>
            <a:ext cx="468000" cy="144000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وسيلة الشرح: خط منحني مع حد وشريط تمييز 27">
            <a:extLst>
              <a:ext uri="{FF2B5EF4-FFF2-40B4-BE49-F238E27FC236}">
                <a16:creationId xmlns:a16="http://schemas.microsoft.com/office/drawing/2014/main" id="{BCDD4B3D-088F-4C61-BFED-DBE9512BF075}"/>
              </a:ext>
            </a:extLst>
          </p:cNvPr>
          <p:cNvSpPr/>
          <p:nvPr/>
        </p:nvSpPr>
        <p:spPr>
          <a:xfrm flipH="1">
            <a:off x="3355508" y="2392968"/>
            <a:ext cx="540001" cy="229130"/>
          </a:xfrm>
          <a:prstGeom prst="accentBorderCallout2">
            <a:avLst>
              <a:gd name="adj1" fmla="val 11730"/>
              <a:gd name="adj2" fmla="val -3541"/>
              <a:gd name="adj3" fmla="val 13613"/>
              <a:gd name="adj4" fmla="val -37193"/>
              <a:gd name="adj5" fmla="val 143732"/>
              <a:gd name="adj6" fmla="val -63579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0753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D52C0FA-0FC3-4AEB-9778-1167EE26B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41" y="246080"/>
            <a:ext cx="8507267" cy="3952540"/>
          </a:xfrm>
          <a:prstGeom prst="rect">
            <a:avLst/>
          </a:prstGeom>
        </p:spPr>
      </p:pic>
      <p:pic>
        <p:nvPicPr>
          <p:cNvPr id="6" name="Picture 2" descr="Bitmoji Image">
            <a:extLst>
              <a:ext uri="{FF2B5EF4-FFF2-40B4-BE49-F238E27FC236}">
                <a16:creationId xmlns:a16="http://schemas.microsoft.com/office/drawing/2014/main" id="{1E3FB26D-21A8-4A9E-886A-96840C9E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833">
            <a:off x="7000597" y="300806"/>
            <a:ext cx="1837946" cy="20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9605517-649B-4D8D-B9F4-FF7E29B83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38" y="205740"/>
            <a:ext cx="8744221" cy="18288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D984B1-841C-48E0-A6FF-FD4B3EF071F1}"/>
              </a:ext>
            </a:extLst>
          </p:cNvPr>
          <p:cNvSpPr/>
          <p:nvPr/>
        </p:nvSpPr>
        <p:spPr>
          <a:xfrm>
            <a:off x="518682" y="1043982"/>
            <a:ext cx="3384000" cy="283928"/>
          </a:xfrm>
          <a:prstGeom prst="roundRect">
            <a:avLst/>
          </a:prstGeom>
          <a:solidFill>
            <a:srgbClr val="E867E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2ABB5F3-0F18-42CA-8E8F-729E8B04EB1D}"/>
              </a:ext>
            </a:extLst>
          </p:cNvPr>
          <p:cNvSpPr txBox="1"/>
          <p:nvPr/>
        </p:nvSpPr>
        <p:spPr>
          <a:xfrm>
            <a:off x="405114" y="2240280"/>
            <a:ext cx="759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+mn-lt"/>
                <a:cs typeface="Angsana New" panose="02020603050405020304" pitchFamily="18" charset="-34"/>
              </a:rPr>
              <a:t>- Can I help you? </a:t>
            </a:r>
            <a:r>
              <a:rPr lang="en-US" sz="2000" dirty="0">
                <a:solidFill>
                  <a:srgbClr val="F369CC"/>
                </a:solidFill>
                <a:latin typeface="+mn-lt"/>
                <a:cs typeface="Angsana New" panose="02020603050405020304" pitchFamily="18" charset="-34"/>
              </a:rPr>
              <a:t>Yes, please, if you could. </a:t>
            </a:r>
            <a:r>
              <a:rPr lang="en-US" sz="2000" dirty="0">
                <a:solidFill>
                  <a:srgbClr val="00B0F0"/>
                </a:solidFill>
                <a:latin typeface="+mn-lt"/>
                <a:cs typeface="Angsana New" panose="02020603050405020304" pitchFamily="18" charset="-34"/>
              </a:rPr>
              <a:t>I’d like to change this              bag with a bigger one.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AF77D8D-49A5-447A-96CE-1FCE16BF129E}"/>
              </a:ext>
            </a:extLst>
          </p:cNvPr>
          <p:cNvSpPr/>
          <p:nvPr/>
        </p:nvSpPr>
        <p:spPr>
          <a:xfrm>
            <a:off x="535759" y="1443360"/>
            <a:ext cx="1800000" cy="253448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1CA6D38-18A0-4A25-A5D6-C881386F897F}"/>
              </a:ext>
            </a:extLst>
          </p:cNvPr>
          <p:cNvSpPr txBox="1"/>
          <p:nvPr/>
        </p:nvSpPr>
        <p:spPr>
          <a:xfrm>
            <a:off x="405114" y="3150864"/>
            <a:ext cx="670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+mn-lt"/>
                <a:cs typeface="Angsana New" panose="02020603050405020304" pitchFamily="18" charset="-34"/>
              </a:rPr>
              <a:t>- That kitten </a:t>
            </a:r>
            <a:r>
              <a:rPr lang="en-US" sz="2000" dirty="0">
                <a:solidFill>
                  <a:srgbClr val="92D050"/>
                </a:solidFill>
                <a:latin typeface="+mn-lt"/>
                <a:cs typeface="Angsana New" panose="02020603050405020304" pitchFamily="18" charset="-34"/>
              </a:rPr>
              <a:t>sounds like </a:t>
            </a:r>
            <a:r>
              <a:rPr lang="en-US" sz="2000" dirty="0">
                <a:solidFill>
                  <a:srgbClr val="00B0F0"/>
                </a:solidFill>
                <a:latin typeface="+mn-lt"/>
                <a:cs typeface="Angsana New" panose="02020603050405020304" pitchFamily="18" charset="-34"/>
              </a:rPr>
              <a:t>a human baby.</a:t>
            </a:r>
          </a:p>
        </p:txBody>
      </p:sp>
    </p:spTree>
    <p:extLst>
      <p:ext uri="{BB962C8B-B14F-4D97-AF65-F5344CB8AC3E}">
        <p14:creationId xmlns:p14="http://schemas.microsoft.com/office/powerpoint/2010/main" val="2299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9C5BD-82E1-40A5-982E-169C8F6F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82" y="240314"/>
            <a:ext cx="5082598" cy="2457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82D8A-6048-4DF6-BE4E-93AB323B9000}"/>
              </a:ext>
            </a:extLst>
          </p:cNvPr>
          <p:cNvSpPr txBox="1"/>
          <p:nvPr/>
        </p:nvSpPr>
        <p:spPr>
          <a:xfrm>
            <a:off x="305616" y="2770227"/>
            <a:ext cx="793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2D050"/>
                </a:solidFill>
                <a:latin typeface="+mn-lt"/>
              </a:rPr>
              <a:t>1-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 The salesperson wanted to be helpful, but she didn’t understand the        problem with the jeans. The jeans were in the latest style.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F9C4BB1-BB5C-46F0-A37B-B32B378C81F7}"/>
              </a:ext>
            </a:extLst>
          </p:cNvPr>
          <p:cNvSpPr txBox="1"/>
          <p:nvPr/>
        </p:nvSpPr>
        <p:spPr>
          <a:xfrm>
            <a:off x="305616" y="3507684"/>
            <a:ext cx="766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2D050"/>
                </a:solidFill>
                <a:latin typeface="+mn-lt"/>
              </a:rPr>
              <a:t>2-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 Milo designs loose-fitting clothes in faded colors.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79C974B-1816-4C9D-A34A-97688DC83BB8}"/>
              </a:ext>
            </a:extLst>
          </p:cNvPr>
          <p:cNvSpPr txBox="1"/>
          <p:nvPr/>
        </p:nvSpPr>
        <p:spPr>
          <a:xfrm>
            <a:off x="305616" y="3897243"/>
            <a:ext cx="828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92D050"/>
                </a:solidFill>
                <a:latin typeface="+mn-lt"/>
              </a:rPr>
              <a:t>3-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The mother thinks that the jeans are torn and that the material is falling apart.</a:t>
            </a:r>
            <a:endParaRPr lang="en-US" sz="1800" b="0" i="0" u="none" strike="noStrike" baseline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336DC-D568-4FF3-AB09-56E66692F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04" y="208931"/>
            <a:ext cx="5904193" cy="3088198"/>
          </a:xfrm>
          <a:prstGeom prst="rect">
            <a:avLst/>
          </a:prstGeom>
        </p:spPr>
      </p:pic>
      <p:pic>
        <p:nvPicPr>
          <p:cNvPr id="6" name="Picture 2" descr="Bitmoji Image">
            <a:extLst>
              <a:ext uri="{FF2B5EF4-FFF2-40B4-BE49-F238E27FC236}">
                <a16:creationId xmlns:a16="http://schemas.microsoft.com/office/drawing/2014/main" id="{AE1D9CC3-0A68-40F4-9025-F56AEDE3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3" y="1044871"/>
            <a:ext cx="2179864" cy="42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984410FC-D4DE-4E32-8AE8-89333E02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8" y="1899099"/>
            <a:ext cx="2147848" cy="2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EE3C856-308D-437B-907E-E9700D9FCB87}"/>
              </a:ext>
            </a:extLst>
          </p:cNvPr>
          <p:cNvSpPr txBox="1"/>
          <p:nvPr/>
        </p:nvSpPr>
        <p:spPr>
          <a:xfrm>
            <a:off x="1440180" y="285062"/>
            <a:ext cx="4373880" cy="1107996"/>
          </a:xfrm>
          <a:prstGeom prst="rect">
            <a:avLst/>
          </a:prstGeom>
          <a:solidFill>
            <a:srgbClr val="C2D8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جمال المرأة في احتشامها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07333155-4BE4-4551-A94E-D5169F073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/>
          <a:stretch/>
        </p:blipFill>
        <p:spPr bwMode="auto">
          <a:xfrm>
            <a:off x="1440180" y="1264920"/>
            <a:ext cx="437388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" name="Google Shape;132;p16">
            <a:extLst>
              <a:ext uri="{FF2B5EF4-FFF2-40B4-BE49-F238E27FC236}">
                <a16:creationId xmlns:a16="http://schemas.microsoft.com/office/drawing/2014/main" id="{E94F88B6-6444-4216-87BC-E7568921826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0350" y="1939209"/>
            <a:ext cx="949237" cy="2640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5189640" y="64403"/>
            <a:ext cx="1535098" cy="24734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0" y="317431"/>
            <a:ext cx="2440529" cy="330269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48714" y="3652388"/>
            <a:ext cx="1862894" cy="1281925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99177" y="3433205"/>
            <a:ext cx="866842" cy="1478732"/>
          </a:xfrm>
          <a:prstGeom prst="rect">
            <a:avLst/>
          </a:prstGeom>
        </p:spPr>
      </p:pic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867863E1-5E1B-41D9-8220-BBDA8F6B7B69}"/>
              </a:ext>
            </a:extLst>
          </p:cNvPr>
          <p:cNvSpPr txBox="1"/>
          <p:nvPr/>
        </p:nvSpPr>
        <p:spPr>
          <a:xfrm>
            <a:off x="335280" y="714897"/>
            <a:ext cx="493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FF8989"/>
                </a:solidFill>
                <a:cs typeface="+mj-cs"/>
              </a:rPr>
              <a:t>Give advice for the following situations: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BD54C632-3784-4A4C-8323-E0A5B6FB0586}"/>
              </a:ext>
            </a:extLst>
          </p:cNvPr>
          <p:cNvSpPr txBox="1"/>
          <p:nvPr/>
        </p:nvSpPr>
        <p:spPr>
          <a:xfrm>
            <a:off x="3291966" y="2914899"/>
            <a:ext cx="286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You </a:t>
            </a:r>
            <a:r>
              <a:rPr lang="en-US" sz="1600" dirty="0">
                <a:solidFill>
                  <a:srgbClr val="92D050"/>
                </a:solidFill>
              </a:rPr>
              <a:t>ought to</a:t>
            </a:r>
            <a:r>
              <a:rPr lang="en-US" sz="1600" dirty="0">
                <a:solidFill>
                  <a:srgbClr val="00B0F0"/>
                </a:solidFill>
              </a:rPr>
              <a:t> exercise.</a:t>
            </a:r>
            <a:endParaRPr lang="en-US" sz="105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3C0F7486-1C19-4D9B-A363-388459972063}"/>
              </a:ext>
            </a:extLst>
          </p:cNvPr>
          <p:cNvSpPr txBox="1"/>
          <p:nvPr/>
        </p:nvSpPr>
        <p:spPr>
          <a:xfrm>
            <a:off x="229915" y="2914580"/>
            <a:ext cx="266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+mn-lt"/>
              </a:rPr>
              <a:t>You 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must</a:t>
            </a:r>
            <a:r>
              <a:rPr lang="en-US" sz="1600" dirty="0">
                <a:solidFill>
                  <a:srgbClr val="00B0F0"/>
                </a:solidFill>
                <a:latin typeface="+mn-lt"/>
              </a:rPr>
              <a:t> stop at the red light.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C254BBDB-A3B0-47EC-8AF6-78AC19CF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625" b="99250" l="10000" r="90732">
                        <a14:foregroundMark x1="77195" y1="24000" x2="77195" y2="24000"/>
                        <a14:foregroundMark x1="76951" y1="20625" x2="76951" y2="20625"/>
                        <a14:foregroundMark x1="76951" y1="20625" x2="76951" y2="20625"/>
                        <a14:foregroundMark x1="84146" y1="21125" x2="84146" y2="21125"/>
                        <a14:foregroundMark x1="84146" y1="21125" x2="84146" y2="21125"/>
                        <a14:foregroundMark x1="84146" y1="21125" x2="70000" y2="20625"/>
                        <a14:foregroundMark x1="70000" y1="20625" x2="63415" y2="13500"/>
                        <a14:foregroundMark x1="64512" y1="15875" x2="77561" y2="15125"/>
                        <a14:foregroundMark x1="77561" y1="15125" x2="84390" y2="22500"/>
                        <a14:foregroundMark x1="85244" y1="20375" x2="83171" y2="15125"/>
                        <a14:foregroundMark x1="78171" y1="8250" x2="78171" y2="8250"/>
                        <a14:foregroundMark x1="78171" y1="8250" x2="78171" y2="8250"/>
                        <a14:foregroundMark x1="77195" y1="1625" x2="77195" y2="1625"/>
                        <a14:foregroundMark x1="77195" y1="1625" x2="77195" y2="1625"/>
                        <a14:foregroundMark x1="90732" y1="14750" x2="90732" y2="14750"/>
                        <a14:foregroundMark x1="90732" y1="14750" x2="90732" y2="14750"/>
                        <a14:foregroundMark x1="76829" y1="17500" x2="76829" y2="17500"/>
                        <a14:foregroundMark x1="76829" y1="17500" x2="76829" y2="17500"/>
                        <a14:foregroundMark x1="65122" y1="18000" x2="65122" y2="18000"/>
                        <a14:foregroundMark x1="65122" y1="18000" x2="65122" y2="18000"/>
                        <a14:foregroundMark x1="65122" y1="18000" x2="65122" y2="18000"/>
                        <a14:foregroundMark x1="65122" y1="18000" x2="66585" y2="21875"/>
                        <a14:foregroundMark x1="60000" y1="99250" x2="60000" y2="99250"/>
                        <a14:foregroundMark x1="60000" y1="99250" x2="60000" y2="99250"/>
                        <a14:foregroundMark x1="60000" y1="99250" x2="51153" y2="95128"/>
                        <a14:foregroundMark x1="34660" y1="93003" x2="27317" y2="92375"/>
                        <a14:foregroundMark x1="36396" y1="93151" x2="34757" y2="93011"/>
                        <a14:foregroundMark x1="25000" y1="92625" x2="25000" y2="92625"/>
                        <a14:foregroundMark x1="25000" y1="92625" x2="25000" y2="92625"/>
                        <a14:foregroundMark x1="25000" y1="92625" x2="25000" y2="92625"/>
                        <a14:foregroundMark x1="25000" y1="92625" x2="25000" y2="92625"/>
                        <a14:foregroundMark x1="25000" y1="92625" x2="25000" y2="92625"/>
                        <a14:foregroundMark x1="25000" y1="92625" x2="25000" y2="92625"/>
                        <a14:foregroundMark x1="25000" y1="92625" x2="25000" y2="92625"/>
                        <a14:foregroundMark x1="22317" y1="93125" x2="22317" y2="93125"/>
                        <a14:foregroundMark x1="22317" y1="93125" x2="22317" y2="93125"/>
                        <a14:foregroundMark x1="67317" y1="94625" x2="67317" y2="94625"/>
                        <a14:foregroundMark x1="67317" y1="94625" x2="67317" y2="94625"/>
                        <a14:foregroundMark x1="66098" y1="93125" x2="66098" y2="93125"/>
                        <a14:foregroundMark x1="66098" y1="93125" x2="66098" y2="93125"/>
                        <a14:foregroundMark x1="14146" y1="62750" x2="14146" y2="62750"/>
                        <a14:foregroundMark x1="14146" y1="62750" x2="14146" y2="62750"/>
                        <a14:foregroundMark x1="15732" y1="67375" x2="15732" y2="67375"/>
                        <a14:foregroundMark x1="39756" y1="36250" x2="39756" y2="36250"/>
                        <a14:foregroundMark x1="39756" y1="36250" x2="39756" y2="36250"/>
                        <a14:backgroundMark x1="46829" y1="94250" x2="46829" y2="94250"/>
                        <a14:backgroundMark x1="46829" y1="94250" x2="36098" y2="92625"/>
                        <a14:backgroundMark x1="51098" y1="95000" x2="48293" y2="92625"/>
                        <a14:backgroundMark x1="48049" y1="93000" x2="49146" y2="94000"/>
                        <a14:backgroundMark x1="34756" y1="92750" x2="35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055087"/>
            <a:ext cx="2165927" cy="18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الصورة لـ fat clipart">
            <a:extLst>
              <a:ext uri="{FF2B5EF4-FFF2-40B4-BE49-F238E27FC236}">
                <a16:creationId xmlns:a16="http://schemas.microsoft.com/office/drawing/2014/main" id="{1ABEF8AE-0094-4048-AE69-5272847F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047275"/>
            <a:ext cx="1434828" cy="18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40" grpId="0" build="p"/>
      <p:bldP spid="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Flat contact us background Free Vector">
            <a:extLst>
              <a:ext uri="{FF2B5EF4-FFF2-40B4-BE49-F238E27FC236}">
                <a16:creationId xmlns:a16="http://schemas.microsoft.com/office/drawing/2014/main" id="{A999F46C-591B-4734-AAA8-FE4F8BAC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3536"/>
          <a:stretch/>
        </p:blipFill>
        <p:spPr bwMode="auto">
          <a:xfrm>
            <a:off x="189361" y="220274"/>
            <a:ext cx="3609293" cy="35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428275"/>
            <a:ext cx="2913362" cy="23929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3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(Complaints, Complaints)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Conversation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Tuesday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11/7/1442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الصورة لـ complaints clipart">
            <a:extLst>
              <a:ext uri="{FF2B5EF4-FFF2-40B4-BE49-F238E27FC236}">
                <a16:creationId xmlns:a16="http://schemas.microsoft.com/office/drawing/2014/main" id="{313CA60C-1165-4A46-9FBA-5F7090A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7243" y1="31894" x2="27243" y2="31894"/>
                        <a14:foregroundMark x1="27243" y1="31894" x2="27243" y2="31894"/>
                        <a14:foregroundMark x1="27243" y1="44518" x2="27243" y2="44518"/>
                        <a14:foregroundMark x1="27243" y1="44518" x2="27243" y2="44518"/>
                        <a14:foregroundMark x1="45847" y1="43522" x2="45847" y2="43522"/>
                        <a14:foregroundMark x1="69103" y1="79734" x2="69103" y2="79734"/>
                        <a14:foregroundMark x1="61794" y1="79402" x2="61794" y2="79402"/>
                        <a14:foregroundMark x1="64452" y1="86047" x2="64452" y2="86047"/>
                        <a14:foregroundMark x1="13289" y1="28239" x2="13289" y2="28239"/>
                        <a14:foregroundMark x1="15947" y1="15282" x2="15947" y2="15282"/>
                        <a14:foregroundMark x1="24917" y1="10631" x2="24917" y2="10631"/>
                        <a14:foregroundMark x1="25249" y1="11628" x2="25249" y2="11628"/>
                        <a14:foregroundMark x1="25249" y1="11628" x2="25249" y2="11628"/>
                        <a14:foregroundMark x1="25249" y1="11628" x2="25249" y2="11628"/>
                        <a14:foregroundMark x1="58472" y1="58140" x2="58472" y2="58140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16944" y1="27243" x2="16944" y2="27243"/>
                        <a14:foregroundMark x1="16944" y1="27243" x2="16944" y2="27243"/>
                        <a14:foregroundMark x1="16944" y1="27243" x2="16944" y2="27243"/>
                        <a14:foregroundMark x1="15947" y1="27907" x2="15947" y2="27907"/>
                        <a14:foregroundMark x1="15947" y1="27907" x2="15947" y2="27907"/>
                        <a14:foregroundMark x1="15947" y1="27907" x2="15947" y2="27907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30897" x2="38206" y2="30897"/>
                        <a14:foregroundMark x1="38206" y1="30897" x2="38206" y2="30897"/>
                        <a14:foregroundMark x1="38538" y1="28239" x2="38538" y2="28239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25914" y1="39867" x2="25914" y2="39867"/>
                        <a14:foregroundMark x1="25914" y1="39867" x2="25914" y2="39867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8571" y1="43522" x2="28571" y2="43522"/>
                        <a14:foregroundMark x1="30565" y1="43189" x2="30565" y2="43189"/>
                        <a14:foregroundMark x1="30565" y1="43189" x2="30565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621" y="1875616"/>
            <a:ext cx="1826648" cy="23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300039" y="1747158"/>
            <a:ext cx="5271906" cy="1227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Answer specific questions based on a conversation.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a conversation to complain about an item.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the new expressions in sentences.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3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EF10FD3-B07A-4DD9-BEDC-43C7207A6B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3515135"/>
            <a:ext cx="3419612" cy="6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7041510D-8721-4D03-9ED3-64E88559CE80}"/>
              </a:ext>
            </a:extLst>
          </p:cNvPr>
          <p:cNvSpPr/>
          <p:nvPr/>
        </p:nvSpPr>
        <p:spPr>
          <a:xfrm>
            <a:off x="6774180" y="1732242"/>
            <a:ext cx="1249143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cs typeface="+mj-cs"/>
              </a:rPr>
              <a:t>Look at the pictures then discuss</a:t>
            </a:r>
            <a:endParaRPr lang="ar-SA" dirty="0">
              <a:cs typeface="+mj-cs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3FD91E5-5938-4811-8808-7A2F8706AE2C}"/>
              </a:ext>
            </a:extLst>
          </p:cNvPr>
          <p:cNvSpPr txBox="1"/>
          <p:nvPr/>
        </p:nvSpPr>
        <p:spPr>
          <a:xfrm>
            <a:off x="262832" y="385407"/>
            <a:ext cx="530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What’s this place?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F98B957-1B63-45A0-B4C4-28D0B9DD5CB1}"/>
              </a:ext>
            </a:extLst>
          </p:cNvPr>
          <p:cNvSpPr txBox="1"/>
          <p:nvPr/>
        </p:nvSpPr>
        <p:spPr>
          <a:xfrm>
            <a:off x="262831" y="863628"/>
            <a:ext cx="367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What do usually you buy?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FCB3347-5CA0-420C-BABF-975DDD92D49B}"/>
              </a:ext>
            </a:extLst>
          </p:cNvPr>
          <p:cNvSpPr txBox="1"/>
          <p:nvPr/>
        </p:nvSpPr>
        <p:spPr>
          <a:xfrm>
            <a:off x="262831" y="1253579"/>
            <a:ext cx="477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Do you follow fashion trends?</a:t>
            </a:r>
          </a:p>
        </p:txBody>
      </p:sp>
      <p:pic>
        <p:nvPicPr>
          <p:cNvPr id="1026" name="Picture 2" descr="نتيجة الصورة لـ trend clothes clipart">
            <a:extLst>
              <a:ext uri="{FF2B5EF4-FFF2-40B4-BE49-F238E27FC236}">
                <a16:creationId xmlns:a16="http://schemas.microsoft.com/office/drawing/2014/main" id="{3FFAF0C3-79C2-435B-A784-C6561CDA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5" y="1763465"/>
            <a:ext cx="3674446" cy="19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شاهدة صورة المصدر">
            <a:extLst>
              <a:ext uri="{FF2B5EF4-FFF2-40B4-BE49-F238E27FC236}">
                <a16:creationId xmlns:a16="http://schemas.microsoft.com/office/drawing/2014/main" id="{50DB80CB-5BFE-477A-8344-8DCBBB1F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01" y="1811338"/>
            <a:ext cx="1585926" cy="19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/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39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Text&#10;&#10;Description automatically generated">
            <a:extLst>
              <a:ext uri="{FF2B5EF4-FFF2-40B4-BE49-F238E27FC236}">
                <a16:creationId xmlns:a16="http://schemas.microsoft.com/office/drawing/2014/main" id="{D668FC3D-CEDF-4966-9E6C-969FCE4EAC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57450" y="859908"/>
            <a:ext cx="2318358" cy="27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6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, table&#10;&#10;Description automatically generated">
            <a:extLst>
              <a:ext uri="{FF2B5EF4-FFF2-40B4-BE49-F238E27FC236}">
                <a16:creationId xmlns:a16="http://schemas.microsoft.com/office/drawing/2014/main" id="{037055D7-386C-4465-B56E-FC35DBA3C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09" y="205192"/>
            <a:ext cx="4647455" cy="44239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7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35FA0AB-1BC5-4A95-9140-8E9AB063EA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7739" y="197028"/>
            <a:ext cx="2317530" cy="442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227;p20">
            <a:extLst>
              <a:ext uri="{FF2B5EF4-FFF2-40B4-BE49-F238E27FC236}">
                <a16:creationId xmlns:a16="http://schemas.microsoft.com/office/drawing/2014/main" id="{47FA3E1D-8EEE-4F2A-B878-51CAD9B6B33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62495" y="25127"/>
            <a:ext cx="1124630" cy="118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24">
            <a:hlinkClick r:id="" action="ppaction://media"/>
            <a:extLst>
              <a:ext uri="{FF2B5EF4-FFF2-40B4-BE49-F238E27FC236}">
                <a16:creationId xmlns:a16="http://schemas.microsoft.com/office/drawing/2014/main" id="{6BD3CB54-D599-44A5-850F-2593A12BCD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627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09162" y="244610"/>
            <a:ext cx="406400" cy="4064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4DE55F4-A1BB-4E24-A1FD-0DFD5CD767E7}"/>
              </a:ext>
            </a:extLst>
          </p:cNvPr>
          <p:cNvSpPr txBox="1"/>
          <p:nvPr/>
        </p:nvSpPr>
        <p:spPr>
          <a:xfrm>
            <a:off x="6979920" y="1715231"/>
            <a:ext cx="216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Between whom did the conversation take place?</a:t>
            </a:r>
            <a:endParaRPr lang="ar-SA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C5B7B1C-9532-452C-956A-B1FBB58F4995}"/>
              </a:ext>
            </a:extLst>
          </p:cNvPr>
          <p:cNvSpPr txBox="1"/>
          <p:nvPr/>
        </p:nvSpPr>
        <p:spPr>
          <a:xfrm>
            <a:off x="6983458" y="2729783"/>
            <a:ext cx="2164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</a:rPr>
              <a:t>Where are they?</a:t>
            </a:r>
            <a:endParaRPr lang="ar-SA" sz="16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7D3AC40-9B88-49AF-BC2B-0DDF33603701}"/>
              </a:ext>
            </a:extLst>
          </p:cNvPr>
          <p:cNvSpPr/>
          <p:nvPr/>
        </p:nvSpPr>
        <p:spPr>
          <a:xfrm>
            <a:off x="258918" y="254178"/>
            <a:ext cx="1044000" cy="216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57EB810-2E5A-4276-8A89-2BC4A5C16E82}"/>
              </a:ext>
            </a:extLst>
          </p:cNvPr>
          <p:cNvSpPr/>
          <p:nvPr/>
        </p:nvSpPr>
        <p:spPr>
          <a:xfrm>
            <a:off x="258918" y="514350"/>
            <a:ext cx="864000" cy="216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C27394-2AD4-49D3-B2DF-99D3E4AF49E2}"/>
              </a:ext>
            </a:extLst>
          </p:cNvPr>
          <p:cNvSpPr txBox="1"/>
          <p:nvPr/>
        </p:nvSpPr>
        <p:spPr>
          <a:xfrm>
            <a:off x="6974126" y="3265365"/>
            <a:ext cx="2164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What do you think the problem is?</a:t>
            </a:r>
            <a:endParaRPr lang="ar-SA" sz="16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build="p"/>
      <p:bldP spid="12" grpId="0" build="p"/>
      <p:bldP spid="13" grpId="0" animBg="1"/>
      <p:bldP spid="14" grpId="0" animBg="1"/>
      <p:bldP spid="15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328</Words>
  <Application>Microsoft Office PowerPoint</Application>
  <PresentationFormat>عرض على الشاشة (16:9)</PresentationFormat>
  <Paragraphs>59</Paragraphs>
  <Slides>23</Slides>
  <Notes>22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Arial</vt:lpstr>
      <vt:lpstr>Bell MT</vt:lpstr>
      <vt:lpstr>Comic Sans MS</vt:lpstr>
      <vt:lpstr>Arabic Typesetting</vt:lpstr>
      <vt:lpstr>Playfair Display</vt:lpstr>
      <vt:lpstr>Wingdings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271</cp:revision>
  <dcterms:modified xsi:type="dcterms:W3CDTF">2021-02-21T18:51:42Z</dcterms:modified>
</cp:coreProperties>
</file>