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1150" r:id="rId2"/>
    <p:sldId id="258" r:id="rId3"/>
    <p:sldId id="1162" r:id="rId4"/>
    <p:sldId id="1295" r:id="rId5"/>
    <p:sldId id="1163" r:id="rId6"/>
    <p:sldId id="1165" r:id="rId7"/>
    <p:sldId id="1273" r:id="rId8"/>
    <p:sldId id="1168" r:id="rId9"/>
    <p:sldId id="1239" r:id="rId10"/>
    <p:sldId id="1279" r:id="rId11"/>
    <p:sldId id="1280" r:id="rId12"/>
    <p:sldId id="1283" r:id="rId13"/>
    <p:sldId id="1243" r:id="rId14"/>
    <p:sldId id="1285" r:id="rId15"/>
    <p:sldId id="1281" r:id="rId16"/>
    <p:sldId id="1296" r:id="rId17"/>
    <p:sldId id="1282" r:id="rId18"/>
    <p:sldId id="1287" r:id="rId19"/>
    <p:sldId id="1284" r:id="rId20"/>
    <p:sldId id="1286" r:id="rId21"/>
    <p:sldId id="1228" r:id="rId22"/>
    <p:sldId id="1288" r:id="rId23"/>
    <p:sldId id="1264" r:id="rId24"/>
    <p:sldId id="1166" r:id="rId25"/>
    <p:sldId id="1175" r:id="rId26"/>
    <p:sldId id="1176" r:id="rId27"/>
    <p:sldId id="1189" r:id="rId28"/>
    <p:sldId id="1190" r:id="rId29"/>
    <p:sldId id="1191" r:id="rId30"/>
    <p:sldId id="1192" r:id="rId31"/>
    <p:sldId id="1193" r:id="rId32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34"/>
    </p:embeddedFont>
    <p:embeddedFont>
      <p:font typeface="Bell MT" panose="02020503060305020303" pitchFamily="18" charset="0"/>
      <p:regular r:id="rId35"/>
      <p:bold r:id="rId36"/>
      <p: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Playfair Display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96"/>
    <a:srgbClr val="F369CC"/>
    <a:srgbClr val="6699FF"/>
    <a:srgbClr val="FBFBFB"/>
    <a:srgbClr val="FFFFFF"/>
    <a:srgbClr val="8D4371"/>
    <a:srgbClr val="FF8989"/>
    <a:srgbClr val="A620B0"/>
    <a:srgbClr val="FFCCCC"/>
    <a:srgbClr val="9A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DF7CD4C0-0769-447E-8480-44ED72E788BD}"/>
    <pc:docChg chg="undo custSel addSld modSld sldOrd modShowInfo">
      <pc:chgData name="آهات مكتومة" userId="35531ba1d56b027a" providerId="LiveId" clId="{DF7CD4C0-0769-447E-8480-44ED72E788BD}" dt="2021-02-28T23:35:11.129" v="736" actId="20577"/>
      <pc:docMkLst>
        <pc:docMk/>
      </pc:docMkLst>
      <pc:sldChg chg="addSp delSp modSp mod">
        <pc:chgData name="آهات مكتومة" userId="35531ba1d56b027a" providerId="LiveId" clId="{DF7CD4C0-0769-447E-8480-44ED72E788BD}" dt="2021-02-28T23:32:54.418" v="695"/>
        <pc:sldMkLst>
          <pc:docMk/>
          <pc:sldMk cId="0" sldId="258"/>
        </pc:sldMkLst>
        <pc:picChg chg="del">
          <ac:chgData name="آهات مكتومة" userId="35531ba1d56b027a" providerId="LiveId" clId="{DF7CD4C0-0769-447E-8480-44ED72E788BD}" dt="2021-02-28T23:32:53.931" v="694" actId="478"/>
          <ac:picMkLst>
            <pc:docMk/>
            <pc:sldMk cId="0" sldId="258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2:54.418" v="695"/>
          <ac:picMkLst>
            <pc:docMk/>
            <pc:sldMk cId="0" sldId="258"/>
            <ac:picMk id="23" creationId="{62BA10B7-1ABE-4C65-846F-93ECCCED0386}"/>
          </ac:picMkLst>
        </pc:picChg>
      </pc:sldChg>
      <pc:sldChg chg="addSp delSp modSp mod">
        <pc:chgData name="آهات مكتومة" userId="35531ba1d56b027a" providerId="LiveId" clId="{DF7CD4C0-0769-447E-8480-44ED72E788BD}" dt="2021-02-28T23:32:57.541" v="697"/>
        <pc:sldMkLst>
          <pc:docMk/>
          <pc:sldMk cId="4212259142" sldId="1162"/>
        </pc:sldMkLst>
        <pc:picChg chg="del">
          <ac:chgData name="آهات مكتومة" userId="35531ba1d56b027a" providerId="LiveId" clId="{DF7CD4C0-0769-447E-8480-44ED72E788BD}" dt="2021-02-28T23:32:57.023" v="696" actId="478"/>
          <ac:picMkLst>
            <pc:docMk/>
            <pc:sldMk cId="4212259142" sldId="1162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2:57.541" v="697"/>
          <ac:picMkLst>
            <pc:docMk/>
            <pc:sldMk cId="4212259142" sldId="1162"/>
            <ac:picMk id="23" creationId="{C9721D70-816B-4A84-A60F-021FA66FB86C}"/>
          </ac:picMkLst>
        </pc:picChg>
      </pc:sldChg>
      <pc:sldChg chg="addSp delSp modSp mod">
        <pc:chgData name="آهات مكتومة" userId="35531ba1d56b027a" providerId="LiveId" clId="{DF7CD4C0-0769-447E-8480-44ED72E788BD}" dt="2021-02-28T23:33:20.093" v="702"/>
        <pc:sldMkLst>
          <pc:docMk/>
          <pc:sldMk cId="623550138" sldId="1163"/>
        </pc:sldMkLst>
        <pc:picChg chg="del">
          <ac:chgData name="آهات مكتومة" userId="35531ba1d56b027a" providerId="LiveId" clId="{DF7CD4C0-0769-447E-8480-44ED72E788BD}" dt="2021-02-28T23:33:19.500" v="701" actId="478"/>
          <ac:picMkLst>
            <pc:docMk/>
            <pc:sldMk cId="623550138" sldId="1163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3:20.093" v="702"/>
          <ac:picMkLst>
            <pc:docMk/>
            <pc:sldMk cId="623550138" sldId="1163"/>
            <ac:picMk id="23" creationId="{75DDE903-948C-4267-82E7-31B23A507088}"/>
          </ac:picMkLst>
        </pc:picChg>
      </pc:sldChg>
      <pc:sldChg chg="addSp delSp modSp mod modAnim">
        <pc:chgData name="آهات مكتومة" userId="35531ba1d56b027a" providerId="LiveId" clId="{DF7CD4C0-0769-447E-8480-44ED72E788BD}" dt="2021-02-28T23:33:16.171" v="700"/>
        <pc:sldMkLst>
          <pc:docMk/>
          <pc:sldMk cId="2094959349" sldId="1165"/>
        </pc:sldMkLst>
        <pc:spChg chg="mod">
          <ac:chgData name="آهات مكتومة" userId="35531ba1d56b027a" providerId="LiveId" clId="{DF7CD4C0-0769-447E-8480-44ED72E788BD}" dt="2021-02-28T07:44:56.514" v="3" actId="20577"/>
          <ac:spMkLst>
            <pc:docMk/>
            <pc:sldMk cId="2094959349" sldId="1165"/>
            <ac:spMk id="25" creationId="{C989422C-E754-4E43-8AAD-B57BA5C2F455}"/>
          </ac:spMkLst>
        </pc:spChg>
        <pc:picChg chg="del">
          <ac:chgData name="آهات مكتومة" userId="35531ba1d56b027a" providerId="LiveId" clId="{DF7CD4C0-0769-447E-8480-44ED72E788BD}" dt="2021-02-28T23:33:15.473" v="699" actId="478"/>
          <ac:picMkLst>
            <pc:docMk/>
            <pc:sldMk cId="2094959349" sldId="1165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3:16.171" v="700"/>
          <ac:picMkLst>
            <pc:docMk/>
            <pc:sldMk cId="2094959349" sldId="1165"/>
            <ac:picMk id="23" creationId="{BF69729A-C78E-4603-8636-BE9441996499}"/>
          </ac:picMkLst>
        </pc:picChg>
      </pc:sldChg>
      <pc:sldChg chg="addSp delSp modSp mod">
        <pc:chgData name="آهات مكتومة" userId="35531ba1d56b027a" providerId="LiveId" clId="{DF7CD4C0-0769-447E-8480-44ED72E788BD}" dt="2021-02-28T23:34:06.244" v="706"/>
        <pc:sldMkLst>
          <pc:docMk/>
          <pc:sldMk cId="2894646997" sldId="1166"/>
        </pc:sldMkLst>
        <pc:picChg chg="del">
          <ac:chgData name="آهات مكتومة" userId="35531ba1d56b027a" providerId="LiveId" clId="{DF7CD4C0-0769-447E-8480-44ED72E788BD}" dt="2021-02-28T23:34:05.729" v="705" actId="478"/>
          <ac:picMkLst>
            <pc:docMk/>
            <pc:sldMk cId="2894646997" sldId="1166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4:06.244" v="706"/>
          <ac:picMkLst>
            <pc:docMk/>
            <pc:sldMk cId="2894646997" sldId="1166"/>
            <ac:picMk id="23" creationId="{5F3CA406-781A-433F-B1BC-4CF757C424F6}"/>
          </ac:picMkLst>
        </pc:picChg>
      </pc:sldChg>
      <pc:sldChg chg="addSp delSp modSp mod">
        <pc:chgData name="آهات مكتومة" userId="35531ba1d56b027a" providerId="LiveId" clId="{DF7CD4C0-0769-447E-8480-44ED72E788BD}" dt="2021-02-28T23:33:35.582" v="704"/>
        <pc:sldMkLst>
          <pc:docMk/>
          <pc:sldMk cId="793842976" sldId="1168"/>
        </pc:sldMkLst>
        <pc:picChg chg="del">
          <ac:chgData name="آهات مكتومة" userId="35531ba1d56b027a" providerId="LiveId" clId="{DF7CD4C0-0769-447E-8480-44ED72E788BD}" dt="2021-02-28T23:33:34.925" v="703" actId="478"/>
          <ac:picMkLst>
            <pc:docMk/>
            <pc:sldMk cId="793842976" sldId="1168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3:35.582" v="704"/>
          <ac:picMkLst>
            <pc:docMk/>
            <pc:sldMk cId="793842976" sldId="1168"/>
            <ac:picMk id="23" creationId="{43FA23EB-7144-404A-8E4D-865B824AC78B}"/>
          </ac:picMkLst>
        </pc:picChg>
      </pc:sldChg>
      <pc:sldChg chg="addSp delSp modSp mod">
        <pc:chgData name="آهات مكتومة" userId="35531ba1d56b027a" providerId="LiveId" clId="{DF7CD4C0-0769-447E-8480-44ED72E788BD}" dt="2021-02-28T23:34:24.672" v="712" actId="20577"/>
        <pc:sldMkLst>
          <pc:docMk/>
          <pc:sldMk cId="3042700031" sldId="1175"/>
        </pc:sldMkLst>
        <pc:spChg chg="mod">
          <ac:chgData name="آهات مكتومة" userId="35531ba1d56b027a" providerId="LiveId" clId="{DF7CD4C0-0769-447E-8480-44ED72E788BD}" dt="2021-02-28T23:34:24.672" v="712" actId="20577"/>
          <ac:spMkLst>
            <pc:docMk/>
            <pc:sldMk cId="3042700031" sldId="1175"/>
            <ac:spMk id="2" creationId="{3152D754-609B-4858-9E2E-88941E8E7C4C}"/>
          </ac:spMkLst>
        </pc:spChg>
        <pc:picChg chg="del">
          <ac:chgData name="آهات مكتومة" userId="35531ba1d56b027a" providerId="LiveId" clId="{DF7CD4C0-0769-447E-8480-44ED72E788BD}" dt="2021-02-28T23:34:09.323" v="707" actId="478"/>
          <ac:picMkLst>
            <pc:docMk/>
            <pc:sldMk cId="3042700031" sldId="1175"/>
            <ac:picMk id="21" creationId="{8B41C7D0-E853-451A-8C24-5A0F82405456}"/>
          </ac:picMkLst>
        </pc:picChg>
        <pc:picChg chg="add mod">
          <ac:chgData name="آهات مكتومة" userId="35531ba1d56b027a" providerId="LiveId" clId="{DF7CD4C0-0769-447E-8480-44ED72E788BD}" dt="2021-02-28T23:34:09.980" v="708"/>
          <ac:picMkLst>
            <pc:docMk/>
            <pc:sldMk cId="3042700031" sldId="1175"/>
            <ac:picMk id="23" creationId="{5F5A68B9-6581-4C7A-9B72-2773FE1F5CBB}"/>
          </ac:picMkLst>
        </pc:picChg>
      </pc:sldChg>
      <pc:sldChg chg="modSp mod">
        <pc:chgData name="آهات مكتومة" userId="35531ba1d56b027a" providerId="LiveId" clId="{DF7CD4C0-0769-447E-8480-44ED72E788BD}" dt="2021-02-28T23:34:33.674" v="716" actId="20577"/>
        <pc:sldMkLst>
          <pc:docMk/>
          <pc:sldMk cId="3994975331" sldId="1176"/>
        </pc:sldMkLst>
        <pc:spChg chg="mod">
          <ac:chgData name="آهات مكتومة" userId="35531ba1d56b027a" providerId="LiveId" clId="{DF7CD4C0-0769-447E-8480-44ED72E788BD}" dt="2021-02-28T23:34:33.674" v="716" actId="20577"/>
          <ac:spMkLst>
            <pc:docMk/>
            <pc:sldMk cId="3994975331" sldId="1176"/>
            <ac:spMk id="15" creationId="{4DB11013-6C1F-4EFE-BA0F-5F9649266A86}"/>
          </ac:spMkLst>
        </pc:spChg>
      </pc:sldChg>
      <pc:sldChg chg="modSp mod">
        <pc:chgData name="آهات مكتومة" userId="35531ba1d56b027a" providerId="LiveId" clId="{DF7CD4C0-0769-447E-8480-44ED72E788BD}" dt="2021-02-28T23:34:41.050" v="720" actId="20577"/>
        <pc:sldMkLst>
          <pc:docMk/>
          <pc:sldMk cId="1858532310" sldId="1189"/>
        </pc:sldMkLst>
        <pc:spChg chg="mod">
          <ac:chgData name="آهات مكتومة" userId="35531ba1d56b027a" providerId="LiveId" clId="{DF7CD4C0-0769-447E-8480-44ED72E788BD}" dt="2021-02-28T23:34:41.050" v="720" actId="20577"/>
          <ac:spMkLst>
            <pc:docMk/>
            <pc:sldMk cId="1858532310" sldId="1189"/>
            <ac:spMk id="15" creationId="{9AC0EDE3-C844-4BD9-8CEF-3C0120CEF8C3}"/>
          </ac:spMkLst>
        </pc:spChg>
      </pc:sldChg>
      <pc:sldChg chg="modSp mod">
        <pc:chgData name="آهات مكتومة" userId="35531ba1d56b027a" providerId="LiveId" clId="{DF7CD4C0-0769-447E-8480-44ED72E788BD}" dt="2021-02-28T23:34:49.208" v="724" actId="20577"/>
        <pc:sldMkLst>
          <pc:docMk/>
          <pc:sldMk cId="3575841307" sldId="1190"/>
        </pc:sldMkLst>
        <pc:spChg chg="mod">
          <ac:chgData name="آهات مكتومة" userId="35531ba1d56b027a" providerId="LiveId" clId="{DF7CD4C0-0769-447E-8480-44ED72E788BD}" dt="2021-02-28T23:34:49.208" v="724" actId="20577"/>
          <ac:spMkLst>
            <pc:docMk/>
            <pc:sldMk cId="3575841307" sldId="1190"/>
            <ac:spMk id="15" creationId="{438D484B-E893-49AD-80E1-C0E8B1F1E2D2}"/>
          </ac:spMkLst>
        </pc:spChg>
      </pc:sldChg>
      <pc:sldChg chg="modSp mod">
        <pc:chgData name="آهات مكتومة" userId="35531ba1d56b027a" providerId="LiveId" clId="{DF7CD4C0-0769-447E-8480-44ED72E788BD}" dt="2021-02-28T23:34:58.395" v="728" actId="20577"/>
        <pc:sldMkLst>
          <pc:docMk/>
          <pc:sldMk cId="3690115937" sldId="1191"/>
        </pc:sldMkLst>
        <pc:spChg chg="mod">
          <ac:chgData name="آهات مكتومة" userId="35531ba1d56b027a" providerId="LiveId" clId="{DF7CD4C0-0769-447E-8480-44ED72E788BD}" dt="2021-02-28T23:34:58.395" v="728" actId="20577"/>
          <ac:spMkLst>
            <pc:docMk/>
            <pc:sldMk cId="3690115937" sldId="1191"/>
            <ac:spMk id="15" creationId="{6E422D49-1019-4227-AE4B-23A5BB654BE9}"/>
          </ac:spMkLst>
        </pc:spChg>
      </pc:sldChg>
      <pc:sldChg chg="modSp mod">
        <pc:chgData name="آهات مكتومة" userId="35531ba1d56b027a" providerId="LiveId" clId="{DF7CD4C0-0769-447E-8480-44ED72E788BD}" dt="2021-02-28T23:35:05.283" v="732" actId="20577"/>
        <pc:sldMkLst>
          <pc:docMk/>
          <pc:sldMk cId="911161945" sldId="1192"/>
        </pc:sldMkLst>
        <pc:spChg chg="mod">
          <ac:chgData name="آهات مكتومة" userId="35531ba1d56b027a" providerId="LiveId" clId="{DF7CD4C0-0769-447E-8480-44ED72E788BD}" dt="2021-02-28T23:35:05.283" v="732" actId="20577"/>
          <ac:spMkLst>
            <pc:docMk/>
            <pc:sldMk cId="911161945" sldId="1192"/>
            <ac:spMk id="15" creationId="{6D713885-90C2-4AD6-9A0F-754AADCAD86D}"/>
          </ac:spMkLst>
        </pc:spChg>
      </pc:sldChg>
      <pc:sldChg chg="modSp mod">
        <pc:chgData name="آهات مكتومة" userId="35531ba1d56b027a" providerId="LiveId" clId="{DF7CD4C0-0769-447E-8480-44ED72E788BD}" dt="2021-02-28T23:35:11.129" v="736" actId="20577"/>
        <pc:sldMkLst>
          <pc:docMk/>
          <pc:sldMk cId="836435197" sldId="1193"/>
        </pc:sldMkLst>
        <pc:spChg chg="mod">
          <ac:chgData name="آهات مكتومة" userId="35531ba1d56b027a" providerId="LiveId" clId="{DF7CD4C0-0769-447E-8480-44ED72E788BD}" dt="2021-02-28T23:35:11.129" v="736" actId="20577"/>
          <ac:spMkLst>
            <pc:docMk/>
            <pc:sldMk cId="836435197" sldId="1193"/>
            <ac:spMk id="15" creationId="{9EBE0D6F-7E94-4E3E-8A87-3EFAF615E165}"/>
          </ac:spMkLst>
        </pc:spChg>
      </pc:sldChg>
      <pc:sldChg chg="addSp modSp add mod ord modAnim">
        <pc:chgData name="آهات مكتومة" userId="35531ba1d56b027a" providerId="LiveId" clId="{DF7CD4C0-0769-447E-8480-44ED72E788BD}" dt="2021-02-28T09:50:42.246" v="338"/>
        <pc:sldMkLst>
          <pc:docMk/>
          <pc:sldMk cId="1895040835" sldId="1228"/>
        </pc:sldMkLst>
        <pc:spChg chg="add mod">
          <ac:chgData name="آهات مكتومة" userId="35531ba1d56b027a" providerId="LiveId" clId="{DF7CD4C0-0769-447E-8480-44ED72E788BD}" dt="2021-02-28T09:50:28.502" v="335" actId="1076"/>
          <ac:spMkLst>
            <pc:docMk/>
            <pc:sldMk cId="1895040835" sldId="1228"/>
            <ac:spMk id="9" creationId="{AE77EA19-5B9A-4E43-9C4D-875EAC71E5A8}"/>
          </ac:spMkLst>
        </pc:spChg>
      </pc:sldChg>
      <pc:sldChg chg="ord">
        <pc:chgData name="آهات مكتومة" userId="35531ba1d56b027a" providerId="LiveId" clId="{DF7CD4C0-0769-447E-8480-44ED72E788BD}" dt="2021-02-28T07:45:21.473" v="5"/>
        <pc:sldMkLst>
          <pc:docMk/>
          <pc:sldMk cId="3509236970" sldId="1243"/>
        </pc:sldMkLst>
      </pc:sldChg>
      <pc:sldChg chg="addSp modSp add mod modAnim">
        <pc:chgData name="آهات مكتومة" userId="35531ba1d56b027a" providerId="LiveId" clId="{DF7CD4C0-0769-447E-8480-44ED72E788BD}" dt="2021-02-28T10:24:01.843" v="693"/>
        <pc:sldMkLst>
          <pc:docMk/>
          <pc:sldMk cId="1489431220" sldId="1264"/>
        </pc:sldMkLst>
        <pc:spChg chg="mod">
          <ac:chgData name="آهات مكتومة" userId="35531ba1d56b027a" providerId="LiveId" clId="{DF7CD4C0-0769-447E-8480-44ED72E788BD}" dt="2021-02-28T10:23:52.167" v="690" actId="1076"/>
          <ac:spMkLst>
            <pc:docMk/>
            <pc:sldMk cId="1489431220" sldId="1264"/>
            <ac:spMk id="7" creationId="{4EE3C856-308D-437B-907E-E9700D9FCB87}"/>
          </ac:spMkLst>
        </pc:spChg>
        <pc:picChg chg="add mod">
          <ac:chgData name="آهات مكتومة" userId="35531ba1d56b027a" providerId="LiveId" clId="{DF7CD4C0-0769-447E-8480-44ED72E788BD}" dt="2021-02-28T10:23:55.955" v="691" actId="14100"/>
          <ac:picMkLst>
            <pc:docMk/>
            <pc:sldMk cId="1489431220" sldId="1264"/>
            <ac:picMk id="2050" creationId="{54CD9538-D938-4669-B2D7-A3CCE7994DC1}"/>
          </ac:picMkLst>
        </pc:picChg>
      </pc:sldChg>
      <pc:sldChg chg="modSp">
        <pc:chgData name="آهات مكتومة" userId="35531ba1d56b027a" providerId="LiveId" clId="{DF7CD4C0-0769-447E-8480-44ED72E788BD}" dt="2021-02-28T07:52:10.288" v="217" actId="20577"/>
        <pc:sldMkLst>
          <pc:docMk/>
          <pc:sldMk cId="1384152628" sldId="1281"/>
        </pc:sldMkLst>
        <pc:spChg chg="mod">
          <ac:chgData name="آهات مكتومة" userId="35531ba1d56b027a" providerId="LiveId" clId="{DF7CD4C0-0769-447E-8480-44ED72E788BD}" dt="2021-02-28T07:48:34.416" v="213" actId="20577"/>
          <ac:spMkLst>
            <pc:docMk/>
            <pc:sldMk cId="1384152628" sldId="1281"/>
            <ac:spMk id="8" creationId="{04B06C75-B902-4426-B133-1535908D1FAB}"/>
          </ac:spMkLst>
        </pc:spChg>
        <pc:spChg chg="mod">
          <ac:chgData name="آهات مكتومة" userId="35531ba1d56b027a" providerId="LiveId" clId="{DF7CD4C0-0769-447E-8480-44ED72E788BD}" dt="2021-02-28T07:49:37.229" v="215" actId="20577"/>
          <ac:spMkLst>
            <pc:docMk/>
            <pc:sldMk cId="1384152628" sldId="1281"/>
            <ac:spMk id="11" creationId="{7BC9C26D-1767-4B38-BA54-1FD234219AA9}"/>
          </ac:spMkLst>
        </pc:spChg>
        <pc:spChg chg="mod">
          <ac:chgData name="آهات مكتومة" userId="35531ba1d56b027a" providerId="LiveId" clId="{DF7CD4C0-0769-447E-8480-44ED72E788BD}" dt="2021-02-28T07:52:10.288" v="217" actId="20577"/>
          <ac:spMkLst>
            <pc:docMk/>
            <pc:sldMk cId="1384152628" sldId="1281"/>
            <ac:spMk id="20" creationId="{A0790B85-30B6-4799-AAB6-C4DC1E37C68B}"/>
          </ac:spMkLst>
        </pc:spChg>
      </pc:sldChg>
      <pc:sldChg chg="addSp modSp mod modAnim">
        <pc:chgData name="آهات مكتومة" userId="35531ba1d56b027a" providerId="LiveId" clId="{DF7CD4C0-0769-447E-8480-44ED72E788BD}" dt="2021-02-28T07:47:32.756" v="211" actId="14100"/>
        <pc:sldMkLst>
          <pc:docMk/>
          <pc:sldMk cId="1834644273" sldId="1285"/>
        </pc:sldMkLst>
        <pc:cxnChg chg="add mod">
          <ac:chgData name="آهات مكتومة" userId="35531ba1d56b027a" providerId="LiveId" clId="{DF7CD4C0-0769-447E-8480-44ED72E788BD}" dt="2021-02-28T07:47:05.943" v="99" actId="14100"/>
          <ac:cxnSpMkLst>
            <pc:docMk/>
            <pc:sldMk cId="1834644273" sldId="1285"/>
            <ac:cxnSpMk id="6" creationId="{0D1EE278-5CEF-4360-AD4A-6C6AAA143CFE}"/>
          </ac:cxnSpMkLst>
        </pc:cxnChg>
        <pc:cxnChg chg="add mod">
          <ac:chgData name="آهات مكتومة" userId="35531ba1d56b027a" providerId="LiveId" clId="{DF7CD4C0-0769-447E-8480-44ED72E788BD}" dt="2021-02-28T07:47:24.049" v="171" actId="1076"/>
          <ac:cxnSpMkLst>
            <pc:docMk/>
            <pc:sldMk cId="1834644273" sldId="1285"/>
            <ac:cxnSpMk id="7" creationId="{3089D86E-FF95-407C-B49F-EC5B54CCD9C1}"/>
          </ac:cxnSpMkLst>
        </pc:cxnChg>
        <pc:cxnChg chg="add mod">
          <ac:chgData name="آهات مكتومة" userId="35531ba1d56b027a" providerId="LiveId" clId="{DF7CD4C0-0769-447E-8480-44ED72E788BD}" dt="2021-02-28T07:47:32.756" v="211" actId="14100"/>
          <ac:cxnSpMkLst>
            <pc:docMk/>
            <pc:sldMk cId="1834644273" sldId="1285"/>
            <ac:cxnSpMk id="8" creationId="{94A7027B-5AE5-45F2-BB4C-69221F7BF2A3}"/>
          </ac:cxnSpMkLst>
        </pc:cxnChg>
      </pc:sldChg>
      <pc:sldChg chg="addSp modSp mod modAnim">
        <pc:chgData name="آهات مكتومة" userId="35531ba1d56b027a" providerId="LiveId" clId="{DF7CD4C0-0769-447E-8480-44ED72E788BD}" dt="2021-02-28T09:51:25.716" v="339"/>
        <pc:sldMkLst>
          <pc:docMk/>
          <pc:sldMk cId="1614876954" sldId="1286"/>
        </pc:sldMkLst>
        <pc:spChg chg="mod">
          <ac:chgData name="آهات مكتومة" userId="35531ba1d56b027a" providerId="LiveId" clId="{DF7CD4C0-0769-447E-8480-44ED72E788BD}" dt="2021-02-28T08:04:32.855" v="264" actId="1036"/>
          <ac:spMkLst>
            <pc:docMk/>
            <pc:sldMk cId="1614876954" sldId="1286"/>
            <ac:spMk id="8" creationId="{F9E6C159-C9A5-4D08-AA50-ED925068237B}"/>
          </ac:spMkLst>
        </pc:spChg>
        <pc:spChg chg="mod">
          <ac:chgData name="آهات مكتومة" userId="35531ba1d56b027a" providerId="LiveId" clId="{DF7CD4C0-0769-447E-8480-44ED72E788BD}" dt="2021-02-28T08:14:24.962" v="326" actId="20577"/>
          <ac:spMkLst>
            <pc:docMk/>
            <pc:sldMk cId="1614876954" sldId="1286"/>
            <ac:spMk id="23" creationId="{DE927DAF-6EA4-471A-A03F-664972154AA2}"/>
          </ac:spMkLst>
        </pc:spChg>
        <pc:picChg chg="add mod">
          <ac:chgData name="آهات مكتومة" userId="35531ba1d56b027a" providerId="LiveId" clId="{DF7CD4C0-0769-447E-8480-44ED72E788BD}" dt="2021-02-28T08:04:37.590" v="273" actId="1035"/>
          <ac:picMkLst>
            <pc:docMk/>
            <pc:sldMk cId="1614876954" sldId="1286"/>
            <ac:picMk id="1026" creationId="{BA84EC77-5C5A-4965-90A6-BC75291F0D40}"/>
          </ac:picMkLst>
        </pc:picChg>
        <pc:picChg chg="add mod">
          <ac:chgData name="آهات مكتومة" userId="35531ba1d56b027a" providerId="LiveId" clId="{DF7CD4C0-0769-447E-8480-44ED72E788BD}" dt="2021-02-28T08:04:45.318" v="304" actId="1036"/>
          <ac:picMkLst>
            <pc:docMk/>
            <pc:sldMk cId="1614876954" sldId="1286"/>
            <ac:picMk id="1028" creationId="{14CC5034-B9AB-4FB7-AE70-9AC0ADE87B6E}"/>
          </ac:picMkLst>
        </pc:picChg>
        <pc:picChg chg="add mod">
          <ac:chgData name="آهات مكتومة" userId="35531ba1d56b027a" providerId="LiveId" clId="{DF7CD4C0-0769-447E-8480-44ED72E788BD}" dt="2021-02-28T08:04:58.244" v="307" actId="14100"/>
          <ac:picMkLst>
            <pc:docMk/>
            <pc:sldMk cId="1614876954" sldId="1286"/>
            <ac:picMk id="1030" creationId="{8CC9FE26-D21D-4B0D-A770-E4F6A4F8A25C}"/>
          </ac:picMkLst>
        </pc:picChg>
        <pc:picChg chg="add mod">
          <ac:chgData name="آهات مكتومة" userId="35531ba1d56b027a" providerId="LiveId" clId="{DF7CD4C0-0769-447E-8480-44ED72E788BD}" dt="2021-02-28T08:06:32.495" v="321" actId="14100"/>
          <ac:picMkLst>
            <pc:docMk/>
            <pc:sldMk cId="1614876954" sldId="1286"/>
            <ac:picMk id="1032" creationId="{08F9572C-8039-450B-879B-40387C1FCE9B}"/>
          </ac:picMkLst>
        </pc:picChg>
      </pc:sldChg>
      <pc:sldChg chg="ord">
        <pc:chgData name="آهات مكتومة" userId="35531ba1d56b027a" providerId="LiveId" clId="{DF7CD4C0-0769-447E-8480-44ED72E788BD}" dt="2021-02-28T07:52:34.365" v="219"/>
        <pc:sldMkLst>
          <pc:docMk/>
          <pc:sldMk cId="1810605129" sldId="1287"/>
        </pc:sldMkLst>
      </pc:sldChg>
      <pc:sldChg chg="delSp mod">
        <pc:chgData name="آهات مكتومة" userId="35531ba1d56b027a" providerId="LiveId" clId="{DF7CD4C0-0769-447E-8480-44ED72E788BD}" dt="2021-02-28T23:33:09.871" v="698" actId="478"/>
        <pc:sldMkLst>
          <pc:docMk/>
          <pc:sldMk cId="1759586725" sldId="1295"/>
        </pc:sldMkLst>
        <pc:picChg chg="del">
          <ac:chgData name="آهات مكتومة" userId="35531ba1d56b027a" providerId="LiveId" clId="{DF7CD4C0-0769-447E-8480-44ED72E788BD}" dt="2021-02-28T23:33:09.871" v="698" actId="478"/>
          <ac:picMkLst>
            <pc:docMk/>
            <pc:sldMk cId="1759586725" sldId="1295"/>
            <ac:picMk id="23" creationId="{E94F88B6-6444-4216-87BC-E75689218268}"/>
          </ac:picMkLst>
        </pc:picChg>
      </pc:sldChg>
      <pc:sldChg chg="addSp delSp modSp add mod ord delAnim modAnim">
        <pc:chgData name="آهات مكتومة" userId="35531ba1d56b027a" providerId="LiveId" clId="{DF7CD4C0-0769-447E-8480-44ED72E788BD}" dt="2021-02-28T10:08:56.507" v="439" actId="1036"/>
        <pc:sldMkLst>
          <pc:docMk/>
          <pc:sldMk cId="733513804" sldId="1296"/>
        </pc:sldMkLst>
        <pc:spChg chg="add mod">
          <ac:chgData name="آهات مكتومة" userId="35531ba1d56b027a" providerId="LiveId" clId="{DF7CD4C0-0769-447E-8480-44ED72E788BD}" dt="2021-02-28T10:08:56.507" v="439" actId="1036"/>
          <ac:spMkLst>
            <pc:docMk/>
            <pc:sldMk cId="733513804" sldId="1296"/>
            <ac:spMk id="14" creationId="{ECF78B95-FB6A-4185-9297-B3511CC116EE}"/>
          </ac:spMkLst>
        </pc:spChg>
        <pc:picChg chg="del">
          <ac:chgData name="آهات مكتومة" userId="35531ba1d56b027a" providerId="LiveId" clId="{DF7CD4C0-0769-447E-8480-44ED72E788BD}" dt="2021-02-28T10:05:22.160" v="343" actId="478"/>
          <ac:picMkLst>
            <pc:docMk/>
            <pc:sldMk cId="733513804" sldId="1296"/>
            <ac:picMk id="3" creationId="{A93191D1-069D-4705-AF6E-F9B2E1716B57}"/>
          </ac:picMkLst>
        </pc:picChg>
        <pc:picChg chg="add mod">
          <ac:chgData name="آهات مكتومة" userId="35531ba1d56b027a" providerId="LiveId" clId="{DF7CD4C0-0769-447E-8480-44ED72E788BD}" dt="2021-02-28T10:07:04.844" v="367" actId="14100"/>
          <ac:picMkLst>
            <pc:docMk/>
            <pc:sldMk cId="733513804" sldId="1296"/>
            <ac:picMk id="4" creationId="{C4A8A56D-70F1-46CE-B587-01DF45AB2B1F}"/>
          </ac:picMkLst>
        </pc:picChg>
        <pc:picChg chg="add mod modCrop">
          <ac:chgData name="آهات مكتومة" userId="35531ba1d56b027a" providerId="LiveId" clId="{DF7CD4C0-0769-447E-8480-44ED72E788BD}" dt="2021-02-28T10:07:14.679" v="399" actId="14100"/>
          <ac:picMkLst>
            <pc:docMk/>
            <pc:sldMk cId="733513804" sldId="1296"/>
            <ac:picMk id="9" creationId="{4EAD5E39-3183-4034-8C82-DCD8214ADF25}"/>
          </ac:picMkLst>
        </pc:picChg>
        <pc:picChg chg="add mod modCrop">
          <ac:chgData name="آهات مكتومة" userId="35531ba1d56b027a" providerId="LiveId" clId="{DF7CD4C0-0769-447E-8480-44ED72E788BD}" dt="2021-02-28T10:07:49.384" v="404" actId="14100"/>
          <ac:picMkLst>
            <pc:docMk/>
            <pc:sldMk cId="733513804" sldId="1296"/>
            <ac:picMk id="13" creationId="{8D06A413-EF8B-43C7-A5B4-A262EE3597C5}"/>
          </ac:picMkLst>
        </pc:picChg>
        <pc:cxnChg chg="del">
          <ac:chgData name="آهات مكتومة" userId="35531ba1d56b027a" providerId="LiveId" clId="{DF7CD4C0-0769-447E-8480-44ED72E788BD}" dt="2021-02-28T10:05:27.685" v="346" actId="478"/>
          <ac:cxnSpMkLst>
            <pc:docMk/>
            <pc:sldMk cId="733513804" sldId="1296"/>
            <ac:cxnSpMk id="6" creationId="{0D1EE278-5CEF-4360-AD4A-6C6AAA143CFE}"/>
          </ac:cxnSpMkLst>
        </pc:cxnChg>
        <pc:cxnChg chg="del">
          <ac:chgData name="آهات مكتومة" userId="35531ba1d56b027a" providerId="LiveId" clId="{DF7CD4C0-0769-447E-8480-44ED72E788BD}" dt="2021-02-28T10:05:25.519" v="345" actId="478"/>
          <ac:cxnSpMkLst>
            <pc:docMk/>
            <pc:sldMk cId="733513804" sldId="1296"/>
            <ac:cxnSpMk id="7" creationId="{3089D86E-FF95-407C-B49F-EC5B54CCD9C1}"/>
          </ac:cxnSpMkLst>
        </pc:cxnChg>
        <pc:cxnChg chg="del">
          <ac:chgData name="آهات مكتومة" userId="35531ba1d56b027a" providerId="LiveId" clId="{DF7CD4C0-0769-447E-8480-44ED72E788BD}" dt="2021-02-28T10:05:23.911" v="344" actId="478"/>
          <ac:cxnSpMkLst>
            <pc:docMk/>
            <pc:sldMk cId="733513804" sldId="1296"/>
            <ac:cxnSpMk id="8" creationId="{94A7027B-5AE5-45F2-BB4C-69221F7BF2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42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91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6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80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27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79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484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2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6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12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07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2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40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hyperlink" Target="https://wordwall.net/resource/1115737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1.jpe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hyperlink" Target="https://www.liveworksheets.com/1-jx1776130f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5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7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8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image" Target="../media/image12.sv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5" Type="http://schemas.openxmlformats.org/officeDocument/2006/relationships/hyperlink" Target="https://wordwall.net/resource/11419090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0.jpeg"/><Relationship Id="rId5" Type="http://schemas.openxmlformats.org/officeDocument/2006/relationships/image" Target="../media/image4.png"/><Relationship Id="rId15" Type="http://schemas.openxmlformats.org/officeDocument/2006/relationships/hyperlink" Target="http://www.pngall.com/clock-png" TargetMode="External"/><Relationship Id="rId23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7.jpeg"/><Relationship Id="rId26" Type="http://schemas.openxmlformats.org/officeDocument/2006/relationships/image" Target="../media/image30.png"/><Relationship Id="rId3" Type="http://schemas.openxmlformats.org/officeDocument/2006/relationships/image" Target="../media/image3.jpg"/><Relationship Id="rId21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3.png"/><Relationship Id="rId28" Type="http://schemas.openxmlformats.org/officeDocument/2006/relationships/image" Target="../media/image22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9.svg"/><Relationship Id="rId27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35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676133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6.pn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523652E-18DA-4E35-88AF-55C69216D9D7}"/>
              </a:ext>
            </a:extLst>
          </p:cNvPr>
          <p:cNvSpPr txBox="1"/>
          <p:nvPr/>
        </p:nvSpPr>
        <p:spPr>
          <a:xfrm>
            <a:off x="6413382" y="192968"/>
            <a:ext cx="1762163" cy="1384995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7">
            <a:extLst>
              <a:ext uri="{FF2B5EF4-FFF2-40B4-BE49-F238E27FC236}">
                <a16:creationId xmlns:a16="http://schemas.microsoft.com/office/drawing/2014/main" id="{9F9EC179-E4C9-4A83-B017-119CBA060519}"/>
              </a:ext>
            </a:extLst>
          </p:cNvPr>
          <p:cNvSpPr txBox="1"/>
          <p:nvPr/>
        </p:nvSpPr>
        <p:spPr>
          <a:xfrm>
            <a:off x="825625" y="1005340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00998B6B-26EA-44B1-8150-19658D983964}"/>
              </a:ext>
            </a:extLst>
          </p:cNvPr>
          <p:cNvSpPr txBox="1"/>
          <p:nvPr/>
        </p:nvSpPr>
        <p:spPr>
          <a:xfrm>
            <a:off x="1266226" y="998764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13692FE5-738D-4208-933C-1D65E76D3BCE}"/>
              </a:ext>
            </a:extLst>
          </p:cNvPr>
          <p:cNvSpPr txBox="1"/>
          <p:nvPr/>
        </p:nvSpPr>
        <p:spPr>
          <a:xfrm>
            <a:off x="1547015" y="989318"/>
            <a:ext cx="144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/ have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DB0215A-FFDB-424E-8A32-96C16E19B0CC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698EEF83-0DE7-4235-882E-BD04EB777B83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BF2BD733-5594-46D9-BD6D-C2D0ED4CDC1F}"/>
              </a:ext>
            </a:extLst>
          </p:cNvPr>
          <p:cNvSpPr txBox="1"/>
          <p:nvPr/>
        </p:nvSpPr>
        <p:spPr>
          <a:xfrm>
            <a:off x="3064983" y="98931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38F7AB46-A760-475D-BF02-8CF191353EDC}"/>
              </a:ext>
            </a:extLst>
          </p:cNvPr>
          <p:cNvSpPr txBox="1"/>
          <p:nvPr/>
        </p:nvSpPr>
        <p:spPr>
          <a:xfrm>
            <a:off x="3454785" y="996438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CB5962-2771-40B9-BE89-C22ACA0A2FB6}"/>
              </a:ext>
            </a:extLst>
          </p:cNvPr>
          <p:cNvSpPr txBox="1"/>
          <p:nvPr/>
        </p:nvSpPr>
        <p:spPr>
          <a:xfrm>
            <a:off x="1016125" y="1723838"/>
            <a:ext cx="4249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homework.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F2CAA9A-D1CD-4F06-8681-A05C8E5AE02B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4" name="مربع نص 17">
            <a:extLst>
              <a:ext uri="{FF2B5EF4-FFF2-40B4-BE49-F238E27FC236}">
                <a16:creationId xmlns:a16="http://schemas.microsoft.com/office/drawing/2014/main" id="{87AE5343-B0FC-4310-AFDA-978B27279BAC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066726-EDC3-4AA8-A385-D4715175C041}"/>
              </a:ext>
            </a:extLst>
          </p:cNvPr>
          <p:cNvSpPr txBox="1"/>
          <p:nvPr/>
        </p:nvSpPr>
        <p:spPr>
          <a:xfrm>
            <a:off x="1016125" y="2074265"/>
            <a:ext cx="4249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out the garbage.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F170C53-33B4-4BA3-8CF0-56BF899E42B6}"/>
              </a:ext>
            </a:extLst>
          </p:cNvPr>
          <p:cNvSpPr txBox="1"/>
          <p:nvPr/>
        </p:nvSpPr>
        <p:spPr>
          <a:xfrm>
            <a:off x="2925092" y="192968"/>
            <a:ext cx="3126679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Present Perfect Simple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CAF9A38B-D28F-4C43-9519-E9E87D5AA30A}"/>
              </a:ext>
            </a:extLst>
          </p:cNvPr>
          <p:cNvSpPr txBox="1"/>
          <p:nvPr/>
        </p:nvSpPr>
        <p:spPr>
          <a:xfrm>
            <a:off x="6509806" y="211125"/>
            <a:ext cx="858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She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They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You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We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قوس كبير أيمن 1">
            <a:extLst>
              <a:ext uri="{FF2B5EF4-FFF2-40B4-BE49-F238E27FC236}">
                <a16:creationId xmlns:a16="http://schemas.microsoft.com/office/drawing/2014/main" id="{DECDC3C2-C82C-414F-8D5D-C7EE07124A4C}"/>
              </a:ext>
            </a:extLst>
          </p:cNvPr>
          <p:cNvSpPr/>
          <p:nvPr/>
        </p:nvSpPr>
        <p:spPr>
          <a:xfrm>
            <a:off x="7006742" y="274222"/>
            <a:ext cx="140103" cy="400110"/>
          </a:xfrm>
          <a:prstGeom prst="rightBrace">
            <a:avLst/>
          </a:prstGeom>
          <a:ln w="127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45222764-16EA-47C8-B8BA-A753A4C91A19}"/>
              </a:ext>
            </a:extLst>
          </p:cNvPr>
          <p:cNvSpPr txBox="1"/>
          <p:nvPr/>
        </p:nvSpPr>
        <p:spPr>
          <a:xfrm>
            <a:off x="7269442" y="267934"/>
            <a:ext cx="66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</a:t>
            </a:r>
          </a:p>
        </p:txBody>
      </p:sp>
      <p:sp>
        <p:nvSpPr>
          <p:cNvPr id="27" name="قوس كبير أيمن 26">
            <a:extLst>
              <a:ext uri="{FF2B5EF4-FFF2-40B4-BE49-F238E27FC236}">
                <a16:creationId xmlns:a16="http://schemas.microsoft.com/office/drawing/2014/main" id="{3673C13C-68CA-4D41-A2EC-1F899C99371A}"/>
              </a:ext>
            </a:extLst>
          </p:cNvPr>
          <p:cNvSpPr/>
          <p:nvPr/>
        </p:nvSpPr>
        <p:spPr>
          <a:xfrm>
            <a:off x="6992334" y="839154"/>
            <a:ext cx="154511" cy="666242"/>
          </a:xfrm>
          <a:prstGeom prst="rightBrace">
            <a:avLst/>
          </a:prstGeom>
          <a:ln w="127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B40CD40B-7484-4AFC-BC4D-0081C44AF52A}"/>
              </a:ext>
            </a:extLst>
          </p:cNvPr>
          <p:cNvSpPr txBox="1"/>
          <p:nvPr/>
        </p:nvSpPr>
        <p:spPr>
          <a:xfrm>
            <a:off x="7259313" y="952105"/>
            <a:ext cx="91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 </a:t>
            </a:r>
          </a:p>
        </p:txBody>
      </p:sp>
      <p:pic>
        <p:nvPicPr>
          <p:cNvPr id="29" name="Picture 2" descr="Clientmoji">
            <a:extLst>
              <a:ext uri="{FF2B5EF4-FFF2-40B4-BE49-F238E27FC236}">
                <a16:creationId xmlns:a16="http://schemas.microsoft.com/office/drawing/2014/main" id="{492AD252-0075-4D5C-B5DE-2180C615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3" y="0"/>
            <a:ext cx="1210382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1E72787-1F9F-4142-9915-BBE14DA99E91}"/>
              </a:ext>
            </a:extLst>
          </p:cNvPr>
          <p:cNvSpPr txBox="1"/>
          <p:nvPr/>
        </p:nvSpPr>
        <p:spPr>
          <a:xfrm>
            <a:off x="1016125" y="2699263"/>
            <a:ext cx="3098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been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to Paris.</a:t>
            </a:r>
            <a:endParaRPr lang="ar-SA" sz="2000" dirty="0">
              <a:solidFill>
                <a:srgbClr val="A620B0"/>
              </a:solidFill>
            </a:endParaRPr>
          </a:p>
        </p:txBody>
      </p:sp>
      <p:pic>
        <p:nvPicPr>
          <p:cNvPr id="1026" name="Picture 2" descr="Blank writing paper collection">
            <a:extLst>
              <a:ext uri="{FF2B5EF4-FFF2-40B4-BE49-F238E27FC236}">
                <a16:creationId xmlns:a16="http://schemas.microsoft.com/office/drawing/2014/main" id="{B0BB2674-425B-455A-A91E-03DF81351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9308" l="3597" r="89209">
                        <a14:foregroundMark x1="21583" y1="29560" x2="21583" y2="29560"/>
                        <a14:foregroundMark x1="8633" y1="33333" x2="8633" y2="33333"/>
                        <a14:foregroundMark x1="3597" y1="33333" x2="35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739" y="2398879"/>
            <a:ext cx="2235126" cy="25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82ABF7-3655-49C4-81FB-393957871861}"/>
              </a:ext>
            </a:extLst>
          </p:cNvPr>
          <p:cNvSpPr txBox="1"/>
          <p:nvPr/>
        </p:nvSpPr>
        <p:spPr>
          <a:xfrm>
            <a:off x="7203923" y="3297942"/>
            <a:ext cx="1673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gone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to talk about someone who has left to go  somewhere and he or she is still there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3EEB7C6-F88A-4CF5-81C3-10A9AD87D321}"/>
              </a:ext>
            </a:extLst>
          </p:cNvPr>
          <p:cNvSpPr txBox="1"/>
          <p:nvPr/>
        </p:nvSpPr>
        <p:spPr>
          <a:xfrm rot="19952603">
            <a:off x="6994780" y="2971942"/>
            <a:ext cx="793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NOTE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2" descr="Blank writing paper collection">
            <a:extLst>
              <a:ext uri="{FF2B5EF4-FFF2-40B4-BE49-F238E27FC236}">
                <a16:creationId xmlns:a16="http://schemas.microsoft.com/office/drawing/2014/main" id="{A3C117EF-DF1D-49EE-82E4-B10905F60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9308" l="3597" r="89209">
                        <a14:foregroundMark x1="21583" y1="29560" x2="21583" y2="29560"/>
                        <a14:foregroundMark x1="8633" y1="33333" x2="8633" y2="33333"/>
                        <a14:foregroundMark x1="3597" y1="33333" x2="35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9419" y="2396228"/>
            <a:ext cx="2235126" cy="25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9C5B0AA-10C1-40E0-9F45-5A4885B677A6}"/>
              </a:ext>
            </a:extLst>
          </p:cNvPr>
          <p:cNvSpPr txBox="1"/>
          <p:nvPr/>
        </p:nvSpPr>
        <p:spPr>
          <a:xfrm>
            <a:off x="5248603" y="3295291"/>
            <a:ext cx="1673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been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to talk about someone who has gone somewhere and he or she has returned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EA2CDF5-3ED5-4DD7-AF6C-D8B4F0B132AF}"/>
              </a:ext>
            </a:extLst>
          </p:cNvPr>
          <p:cNvSpPr txBox="1"/>
          <p:nvPr/>
        </p:nvSpPr>
        <p:spPr>
          <a:xfrm rot="19952603">
            <a:off x="5039460" y="2969291"/>
            <a:ext cx="793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NOTE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163AF12-BD03-4745-BBB2-1A110EB9767B}"/>
              </a:ext>
            </a:extLst>
          </p:cNvPr>
          <p:cNvSpPr txBox="1"/>
          <p:nvPr/>
        </p:nvSpPr>
        <p:spPr>
          <a:xfrm>
            <a:off x="1110124" y="3036394"/>
            <a:ext cx="3690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(It means I’ve travelled to Paris and I’ve returned)</a:t>
            </a:r>
            <a:endParaRPr lang="ar-SA" sz="1200" dirty="0">
              <a:solidFill>
                <a:srgbClr val="F369CC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91A0048-FD42-495A-990B-CE5710CAD6B5}"/>
              </a:ext>
            </a:extLst>
          </p:cNvPr>
          <p:cNvSpPr txBox="1"/>
          <p:nvPr/>
        </p:nvSpPr>
        <p:spPr>
          <a:xfrm>
            <a:off x="1016124" y="3384264"/>
            <a:ext cx="3098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gone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to Paris.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2F7EC32-6F96-45C2-968A-05DD27573A51}"/>
              </a:ext>
            </a:extLst>
          </p:cNvPr>
          <p:cNvSpPr txBox="1"/>
          <p:nvPr/>
        </p:nvSpPr>
        <p:spPr>
          <a:xfrm>
            <a:off x="1152652" y="3716745"/>
            <a:ext cx="3800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(It means I’ve travelled to Paris and I’m still there, I haven’t returned)</a:t>
            </a:r>
            <a:endParaRPr lang="ar-SA" sz="1200" dirty="0">
              <a:solidFill>
                <a:srgbClr val="F36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uiExpand="1" build="p"/>
      <p:bldP spid="12" grpId="0" uiExpand="1"/>
      <p:bldP spid="13" grpId="0" uiExpand="1"/>
      <p:bldP spid="16" grpId="0" animBg="1"/>
      <p:bldP spid="17" grpId="0"/>
      <p:bldP spid="20" grpId="0" uiExpand="1"/>
      <p:bldP spid="21" grpId="0" uiExpand="1"/>
      <p:bldP spid="22" grpId="0"/>
      <p:bldP spid="23" grpId="0" animBg="1"/>
      <p:bldP spid="24" grpId="0"/>
      <p:bldP spid="25" grpId="0"/>
      <p:bldP spid="18" grpId="0" animBg="1"/>
      <p:bldP spid="19" grpId="0" uiExpand="1" build="p"/>
      <p:bldP spid="2" grpId="0" animBg="1"/>
      <p:bldP spid="26" grpId="0" uiExpand="1"/>
      <p:bldP spid="27" grpId="0" animBg="1"/>
      <p:bldP spid="28" grpId="0" uiExpand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1681442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262430" y="1904465"/>
            <a:ext cx="516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742491" y="1907467"/>
            <a:ext cx="638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3319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his homework.</a:t>
            </a:r>
            <a:endParaRPr lang="ar-SA" sz="20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2281932" y="1911027"/>
            <a:ext cx="660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1216633" y="993992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573414" y="98741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877063" y="977970"/>
            <a:ext cx="144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/ have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4332291" y="977970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4668753" y="985090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C06A7C43-9F3F-4DCB-AEA2-A3A691E2C1A0}"/>
              </a:ext>
            </a:extLst>
          </p:cNvPr>
          <p:cNvSpPr txBox="1"/>
          <p:nvPr/>
        </p:nvSpPr>
        <p:spPr>
          <a:xfrm>
            <a:off x="3293466" y="986270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FAD006A3-588F-47F4-A0E5-366859A6C08E}"/>
              </a:ext>
            </a:extLst>
          </p:cNvPr>
          <p:cNvSpPr txBox="1"/>
          <p:nvPr/>
        </p:nvSpPr>
        <p:spPr>
          <a:xfrm>
            <a:off x="3705519" y="970850"/>
            <a:ext cx="6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986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4.81481E-6 L 0.0474 -0.000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0" grpId="0"/>
      <p:bldP spid="15" grpId="0" animBg="1"/>
      <p:bldP spid="16" grpId="0"/>
      <p:bldP spid="37" grpId="0"/>
      <p:bldP spid="38" grpId="0"/>
      <p:bldP spid="38" grpId="1"/>
      <p:bldP spid="44" grpId="0"/>
      <p:bldP spid="47" grpId="0" uiExpand="1" build="p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2447008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Yes/No Questions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id="{DEBDF3F0-0F35-4EA2-BA08-351EC1BEFB2E}"/>
              </a:ext>
            </a:extLst>
          </p:cNvPr>
          <p:cNvSpPr txBox="1"/>
          <p:nvPr/>
        </p:nvSpPr>
        <p:spPr>
          <a:xfrm>
            <a:off x="2403250" y="996438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A014FB65-C5B7-4153-B076-94E98ADC68E0}"/>
              </a:ext>
            </a:extLst>
          </p:cNvPr>
          <p:cNvSpPr txBox="1"/>
          <p:nvPr/>
        </p:nvSpPr>
        <p:spPr>
          <a:xfrm>
            <a:off x="1742442" y="97987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مربع نص 17">
            <a:extLst>
              <a:ext uri="{FF2B5EF4-FFF2-40B4-BE49-F238E27FC236}">
                <a16:creationId xmlns:a16="http://schemas.microsoft.com/office/drawing/2014/main" id="{FC653BE5-6A46-4622-9B93-A00EF27E1060}"/>
              </a:ext>
            </a:extLst>
          </p:cNvPr>
          <p:cNvSpPr txBox="1"/>
          <p:nvPr/>
        </p:nvSpPr>
        <p:spPr>
          <a:xfrm>
            <a:off x="913129" y="842550"/>
            <a:ext cx="99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</a:p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427721" y="1901673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758438F3-E97F-4BDC-AA9F-CEFA9565E720}"/>
              </a:ext>
            </a:extLst>
          </p:cNvPr>
          <p:cNvSpPr txBox="1"/>
          <p:nvPr/>
        </p:nvSpPr>
        <p:spPr>
          <a:xfrm>
            <a:off x="3064983" y="98931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F23CC8A1-3DBD-4355-BAA3-119B8C7CC34C}"/>
              </a:ext>
            </a:extLst>
          </p:cNvPr>
          <p:cNvSpPr txBox="1"/>
          <p:nvPr/>
        </p:nvSpPr>
        <p:spPr>
          <a:xfrm>
            <a:off x="3454784" y="996438"/>
            <a:ext cx="281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 ?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29014CD-E3B9-4B80-9B48-E92DFE0516F3}"/>
              </a:ext>
            </a:extLst>
          </p:cNvPr>
          <p:cNvSpPr txBox="1"/>
          <p:nvPr/>
        </p:nvSpPr>
        <p:spPr>
          <a:xfrm>
            <a:off x="1328153" y="1913261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" name="قوس 3">
            <a:extLst>
              <a:ext uri="{FF2B5EF4-FFF2-40B4-BE49-F238E27FC236}">
                <a16:creationId xmlns:a16="http://schemas.microsoft.com/office/drawing/2014/main" id="{80FDB788-055F-42F0-9BC0-E1B352E39B07}"/>
              </a:ext>
            </a:extLst>
          </p:cNvPr>
          <p:cNvSpPr/>
          <p:nvPr/>
        </p:nvSpPr>
        <p:spPr>
          <a:xfrm rot="6931089">
            <a:off x="1513634" y="1722083"/>
            <a:ext cx="390863" cy="7568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قوس 19">
            <a:extLst>
              <a:ext uri="{FF2B5EF4-FFF2-40B4-BE49-F238E27FC236}">
                <a16:creationId xmlns:a16="http://schemas.microsoft.com/office/drawing/2014/main" id="{02C5F49B-CF2D-498C-B91A-E1426FFD4EB8}"/>
              </a:ext>
            </a:extLst>
          </p:cNvPr>
          <p:cNvSpPr/>
          <p:nvPr/>
        </p:nvSpPr>
        <p:spPr>
          <a:xfrm rot="17951313">
            <a:off x="1752054" y="1791501"/>
            <a:ext cx="390863" cy="756847"/>
          </a:xfrm>
          <a:prstGeom prst="arc">
            <a:avLst>
              <a:gd name="adj1" fmla="val 16200000"/>
              <a:gd name="adj2" fmla="val 2132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811070" y="1907467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3319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his homework</a:t>
            </a:r>
            <a:endParaRPr lang="ar-SA" sz="2000" dirty="0"/>
          </a:p>
        </p:txBody>
      </p:sp>
      <p:sp>
        <p:nvSpPr>
          <p:cNvPr id="41" name="مربع نص 17">
            <a:extLst>
              <a:ext uri="{FF2B5EF4-FFF2-40B4-BE49-F238E27FC236}">
                <a16:creationId xmlns:a16="http://schemas.microsoft.com/office/drawing/2014/main" id="{256F782C-000A-4A0E-BBC5-6530955D0551}"/>
              </a:ext>
            </a:extLst>
          </p:cNvPr>
          <p:cNvSpPr txBox="1"/>
          <p:nvPr/>
        </p:nvSpPr>
        <p:spPr>
          <a:xfrm>
            <a:off x="5138303" y="191305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مربع نص 17">
            <a:extLst>
              <a:ext uri="{FF2B5EF4-FFF2-40B4-BE49-F238E27FC236}">
                <a16:creationId xmlns:a16="http://schemas.microsoft.com/office/drawing/2014/main" id="{7B64E7C7-D88C-478A-A39C-56AB7BDF49B4}"/>
              </a:ext>
            </a:extLst>
          </p:cNvPr>
          <p:cNvSpPr txBox="1"/>
          <p:nvPr/>
        </p:nvSpPr>
        <p:spPr>
          <a:xfrm>
            <a:off x="5169982" y="191758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1938023" y="1907467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46" name="مربع نص 17">
            <a:extLst>
              <a:ext uri="{FF2B5EF4-FFF2-40B4-BE49-F238E27FC236}">
                <a16:creationId xmlns:a16="http://schemas.microsoft.com/office/drawing/2014/main" id="{F2C279B8-0A11-4256-9C3E-115C87E674EE}"/>
              </a:ext>
            </a:extLst>
          </p:cNvPr>
          <p:cNvSpPr txBox="1"/>
          <p:nvPr/>
        </p:nvSpPr>
        <p:spPr>
          <a:xfrm>
            <a:off x="1517524" y="2418155"/>
            <a:ext cx="193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Yes, he has.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No, he hasn’t.</a:t>
            </a:r>
          </a:p>
        </p:txBody>
      </p:sp>
    </p:spTree>
    <p:extLst>
      <p:ext uri="{BB962C8B-B14F-4D97-AF65-F5344CB8AC3E}">
        <p14:creationId xmlns:p14="http://schemas.microsoft.com/office/powerpoint/2010/main" val="1909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1233 0.04043 C -0.01476 0.04969 -0.0184 0.05556 -0.02222 0.05556 C -0.02674 0.05556 -0.03021 0.04969 -0.03281 0.04043 L -0.0441 -1.48148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7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1788 0.0284 C 0.02187 0.03457 0.02812 0.0392 0.03385 0.0392 C 0.0408 0.0392 0.04635 0.03457 0.05104 0.0284 L 0.07031 -2.46914E-6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uiExpand="1"/>
      <p:bldP spid="8" grpId="0" uiExpand="1"/>
      <p:bldP spid="9" grpId="0" animBg="1"/>
      <p:bldP spid="10" grpId="0"/>
      <p:bldP spid="40" grpId="0"/>
      <p:bldP spid="11" grpId="0" uiExpand="1"/>
      <p:bldP spid="12" grpId="0" uiExpand="1"/>
      <p:bldP spid="14" grpId="0"/>
      <p:bldP spid="14" grpId="1"/>
      <p:bldP spid="14" grpId="2"/>
      <p:bldP spid="15" grpId="0" animBg="1"/>
      <p:bldP spid="16" grpId="0"/>
      <p:bldP spid="4" grpId="0" animBg="1"/>
      <p:bldP spid="20" grpId="0" animBg="1"/>
      <p:bldP spid="37" grpId="0"/>
      <p:bldP spid="37" grpId="1"/>
      <p:bldP spid="37" grpId="2"/>
      <p:bldP spid="38" grpId="0"/>
      <p:bldP spid="41" grpId="0" uiExpand="1"/>
      <p:bldP spid="41" grpId="1"/>
      <p:bldP spid="43" grpId="0"/>
      <p:bldP spid="44" grpId="0"/>
      <p:bldP spid="4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https://wordwall.net/resource/11157374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3191D1-069D-4705-AF6E-F9B2E1716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3" y="720362"/>
            <a:ext cx="8784773" cy="2816679"/>
          </a:xfrm>
          <a:prstGeom prst="rect">
            <a:avLst/>
          </a:prstGeom>
        </p:spPr>
      </p:pic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id="{0D1EE278-5CEF-4360-AD4A-6C6AAA143CFE}"/>
              </a:ext>
            </a:extLst>
          </p:cNvPr>
          <p:cNvCxnSpPr>
            <a:cxnSpLocks/>
          </p:cNvCxnSpPr>
          <p:nvPr/>
        </p:nvCxnSpPr>
        <p:spPr>
          <a:xfrm>
            <a:off x="396000" y="1288992"/>
            <a:ext cx="33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3089D86E-FF95-407C-B49F-EC5B54CCD9C1}"/>
              </a:ext>
            </a:extLst>
          </p:cNvPr>
          <p:cNvCxnSpPr>
            <a:cxnSpLocks/>
          </p:cNvCxnSpPr>
          <p:nvPr/>
        </p:nvCxnSpPr>
        <p:spPr>
          <a:xfrm>
            <a:off x="396000" y="1753812"/>
            <a:ext cx="576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94A7027B-5AE5-45F2-BB4C-69221F7BF2A3}"/>
              </a:ext>
            </a:extLst>
          </p:cNvPr>
          <p:cNvCxnSpPr>
            <a:cxnSpLocks/>
          </p:cNvCxnSpPr>
          <p:nvPr/>
        </p:nvCxnSpPr>
        <p:spPr>
          <a:xfrm>
            <a:off x="396000" y="2111952"/>
            <a:ext cx="435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604E657-A4FC-45AF-9562-7A90499BFBB0}"/>
              </a:ext>
            </a:extLst>
          </p:cNvPr>
          <p:cNvSpPr txBox="1"/>
          <p:nvPr/>
        </p:nvSpPr>
        <p:spPr>
          <a:xfrm>
            <a:off x="475105" y="627278"/>
            <a:ext cx="1094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Yet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45D834C-D889-460D-9CE2-7F954FA3866B}"/>
              </a:ext>
            </a:extLst>
          </p:cNvPr>
          <p:cNvSpPr txBox="1"/>
          <p:nvPr/>
        </p:nvSpPr>
        <p:spPr>
          <a:xfrm>
            <a:off x="830595" y="1025453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written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report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yet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10ADF5-5092-4DF7-8BD6-D365876403EC}"/>
              </a:ext>
            </a:extLst>
          </p:cNvPr>
          <p:cNvSpPr txBox="1"/>
          <p:nvPr/>
        </p:nvSpPr>
        <p:spPr>
          <a:xfrm>
            <a:off x="250472" y="196185"/>
            <a:ext cx="4885408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Present Perfect with (Already/yet/just)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4B06C75-B902-4426-B133-1535908D1FAB}"/>
              </a:ext>
            </a:extLst>
          </p:cNvPr>
          <p:cNvSpPr txBox="1"/>
          <p:nvPr/>
        </p:nvSpPr>
        <p:spPr>
          <a:xfrm>
            <a:off x="1206698" y="680662"/>
            <a:ext cx="806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questions and negative sentences to talk about something which expected to happen at any time up to now)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at the end)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038D9E-99AA-4A82-B183-179FC7865072}"/>
              </a:ext>
            </a:extLst>
          </p:cNvPr>
          <p:cNvSpPr txBox="1"/>
          <p:nvPr/>
        </p:nvSpPr>
        <p:spPr>
          <a:xfrm>
            <a:off x="830591" y="1307661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No,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haven’t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written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report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yet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0B1E8F-3694-4821-9845-E331447AEF7D}"/>
              </a:ext>
            </a:extLst>
          </p:cNvPr>
          <p:cNvSpPr txBox="1"/>
          <p:nvPr/>
        </p:nvSpPr>
        <p:spPr>
          <a:xfrm>
            <a:off x="475104" y="1813500"/>
            <a:ext cx="1506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C9C26D-1767-4B38-BA54-1FD234219AA9}"/>
              </a:ext>
            </a:extLst>
          </p:cNvPr>
          <p:cNvSpPr txBox="1"/>
          <p:nvPr/>
        </p:nvSpPr>
        <p:spPr>
          <a:xfrm>
            <a:off x="1912619" y="1875650"/>
            <a:ext cx="744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questions and affirmative sentences to talk about something that happened before now)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between has/have and the past participle verb or at the end)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95D284-8D44-471F-B397-A7A6254A2765}"/>
              </a:ext>
            </a:extLst>
          </p:cNvPr>
          <p:cNvSpPr txBox="1"/>
          <p:nvPr/>
        </p:nvSpPr>
        <p:spPr>
          <a:xfrm>
            <a:off x="830595" y="2264792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money?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1D7965-785D-43AE-92CA-9B564B9408C0}"/>
              </a:ext>
            </a:extLst>
          </p:cNvPr>
          <p:cNvSpPr txBox="1"/>
          <p:nvPr/>
        </p:nvSpPr>
        <p:spPr>
          <a:xfrm>
            <a:off x="830594" y="2546915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money.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78E7D0A-B843-4BA0-AFA6-D4D265D824EC}"/>
              </a:ext>
            </a:extLst>
          </p:cNvPr>
          <p:cNvSpPr txBox="1"/>
          <p:nvPr/>
        </p:nvSpPr>
        <p:spPr>
          <a:xfrm>
            <a:off x="830593" y="2817922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The train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 already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!</a:t>
            </a:r>
            <a:endParaRPr lang="ar-SA" sz="1600" dirty="0">
              <a:solidFill>
                <a:srgbClr val="F369CC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0FB25E3-C74C-40BE-9643-3C8ED2AB7EA5}"/>
              </a:ext>
            </a:extLst>
          </p:cNvPr>
          <p:cNvSpPr txBox="1"/>
          <p:nvPr/>
        </p:nvSpPr>
        <p:spPr>
          <a:xfrm>
            <a:off x="475102" y="3435195"/>
            <a:ext cx="1506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790B85-30B6-4799-AAB6-C4DC1E37C68B}"/>
              </a:ext>
            </a:extLst>
          </p:cNvPr>
          <p:cNvSpPr txBox="1"/>
          <p:nvPr/>
        </p:nvSpPr>
        <p:spPr>
          <a:xfrm>
            <a:off x="1546857" y="3497345"/>
            <a:ext cx="744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questions and affirmative sentences to talk about something that happened very recently)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between has/have and the past participle verb)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2B31A7-342D-40CE-AF21-ACA964C1B4CE}"/>
              </a:ext>
            </a:extLst>
          </p:cNvPr>
          <p:cNvSpPr txBox="1"/>
          <p:nvPr/>
        </p:nvSpPr>
        <p:spPr>
          <a:xfrm>
            <a:off x="830593" y="3863627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pen?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19DDEAD-1B85-4E1F-AB23-B59B9E9668A8}"/>
              </a:ext>
            </a:extLst>
          </p:cNvPr>
          <p:cNvSpPr txBox="1"/>
          <p:nvPr/>
        </p:nvSpPr>
        <p:spPr>
          <a:xfrm>
            <a:off x="830592" y="4158538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homework.</a:t>
            </a:r>
            <a:endParaRPr lang="ar-SA" sz="1600" dirty="0">
              <a:solidFill>
                <a:srgbClr val="A62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4A8A56D-70F1-46CE-B587-01DF45AB2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379" y="1537374"/>
            <a:ext cx="2852123" cy="31411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AD5E39-3183-4034-8C82-DCD8214ADF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597"/>
          <a:stretch/>
        </p:blipFill>
        <p:spPr>
          <a:xfrm>
            <a:off x="3307080" y="1468623"/>
            <a:ext cx="2784878" cy="32053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D06A413-EF8B-43C7-A5B4-A262EE359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7206"/>
          <a:stretch/>
        </p:blipFill>
        <p:spPr>
          <a:xfrm>
            <a:off x="203497" y="1537374"/>
            <a:ext cx="2996773" cy="3136562"/>
          </a:xfrm>
          <a:prstGeom prst="rect">
            <a:avLst/>
          </a:prstGeom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ECF78B95-FB6A-4185-9297-B3511CC116EE}"/>
              </a:ext>
            </a:extLst>
          </p:cNvPr>
          <p:cNvSpPr/>
          <p:nvPr/>
        </p:nvSpPr>
        <p:spPr>
          <a:xfrm>
            <a:off x="2310154" y="233824"/>
            <a:ext cx="4470254" cy="55708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in Quran</a:t>
            </a:r>
          </a:p>
        </p:txBody>
      </p:sp>
    </p:spTree>
    <p:extLst>
      <p:ext uri="{BB962C8B-B14F-4D97-AF65-F5344CB8AC3E}">
        <p14:creationId xmlns:p14="http://schemas.microsoft.com/office/powerpoint/2010/main" val="7335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CCD71D55-3484-4C6F-945B-0E35BE2B0634}"/>
              </a:ext>
            </a:extLst>
          </p:cNvPr>
          <p:cNvSpPr/>
          <p:nvPr/>
        </p:nvSpPr>
        <p:spPr>
          <a:xfrm>
            <a:off x="2310154" y="157624"/>
            <a:ext cx="4470254" cy="557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Expressions</a:t>
            </a:r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D65C298D-A77E-436C-BB34-BE0803763EF3}"/>
              </a:ext>
            </a:extLst>
          </p:cNvPr>
          <p:cNvSpPr/>
          <p:nvPr/>
        </p:nvSpPr>
        <p:spPr>
          <a:xfrm rot="5400000">
            <a:off x="1111655" y="996216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1561261-7911-4785-91A1-3289AE861B1A}"/>
              </a:ext>
            </a:extLst>
          </p:cNvPr>
          <p:cNvSpPr/>
          <p:nvPr/>
        </p:nvSpPr>
        <p:spPr>
          <a:xfrm>
            <a:off x="882807" y="1876758"/>
            <a:ext cx="1134654" cy="756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0760692-AE3C-4583-9E28-D69CC2BFF57B}"/>
              </a:ext>
            </a:extLst>
          </p:cNvPr>
          <p:cNvSpPr txBox="1"/>
          <p:nvPr/>
        </p:nvSpPr>
        <p:spPr>
          <a:xfrm>
            <a:off x="53340" y="3239659"/>
            <a:ext cx="2796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C1496"/>
                </a:solidFill>
                <a:latin typeface="+mn-lt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+mn-lt"/>
              </a:rPr>
              <a:t>positive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   comes between 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has/have </a:t>
            </a:r>
            <a:r>
              <a:rPr lang="en-US" sz="1200" b="1" dirty="0">
                <a:solidFill>
                  <a:srgbClr val="AC1496"/>
                </a:solidFill>
                <a:latin typeface="+mn-lt"/>
              </a:rPr>
              <a:t>and the </a:t>
            </a:r>
            <a:r>
              <a:rPr lang="en-US" sz="1200" b="1" dirty="0">
                <a:solidFill>
                  <a:srgbClr val="F369CC"/>
                </a:solidFill>
                <a:latin typeface="+mn-lt"/>
              </a:rPr>
              <a:t>past participle</a:t>
            </a:r>
          </a:p>
        </p:txBody>
      </p:sp>
      <p:sp>
        <p:nvSpPr>
          <p:cNvPr id="9" name="Arrow: Right 14">
            <a:extLst>
              <a:ext uri="{FF2B5EF4-FFF2-40B4-BE49-F238E27FC236}">
                <a16:creationId xmlns:a16="http://schemas.microsoft.com/office/drawing/2014/main" id="{6862A5E7-362E-45A6-A8BF-4FFE18983AA5}"/>
              </a:ext>
            </a:extLst>
          </p:cNvPr>
          <p:cNvSpPr/>
          <p:nvPr/>
        </p:nvSpPr>
        <p:spPr>
          <a:xfrm rot="5400000">
            <a:off x="4299199" y="996487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" name="Arrow: Right 22">
            <a:extLst>
              <a:ext uri="{FF2B5EF4-FFF2-40B4-BE49-F238E27FC236}">
                <a16:creationId xmlns:a16="http://schemas.microsoft.com/office/drawing/2014/main" id="{41805F78-BD5D-4822-BBB3-9822786DE626}"/>
              </a:ext>
            </a:extLst>
          </p:cNvPr>
          <p:cNvSpPr/>
          <p:nvPr/>
        </p:nvSpPr>
        <p:spPr>
          <a:xfrm rot="5400000">
            <a:off x="7103364" y="995126"/>
            <a:ext cx="610412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ED129C40-88AB-4BA1-86B5-5DBCCEA58DE4}"/>
              </a:ext>
            </a:extLst>
          </p:cNvPr>
          <p:cNvSpPr/>
          <p:nvPr/>
        </p:nvSpPr>
        <p:spPr>
          <a:xfrm>
            <a:off x="3848100" y="1876758"/>
            <a:ext cx="1478280" cy="756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already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CC5223C4-64F3-4358-A609-87BC9DC255E6}"/>
              </a:ext>
            </a:extLst>
          </p:cNvPr>
          <p:cNvSpPr/>
          <p:nvPr/>
        </p:nvSpPr>
        <p:spPr>
          <a:xfrm>
            <a:off x="6828116" y="1876758"/>
            <a:ext cx="1128513" cy="767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yet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C424235-D86F-4EF3-AAFC-A0F4D5498590}"/>
              </a:ext>
            </a:extLst>
          </p:cNvPr>
          <p:cNvSpPr txBox="1"/>
          <p:nvPr/>
        </p:nvSpPr>
        <p:spPr>
          <a:xfrm>
            <a:off x="6286932" y="3443207"/>
            <a:ext cx="2361305" cy="104644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negative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comes at the end</a:t>
            </a:r>
          </a:p>
        </p:txBody>
      </p:sp>
      <p:sp>
        <p:nvSpPr>
          <p:cNvPr id="14" name="Arrow: Right 27">
            <a:extLst>
              <a:ext uri="{FF2B5EF4-FFF2-40B4-BE49-F238E27FC236}">
                <a16:creationId xmlns:a16="http://schemas.microsoft.com/office/drawing/2014/main" id="{8E212547-A56C-4167-B5EB-49BC61F76E00}"/>
              </a:ext>
            </a:extLst>
          </p:cNvPr>
          <p:cNvSpPr/>
          <p:nvPr/>
        </p:nvSpPr>
        <p:spPr>
          <a:xfrm rot="5400000">
            <a:off x="1111973" y="2976272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" name="Arrow: Right 28">
            <a:extLst>
              <a:ext uri="{FF2B5EF4-FFF2-40B4-BE49-F238E27FC236}">
                <a16:creationId xmlns:a16="http://schemas.microsoft.com/office/drawing/2014/main" id="{285AF851-2764-478B-8E1F-AA3626B177BE}"/>
              </a:ext>
            </a:extLst>
          </p:cNvPr>
          <p:cNvSpPr/>
          <p:nvPr/>
        </p:nvSpPr>
        <p:spPr>
          <a:xfrm rot="5400000">
            <a:off x="4299199" y="2971158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Arrow: Right 29">
            <a:extLst>
              <a:ext uri="{FF2B5EF4-FFF2-40B4-BE49-F238E27FC236}">
                <a16:creationId xmlns:a16="http://schemas.microsoft.com/office/drawing/2014/main" id="{D8C93F3A-565B-42EB-A1A2-5863679D0F48}"/>
              </a:ext>
            </a:extLst>
          </p:cNvPr>
          <p:cNvSpPr/>
          <p:nvPr/>
        </p:nvSpPr>
        <p:spPr>
          <a:xfrm rot="5400000">
            <a:off x="7102570" y="2971158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714E63C3-71BB-44BC-997B-C245FCE39DC9}"/>
              </a:ext>
            </a:extLst>
          </p:cNvPr>
          <p:cNvSpPr txBox="1"/>
          <p:nvPr/>
        </p:nvSpPr>
        <p:spPr>
          <a:xfrm>
            <a:off x="2566385" y="3214372"/>
            <a:ext cx="40776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C1496"/>
                </a:solidFill>
                <a:latin typeface="+mn-lt"/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+mn-lt"/>
              </a:rPr>
              <a:t>positive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comes between 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has/have </a:t>
            </a:r>
            <a:r>
              <a:rPr lang="en-US" sz="1200" b="1" dirty="0">
                <a:solidFill>
                  <a:srgbClr val="AC1496"/>
                </a:solidFill>
                <a:latin typeface="+mn-lt"/>
              </a:rPr>
              <a:t>and the </a:t>
            </a:r>
            <a:r>
              <a:rPr lang="en-US" sz="1200" b="1" dirty="0">
                <a:solidFill>
                  <a:srgbClr val="F369CC"/>
                </a:solidFill>
                <a:latin typeface="+mn-lt"/>
              </a:rPr>
              <a:t>past participle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or at the end of the clause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D02E15C-14FB-476E-9061-DF877F4F6C65}"/>
              </a:ext>
            </a:extLst>
          </p:cNvPr>
          <p:cNvSpPr txBox="1"/>
          <p:nvPr/>
        </p:nvSpPr>
        <p:spPr>
          <a:xfrm>
            <a:off x="696524" y="1483986"/>
            <a:ext cx="159200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A short time before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BFA7E1F-D96E-4504-B6DA-E68EDF5BCA0B}"/>
              </a:ext>
            </a:extLst>
          </p:cNvPr>
          <p:cNvSpPr txBox="1"/>
          <p:nvPr/>
        </p:nvSpPr>
        <p:spPr>
          <a:xfrm>
            <a:off x="4008038" y="1481957"/>
            <a:ext cx="1074487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Before now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1AD0C30-FDD2-4097-98EB-37D1B2008C18}"/>
              </a:ext>
            </a:extLst>
          </p:cNvPr>
          <p:cNvSpPr txBox="1"/>
          <p:nvPr/>
        </p:nvSpPr>
        <p:spPr>
          <a:xfrm>
            <a:off x="6385560" y="1480518"/>
            <a:ext cx="188976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At any time up to now</a:t>
            </a:r>
          </a:p>
        </p:txBody>
      </p:sp>
    </p:spTree>
    <p:extLst>
      <p:ext uri="{BB962C8B-B14F-4D97-AF65-F5344CB8AC3E}">
        <p14:creationId xmlns:p14="http://schemas.microsoft.com/office/powerpoint/2010/main" val="12856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/>
      <p:bldP spid="9" grpId="0" animBg="1"/>
      <p:bldP spid="10" grpId="0" animBg="1"/>
      <p:bldP spid="11" grpId="0" animBg="1"/>
      <p:bldP spid="12" grpId="0" animBg="1"/>
      <p:bldP spid="13" grpId="0" uiExpand="1" build="p" animBg="1"/>
      <p:bldP spid="14" grpId="0" animBg="1"/>
      <p:bldP spid="15" grpId="0" animBg="1"/>
      <p:bldP spid="16" grpId="0" animBg="1"/>
      <p:bldP spid="17" grpId="0" build="p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07FB7EF-92B5-45BF-B966-91293785E3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" y="175260"/>
            <a:ext cx="7658100" cy="2048530"/>
          </a:xfrm>
          <a:prstGeom prst="rect">
            <a:avLst/>
          </a:prstGeom>
        </p:spPr>
      </p:pic>
      <p:pic>
        <p:nvPicPr>
          <p:cNvPr id="7" name="Picture 6" descr="Clientmoji">
            <a:extLst>
              <a:ext uri="{FF2B5EF4-FFF2-40B4-BE49-F238E27FC236}">
                <a16:creationId xmlns:a16="http://schemas.microsoft.com/office/drawing/2014/main" id="{02D5F283-941E-40DC-8CC5-901EEEB5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8" y="1615440"/>
            <a:ext cx="2130027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D792225-D76D-451C-AC4E-36DF32E0EC59}"/>
              </a:ext>
            </a:extLst>
          </p:cNvPr>
          <p:cNvSpPr txBox="1"/>
          <p:nvPr/>
        </p:nvSpPr>
        <p:spPr>
          <a:xfrm>
            <a:off x="520700" y="2223790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cooked dinner yet?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eaten it.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F81611C-03FA-446A-82B6-99C96CB232D1}"/>
              </a:ext>
            </a:extLst>
          </p:cNvPr>
          <p:cNvSpPr txBox="1"/>
          <p:nvPr/>
        </p:nvSpPr>
        <p:spPr>
          <a:xfrm>
            <a:off x="520700" y="2814817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cleaned your room?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176078-2AAD-4E8A-B342-7C6A674C28D2}"/>
              </a:ext>
            </a:extLst>
          </p:cNvPr>
          <p:cNvSpPr txBox="1"/>
          <p:nvPr/>
        </p:nvSpPr>
        <p:spPr>
          <a:xfrm>
            <a:off x="520700" y="3382984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taken out the garbage?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F880EBF-3105-4B3A-B82A-9DC848C3A0C5}"/>
              </a:ext>
            </a:extLst>
          </p:cNvPr>
          <p:cNvSpPr txBox="1"/>
          <p:nvPr/>
        </p:nvSpPr>
        <p:spPr>
          <a:xfrm>
            <a:off x="520700" y="4027351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fixed the door?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</p:spTree>
    <p:extLst>
      <p:ext uri="{BB962C8B-B14F-4D97-AF65-F5344CB8AC3E}">
        <p14:creationId xmlns:p14="http://schemas.microsoft.com/office/powerpoint/2010/main" val="18106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F66876-41C4-45F0-BD5A-E0B6C9897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3" t="40634" r="34822" b="28413"/>
          <a:stretch/>
        </p:blipFill>
        <p:spPr>
          <a:xfrm>
            <a:off x="163286" y="563335"/>
            <a:ext cx="8765297" cy="3053444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2C8CCF75-EF2B-4CB0-905A-A885976934E1}"/>
              </a:ext>
            </a:extLst>
          </p:cNvPr>
          <p:cNvCxnSpPr>
            <a:cxnSpLocks/>
          </p:cNvCxnSpPr>
          <p:nvPr/>
        </p:nvCxnSpPr>
        <p:spPr>
          <a:xfrm>
            <a:off x="759840" y="1308042"/>
            <a:ext cx="17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2AC005C9-E353-4EEE-A1E2-E40557D3A714}"/>
              </a:ext>
            </a:extLst>
          </p:cNvPr>
          <p:cNvCxnSpPr>
            <a:cxnSpLocks/>
          </p:cNvCxnSpPr>
          <p:nvPr/>
        </p:nvCxnSpPr>
        <p:spPr>
          <a:xfrm>
            <a:off x="759840" y="1827834"/>
            <a:ext cx="644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570ADBD4-D037-481C-A546-66BDA47E1411}"/>
              </a:ext>
            </a:extLst>
          </p:cNvPr>
          <p:cNvSpPr/>
          <p:nvPr/>
        </p:nvSpPr>
        <p:spPr>
          <a:xfrm>
            <a:off x="955221" y="1926772"/>
            <a:ext cx="74295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1108BE2-6C48-456D-AE07-3C0C709249AB}"/>
              </a:ext>
            </a:extLst>
          </p:cNvPr>
          <p:cNvSpPr/>
          <p:nvPr/>
        </p:nvSpPr>
        <p:spPr>
          <a:xfrm>
            <a:off x="2271031" y="1945135"/>
            <a:ext cx="74295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581437F-379C-457C-95D4-CC823C3EE032}"/>
              </a:ext>
            </a:extLst>
          </p:cNvPr>
          <p:cNvSpPr/>
          <p:nvPr/>
        </p:nvSpPr>
        <p:spPr>
          <a:xfrm>
            <a:off x="3351166" y="1945135"/>
            <a:ext cx="792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8FAD626-ADA6-4CE8-BDCC-0EC57835EDAB}"/>
              </a:ext>
            </a:extLst>
          </p:cNvPr>
          <p:cNvSpPr/>
          <p:nvPr/>
        </p:nvSpPr>
        <p:spPr>
          <a:xfrm>
            <a:off x="4329726" y="1945134"/>
            <a:ext cx="828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0C4D751-F424-41C9-9B02-5E2E6518AA5C}"/>
              </a:ext>
            </a:extLst>
          </p:cNvPr>
          <p:cNvSpPr/>
          <p:nvPr/>
        </p:nvSpPr>
        <p:spPr>
          <a:xfrm>
            <a:off x="5321012" y="1926771"/>
            <a:ext cx="576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ABDF67-FCA0-4E9C-B20C-A501E78FD189}"/>
              </a:ext>
            </a:extLst>
          </p:cNvPr>
          <p:cNvSpPr/>
          <p:nvPr/>
        </p:nvSpPr>
        <p:spPr>
          <a:xfrm>
            <a:off x="5959874" y="1926771"/>
            <a:ext cx="576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C12CBD1-DB8E-4341-9255-DAACB433E777}"/>
              </a:ext>
            </a:extLst>
          </p:cNvPr>
          <p:cNvSpPr/>
          <p:nvPr/>
        </p:nvSpPr>
        <p:spPr>
          <a:xfrm>
            <a:off x="955221" y="2293219"/>
            <a:ext cx="1188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1516B28-7F89-47BC-921D-FB748C9BED21}"/>
              </a:ext>
            </a:extLst>
          </p:cNvPr>
          <p:cNvSpPr/>
          <p:nvPr/>
        </p:nvSpPr>
        <p:spPr>
          <a:xfrm>
            <a:off x="2306507" y="2293219"/>
            <a:ext cx="612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1B6650E-B56E-4CCB-ADE2-0B02991C4486}"/>
              </a:ext>
            </a:extLst>
          </p:cNvPr>
          <p:cNvSpPr/>
          <p:nvPr/>
        </p:nvSpPr>
        <p:spPr>
          <a:xfrm>
            <a:off x="3321167" y="2293218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9C4B7CE-55BA-4FED-BC5E-14DF637ABDC8}"/>
              </a:ext>
            </a:extLst>
          </p:cNvPr>
          <p:cNvSpPr/>
          <p:nvPr/>
        </p:nvSpPr>
        <p:spPr>
          <a:xfrm>
            <a:off x="4338259" y="2293217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FA486D7-2EF6-4938-81F9-5C3EC83BDAE6}"/>
              </a:ext>
            </a:extLst>
          </p:cNvPr>
          <p:cNvSpPr/>
          <p:nvPr/>
        </p:nvSpPr>
        <p:spPr>
          <a:xfrm>
            <a:off x="5312997" y="2293216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4D38121-DF97-401F-890A-1E0C3ACF33E8}"/>
              </a:ext>
            </a:extLst>
          </p:cNvPr>
          <p:cNvSpPr/>
          <p:nvPr/>
        </p:nvSpPr>
        <p:spPr>
          <a:xfrm>
            <a:off x="5978600" y="2297415"/>
            <a:ext cx="864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2BA10B7-1ABE-4C65-846F-93ECCCED03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lientmoji">
            <a:extLst>
              <a:ext uri="{FF2B5EF4-FFF2-40B4-BE49-F238E27FC236}">
                <a16:creationId xmlns:a16="http://schemas.microsoft.com/office/drawing/2014/main" id="{8664958A-2D0B-43FE-95A8-C1FF8B18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83820"/>
            <a:ext cx="1719455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0F74E7-F8FD-4266-B713-47B72004EE34}"/>
              </a:ext>
            </a:extLst>
          </p:cNvPr>
          <p:cNvSpPr txBox="1"/>
          <p:nvPr/>
        </p:nvSpPr>
        <p:spPr>
          <a:xfrm>
            <a:off x="1682687" y="573686"/>
            <a:ext cx="2119693" cy="523220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Gerund =</a:t>
            </a:r>
            <a:endParaRPr lang="ar-SA" sz="2000" dirty="0">
              <a:solidFill>
                <a:srgbClr val="92D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9B9BE9B-C389-42C0-BD3D-6670068D02DD}"/>
              </a:ext>
            </a:extLst>
          </p:cNvPr>
          <p:cNvSpPr txBox="1"/>
          <p:nvPr/>
        </p:nvSpPr>
        <p:spPr>
          <a:xfrm>
            <a:off x="3520251" y="573686"/>
            <a:ext cx="1150809" cy="523220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V-</a:t>
            </a:r>
            <a:r>
              <a:rPr lang="en-US" sz="2800" b="1" dirty="0" err="1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ing</a:t>
            </a:r>
            <a:endParaRPr lang="ar-SA" sz="2000" dirty="0">
              <a:solidFill>
                <a:srgbClr val="92D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E6C159-C9A5-4D08-AA50-ED925068237B}"/>
              </a:ext>
            </a:extLst>
          </p:cNvPr>
          <p:cNvSpPr txBox="1"/>
          <p:nvPr/>
        </p:nvSpPr>
        <p:spPr>
          <a:xfrm>
            <a:off x="2944606" y="1219077"/>
            <a:ext cx="3995037" cy="40011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Arabic Typesetting" panose="03020402040406030203" pitchFamily="66" charset="-78"/>
              </a:rPr>
              <a:t>Use it after the following verbs</a:t>
            </a:r>
          </a:p>
        </p:txBody>
      </p:sp>
      <p:sp>
        <p:nvSpPr>
          <p:cNvPr id="9" name="مربع نص 17">
            <a:extLst>
              <a:ext uri="{FF2B5EF4-FFF2-40B4-BE49-F238E27FC236}">
                <a16:creationId xmlns:a16="http://schemas.microsoft.com/office/drawing/2014/main" id="{3CE2A862-2696-4A16-A761-68A78281FB35}"/>
              </a:ext>
            </a:extLst>
          </p:cNvPr>
          <p:cNvSpPr txBox="1"/>
          <p:nvPr/>
        </p:nvSpPr>
        <p:spPr>
          <a:xfrm>
            <a:off x="1259253" y="4164893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avoid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D3943BD3-628A-47E4-802C-DDD2E5C76B6F}"/>
              </a:ext>
            </a:extLst>
          </p:cNvPr>
          <p:cNvSpPr txBox="1"/>
          <p:nvPr/>
        </p:nvSpPr>
        <p:spPr>
          <a:xfrm>
            <a:off x="1327279" y="3787643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enjoy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3E4AEABC-23E5-468A-B895-FFD7F88FC35A}"/>
              </a:ext>
            </a:extLst>
          </p:cNvPr>
          <p:cNvSpPr txBox="1"/>
          <p:nvPr/>
        </p:nvSpPr>
        <p:spPr>
          <a:xfrm>
            <a:off x="2124647" y="4140098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stop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076E0BBD-7738-4C63-9ED1-2C73BB20F222}"/>
              </a:ext>
            </a:extLst>
          </p:cNvPr>
          <p:cNvSpPr txBox="1"/>
          <p:nvPr/>
        </p:nvSpPr>
        <p:spPr>
          <a:xfrm>
            <a:off x="2356848" y="3893646"/>
            <a:ext cx="110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Give up</a:t>
            </a:r>
            <a:r>
              <a:rPr lang="en-US" sz="20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70D08304-D134-4E58-AB1A-D3F44C80230F}"/>
              </a:ext>
            </a:extLst>
          </p:cNvPr>
          <p:cNvSpPr txBox="1"/>
          <p:nvPr/>
        </p:nvSpPr>
        <p:spPr>
          <a:xfrm>
            <a:off x="3108448" y="4289942"/>
            <a:ext cx="71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hate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مربع نص 17">
            <a:extLst>
              <a:ext uri="{FF2B5EF4-FFF2-40B4-BE49-F238E27FC236}">
                <a16:creationId xmlns:a16="http://schemas.microsoft.com/office/drawing/2014/main" id="{1B32FAA2-8BFD-47C9-8058-E85F334A5CAE}"/>
              </a:ext>
            </a:extLst>
          </p:cNvPr>
          <p:cNvSpPr txBox="1"/>
          <p:nvPr/>
        </p:nvSpPr>
        <p:spPr>
          <a:xfrm>
            <a:off x="3520250" y="3858580"/>
            <a:ext cx="1492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Can’t stand</a:t>
            </a:r>
            <a:endParaRPr lang="en-US" sz="20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772DAFAB-9321-4440-9CA5-EA17F2B13BFA}"/>
              </a:ext>
            </a:extLst>
          </p:cNvPr>
          <p:cNvSpPr txBox="1"/>
          <p:nvPr/>
        </p:nvSpPr>
        <p:spPr>
          <a:xfrm>
            <a:off x="4032951" y="4238834"/>
            <a:ext cx="77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keep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3BE7D1CB-55CD-46F2-B683-066144D08680}"/>
              </a:ext>
            </a:extLst>
          </p:cNvPr>
          <p:cNvSpPr txBox="1"/>
          <p:nvPr/>
        </p:nvSpPr>
        <p:spPr>
          <a:xfrm>
            <a:off x="4815427" y="4091104"/>
            <a:ext cx="1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suggest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75F88127-77F1-437F-87FE-E8224048B27F}"/>
              </a:ext>
            </a:extLst>
          </p:cNvPr>
          <p:cNvSpPr txBox="1"/>
          <p:nvPr/>
        </p:nvSpPr>
        <p:spPr>
          <a:xfrm>
            <a:off x="5296095" y="3824404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finish</a:t>
            </a:r>
            <a:endParaRPr lang="en-US" sz="2000" b="1" dirty="0">
              <a:solidFill>
                <a:srgbClr val="6699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B4DD44B-29A6-454D-9E22-A24979A36A81}"/>
              </a:ext>
            </a:extLst>
          </p:cNvPr>
          <p:cNvSpPr txBox="1"/>
          <p:nvPr/>
        </p:nvSpPr>
        <p:spPr>
          <a:xfrm>
            <a:off x="5765048" y="4259462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miss</a:t>
            </a:r>
            <a:endParaRPr lang="en-US" sz="2000" b="1" dirty="0">
              <a:solidFill>
                <a:srgbClr val="F369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A2FCD3C-620A-405C-8D53-5685CA5B81CB}"/>
              </a:ext>
            </a:extLst>
          </p:cNvPr>
          <p:cNvSpPr txBox="1"/>
          <p:nvPr/>
        </p:nvSpPr>
        <p:spPr>
          <a:xfrm>
            <a:off x="6245716" y="3993681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mind</a:t>
            </a:r>
            <a:endParaRPr lang="en-US" sz="2000" b="1" dirty="0">
              <a:solidFill>
                <a:srgbClr val="AC149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92C9DBC-ED7B-4DDA-A02E-DB9EADAD4771}"/>
              </a:ext>
            </a:extLst>
          </p:cNvPr>
          <p:cNvSpPr txBox="1"/>
          <p:nvPr/>
        </p:nvSpPr>
        <p:spPr>
          <a:xfrm>
            <a:off x="3219605" y="2002938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can’t stand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waiting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in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line.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07F808F-1BF6-489E-B70E-D6D23FE42B46}"/>
              </a:ext>
            </a:extLst>
          </p:cNvPr>
          <p:cNvSpPr txBox="1"/>
          <p:nvPr/>
        </p:nvSpPr>
        <p:spPr>
          <a:xfrm>
            <a:off x="6473708" y="4347485"/>
            <a:ext cx="1004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imagine</a:t>
            </a:r>
            <a:endParaRPr lang="en-US" sz="20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E927DAF-6EA4-471A-A03F-664972154AA2}"/>
              </a:ext>
            </a:extLst>
          </p:cNvPr>
          <p:cNvSpPr txBox="1"/>
          <p:nvPr/>
        </p:nvSpPr>
        <p:spPr>
          <a:xfrm>
            <a:off x="3219605" y="2423201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He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avoided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talking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to her.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7A74182-6A41-4653-993F-A0C2D0EA5657}"/>
              </a:ext>
            </a:extLst>
          </p:cNvPr>
          <p:cNvSpPr txBox="1"/>
          <p:nvPr/>
        </p:nvSpPr>
        <p:spPr>
          <a:xfrm>
            <a:off x="3219604" y="2810005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finished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doing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his homework.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33AC8B-FDDF-43A8-A568-131B01024F8B}"/>
              </a:ext>
            </a:extLst>
          </p:cNvPr>
          <p:cNvSpPr txBox="1"/>
          <p:nvPr/>
        </p:nvSpPr>
        <p:spPr>
          <a:xfrm>
            <a:off x="3225264" y="3190880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enjoy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playing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football.</a:t>
            </a:r>
            <a:endParaRPr lang="ar-SA" sz="1200" dirty="0">
              <a:solidFill>
                <a:srgbClr val="AC1496"/>
              </a:solidFill>
            </a:endParaRPr>
          </a:p>
        </p:txBody>
      </p:sp>
      <p:pic>
        <p:nvPicPr>
          <p:cNvPr id="1026" name="Picture 2" descr="نتيجة الصورة لـ can't stand waiting in line picart">
            <a:extLst>
              <a:ext uri="{FF2B5EF4-FFF2-40B4-BE49-F238E27FC236}">
                <a16:creationId xmlns:a16="http://schemas.microsoft.com/office/drawing/2014/main" id="{BA84EC77-5C5A-4965-90A6-BC75291F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41" y="1730088"/>
            <a:ext cx="2133939" cy="4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الصورة لـ avoid talking to her clipart">
            <a:extLst>
              <a:ext uri="{FF2B5EF4-FFF2-40B4-BE49-F238E27FC236}">
                <a16:creationId xmlns:a16="http://schemas.microsoft.com/office/drawing/2014/main" id="{14CC5034-B9AB-4FB7-AE70-9AC0ADE8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52" y="2151826"/>
            <a:ext cx="1522306" cy="6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الصورة لـ finished doing his homework clipart">
            <a:extLst>
              <a:ext uri="{FF2B5EF4-FFF2-40B4-BE49-F238E27FC236}">
                <a16:creationId xmlns:a16="http://schemas.microsoft.com/office/drawing/2014/main" id="{8CC9FE26-D21D-4B0D-A770-E4F6A4F8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23" y="2635867"/>
            <a:ext cx="1317735" cy="6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الصورة لـ playing football clipart">
            <a:extLst>
              <a:ext uri="{FF2B5EF4-FFF2-40B4-BE49-F238E27FC236}">
                <a16:creationId xmlns:a16="http://schemas.microsoft.com/office/drawing/2014/main" id="{08F9572C-8039-450B-879B-40387C1F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00" y="3100729"/>
            <a:ext cx="966640" cy="7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69136E-6 L 0.00018 -0.360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709 L 0.25955 -0.3487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679E-6 L -0.19305 -0.1941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5802E-6 L 0.21806 -0.1228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3" grpId="0"/>
      <p:bldP spid="14" grpId="0"/>
      <p:bldP spid="14" grpId="1"/>
      <p:bldP spid="14" grpId="2"/>
      <p:bldP spid="15" grpId="0"/>
      <p:bldP spid="16" grpId="0"/>
      <p:bldP spid="17" grpId="0"/>
      <p:bldP spid="17" grpId="1"/>
      <p:bldP spid="17" grpId="2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CBD7AC5A-2A8F-4250-A18D-469CD0CA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39" y="144780"/>
            <a:ext cx="2717307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3879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https://www.liveworksheets.com/1-jx1776130ff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50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A75465-156D-4711-988E-7E75DCCF05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3" y="710291"/>
            <a:ext cx="8817433" cy="289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A3F5D-B62C-46C7-9C47-05F52A01C628}"/>
              </a:ext>
            </a:extLst>
          </p:cNvPr>
          <p:cNvSpPr txBox="1"/>
          <p:nvPr/>
        </p:nvSpPr>
        <p:spPr>
          <a:xfrm>
            <a:off x="4262470" y="164096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She can’t stand cleaning the house.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67D3B-817D-4748-9DEE-5F5C51032BA6}"/>
              </a:ext>
            </a:extLst>
          </p:cNvPr>
          <p:cNvSpPr txBox="1"/>
          <p:nvPr/>
        </p:nvSpPr>
        <p:spPr>
          <a:xfrm>
            <a:off x="4269729" y="1938508"/>
            <a:ext cx="547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Our grandparents enjoyed living in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C8101-EE3D-4CF4-A89D-60430F497CCF}"/>
              </a:ext>
            </a:extLst>
          </p:cNvPr>
          <p:cNvSpPr txBox="1"/>
          <p:nvPr/>
        </p:nvSpPr>
        <p:spPr>
          <a:xfrm>
            <a:off x="4276987" y="2207020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The children hated sharing their ice cream.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C0862-1A56-4E1D-99CA-29C30641B8E0}"/>
              </a:ext>
            </a:extLst>
          </p:cNvPr>
          <p:cNvSpPr txBox="1"/>
          <p:nvPr/>
        </p:nvSpPr>
        <p:spPr>
          <a:xfrm>
            <a:off x="4284247" y="251907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We missed eating Mom’s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03CC6-5FEF-420F-9BB3-547C6D5B45DA}"/>
              </a:ext>
            </a:extLst>
          </p:cNvPr>
          <p:cNvSpPr txBox="1"/>
          <p:nvPr/>
        </p:nvSpPr>
        <p:spPr>
          <a:xfrm>
            <a:off x="4291507" y="278758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My sister has to stop using my toothpaste.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A33FC-EBDE-42BD-9E00-04AF53B7C290}"/>
              </a:ext>
            </a:extLst>
          </p:cNvPr>
          <p:cNvSpPr txBox="1"/>
          <p:nvPr/>
        </p:nvSpPr>
        <p:spPr>
          <a:xfrm>
            <a:off x="4284253" y="3085126"/>
            <a:ext cx="547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The workers have finished painting the house.</a:t>
            </a:r>
          </a:p>
        </p:txBody>
      </p:sp>
    </p:spTree>
    <p:extLst>
      <p:ext uri="{BB962C8B-B14F-4D97-AF65-F5344CB8AC3E}">
        <p14:creationId xmlns:p14="http://schemas.microsoft.com/office/powerpoint/2010/main" val="23642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099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EE3C856-308D-437B-907E-E9700D9FCB87}"/>
              </a:ext>
            </a:extLst>
          </p:cNvPr>
          <p:cNvSpPr txBox="1"/>
          <p:nvPr/>
        </p:nvSpPr>
        <p:spPr>
          <a:xfrm>
            <a:off x="470623" y="330578"/>
            <a:ext cx="5612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You don’t need magic to change the world and make your country better, just keep changing.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Keep improving yourself.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Avoid listening to negative people.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Keep trying and never give up.</a:t>
            </a:r>
          </a:p>
        </p:txBody>
      </p:sp>
      <p:pic>
        <p:nvPicPr>
          <p:cNvPr id="2050" name="Picture 2" descr="نتيجة الصورة لـ saudi arabia vision">
            <a:extLst>
              <a:ext uri="{FF2B5EF4-FFF2-40B4-BE49-F238E27FC236}">
                <a16:creationId xmlns:a16="http://schemas.microsoft.com/office/drawing/2014/main" id="{54CD9538-D938-4669-B2D7-A3CCE799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4" y="2705101"/>
            <a:ext cx="5394046" cy="18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F3CA406-781A-433F-B1BC-4CF757C424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52D754-609B-4858-9E2E-88941E8E7C4C}"/>
              </a:ext>
            </a:extLst>
          </p:cNvPr>
          <p:cNvSpPr/>
          <p:nvPr/>
        </p:nvSpPr>
        <p:spPr>
          <a:xfrm>
            <a:off x="1125107" y="567302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F5A68B9-6581-4C7A-9B72-2773FE1F5C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B11013-6C1F-4EFE-BA0F-5F9649266A86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AC0EDE3-C844-4BD9-8CEF-3C0120CEF8C3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8D484B-E893-49AD-80E1-C0E8B1F1E2D2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E422D49-1019-4227-AE4B-23A5BB654BE9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9721D70-816B-4A84-A60F-021FA66FB8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D713885-90C2-4AD6-9A0F-754AADCAD86D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BE0D6F-7E94-4E3E-8A87-3EFAF615E165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Page29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4532497" y="111098"/>
            <a:ext cx="2161825" cy="2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210751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8714" y="3652388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زر الإجراء: &quot;الانتقال للأمام&quot; أو &quot;التالي&quot; 34">
            <a:hlinkClick r:id="rId25" highlightClick="1"/>
            <a:extLst>
              <a:ext uri="{FF2B5EF4-FFF2-40B4-BE49-F238E27FC236}">
                <a16:creationId xmlns:a16="http://schemas.microsoft.com/office/drawing/2014/main" id="{FB5F5A00-B4A2-4C06-BD4C-CE5EB4B5DB7B}"/>
              </a:ext>
            </a:extLst>
          </p:cNvPr>
          <p:cNvSpPr/>
          <p:nvPr/>
        </p:nvSpPr>
        <p:spPr>
          <a:xfrm>
            <a:off x="1909116" y="1461989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Picture 8" descr="مشاهدة صورة المصدر">
            <a:extLst>
              <a:ext uri="{FF2B5EF4-FFF2-40B4-BE49-F238E27FC236}">
                <a16:creationId xmlns:a16="http://schemas.microsoft.com/office/drawing/2014/main" id="{A6FC8A9C-819E-4F87-B5B4-755E7318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9" y="1673473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D47D-6AF3-48A9-A9CA-0A470C07E8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5"/>
            <a:ext cx="709850" cy="95663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4B3518-FC05-44C1-BC5E-62DCCB6EF8A7}"/>
              </a:ext>
            </a:extLst>
          </p:cNvPr>
          <p:cNvSpPr/>
          <p:nvPr/>
        </p:nvSpPr>
        <p:spPr>
          <a:xfrm>
            <a:off x="1006395" y="3026675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hlinkClick r:id="rId25"/>
              </a:rPr>
              <a:t>https://wordwall.net/resource/11419090</a:t>
            </a:r>
            <a:endParaRPr lang="en-US" dirty="0"/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1" y="220274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69225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Sunday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16/7/1442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6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DDE903-948C-4267-82E7-31B23A50708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82864" y="1770293"/>
            <a:ext cx="5953477" cy="983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sentences using the present perfect tense.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gerund after certain verbs. 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69729A-C78E-4603-8636-BE94419964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7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2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start with a game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099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4" y="189804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5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1" y="3577373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1081144" y="3250510"/>
            <a:ext cx="3108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0"/>
              </a:rPr>
              <a:t>https://wordwall.net/resource/676133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510BD72F-FF23-4ED6-BC28-245F0CEC66C6}"/>
              </a:ext>
            </a:extLst>
          </p:cNvPr>
          <p:cNvSpPr/>
          <p:nvPr/>
        </p:nvSpPr>
        <p:spPr>
          <a:xfrm>
            <a:off x="5676901" y="2169172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cs typeface="+mj-cs"/>
              </a:rPr>
              <a:t>Try to classify the verbs in a minute</a:t>
            </a:r>
            <a:endParaRPr lang="ar-SA" b="1" dirty="0">
              <a:cs typeface="+mj-cs"/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0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44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458347A-C868-4C1C-A4E2-7828002FBF1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942" y="884390"/>
            <a:ext cx="2154107" cy="272754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3FA23EB-7144-404A-8E4D-865B824AC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1D970F-E7C1-410A-AF00-378127A48E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6" t="21630" r="2833" b="17037"/>
          <a:stretch/>
        </p:blipFill>
        <p:spPr>
          <a:xfrm>
            <a:off x="156208" y="259080"/>
            <a:ext cx="8804911" cy="4091940"/>
          </a:xfrm>
          <a:prstGeom prst="rect">
            <a:avLst/>
          </a:prstGeom>
        </p:spPr>
      </p:pic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31565056-6DF7-433D-8BB4-19B0BA2125C4}"/>
              </a:ext>
            </a:extLst>
          </p:cNvPr>
          <p:cNvCxnSpPr>
            <a:cxnSpLocks/>
          </p:cNvCxnSpPr>
          <p:nvPr/>
        </p:nvCxnSpPr>
        <p:spPr>
          <a:xfrm>
            <a:off x="670033" y="2279592"/>
            <a:ext cx="234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D9EE823C-18B2-4D38-8734-92EFAF045CB3}"/>
              </a:ext>
            </a:extLst>
          </p:cNvPr>
          <p:cNvCxnSpPr>
            <a:cxnSpLocks/>
          </p:cNvCxnSpPr>
          <p:nvPr/>
        </p:nvCxnSpPr>
        <p:spPr>
          <a:xfrm>
            <a:off x="670033" y="2652972"/>
            <a:ext cx="41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</TotalTime>
  <Words>764</Words>
  <Application>Microsoft Office PowerPoint</Application>
  <PresentationFormat>عرض على الشاشة (16:9)</PresentationFormat>
  <Paragraphs>181</Paragraphs>
  <Slides>31</Slides>
  <Notes>30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8" baseType="lpstr">
      <vt:lpstr>Bell MT</vt:lpstr>
      <vt:lpstr>Comic Sans MS</vt:lpstr>
      <vt:lpstr>Arabic Typesetting</vt:lpstr>
      <vt:lpstr>Playfair Display</vt:lpstr>
      <vt:lpstr>Wingdings</vt:lpstr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301</cp:revision>
  <dcterms:modified xsi:type="dcterms:W3CDTF">2021-02-28T23:35:16Z</dcterms:modified>
</cp:coreProperties>
</file>