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1150" r:id="rId2"/>
    <p:sldId id="258" r:id="rId3"/>
    <p:sldId id="1166" r:id="rId4"/>
    <p:sldId id="1162" r:id="rId5"/>
    <p:sldId id="1295" r:id="rId6"/>
    <p:sldId id="1163" r:id="rId7"/>
    <p:sldId id="1165" r:id="rId8"/>
    <p:sldId id="1273" r:id="rId9"/>
    <p:sldId id="1168" r:id="rId10"/>
    <p:sldId id="1239" r:id="rId11"/>
    <p:sldId id="1279" r:id="rId12"/>
    <p:sldId id="1280" r:id="rId13"/>
    <p:sldId id="1283" r:id="rId14"/>
    <p:sldId id="1285" r:id="rId15"/>
    <p:sldId id="1281" r:id="rId16"/>
    <p:sldId id="1282" r:id="rId17"/>
    <p:sldId id="1243" r:id="rId18"/>
    <p:sldId id="1284" r:id="rId19"/>
    <p:sldId id="1286" r:id="rId20"/>
    <p:sldId id="1287" r:id="rId21"/>
    <p:sldId id="1288" r:id="rId22"/>
    <p:sldId id="1186" r:id="rId23"/>
    <p:sldId id="1289" r:id="rId24"/>
    <p:sldId id="1292" r:id="rId25"/>
    <p:sldId id="1290" r:id="rId26"/>
    <p:sldId id="1291" r:id="rId27"/>
    <p:sldId id="1293" r:id="rId28"/>
    <p:sldId id="1175" r:id="rId29"/>
    <p:sldId id="1176" r:id="rId30"/>
    <p:sldId id="1189" r:id="rId31"/>
    <p:sldId id="1190" r:id="rId32"/>
    <p:sldId id="1191" r:id="rId33"/>
    <p:sldId id="1192" r:id="rId34"/>
    <p:sldId id="1193" r:id="rId35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7"/>
      <p:bold r:id="rId38"/>
      <p: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  <p:embeddedFont>
      <p:font typeface="Playfair Display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496"/>
    <a:srgbClr val="F369CC"/>
    <a:srgbClr val="6699FF"/>
    <a:srgbClr val="FBFBFB"/>
    <a:srgbClr val="FFFFFF"/>
    <a:srgbClr val="8D4371"/>
    <a:srgbClr val="FF8989"/>
    <a:srgbClr val="A620B0"/>
    <a:srgbClr val="FFCCCC"/>
    <a:srgbClr val="9A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نمط متوسط 4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8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آهات مكتومة" userId="35531ba1d56b027a" providerId="LiveId" clId="{954C10B7-45CA-4FD0-9817-394F106B47B6}"/>
    <pc:docChg chg="undo redo custSel addSld delSld modSld sldOrd modShowInfo">
      <pc:chgData name="آهات مكتومة" userId="35531ba1d56b027a" providerId="LiveId" clId="{954C10B7-45CA-4FD0-9817-394F106B47B6}" dt="2021-02-27T17:38:35.431" v="3842" actId="47"/>
      <pc:docMkLst>
        <pc:docMk/>
      </pc:docMkLst>
      <pc:sldChg chg="modSp mod">
        <pc:chgData name="آهات مكتومة" userId="35531ba1d56b027a" providerId="LiveId" clId="{954C10B7-45CA-4FD0-9817-394F106B47B6}" dt="2021-02-25T09:38:01.627" v="114" actId="20577"/>
        <pc:sldMkLst>
          <pc:docMk/>
          <pc:sldMk cId="623550138" sldId="1163"/>
        </pc:sldMkLst>
        <pc:spChg chg="mod">
          <ac:chgData name="آهات مكتومة" userId="35531ba1d56b027a" providerId="LiveId" clId="{954C10B7-45CA-4FD0-9817-394F106B47B6}" dt="2021-02-25T09:38:01.627" v="114" actId="20577"/>
          <ac:spMkLst>
            <pc:docMk/>
            <pc:sldMk cId="623550138" sldId="1163"/>
            <ac:spMk id="26" creationId="{19387123-160F-4B53-9075-23B4A65BC429}"/>
          </ac:spMkLst>
        </pc:spChg>
      </pc:sldChg>
      <pc:sldChg chg="del">
        <pc:chgData name="آهات مكتومة" userId="35531ba1d56b027a" providerId="LiveId" clId="{954C10B7-45CA-4FD0-9817-394F106B47B6}" dt="2021-02-27T17:19:59.845" v="3807" actId="47"/>
        <pc:sldMkLst>
          <pc:docMk/>
          <pc:sldMk cId="3870542238" sldId="1164"/>
        </pc:sldMkLst>
      </pc:sldChg>
      <pc:sldChg chg="modSp mod modAnim">
        <pc:chgData name="آهات مكتومة" userId="35531ba1d56b027a" providerId="LiveId" clId="{954C10B7-45CA-4FD0-9817-394F106B47B6}" dt="2021-02-25T09:37:28.593" v="85" actId="20577"/>
        <pc:sldMkLst>
          <pc:docMk/>
          <pc:sldMk cId="2094959349" sldId="1165"/>
        </pc:sldMkLst>
        <pc:spChg chg="mod">
          <ac:chgData name="آهات مكتومة" userId="35531ba1d56b027a" providerId="LiveId" clId="{954C10B7-45CA-4FD0-9817-394F106B47B6}" dt="2021-02-25T09:37:28.593" v="85" actId="20577"/>
          <ac:spMkLst>
            <pc:docMk/>
            <pc:sldMk cId="2094959349" sldId="1165"/>
            <ac:spMk id="25" creationId="{C989422C-E754-4E43-8AAD-B57BA5C2F455}"/>
          </ac:spMkLst>
        </pc:spChg>
      </pc:sldChg>
      <pc:sldChg chg="addSp delSp modSp mod">
        <pc:chgData name="آهات مكتومة" userId="35531ba1d56b027a" providerId="LiveId" clId="{954C10B7-45CA-4FD0-9817-394F106B47B6}" dt="2021-02-25T10:05:03.675" v="262" actId="20577"/>
        <pc:sldMkLst>
          <pc:docMk/>
          <pc:sldMk cId="793842976" sldId="1168"/>
        </pc:sldMkLst>
        <pc:spChg chg="mod">
          <ac:chgData name="آهات مكتومة" userId="35531ba1d56b027a" providerId="LiveId" clId="{954C10B7-45CA-4FD0-9817-394F106B47B6}" dt="2021-02-25T10:05:03.675" v="262" actId="20577"/>
          <ac:spMkLst>
            <pc:docMk/>
            <pc:sldMk cId="793842976" sldId="1168"/>
            <ac:spMk id="18" creationId="{F63FF509-1E46-4230-9EED-537542488042}"/>
          </ac:spMkLst>
        </pc:spChg>
        <pc:picChg chg="del">
          <ac:chgData name="آهات مكتومة" userId="35531ba1d56b027a" providerId="LiveId" clId="{954C10B7-45CA-4FD0-9817-394F106B47B6}" dt="2021-02-25T10:04:34.032" v="251" actId="478"/>
          <ac:picMkLst>
            <pc:docMk/>
            <pc:sldMk cId="793842976" sldId="1168"/>
            <ac:picMk id="3" creationId="{BB5AA710-F79E-4631-AC62-2C2FC7431DA0}"/>
          </ac:picMkLst>
        </pc:picChg>
        <pc:picChg chg="add mod modCrop">
          <ac:chgData name="آهات مكتومة" userId="35531ba1d56b027a" providerId="LiveId" clId="{954C10B7-45CA-4FD0-9817-394F106B47B6}" dt="2021-02-25T10:04:59.419" v="258" actId="1076"/>
          <ac:picMkLst>
            <pc:docMk/>
            <pc:sldMk cId="793842976" sldId="1168"/>
            <ac:picMk id="4" creationId="{7458347A-C868-4C1C-A4E2-7828002FBF12}"/>
          </ac:picMkLst>
        </pc:picChg>
      </pc:sldChg>
      <pc:sldChg chg="modSp mod">
        <pc:chgData name="آهات مكتومة" userId="35531ba1d56b027a" providerId="LiveId" clId="{954C10B7-45CA-4FD0-9817-394F106B47B6}" dt="2021-02-27T17:33:48.589" v="3817" actId="20577"/>
        <pc:sldMkLst>
          <pc:docMk/>
          <pc:sldMk cId="3042700031" sldId="1175"/>
        </pc:sldMkLst>
        <pc:spChg chg="mod">
          <ac:chgData name="آهات مكتومة" userId="35531ba1d56b027a" providerId="LiveId" clId="{954C10B7-45CA-4FD0-9817-394F106B47B6}" dt="2021-02-27T17:33:48.589" v="3817" actId="20577"/>
          <ac:spMkLst>
            <pc:docMk/>
            <pc:sldMk cId="3042700031" sldId="1175"/>
            <ac:spMk id="2" creationId="{3152D754-609B-4858-9E2E-88941E8E7C4C}"/>
          </ac:spMkLst>
        </pc:spChg>
      </pc:sldChg>
      <pc:sldChg chg="modSp mod">
        <pc:chgData name="آهات مكتومة" userId="35531ba1d56b027a" providerId="LiveId" clId="{954C10B7-45CA-4FD0-9817-394F106B47B6}" dt="2021-02-27T17:33:52.611" v="3821" actId="20577"/>
        <pc:sldMkLst>
          <pc:docMk/>
          <pc:sldMk cId="3994975331" sldId="1176"/>
        </pc:sldMkLst>
        <pc:spChg chg="mod">
          <ac:chgData name="آهات مكتومة" userId="35531ba1d56b027a" providerId="LiveId" clId="{954C10B7-45CA-4FD0-9817-394F106B47B6}" dt="2021-02-27T17:33:52.611" v="3821" actId="20577"/>
          <ac:spMkLst>
            <pc:docMk/>
            <pc:sldMk cId="3994975331" sldId="1176"/>
            <ac:spMk id="15" creationId="{4DB11013-6C1F-4EFE-BA0F-5F9649266A86}"/>
          </ac:spMkLst>
        </pc:spChg>
      </pc:sldChg>
      <pc:sldChg chg="addSp delSp modSp mod">
        <pc:chgData name="آهات مكتومة" userId="35531ba1d56b027a" providerId="LiveId" clId="{954C10B7-45CA-4FD0-9817-394F106B47B6}" dt="2021-02-25T10:05:59.322" v="276" actId="14100"/>
        <pc:sldMkLst>
          <pc:docMk/>
          <pc:sldMk cId="4069319334" sldId="1186"/>
        </pc:sldMkLst>
        <pc:spChg chg="mod">
          <ac:chgData name="آهات مكتومة" userId="35531ba1d56b027a" providerId="LiveId" clId="{954C10B7-45CA-4FD0-9817-394F106B47B6}" dt="2021-02-25T10:05:15.799" v="266" actId="20577"/>
          <ac:spMkLst>
            <pc:docMk/>
            <pc:sldMk cId="4069319334" sldId="1186"/>
            <ac:spMk id="18" creationId="{F63FF509-1E46-4230-9EED-537542488042}"/>
          </ac:spMkLst>
        </pc:spChg>
        <pc:picChg chg="add mod modCrop">
          <ac:chgData name="آهات مكتومة" userId="35531ba1d56b027a" providerId="LiveId" clId="{954C10B7-45CA-4FD0-9817-394F106B47B6}" dt="2021-02-25T10:05:59.322" v="276" actId="14100"/>
          <ac:picMkLst>
            <pc:docMk/>
            <pc:sldMk cId="4069319334" sldId="1186"/>
            <ac:picMk id="3" creationId="{ABE9F252-D732-4C1E-A3E7-7556FFC6DFB5}"/>
          </ac:picMkLst>
        </pc:picChg>
        <pc:picChg chg="del">
          <ac:chgData name="آهات مكتومة" userId="35531ba1d56b027a" providerId="LiveId" clId="{954C10B7-45CA-4FD0-9817-394F106B47B6}" dt="2021-02-25T10:05:18.166" v="267" actId="478"/>
          <ac:picMkLst>
            <pc:docMk/>
            <pc:sldMk cId="4069319334" sldId="1186"/>
            <ac:picMk id="4" creationId="{A5D0CC4E-9D12-4FF3-8745-9F1DAD699DF3}"/>
          </ac:picMkLst>
        </pc:picChg>
      </pc:sldChg>
      <pc:sldChg chg="modSp mod">
        <pc:chgData name="آهات مكتومة" userId="35531ba1d56b027a" providerId="LiveId" clId="{954C10B7-45CA-4FD0-9817-394F106B47B6}" dt="2021-02-27T17:33:58.727" v="3825" actId="20577"/>
        <pc:sldMkLst>
          <pc:docMk/>
          <pc:sldMk cId="1858532310" sldId="1189"/>
        </pc:sldMkLst>
        <pc:spChg chg="mod">
          <ac:chgData name="آهات مكتومة" userId="35531ba1d56b027a" providerId="LiveId" clId="{954C10B7-45CA-4FD0-9817-394F106B47B6}" dt="2021-02-27T17:33:58.727" v="3825" actId="20577"/>
          <ac:spMkLst>
            <pc:docMk/>
            <pc:sldMk cId="1858532310" sldId="1189"/>
            <ac:spMk id="15" creationId="{9AC0EDE3-C844-4BD9-8CEF-3C0120CEF8C3}"/>
          </ac:spMkLst>
        </pc:spChg>
      </pc:sldChg>
      <pc:sldChg chg="modSp mod">
        <pc:chgData name="آهات مكتومة" userId="35531ba1d56b027a" providerId="LiveId" clId="{954C10B7-45CA-4FD0-9817-394F106B47B6}" dt="2021-02-27T17:34:03.745" v="3829" actId="20577"/>
        <pc:sldMkLst>
          <pc:docMk/>
          <pc:sldMk cId="3575841307" sldId="1190"/>
        </pc:sldMkLst>
        <pc:spChg chg="mod">
          <ac:chgData name="آهات مكتومة" userId="35531ba1d56b027a" providerId="LiveId" clId="{954C10B7-45CA-4FD0-9817-394F106B47B6}" dt="2021-02-27T17:34:03.745" v="3829" actId="20577"/>
          <ac:spMkLst>
            <pc:docMk/>
            <pc:sldMk cId="3575841307" sldId="1190"/>
            <ac:spMk id="15" creationId="{438D484B-E893-49AD-80E1-C0E8B1F1E2D2}"/>
          </ac:spMkLst>
        </pc:spChg>
      </pc:sldChg>
      <pc:sldChg chg="modSp mod">
        <pc:chgData name="آهات مكتومة" userId="35531ba1d56b027a" providerId="LiveId" clId="{954C10B7-45CA-4FD0-9817-394F106B47B6}" dt="2021-02-27T17:34:09.349" v="3833" actId="20577"/>
        <pc:sldMkLst>
          <pc:docMk/>
          <pc:sldMk cId="3690115937" sldId="1191"/>
        </pc:sldMkLst>
        <pc:spChg chg="mod">
          <ac:chgData name="آهات مكتومة" userId="35531ba1d56b027a" providerId="LiveId" clId="{954C10B7-45CA-4FD0-9817-394F106B47B6}" dt="2021-02-27T17:34:09.349" v="3833" actId="20577"/>
          <ac:spMkLst>
            <pc:docMk/>
            <pc:sldMk cId="3690115937" sldId="1191"/>
            <ac:spMk id="15" creationId="{6E422D49-1019-4227-AE4B-23A5BB654BE9}"/>
          </ac:spMkLst>
        </pc:spChg>
      </pc:sldChg>
      <pc:sldChg chg="modSp mod">
        <pc:chgData name="آهات مكتومة" userId="35531ba1d56b027a" providerId="LiveId" clId="{954C10B7-45CA-4FD0-9817-394F106B47B6}" dt="2021-02-27T17:34:13.968" v="3837" actId="20577"/>
        <pc:sldMkLst>
          <pc:docMk/>
          <pc:sldMk cId="911161945" sldId="1192"/>
        </pc:sldMkLst>
        <pc:spChg chg="mod">
          <ac:chgData name="آهات مكتومة" userId="35531ba1d56b027a" providerId="LiveId" clId="{954C10B7-45CA-4FD0-9817-394F106B47B6}" dt="2021-02-27T17:34:13.968" v="3837" actId="20577"/>
          <ac:spMkLst>
            <pc:docMk/>
            <pc:sldMk cId="911161945" sldId="1192"/>
            <ac:spMk id="15" creationId="{6D713885-90C2-4AD6-9A0F-754AADCAD86D}"/>
          </ac:spMkLst>
        </pc:spChg>
      </pc:sldChg>
      <pc:sldChg chg="modSp mod">
        <pc:chgData name="آهات مكتومة" userId="35531ba1d56b027a" providerId="LiveId" clId="{954C10B7-45CA-4FD0-9817-394F106B47B6}" dt="2021-02-27T17:34:20.501" v="3841" actId="20577"/>
        <pc:sldMkLst>
          <pc:docMk/>
          <pc:sldMk cId="836435197" sldId="1193"/>
        </pc:sldMkLst>
        <pc:spChg chg="mod">
          <ac:chgData name="آهات مكتومة" userId="35531ba1d56b027a" providerId="LiveId" clId="{954C10B7-45CA-4FD0-9817-394F106B47B6}" dt="2021-02-27T17:34:20.501" v="3841" actId="20577"/>
          <ac:spMkLst>
            <pc:docMk/>
            <pc:sldMk cId="836435197" sldId="1193"/>
            <ac:spMk id="15" creationId="{9EBE0D6F-7E94-4E3E-8A87-3EFAF615E165}"/>
          </ac:spMkLst>
        </pc:spChg>
      </pc:sldChg>
      <pc:sldChg chg="del ord">
        <pc:chgData name="آهات مكتومة" userId="35531ba1d56b027a" providerId="LiveId" clId="{954C10B7-45CA-4FD0-9817-394F106B47B6}" dt="2021-02-27T17:30:31.020" v="3813" actId="47"/>
        <pc:sldMkLst>
          <pc:docMk/>
          <pc:sldMk cId="182375122" sldId="1236"/>
        </pc:sldMkLst>
      </pc:sldChg>
      <pc:sldChg chg="addSp delSp modSp mod delAnim modAnim">
        <pc:chgData name="آهات مكتومة" userId="35531ba1d56b027a" providerId="LiveId" clId="{954C10B7-45CA-4FD0-9817-394F106B47B6}" dt="2021-02-25T10:12:01.850" v="429" actId="1035"/>
        <pc:sldMkLst>
          <pc:docMk/>
          <pc:sldMk cId="1202344002" sldId="1239"/>
        </pc:sldMkLst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1" creationId="{9F9EC179-E4C9-4A83-B017-119CBA060519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2" creationId="{00998B6B-26EA-44B1-8150-19658D983964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3" creationId="{13692FE5-738D-4208-933C-1D65E76D3BCE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4" creationId="{C5254E4F-8FFE-40F3-8B06-F59049E1D505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5" creationId="{9BAE50ED-74BB-4A75-9206-0114CA02E898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6" creationId="{EDB0215A-FFDB-424E-8A32-96C16E19B0CC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17" creationId="{698EEF83-0DE7-4235-882E-BD04EB777B83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0" creationId="{BF2BD733-5594-46D9-BD6D-C2D0ED4CDC1F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1" creationId="{38F7AB46-A760-475D-BF02-8CF191353EDC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2" creationId="{8FCB5962-2771-40B9-BE89-C22ACA0A2FB6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3" creationId="{2F2CAA9A-D1CD-4F06-8681-A05C8E5AE02B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4" creationId="{87AE5343-B0FC-4310-AFDA-978B27279BAC}"/>
          </ac:spMkLst>
        </pc:spChg>
        <pc:spChg chg="del">
          <ac:chgData name="آهات مكتومة" userId="35531ba1d56b027a" providerId="LiveId" clId="{954C10B7-45CA-4FD0-9817-394F106B47B6}" dt="2021-02-25T10:08:37.413" v="317" actId="478"/>
          <ac:spMkLst>
            <pc:docMk/>
            <pc:sldMk cId="1202344002" sldId="1239"/>
            <ac:spMk id="25" creationId="{2D066726-EDC3-4AA8-A385-D4715175C041}"/>
          </ac:spMkLst>
        </pc:spChg>
        <pc:spChg chg="add del mod">
          <ac:chgData name="آهات مكتومة" userId="35531ba1d56b027a" providerId="LiveId" clId="{954C10B7-45CA-4FD0-9817-394F106B47B6}" dt="2021-02-25T10:08:18.954" v="316" actId="478"/>
          <ac:spMkLst>
            <pc:docMk/>
            <pc:sldMk cId="1202344002" sldId="1239"/>
            <ac:spMk id="26" creationId="{C2A701E3-8FBA-42FF-9BBD-5732548827C3}"/>
          </ac:spMkLst>
        </pc:spChg>
        <pc:spChg chg="add del mod">
          <ac:chgData name="آهات مكتومة" userId="35531ba1d56b027a" providerId="LiveId" clId="{954C10B7-45CA-4FD0-9817-394F106B47B6}" dt="2021-02-25T10:08:18.954" v="316" actId="478"/>
          <ac:spMkLst>
            <pc:docMk/>
            <pc:sldMk cId="1202344002" sldId="1239"/>
            <ac:spMk id="27" creationId="{4C01D72A-EFDC-4E37-A742-8FDBBBD44FBD}"/>
          </ac:spMkLst>
        </pc:spChg>
        <pc:spChg chg="add del mod">
          <ac:chgData name="آهات مكتومة" userId="35531ba1d56b027a" providerId="LiveId" clId="{954C10B7-45CA-4FD0-9817-394F106B47B6}" dt="2021-02-25T10:08:18.954" v="316" actId="478"/>
          <ac:spMkLst>
            <pc:docMk/>
            <pc:sldMk cId="1202344002" sldId="1239"/>
            <ac:spMk id="28" creationId="{1C949349-7602-4B1D-BF1B-B8F04231B0EA}"/>
          </ac:spMkLst>
        </pc:spChg>
        <pc:picChg chg="add mod modCrop">
          <ac:chgData name="آهات مكتومة" userId="35531ba1d56b027a" providerId="LiveId" clId="{954C10B7-45CA-4FD0-9817-394F106B47B6}" dt="2021-02-25T10:09:59.274" v="342" actId="1035"/>
          <ac:picMkLst>
            <pc:docMk/>
            <pc:sldMk cId="1202344002" sldId="1239"/>
            <ac:picMk id="3" creationId="{9B1D970F-E7C1-410A-AF00-378127A48E80}"/>
          </ac:picMkLst>
        </pc:picChg>
        <pc:picChg chg="del">
          <ac:chgData name="آهات مكتومة" userId="35531ba1d56b027a" providerId="LiveId" clId="{954C10B7-45CA-4FD0-9817-394F106B47B6}" dt="2021-02-25T10:06:45.365" v="285" actId="478"/>
          <ac:picMkLst>
            <pc:docMk/>
            <pc:sldMk cId="1202344002" sldId="1239"/>
            <ac:picMk id="10" creationId="{9828DAE9-D3CF-428B-AFAD-60AE919A7D55}"/>
          </ac:picMkLst>
        </pc:picChg>
        <pc:picChg chg="add del mod ord modCrop">
          <ac:chgData name="آهات مكتومة" userId="35531ba1d56b027a" providerId="LiveId" clId="{954C10B7-45CA-4FD0-9817-394F106B47B6}" dt="2021-02-25T10:08:05.686" v="313" actId="478"/>
          <ac:picMkLst>
            <pc:docMk/>
            <pc:sldMk cId="1202344002" sldId="1239"/>
            <ac:picMk id="19" creationId="{ED0354DE-688A-40EB-AAF3-9D29BB5C8343}"/>
          </ac:picMkLst>
        </pc:picChg>
        <pc:cxnChg chg="add mod">
          <ac:chgData name="آهات مكتومة" userId="35531ba1d56b027a" providerId="LiveId" clId="{954C10B7-45CA-4FD0-9817-394F106B47B6}" dt="2021-02-25T10:11:48.025" v="375" actId="1035"/>
          <ac:cxnSpMkLst>
            <pc:docMk/>
            <pc:sldMk cId="1202344002" sldId="1239"/>
            <ac:cxnSpMk id="29" creationId="{31565056-6DF7-433D-8BB4-19B0BA2125C4}"/>
          </ac:cxnSpMkLst>
        </pc:cxnChg>
        <pc:cxnChg chg="add mod">
          <ac:chgData name="آهات مكتومة" userId="35531ba1d56b027a" providerId="LiveId" clId="{954C10B7-45CA-4FD0-9817-394F106B47B6}" dt="2021-02-25T10:12:01.850" v="429" actId="1035"/>
          <ac:cxnSpMkLst>
            <pc:docMk/>
            <pc:sldMk cId="1202344002" sldId="1239"/>
            <ac:cxnSpMk id="30" creationId="{D9EE823C-18B2-4D38-8734-92EFAF045CB3}"/>
          </ac:cxnSpMkLst>
        </pc:cxnChg>
      </pc:sldChg>
      <pc:sldChg chg="modSp ord">
        <pc:chgData name="آهات مكتومة" userId="35531ba1d56b027a" providerId="LiveId" clId="{954C10B7-45CA-4FD0-9817-394F106B47B6}" dt="2021-02-27T17:28:06.734" v="3812" actId="20577"/>
        <pc:sldMkLst>
          <pc:docMk/>
          <pc:sldMk cId="3509236970" sldId="1243"/>
        </pc:sldMkLst>
        <pc:spChg chg="mod">
          <ac:chgData name="آهات مكتومة" userId="35531ba1d56b027a" providerId="LiveId" clId="{954C10B7-45CA-4FD0-9817-394F106B47B6}" dt="2021-02-27T17:28:06.734" v="3812" actId="20577"/>
          <ac:spMkLst>
            <pc:docMk/>
            <pc:sldMk cId="3509236970" sldId="1243"/>
            <ac:spMk id="3" creationId="{868E13B3-5C29-44BE-B517-131763E60930}"/>
          </ac:spMkLst>
        </pc:spChg>
      </pc:sldChg>
      <pc:sldChg chg="del">
        <pc:chgData name="آهات مكتومة" userId="35531ba1d56b027a" providerId="LiveId" clId="{954C10B7-45CA-4FD0-9817-394F106B47B6}" dt="2021-02-27T16:57:52.328" v="3765" actId="47"/>
        <pc:sldMkLst>
          <pc:docMk/>
          <pc:sldMk cId="3515366390" sldId="1260"/>
        </pc:sldMkLst>
      </pc:sldChg>
      <pc:sldChg chg="addSp delSp modSp del mod delAnim modAnim">
        <pc:chgData name="آهات مكتومة" userId="35531ba1d56b027a" providerId="LiveId" clId="{954C10B7-45CA-4FD0-9817-394F106B47B6}" dt="2021-02-25T10:03:53.185" v="250" actId="47"/>
        <pc:sldMkLst>
          <pc:docMk/>
          <pc:sldMk cId="3792446350" sldId="1267"/>
        </pc:sldMkLst>
        <pc:spChg chg="mod">
          <ac:chgData name="آهات مكتومة" userId="35531ba1d56b027a" providerId="LiveId" clId="{954C10B7-45CA-4FD0-9817-394F106B47B6}" dt="2021-02-25T09:45:27.142" v="141" actId="20577"/>
          <ac:spMkLst>
            <pc:docMk/>
            <pc:sldMk cId="3792446350" sldId="1267"/>
            <ac:spMk id="23" creationId="{7041510D-8721-4D03-9ED3-64E88559CE80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28" creationId="{8DB4CA1E-20A6-4AC5-8E40-372FCF325549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29" creationId="{22BBCF50-4FDD-445D-9640-9DAE0CFD0628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30" creationId="{B1815D50-981A-473E-9538-EAF9D073D324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31" creationId="{8C6C39CB-C985-4EA6-8EB7-36F1CF06F9A9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34" creationId="{ADED1CF4-FF2E-43EA-BF7A-B3BEFF7799F8}"/>
          </ac:spMkLst>
        </pc:spChg>
        <pc:spChg chg="del">
          <ac:chgData name="آهات مكتومة" userId="35531ba1d56b027a" providerId="LiveId" clId="{954C10B7-45CA-4FD0-9817-394F106B47B6}" dt="2021-02-25T09:45:13.115" v="117" actId="478"/>
          <ac:spMkLst>
            <pc:docMk/>
            <pc:sldMk cId="3792446350" sldId="1267"/>
            <ac:spMk id="35" creationId="{BE941A40-20E5-4076-92A5-1E177AAA1192}"/>
          </ac:spMkLst>
        </pc:spChg>
        <pc:graphicFrameChg chg="del">
          <ac:chgData name="آهات مكتومة" userId="35531ba1d56b027a" providerId="LiveId" clId="{954C10B7-45CA-4FD0-9817-394F106B47B6}" dt="2021-02-25T09:45:02.825" v="115" actId="478"/>
          <ac:graphicFrameMkLst>
            <pc:docMk/>
            <pc:sldMk cId="3792446350" sldId="1267"/>
            <ac:graphicFrameMk id="2" creationId="{ED314DB6-84CA-4A51-BAD0-BDCA9028D85C}"/>
          </ac:graphicFrameMkLst>
        </pc:graphicFrameChg>
        <pc:picChg chg="add mod">
          <ac:chgData name="آهات مكتومة" userId="35531ba1d56b027a" providerId="LiveId" clId="{954C10B7-45CA-4FD0-9817-394F106B47B6}" dt="2021-02-25T09:46:54.825" v="143" actId="1076"/>
          <ac:picMkLst>
            <pc:docMk/>
            <pc:sldMk cId="3792446350" sldId="1267"/>
            <ac:picMk id="1026" creationId="{77B3BC5E-70B2-4A5F-8ACC-C686E8034FAB}"/>
          </ac:picMkLst>
        </pc:picChg>
        <pc:picChg chg="del">
          <ac:chgData name="آهات مكتومة" userId="35531ba1d56b027a" providerId="LiveId" clId="{954C10B7-45CA-4FD0-9817-394F106B47B6}" dt="2021-02-25T09:45:04.401" v="116" actId="478"/>
          <ac:picMkLst>
            <pc:docMk/>
            <pc:sldMk cId="3792446350" sldId="1267"/>
            <ac:picMk id="2050" creationId="{F3EED5E6-98A6-4A06-95D3-52EFE67DE9B0}"/>
          </ac:picMkLst>
        </pc:picChg>
      </pc:sldChg>
      <pc:sldChg chg="del">
        <pc:chgData name="آهات مكتومة" userId="35531ba1d56b027a" providerId="LiveId" clId="{954C10B7-45CA-4FD0-9817-394F106B47B6}" dt="2021-02-27T16:57:46.922" v="3760" actId="47"/>
        <pc:sldMkLst>
          <pc:docMk/>
          <pc:sldMk cId="3406676979" sldId="1268"/>
        </pc:sldMkLst>
      </pc:sldChg>
      <pc:sldChg chg="del">
        <pc:chgData name="آهات مكتومة" userId="35531ba1d56b027a" providerId="LiveId" clId="{954C10B7-45CA-4FD0-9817-394F106B47B6}" dt="2021-02-27T16:57:48.669" v="3762" actId="47"/>
        <pc:sldMkLst>
          <pc:docMk/>
          <pc:sldMk cId="852504162" sldId="1269"/>
        </pc:sldMkLst>
      </pc:sldChg>
      <pc:sldChg chg="del">
        <pc:chgData name="آهات مكتومة" userId="35531ba1d56b027a" providerId="LiveId" clId="{954C10B7-45CA-4FD0-9817-394F106B47B6}" dt="2021-02-27T16:57:49.461" v="3763" actId="47"/>
        <pc:sldMkLst>
          <pc:docMk/>
          <pc:sldMk cId="3879897970" sldId="1270"/>
        </pc:sldMkLst>
      </pc:sldChg>
      <pc:sldChg chg="del">
        <pc:chgData name="آهات مكتومة" userId="35531ba1d56b027a" providerId="LiveId" clId="{954C10B7-45CA-4FD0-9817-394F106B47B6}" dt="2021-02-27T16:57:50.473" v="3764" actId="47"/>
        <pc:sldMkLst>
          <pc:docMk/>
          <pc:sldMk cId="213155003" sldId="1271"/>
        </pc:sldMkLst>
      </pc:sldChg>
      <pc:sldChg chg="del">
        <pc:chgData name="آهات مكتومة" userId="35531ba1d56b027a" providerId="LiveId" clId="{954C10B7-45CA-4FD0-9817-394F106B47B6}" dt="2021-02-27T16:57:46.051" v="3759" actId="47"/>
        <pc:sldMkLst>
          <pc:docMk/>
          <pc:sldMk cId="367491974" sldId="1272"/>
        </pc:sldMkLst>
      </pc:sldChg>
      <pc:sldChg chg="addSp delSp modSp mod ord delAnim modAnim">
        <pc:chgData name="آهات مكتومة" userId="35531ba1d56b027a" providerId="LiveId" clId="{954C10B7-45CA-4FD0-9817-394F106B47B6}" dt="2021-02-25T10:06:23.246" v="284" actId="1035"/>
        <pc:sldMkLst>
          <pc:docMk/>
          <pc:sldMk cId="1441467576" sldId="1273"/>
        </pc:sldMkLst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9" creationId="{3A91FEEB-6F5E-4883-875B-8D4D154E6AF8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0" creationId="{0050F0CF-4972-4E9F-9ACA-1D2F5A1D1A56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1" creationId="{AEE8C9E3-9EB9-4206-9270-8B61B47EAA84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2" creationId="{2B9FF019-53F3-45A3-8ECC-384F68DEF6A8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3" creationId="{FCD4A5FA-3DFE-48F9-A741-DB3B8F93165B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4" creationId="{FB8D83B0-EB55-48AF-AEE8-556F136F9A65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5" creationId="{00F98824-71F3-4DF2-894C-72D74C89DA44}"/>
          </ac:spMkLst>
        </pc:spChg>
        <pc:spChg chg="del">
          <ac:chgData name="آهات مكتومة" userId="35531ba1d56b027a" providerId="LiveId" clId="{954C10B7-45CA-4FD0-9817-394F106B47B6}" dt="2021-02-25T09:47:41.490" v="144" actId="478"/>
          <ac:spMkLst>
            <pc:docMk/>
            <pc:sldMk cId="1441467576" sldId="1273"/>
            <ac:spMk id="16" creationId="{E6168B51-9E6B-4888-ABEE-317ACF6186E3}"/>
          </ac:spMkLst>
        </pc:spChg>
        <pc:spChg chg="add mod">
          <ac:chgData name="آهات مكتومة" userId="35531ba1d56b027a" providerId="LiveId" clId="{954C10B7-45CA-4FD0-9817-394F106B47B6}" dt="2021-02-25T09:48:56.453" v="161" actId="1076"/>
          <ac:spMkLst>
            <pc:docMk/>
            <pc:sldMk cId="1441467576" sldId="1273"/>
            <ac:spMk id="17" creationId="{7D4C91DA-0B07-4211-A772-33E954768707}"/>
          </ac:spMkLst>
        </pc:spChg>
        <pc:spChg chg="add mod">
          <ac:chgData name="آهات مكتومة" userId="35531ba1d56b027a" providerId="LiveId" clId="{954C10B7-45CA-4FD0-9817-394F106B47B6}" dt="2021-02-25T09:52:32.929" v="167" actId="14100"/>
          <ac:spMkLst>
            <pc:docMk/>
            <pc:sldMk cId="1441467576" sldId="1273"/>
            <ac:spMk id="18" creationId="{973B1434-F867-4A6F-AC4D-241EAEF8BD92}"/>
          </ac:spMkLst>
        </pc:spChg>
        <pc:spChg chg="add mod">
          <ac:chgData name="آهات مكتومة" userId="35531ba1d56b027a" providerId="LiveId" clId="{954C10B7-45CA-4FD0-9817-394F106B47B6}" dt="2021-02-25T09:57:27.821" v="183" actId="20577"/>
          <ac:spMkLst>
            <pc:docMk/>
            <pc:sldMk cId="1441467576" sldId="1273"/>
            <ac:spMk id="22" creationId="{04889257-C81B-42E6-8D12-0E1C5AAD1B4B}"/>
          </ac:spMkLst>
        </pc:spChg>
        <pc:spChg chg="add mod">
          <ac:chgData name="آهات مكتومة" userId="35531ba1d56b027a" providerId="LiveId" clId="{954C10B7-45CA-4FD0-9817-394F106B47B6}" dt="2021-02-25T10:01:39.494" v="232" actId="404"/>
          <ac:spMkLst>
            <pc:docMk/>
            <pc:sldMk cId="1441467576" sldId="1273"/>
            <ac:spMk id="23" creationId="{510BD72F-FF23-4ED6-BC28-245F0CEC66C6}"/>
          </ac:spMkLst>
        </pc:spChg>
        <pc:picChg chg="add mod">
          <ac:chgData name="آهات مكتومة" userId="35531ba1d56b027a" providerId="LiveId" clId="{954C10B7-45CA-4FD0-9817-394F106B47B6}" dt="2021-02-25T10:02:34.660" v="244" actId="1035"/>
          <ac:picMkLst>
            <pc:docMk/>
            <pc:sldMk cId="1441467576" sldId="1273"/>
            <ac:picMk id="2" creationId="{DEA61D5D-0467-44B7-AE63-334F74CBB293}"/>
          </ac:picMkLst>
        </pc:picChg>
        <pc:picChg chg="del">
          <ac:chgData name="آهات مكتومة" userId="35531ba1d56b027a" providerId="LiveId" clId="{954C10B7-45CA-4FD0-9817-394F106B47B6}" dt="2021-02-25T09:47:41.490" v="144" actId="478"/>
          <ac:picMkLst>
            <pc:docMk/>
            <pc:sldMk cId="1441467576" sldId="1273"/>
            <ac:picMk id="6" creationId="{FA760FC1-12DA-4E34-B9C4-B1D16416E21B}"/>
          </ac:picMkLst>
        </pc:picChg>
        <pc:picChg chg="add mod">
          <ac:chgData name="آهات مكتومة" userId="35531ba1d56b027a" providerId="LiveId" clId="{954C10B7-45CA-4FD0-9817-394F106B47B6}" dt="2021-02-25T09:50:01.068" v="166" actId="1076"/>
          <ac:picMkLst>
            <pc:docMk/>
            <pc:sldMk cId="1441467576" sldId="1273"/>
            <ac:picMk id="19" creationId="{FF7EAA99-F529-4C0C-AD3F-EBA4A59D59F2}"/>
          </ac:picMkLst>
        </pc:picChg>
        <pc:picChg chg="add mod">
          <ac:chgData name="آهات مكتومة" userId="35531ba1d56b027a" providerId="LiveId" clId="{954C10B7-45CA-4FD0-9817-394F106B47B6}" dt="2021-02-25T10:06:23.246" v="284" actId="1035"/>
          <ac:picMkLst>
            <pc:docMk/>
            <pc:sldMk cId="1441467576" sldId="1273"/>
            <ac:picMk id="20" creationId="{2CB0BCE7-D061-4274-B01A-1B7D2821D2A6}"/>
          </ac:picMkLst>
        </pc:picChg>
        <pc:picChg chg="add mod">
          <ac:chgData name="آهات مكتومة" userId="35531ba1d56b027a" providerId="LiveId" clId="{954C10B7-45CA-4FD0-9817-394F106B47B6}" dt="2021-02-25T09:57:17.050" v="181" actId="1076"/>
          <ac:picMkLst>
            <pc:docMk/>
            <pc:sldMk cId="1441467576" sldId="1273"/>
            <ac:picMk id="21" creationId="{A9192801-172F-4B6E-8A1B-56AB56A3333E}"/>
          </ac:picMkLst>
        </pc:picChg>
        <pc:picChg chg="add mod">
          <ac:chgData name="آهات مكتومة" userId="35531ba1d56b027a" providerId="LiveId" clId="{954C10B7-45CA-4FD0-9817-394F106B47B6}" dt="2021-02-25T09:48:50.938" v="160" actId="14100"/>
          <ac:picMkLst>
            <pc:docMk/>
            <pc:sldMk cId="1441467576" sldId="1273"/>
            <ac:picMk id="2050" creationId="{56765E60-63FE-46FB-A7D7-45D07BAF8E91}"/>
          </ac:picMkLst>
        </pc:picChg>
      </pc:sldChg>
      <pc:sldChg chg="del">
        <pc:chgData name="آهات مكتومة" userId="35531ba1d56b027a" providerId="LiveId" clId="{954C10B7-45CA-4FD0-9817-394F106B47B6}" dt="2021-02-27T16:58:33.225" v="3767" actId="47"/>
        <pc:sldMkLst>
          <pc:docMk/>
          <pc:sldMk cId="2317799333" sldId="1275"/>
        </pc:sldMkLst>
      </pc:sldChg>
      <pc:sldChg chg="del">
        <pc:chgData name="آهات مكتومة" userId="35531ba1d56b027a" providerId="LiveId" clId="{954C10B7-45CA-4FD0-9817-394F106B47B6}" dt="2021-02-27T16:58:31.305" v="3766" actId="47"/>
        <pc:sldMkLst>
          <pc:docMk/>
          <pc:sldMk cId="2869755916" sldId="1276"/>
        </pc:sldMkLst>
      </pc:sldChg>
      <pc:sldChg chg="del">
        <pc:chgData name="آهات مكتومة" userId="35531ba1d56b027a" providerId="LiveId" clId="{954C10B7-45CA-4FD0-9817-394F106B47B6}" dt="2021-02-27T17:14:55.977" v="3805" actId="47"/>
        <pc:sldMkLst>
          <pc:docMk/>
          <pc:sldMk cId="1316425576" sldId="1277"/>
        </pc:sldMkLst>
      </pc:sldChg>
      <pc:sldChg chg="del">
        <pc:chgData name="آهات مكتومة" userId="35531ba1d56b027a" providerId="LiveId" clId="{954C10B7-45CA-4FD0-9817-394F106B47B6}" dt="2021-02-27T16:57:47.822" v="3761" actId="47"/>
        <pc:sldMkLst>
          <pc:docMk/>
          <pc:sldMk cId="93106818" sldId="1278"/>
        </pc:sldMkLst>
      </pc:sldChg>
      <pc:sldChg chg="addSp delSp modSp add mod ord addAnim delAnim modAnim">
        <pc:chgData name="آهات مكتومة" userId="35531ba1d56b027a" providerId="LiveId" clId="{954C10B7-45CA-4FD0-9817-394F106B47B6}" dt="2021-02-27T05:58:07.044" v="2282"/>
        <pc:sldMkLst>
          <pc:docMk/>
          <pc:sldMk cId="219112374" sldId="1279"/>
        </pc:sldMkLst>
        <pc:spChg chg="add mod">
          <ac:chgData name="آهات مكتومة" userId="35531ba1d56b027a" providerId="LiveId" clId="{954C10B7-45CA-4FD0-9817-394F106B47B6}" dt="2021-02-26T13:34:05.255" v="784" actId="1037"/>
          <ac:spMkLst>
            <pc:docMk/>
            <pc:sldMk cId="219112374" sldId="1279"/>
            <ac:spMk id="2" creationId="{DECDC3C2-C82C-414F-8D5D-C7EE07124A4C}"/>
          </ac:spMkLst>
        </pc:spChg>
        <pc:spChg chg="add mod ord">
          <ac:chgData name="آهات مكتومة" userId="35531ba1d56b027a" providerId="LiveId" clId="{954C10B7-45CA-4FD0-9817-394F106B47B6}" dt="2021-02-26T13:35:44.698" v="793" actId="14861"/>
          <ac:spMkLst>
            <pc:docMk/>
            <pc:sldMk cId="219112374" sldId="1279"/>
            <ac:spMk id="3" creationId="{9523652E-18DA-4E35-88AF-55C69216D9D7}"/>
          </ac:spMkLst>
        </pc:spChg>
        <pc:spChg chg="mod">
          <ac:chgData name="آهات مكتومة" userId="35531ba1d56b027a" providerId="LiveId" clId="{954C10B7-45CA-4FD0-9817-394F106B47B6}" dt="2021-02-26T13:36:02.932" v="813" actId="1037"/>
          <ac:spMkLst>
            <pc:docMk/>
            <pc:sldMk cId="219112374" sldId="1279"/>
            <ac:spMk id="11" creationId="{9F9EC179-E4C9-4A83-B017-119CBA060519}"/>
          </ac:spMkLst>
        </pc:spChg>
        <pc:spChg chg="mod">
          <ac:chgData name="آهات مكتومة" userId="35531ba1d56b027a" providerId="LiveId" clId="{954C10B7-45CA-4FD0-9817-394F106B47B6}" dt="2021-02-26T13:36:02.932" v="813" actId="1037"/>
          <ac:spMkLst>
            <pc:docMk/>
            <pc:sldMk cId="219112374" sldId="1279"/>
            <ac:spMk id="12" creationId="{00998B6B-26EA-44B1-8150-19658D983964}"/>
          </ac:spMkLst>
        </pc:spChg>
        <pc:spChg chg="mod">
          <ac:chgData name="آهات مكتومة" userId="35531ba1d56b027a" providerId="LiveId" clId="{954C10B7-45CA-4FD0-9817-394F106B47B6}" dt="2021-02-26T13:36:02.932" v="813" actId="1037"/>
          <ac:spMkLst>
            <pc:docMk/>
            <pc:sldMk cId="219112374" sldId="1279"/>
            <ac:spMk id="13" creationId="{13692FE5-738D-4208-933C-1D65E76D3BCE}"/>
          </ac:spMkLst>
        </pc:spChg>
        <pc:spChg chg="del mod">
          <ac:chgData name="آهات مكتومة" userId="35531ba1d56b027a" providerId="LiveId" clId="{954C10B7-45CA-4FD0-9817-394F106B47B6}" dt="2021-02-25T10:13:20.575" v="484" actId="478"/>
          <ac:spMkLst>
            <pc:docMk/>
            <pc:sldMk cId="219112374" sldId="1279"/>
            <ac:spMk id="14" creationId="{C5254E4F-8FFE-40F3-8B06-F59049E1D505}"/>
          </ac:spMkLst>
        </pc:spChg>
        <pc:spChg chg="del mod">
          <ac:chgData name="آهات مكتومة" userId="35531ba1d56b027a" providerId="LiveId" clId="{954C10B7-45CA-4FD0-9817-394F106B47B6}" dt="2021-02-25T10:13:16.429" v="483" actId="478"/>
          <ac:spMkLst>
            <pc:docMk/>
            <pc:sldMk cId="219112374" sldId="1279"/>
            <ac:spMk id="15" creationId="{9BAE50ED-74BB-4A75-9206-0114CA02E898}"/>
          </ac:spMkLst>
        </pc:spChg>
        <pc:spChg chg="mod">
          <ac:chgData name="آهات مكتومة" userId="35531ba1d56b027a" providerId="LiveId" clId="{954C10B7-45CA-4FD0-9817-394F106B47B6}" dt="2021-02-25T10:12:30.410" v="460" actId="1036"/>
          <ac:spMkLst>
            <pc:docMk/>
            <pc:sldMk cId="219112374" sldId="1279"/>
            <ac:spMk id="16" creationId="{EDB0215A-FFDB-424E-8A32-96C16E19B0CC}"/>
          </ac:spMkLst>
        </pc:spChg>
        <pc:spChg chg="mod">
          <ac:chgData name="آهات مكتومة" userId="35531ba1d56b027a" providerId="LiveId" clId="{954C10B7-45CA-4FD0-9817-394F106B47B6}" dt="2021-02-25T10:12:30.410" v="460" actId="1036"/>
          <ac:spMkLst>
            <pc:docMk/>
            <pc:sldMk cId="219112374" sldId="1279"/>
            <ac:spMk id="17" creationId="{698EEF83-0DE7-4235-882E-BD04EB777B83}"/>
          </ac:spMkLst>
        </pc:spChg>
        <pc:spChg chg="add mod">
          <ac:chgData name="آهات مكتومة" userId="35531ba1d56b027a" providerId="LiveId" clId="{954C10B7-45CA-4FD0-9817-394F106B47B6}" dt="2021-02-25T10:23:22.394" v="555" actId="1076"/>
          <ac:spMkLst>
            <pc:docMk/>
            <pc:sldMk cId="219112374" sldId="1279"/>
            <ac:spMk id="18" creationId="{7F170C53-33B4-4BA3-8CF0-56BF899E42B6}"/>
          </ac:spMkLst>
        </pc:spChg>
        <pc:spChg chg="add mod">
          <ac:chgData name="آهات مكتومة" userId="35531ba1d56b027a" providerId="LiveId" clId="{954C10B7-45CA-4FD0-9817-394F106B47B6}" dt="2021-02-26T13:34:05.255" v="784" actId="1037"/>
          <ac:spMkLst>
            <pc:docMk/>
            <pc:sldMk cId="219112374" sldId="1279"/>
            <ac:spMk id="19" creationId="{CAF9A38B-D28F-4C43-9519-E9E87D5AA30A}"/>
          </ac:spMkLst>
        </pc:spChg>
        <pc:spChg chg="mod">
          <ac:chgData name="آهات مكتومة" userId="35531ba1d56b027a" providerId="LiveId" clId="{954C10B7-45CA-4FD0-9817-394F106B47B6}" dt="2021-02-26T13:36:02.932" v="813" actId="1037"/>
          <ac:spMkLst>
            <pc:docMk/>
            <pc:sldMk cId="219112374" sldId="1279"/>
            <ac:spMk id="20" creationId="{BF2BD733-5594-46D9-BD6D-C2D0ED4CDC1F}"/>
          </ac:spMkLst>
        </pc:spChg>
        <pc:spChg chg="mod">
          <ac:chgData name="آهات مكتومة" userId="35531ba1d56b027a" providerId="LiveId" clId="{954C10B7-45CA-4FD0-9817-394F106B47B6}" dt="2021-02-26T13:36:02.932" v="813" actId="1037"/>
          <ac:spMkLst>
            <pc:docMk/>
            <pc:sldMk cId="219112374" sldId="1279"/>
            <ac:spMk id="21" creationId="{38F7AB46-A760-475D-BF02-8CF191353EDC}"/>
          </ac:spMkLst>
        </pc:spChg>
        <pc:spChg chg="mod">
          <ac:chgData name="آهات مكتومة" userId="35531ba1d56b027a" providerId="LiveId" clId="{954C10B7-45CA-4FD0-9817-394F106B47B6}" dt="2021-02-26T13:57:14.525" v="921" actId="20577"/>
          <ac:spMkLst>
            <pc:docMk/>
            <pc:sldMk cId="219112374" sldId="1279"/>
            <ac:spMk id="22" creationId="{8FCB5962-2771-40B9-BE89-C22ACA0A2FB6}"/>
          </ac:spMkLst>
        </pc:spChg>
        <pc:spChg chg="mod">
          <ac:chgData name="آهات مكتومة" userId="35531ba1d56b027a" providerId="LiveId" clId="{954C10B7-45CA-4FD0-9817-394F106B47B6}" dt="2021-02-26T13:51:36.624" v="881" actId="1035"/>
          <ac:spMkLst>
            <pc:docMk/>
            <pc:sldMk cId="219112374" sldId="1279"/>
            <ac:spMk id="23" creationId="{2F2CAA9A-D1CD-4F06-8681-A05C8E5AE02B}"/>
          </ac:spMkLst>
        </pc:spChg>
        <pc:spChg chg="mod">
          <ac:chgData name="آهات مكتومة" userId="35531ba1d56b027a" providerId="LiveId" clId="{954C10B7-45CA-4FD0-9817-394F106B47B6}" dt="2021-02-26T13:51:36.624" v="881" actId="1035"/>
          <ac:spMkLst>
            <pc:docMk/>
            <pc:sldMk cId="219112374" sldId="1279"/>
            <ac:spMk id="24" creationId="{87AE5343-B0FC-4310-AFDA-978B27279BAC}"/>
          </ac:spMkLst>
        </pc:spChg>
        <pc:spChg chg="mod">
          <ac:chgData name="آهات مكتومة" userId="35531ba1d56b027a" providerId="LiveId" clId="{954C10B7-45CA-4FD0-9817-394F106B47B6}" dt="2021-02-26T13:59:16.719" v="958" actId="20577"/>
          <ac:spMkLst>
            <pc:docMk/>
            <pc:sldMk cId="219112374" sldId="1279"/>
            <ac:spMk id="25" creationId="{2D066726-EDC3-4AA8-A385-D4715175C041}"/>
          </ac:spMkLst>
        </pc:spChg>
        <pc:spChg chg="add mod">
          <ac:chgData name="آهات مكتومة" userId="35531ba1d56b027a" providerId="LiveId" clId="{954C10B7-45CA-4FD0-9817-394F106B47B6}" dt="2021-02-26T13:34:05.255" v="784" actId="1037"/>
          <ac:spMkLst>
            <pc:docMk/>
            <pc:sldMk cId="219112374" sldId="1279"/>
            <ac:spMk id="26" creationId="{45222764-16EA-47C8-B8BA-A753A4C91A19}"/>
          </ac:spMkLst>
        </pc:spChg>
        <pc:spChg chg="mod">
          <ac:chgData name="آهات مكتومة" userId="35531ba1d56b027a" providerId="LiveId" clId="{954C10B7-45CA-4FD0-9817-394F106B47B6}" dt="2021-02-25T10:26:34.771" v="570" actId="14100"/>
          <ac:spMkLst>
            <pc:docMk/>
            <pc:sldMk cId="219112374" sldId="1279"/>
            <ac:spMk id="26" creationId="{CD842F53-EC3B-484F-9890-45232EC1C823}"/>
          </ac:spMkLst>
        </pc:spChg>
        <pc:spChg chg="add mod">
          <ac:chgData name="آهات مكتومة" userId="35531ba1d56b027a" providerId="LiveId" clId="{954C10B7-45CA-4FD0-9817-394F106B47B6}" dt="2021-02-26T13:34:05.255" v="784" actId="1037"/>
          <ac:spMkLst>
            <pc:docMk/>
            <pc:sldMk cId="219112374" sldId="1279"/>
            <ac:spMk id="27" creationId="{3673C13C-68CA-4D41-A2EC-1F899C99371A}"/>
          </ac:spMkLst>
        </pc:spChg>
        <pc:spChg chg="mod">
          <ac:chgData name="آهات مكتومة" userId="35531ba1d56b027a" providerId="LiveId" clId="{954C10B7-45CA-4FD0-9817-394F106B47B6}" dt="2021-02-25T10:25:31.326" v="562" actId="255"/>
          <ac:spMkLst>
            <pc:docMk/>
            <pc:sldMk cId="219112374" sldId="1279"/>
            <ac:spMk id="27" creationId="{4FF0F176-C7D1-482B-AD7D-61A8CB439174}"/>
          </ac:spMkLst>
        </pc:spChg>
        <pc:spChg chg="mod">
          <ac:chgData name="آهات مكتومة" userId="35531ba1d56b027a" providerId="LiveId" clId="{954C10B7-45CA-4FD0-9817-394F106B47B6}" dt="2021-02-25T10:26:18.580" v="568" actId="14100"/>
          <ac:spMkLst>
            <pc:docMk/>
            <pc:sldMk cId="219112374" sldId="1279"/>
            <ac:spMk id="28" creationId="{59BC21FD-B45F-4868-A029-319C588E7CA1}"/>
          </ac:spMkLst>
        </pc:spChg>
        <pc:spChg chg="add del mod">
          <ac:chgData name="آهات مكتومة" userId="35531ba1d56b027a" providerId="LiveId" clId="{954C10B7-45CA-4FD0-9817-394F106B47B6}" dt="2021-02-26T13:34:05.255" v="784" actId="1037"/>
          <ac:spMkLst>
            <pc:docMk/>
            <pc:sldMk cId="219112374" sldId="1279"/>
            <ac:spMk id="28" creationId="{B40CD40B-7484-4AFC-BC4D-0081C44AF52A}"/>
          </ac:spMkLst>
        </pc:spChg>
        <pc:spChg chg="mod">
          <ac:chgData name="آهات مكتومة" userId="35531ba1d56b027a" providerId="LiveId" clId="{954C10B7-45CA-4FD0-9817-394F106B47B6}" dt="2021-02-25T10:25:31.326" v="562" actId="255"/>
          <ac:spMkLst>
            <pc:docMk/>
            <pc:sldMk cId="219112374" sldId="1279"/>
            <ac:spMk id="29" creationId="{4AB78A73-DA4B-492C-BA88-7B4CF147F9EC}"/>
          </ac:spMkLst>
        </pc:spChg>
        <pc:spChg chg="add mod">
          <ac:chgData name="آهات مكتومة" userId="35531ba1d56b027a" providerId="LiveId" clId="{954C10B7-45CA-4FD0-9817-394F106B47B6}" dt="2021-02-26T14:13:16.284" v="1201" actId="1076"/>
          <ac:spMkLst>
            <pc:docMk/>
            <pc:sldMk cId="219112374" sldId="1279"/>
            <ac:spMk id="30" creationId="{41E72787-1F9F-4142-9915-BBE14DA99E91}"/>
          </ac:spMkLst>
        </pc:spChg>
        <pc:spChg chg="add mod">
          <ac:chgData name="آهات مكتومة" userId="35531ba1d56b027a" providerId="LiveId" clId="{954C10B7-45CA-4FD0-9817-394F106B47B6}" dt="2021-02-26T14:12:55.031" v="1198" actId="20577"/>
          <ac:spMkLst>
            <pc:docMk/>
            <pc:sldMk cId="219112374" sldId="1279"/>
            <ac:spMk id="31" creationId="{8582ABF7-3655-49C4-81FB-393957871861}"/>
          </ac:spMkLst>
        </pc:spChg>
        <pc:spChg chg="add mod">
          <ac:chgData name="آهات مكتومة" userId="35531ba1d56b027a" providerId="LiveId" clId="{954C10B7-45CA-4FD0-9817-394F106B47B6}" dt="2021-02-26T14:10:45.804" v="1148" actId="1035"/>
          <ac:spMkLst>
            <pc:docMk/>
            <pc:sldMk cId="219112374" sldId="1279"/>
            <ac:spMk id="32" creationId="{73EEB7C6-F88A-4CF5-81C3-10A9AD87D321}"/>
          </ac:spMkLst>
        </pc:spChg>
        <pc:spChg chg="add mod">
          <ac:chgData name="آهات مكتومة" userId="35531ba1d56b027a" providerId="LiveId" clId="{954C10B7-45CA-4FD0-9817-394F106B47B6}" dt="2021-02-26T14:11:30.697" v="1152" actId="1076"/>
          <ac:spMkLst>
            <pc:docMk/>
            <pc:sldMk cId="219112374" sldId="1279"/>
            <ac:spMk id="34" creationId="{79C5B0AA-10C1-40E0-9F45-5A4885B677A6}"/>
          </ac:spMkLst>
        </pc:spChg>
        <pc:spChg chg="add mod">
          <ac:chgData name="آهات مكتومة" userId="35531ba1d56b027a" providerId="LiveId" clId="{954C10B7-45CA-4FD0-9817-394F106B47B6}" dt="2021-02-26T14:11:30.697" v="1152" actId="1076"/>
          <ac:spMkLst>
            <pc:docMk/>
            <pc:sldMk cId="219112374" sldId="1279"/>
            <ac:spMk id="35" creationId="{9EA2CDF5-3ED5-4DD7-AF6C-D8B4F0B132AF}"/>
          </ac:spMkLst>
        </pc:spChg>
        <pc:spChg chg="add mod">
          <ac:chgData name="آهات مكتومة" userId="35531ba1d56b027a" providerId="LiveId" clId="{954C10B7-45CA-4FD0-9817-394F106B47B6}" dt="2021-02-26T14:19:38.567" v="1292" actId="207"/>
          <ac:spMkLst>
            <pc:docMk/>
            <pc:sldMk cId="219112374" sldId="1279"/>
            <ac:spMk id="36" creationId="{A163AF12-BD03-4745-BBB2-1A110EB9767B}"/>
          </ac:spMkLst>
        </pc:spChg>
        <pc:spChg chg="add mod">
          <ac:chgData name="آهات مكتومة" userId="35531ba1d56b027a" providerId="LiveId" clId="{954C10B7-45CA-4FD0-9817-394F106B47B6}" dt="2021-02-26T14:19:43.829" v="1293" actId="1076"/>
          <ac:spMkLst>
            <pc:docMk/>
            <pc:sldMk cId="219112374" sldId="1279"/>
            <ac:spMk id="37" creationId="{991A0048-FD42-495A-990B-CE5710CAD6B5}"/>
          </ac:spMkLst>
        </pc:spChg>
        <pc:spChg chg="add mod">
          <ac:chgData name="آهات مكتومة" userId="35531ba1d56b027a" providerId="LiveId" clId="{954C10B7-45CA-4FD0-9817-394F106B47B6}" dt="2021-02-26T14:22:09.102" v="1386" actId="14100"/>
          <ac:spMkLst>
            <pc:docMk/>
            <pc:sldMk cId="219112374" sldId="1279"/>
            <ac:spMk id="38" creationId="{42F7EC32-6F96-45C2-968A-05DD27573A51}"/>
          </ac:spMkLst>
        </pc:spChg>
        <pc:spChg chg="add del mod">
          <ac:chgData name="آهات مكتومة" userId="35531ba1d56b027a" providerId="LiveId" clId="{954C10B7-45CA-4FD0-9817-394F106B47B6}" dt="2021-02-27T05:58:07.044" v="2282"/>
          <ac:spMkLst>
            <pc:docMk/>
            <pc:sldMk cId="219112374" sldId="1279"/>
            <ac:spMk id="39" creationId="{3AE73A9F-1A77-4739-85DF-9AED319A304A}"/>
          </ac:spMkLst>
        </pc:spChg>
        <pc:grpChg chg="add del mod">
          <ac:chgData name="آهات مكتومة" userId="35531ba1d56b027a" providerId="LiveId" clId="{954C10B7-45CA-4FD0-9817-394F106B47B6}" dt="2021-02-25T10:26:49.092" v="572" actId="478"/>
          <ac:grpSpMkLst>
            <pc:docMk/>
            <pc:sldMk cId="219112374" sldId="1279"/>
            <ac:grpSpMk id="19" creationId="{942FEF6A-D22B-4C17-9A75-EC26CBF1FF54}"/>
          </ac:grpSpMkLst>
        </pc:grpChg>
        <pc:picChg chg="add mod">
          <ac:chgData name="آهات مكتومة" userId="35531ba1d56b027a" providerId="LiveId" clId="{954C10B7-45CA-4FD0-9817-394F106B47B6}" dt="2021-02-26T13:34:35.994" v="790" actId="14100"/>
          <ac:picMkLst>
            <pc:docMk/>
            <pc:sldMk cId="219112374" sldId="1279"/>
            <ac:picMk id="29" creationId="{492AD252-0075-4D5C-B5DE-2180C615BA66}"/>
          </ac:picMkLst>
        </pc:picChg>
        <pc:picChg chg="add mod">
          <ac:chgData name="آهات مكتومة" userId="35531ba1d56b027a" providerId="LiveId" clId="{954C10B7-45CA-4FD0-9817-394F106B47B6}" dt="2021-02-26T14:11:43.244" v="1156" actId="1036"/>
          <ac:picMkLst>
            <pc:docMk/>
            <pc:sldMk cId="219112374" sldId="1279"/>
            <ac:picMk id="33" creationId="{A3C117EF-DF1D-49EE-82E4-B10905F600D2}"/>
          </ac:picMkLst>
        </pc:picChg>
        <pc:picChg chg="mod ord">
          <ac:chgData name="آهات مكتومة" userId="35531ba1d56b027a" providerId="LiveId" clId="{954C10B7-45CA-4FD0-9817-394F106B47B6}" dt="2021-02-26T14:08:07.013" v="1102" actId="171"/>
          <ac:picMkLst>
            <pc:docMk/>
            <pc:sldMk cId="219112374" sldId="1279"/>
            <ac:picMk id="102" creationId="{00000000-0000-0000-0000-000000000000}"/>
          </ac:picMkLst>
        </pc:picChg>
        <pc:picChg chg="add mod">
          <ac:chgData name="آهات مكتومة" userId="35531ba1d56b027a" providerId="LiveId" clId="{954C10B7-45CA-4FD0-9817-394F106B47B6}" dt="2021-02-26T14:08:09.105" v="1103" actId="171"/>
          <ac:picMkLst>
            <pc:docMk/>
            <pc:sldMk cId="219112374" sldId="1279"/>
            <ac:picMk id="1026" creationId="{B0BB2674-425B-455A-A91E-03DF8135194F}"/>
          </ac:picMkLst>
        </pc:picChg>
      </pc:sldChg>
      <pc:sldChg chg="addSp delSp modSp add mod addAnim delAnim modAnim">
        <pc:chgData name="آهات مكتومة" userId="35531ba1d56b027a" providerId="LiveId" clId="{954C10B7-45CA-4FD0-9817-394F106B47B6}" dt="2021-02-27T05:56:20.034" v="2280"/>
        <pc:sldMkLst>
          <pc:docMk/>
          <pc:sldMk cId="2986256117" sldId="1280"/>
        </pc:sldMkLst>
        <pc:spChg chg="add del mod">
          <ac:chgData name="آهات مكتومة" userId="35531ba1d56b027a" providerId="LiveId" clId="{954C10B7-45CA-4FD0-9817-394F106B47B6}" dt="2021-02-26T14:34:14.465" v="1489" actId="478"/>
          <ac:spMkLst>
            <pc:docMk/>
            <pc:sldMk cId="2986256117" sldId="1280"/>
            <ac:spMk id="2" creationId="{FF1EBEF8-3455-45BB-AF5E-26BCF0AF4468}"/>
          </ac:spMkLst>
        </pc:spChg>
        <pc:spChg chg="add del mod">
          <ac:chgData name="آهات مكتومة" userId="35531ba1d56b027a" providerId="LiveId" clId="{954C10B7-45CA-4FD0-9817-394F106B47B6}" dt="2021-02-26T14:33:59.632" v="1473" actId="11529"/>
          <ac:spMkLst>
            <pc:docMk/>
            <pc:sldMk cId="2986256117" sldId="1280"/>
            <ac:spMk id="3" creationId="{8B0EC423-2AB8-46ED-960B-A8D54E89C8A7}"/>
          </ac:spMkLst>
        </pc:spChg>
        <pc:spChg chg="add del mod">
          <ac:chgData name="آهات مكتومة" userId="35531ba1d56b027a" providerId="LiveId" clId="{954C10B7-45CA-4FD0-9817-394F106B47B6}" dt="2021-02-27T05:43:54.606" v="2139" actId="478"/>
          <ac:spMkLst>
            <pc:docMk/>
            <pc:sldMk cId="2986256117" sldId="1280"/>
            <ac:spMk id="4" creationId="{80FDB788-055F-42F0-9BC0-E1B352E39B07}"/>
          </ac:spMkLst>
        </pc:spChg>
        <pc:spChg chg="add mod">
          <ac:chgData name="آهات مكتومة" userId="35531ba1d56b027a" providerId="LiveId" clId="{954C10B7-45CA-4FD0-9817-394F106B47B6}" dt="2021-02-27T05:41:41.777" v="2013" actId="14100"/>
          <ac:spMkLst>
            <pc:docMk/>
            <pc:sldMk cId="2986256117" sldId="1280"/>
            <ac:spMk id="5" creationId="{DDACEAC9-BE0C-46DD-9FA5-AD10455F88A6}"/>
          </ac:spMkLst>
        </pc:spChg>
        <pc:spChg chg="add del mod">
          <ac:chgData name="آهات مكتومة" userId="35531ba1d56b027a" providerId="LiveId" clId="{954C10B7-45CA-4FD0-9817-394F106B47B6}" dt="2021-02-27T05:42:22.626" v="2014" actId="478"/>
          <ac:spMkLst>
            <pc:docMk/>
            <pc:sldMk cId="2986256117" sldId="1280"/>
            <ac:spMk id="6" creationId="{DEBDF3F0-0F35-4EA2-BA08-351EC1BEFB2E}"/>
          </ac:spMkLst>
        </pc:spChg>
        <pc:spChg chg="add del mod">
          <ac:chgData name="آهات مكتومة" userId="35531ba1d56b027a" providerId="LiveId" clId="{954C10B7-45CA-4FD0-9817-394F106B47B6}" dt="2021-02-27T05:42:22.626" v="2014" actId="478"/>
          <ac:spMkLst>
            <pc:docMk/>
            <pc:sldMk cId="2986256117" sldId="1280"/>
            <ac:spMk id="7" creationId="{A014FB65-C5B7-4153-B076-94E98ADC68E0}"/>
          </ac:spMkLst>
        </pc:spChg>
        <pc:spChg chg="add del mod">
          <ac:chgData name="آهات مكتومة" userId="35531ba1d56b027a" providerId="LiveId" clId="{954C10B7-45CA-4FD0-9817-394F106B47B6}" dt="2021-02-27T05:42:22.626" v="2014" actId="478"/>
          <ac:spMkLst>
            <pc:docMk/>
            <pc:sldMk cId="2986256117" sldId="1280"/>
            <ac:spMk id="8" creationId="{FC653BE5-6A46-4622-9B93-A00EF27E1060}"/>
          </ac:spMkLst>
        </pc:spChg>
        <pc:spChg chg="add mod">
          <ac:chgData name="آهات مكتومة" userId="35531ba1d56b027a" providerId="LiveId" clId="{954C10B7-45CA-4FD0-9817-394F106B47B6}" dt="2021-02-27T05:40:47.407" v="2001" actId="14100"/>
          <ac:spMkLst>
            <pc:docMk/>
            <pc:sldMk cId="2986256117" sldId="1280"/>
            <ac:spMk id="9" creationId="{9F700B43-42A6-4E54-884F-49A5CD82EDDE}"/>
          </ac:spMkLst>
        </pc:spChg>
        <pc:spChg chg="add mod">
          <ac:chgData name="آهات مكتومة" userId="35531ba1d56b027a" providerId="LiveId" clId="{954C10B7-45CA-4FD0-9817-394F106B47B6}" dt="2021-02-27T05:40:47.407" v="2001" actId="14100"/>
          <ac:spMkLst>
            <pc:docMk/>
            <pc:sldMk cId="2986256117" sldId="1280"/>
            <ac:spMk id="10" creationId="{CE7550A5-2AB6-4740-BDDE-79DA358B47E6}"/>
          </ac:spMkLst>
        </pc:spChg>
        <pc:spChg chg="add del mod">
          <ac:chgData name="آهات مكتومة" userId="35531ba1d56b027a" providerId="LiveId" clId="{954C10B7-45CA-4FD0-9817-394F106B47B6}" dt="2021-02-27T05:42:22.626" v="2014" actId="478"/>
          <ac:spMkLst>
            <pc:docMk/>
            <pc:sldMk cId="2986256117" sldId="1280"/>
            <ac:spMk id="11" creationId="{758438F3-E97F-4BDC-AA9F-CEFA9565E720}"/>
          </ac:spMkLst>
        </pc:spChg>
        <pc:spChg chg="add del mod">
          <ac:chgData name="آهات مكتومة" userId="35531ba1d56b027a" providerId="LiveId" clId="{954C10B7-45CA-4FD0-9817-394F106B47B6}" dt="2021-02-27T05:42:22.626" v="2014" actId="478"/>
          <ac:spMkLst>
            <pc:docMk/>
            <pc:sldMk cId="2986256117" sldId="1280"/>
            <ac:spMk id="12" creationId="{F23CC8A1-3DBD-4355-BAA3-119B8C7CC34C}"/>
          </ac:spMkLst>
        </pc:spChg>
        <pc:spChg chg="add del mod">
          <ac:chgData name="آهات مكتومة" userId="35531ba1d56b027a" providerId="LiveId" clId="{954C10B7-45CA-4FD0-9817-394F106B47B6}" dt="2021-02-26T14:28:25.231" v="1432"/>
          <ac:spMkLst>
            <pc:docMk/>
            <pc:sldMk cId="2986256117" sldId="1280"/>
            <ac:spMk id="13" creationId="{91B08BD7-167B-44EB-9594-DE6681B2FC90}"/>
          </ac:spMkLst>
        </pc:spChg>
        <pc:spChg chg="add del mod">
          <ac:chgData name="آهات مكتومة" userId="35531ba1d56b027a" providerId="LiveId" clId="{954C10B7-45CA-4FD0-9817-394F106B47B6}" dt="2021-02-27T05:44:10.427" v="2140" actId="478"/>
          <ac:spMkLst>
            <pc:docMk/>
            <pc:sldMk cId="2986256117" sldId="1280"/>
            <ac:spMk id="14" creationId="{129014CD-E3B9-4B80-9B48-E92DFE0516F3}"/>
          </ac:spMkLst>
        </pc:spChg>
        <pc:spChg chg="add mod">
          <ac:chgData name="آهات مكتومة" userId="35531ba1d56b027a" providerId="LiveId" clId="{954C10B7-45CA-4FD0-9817-394F106B47B6}" dt="2021-02-27T05:40:47.407" v="2001" actId="14100"/>
          <ac:spMkLst>
            <pc:docMk/>
            <pc:sldMk cId="2986256117" sldId="1280"/>
            <ac:spMk id="15" creationId="{AEDC40B3-2C3E-453C-86C0-3DDCF07A04AA}"/>
          </ac:spMkLst>
        </pc:spChg>
        <pc:spChg chg="add mod">
          <ac:chgData name="آهات مكتومة" userId="35531ba1d56b027a" providerId="LiveId" clId="{954C10B7-45CA-4FD0-9817-394F106B47B6}" dt="2021-02-27T05:40:47.407" v="2001" actId="14100"/>
          <ac:spMkLst>
            <pc:docMk/>
            <pc:sldMk cId="2986256117" sldId="1280"/>
            <ac:spMk id="16" creationId="{AB41F787-32C3-46CC-8CC1-957D79354CEB}"/>
          </ac:spMkLst>
        </pc:spChg>
        <pc:spChg chg="add mod">
          <ac:chgData name="آهات مكتومة" userId="35531ba1d56b027a" providerId="LiveId" clId="{954C10B7-45CA-4FD0-9817-394F106B47B6}" dt="2021-02-27T04:00:50.553" v="1563" actId="571"/>
          <ac:spMkLst>
            <pc:docMk/>
            <pc:sldMk cId="2986256117" sldId="1280"/>
            <ac:spMk id="19" creationId="{3FEDA516-4364-43B0-9395-5BF3C06CB442}"/>
          </ac:spMkLst>
        </pc:spChg>
        <pc:spChg chg="add del mod">
          <ac:chgData name="آهات مكتومة" userId="35531ba1d56b027a" providerId="LiveId" clId="{954C10B7-45CA-4FD0-9817-394F106B47B6}" dt="2021-02-27T05:44:12.886" v="2141" actId="478"/>
          <ac:spMkLst>
            <pc:docMk/>
            <pc:sldMk cId="2986256117" sldId="1280"/>
            <ac:spMk id="20" creationId="{02C5F49B-CF2D-498C-B91A-E1426FFD4EB8}"/>
          </ac:spMkLst>
        </pc:spChg>
        <pc:spChg chg="add del mod ord">
          <ac:chgData name="آهات مكتومة" userId="35531ba1d56b027a" providerId="LiveId" clId="{954C10B7-45CA-4FD0-9817-394F106B47B6}" dt="2021-02-27T04:11:06.585" v="1603" actId="478"/>
          <ac:spMkLst>
            <pc:docMk/>
            <pc:sldMk cId="2986256117" sldId="1280"/>
            <ac:spMk id="21" creationId="{67A7E3F8-79AD-439F-BB65-AE05C964D59A}"/>
          </ac:spMkLst>
        </pc:spChg>
        <pc:spChg chg="add mod">
          <ac:chgData name="آهات مكتومة" userId="35531ba1d56b027a" providerId="LiveId" clId="{954C10B7-45CA-4FD0-9817-394F106B47B6}" dt="2021-02-27T04:00:50.553" v="1563" actId="571"/>
          <ac:spMkLst>
            <pc:docMk/>
            <pc:sldMk cId="2986256117" sldId="1280"/>
            <ac:spMk id="22" creationId="{2AEB5FD4-B84A-4BF5-B54D-ECCBD89D89CA}"/>
          </ac:spMkLst>
        </pc:spChg>
        <pc:spChg chg="add mod">
          <ac:chgData name="آهات مكتومة" userId="35531ba1d56b027a" providerId="LiveId" clId="{954C10B7-45CA-4FD0-9817-394F106B47B6}" dt="2021-02-27T04:00:50.553" v="1563" actId="571"/>
          <ac:spMkLst>
            <pc:docMk/>
            <pc:sldMk cId="2986256117" sldId="1280"/>
            <ac:spMk id="23" creationId="{E532600A-FEF1-4AA5-8A64-4CEC4739F92F}"/>
          </ac:spMkLst>
        </pc:spChg>
        <pc:spChg chg="add mod">
          <ac:chgData name="آهات مكتومة" userId="35531ba1d56b027a" providerId="LiveId" clId="{954C10B7-45CA-4FD0-9817-394F106B47B6}" dt="2021-02-27T04:00:50.553" v="1563" actId="571"/>
          <ac:spMkLst>
            <pc:docMk/>
            <pc:sldMk cId="2986256117" sldId="1280"/>
            <ac:spMk id="24" creationId="{9288ADB0-428B-4536-9913-9269C0CD44C6}"/>
          </ac:spMkLst>
        </pc:spChg>
        <pc:spChg chg="add mod">
          <ac:chgData name="آهات مكتومة" userId="35531ba1d56b027a" providerId="LiveId" clId="{954C10B7-45CA-4FD0-9817-394F106B47B6}" dt="2021-02-27T04:12:31.068" v="1651" actId="571"/>
          <ac:spMkLst>
            <pc:docMk/>
            <pc:sldMk cId="2986256117" sldId="1280"/>
            <ac:spMk id="25" creationId="{175B94BD-F16B-4E47-8A27-2F758ACFAE6B}"/>
          </ac:spMkLst>
        </pc:spChg>
        <pc:spChg chg="add mod">
          <ac:chgData name="آهات مكتومة" userId="35531ba1d56b027a" providerId="LiveId" clId="{954C10B7-45CA-4FD0-9817-394F106B47B6}" dt="2021-02-27T04:12:31.068" v="1651" actId="571"/>
          <ac:spMkLst>
            <pc:docMk/>
            <pc:sldMk cId="2986256117" sldId="1280"/>
            <ac:spMk id="26" creationId="{D875264A-245C-4658-8514-9C9F6CEA4967}"/>
          </ac:spMkLst>
        </pc:spChg>
        <pc:spChg chg="add mod ord">
          <ac:chgData name="آهات مكتومة" userId="35531ba1d56b027a" providerId="LiveId" clId="{954C10B7-45CA-4FD0-9817-394F106B47B6}" dt="2021-02-27T04:12:29.206" v="1650" actId="571"/>
          <ac:spMkLst>
            <pc:docMk/>
            <pc:sldMk cId="2986256117" sldId="1280"/>
            <ac:spMk id="27" creationId="{83BA5065-37C5-4352-8ECA-1636F2F44307}"/>
          </ac:spMkLst>
        </pc:spChg>
        <pc:spChg chg="add mod">
          <ac:chgData name="آهات مكتومة" userId="35531ba1d56b027a" providerId="LiveId" clId="{954C10B7-45CA-4FD0-9817-394F106B47B6}" dt="2021-02-27T04:12:29.206" v="1650" actId="571"/>
          <ac:spMkLst>
            <pc:docMk/>
            <pc:sldMk cId="2986256117" sldId="1280"/>
            <ac:spMk id="28" creationId="{77FEDCD1-D6D3-4EC6-9FA4-F0C893D29E4C}"/>
          </ac:spMkLst>
        </pc:spChg>
        <pc:spChg chg="add mod">
          <ac:chgData name="آهات مكتومة" userId="35531ba1d56b027a" providerId="LiveId" clId="{954C10B7-45CA-4FD0-9817-394F106B47B6}" dt="2021-02-27T04:12:22.258" v="1631" actId="571"/>
          <ac:spMkLst>
            <pc:docMk/>
            <pc:sldMk cId="2986256117" sldId="1280"/>
            <ac:spMk id="29" creationId="{338B0A4A-A04E-4373-A1B1-44A4A84AA634}"/>
          </ac:spMkLst>
        </pc:spChg>
        <pc:spChg chg="add mod">
          <ac:chgData name="آهات مكتومة" userId="35531ba1d56b027a" providerId="LiveId" clId="{954C10B7-45CA-4FD0-9817-394F106B47B6}" dt="2021-02-27T04:12:22.258" v="1631" actId="571"/>
          <ac:spMkLst>
            <pc:docMk/>
            <pc:sldMk cId="2986256117" sldId="1280"/>
            <ac:spMk id="30" creationId="{8DDC20ED-AFB0-461B-AFE2-9D0D638B0196}"/>
          </ac:spMkLst>
        </pc:spChg>
        <pc:spChg chg="add mod">
          <ac:chgData name="آهات مكتومة" userId="35531ba1d56b027a" providerId="LiveId" clId="{954C10B7-45CA-4FD0-9817-394F106B47B6}" dt="2021-02-27T04:12:19.405" v="1619" actId="571"/>
          <ac:spMkLst>
            <pc:docMk/>
            <pc:sldMk cId="2986256117" sldId="1280"/>
            <ac:spMk id="31" creationId="{349689DA-7FBB-4F2A-A367-255FAF438948}"/>
          </ac:spMkLst>
        </pc:spChg>
        <pc:spChg chg="add mod">
          <ac:chgData name="آهات مكتومة" userId="35531ba1d56b027a" providerId="LiveId" clId="{954C10B7-45CA-4FD0-9817-394F106B47B6}" dt="2021-02-27T04:12:19.405" v="1619" actId="571"/>
          <ac:spMkLst>
            <pc:docMk/>
            <pc:sldMk cId="2986256117" sldId="1280"/>
            <ac:spMk id="32" creationId="{D9BC6746-B797-4176-9DCC-B74B1C9A93D2}"/>
          </ac:spMkLst>
        </pc:spChg>
        <pc:spChg chg="add mod">
          <ac:chgData name="آهات مكتومة" userId="35531ba1d56b027a" providerId="LiveId" clId="{954C10B7-45CA-4FD0-9817-394F106B47B6}" dt="2021-02-27T04:12:19.405" v="1619" actId="571"/>
          <ac:spMkLst>
            <pc:docMk/>
            <pc:sldMk cId="2986256117" sldId="1280"/>
            <ac:spMk id="33" creationId="{48F92EE8-350F-4D25-9661-619C8BFF489E}"/>
          </ac:spMkLst>
        </pc:spChg>
        <pc:spChg chg="add mod">
          <ac:chgData name="آهات مكتومة" userId="35531ba1d56b027a" providerId="LiveId" clId="{954C10B7-45CA-4FD0-9817-394F106B47B6}" dt="2021-02-27T04:12:59.207" v="1663" actId="571"/>
          <ac:spMkLst>
            <pc:docMk/>
            <pc:sldMk cId="2986256117" sldId="1280"/>
            <ac:spMk id="34" creationId="{975CC5AB-39C7-49D4-A963-FDC342B341D0}"/>
          </ac:spMkLst>
        </pc:spChg>
        <pc:spChg chg="add mod">
          <ac:chgData name="آهات مكتومة" userId="35531ba1d56b027a" providerId="LiveId" clId="{954C10B7-45CA-4FD0-9817-394F106B47B6}" dt="2021-02-27T04:12:59.207" v="1663" actId="571"/>
          <ac:spMkLst>
            <pc:docMk/>
            <pc:sldMk cId="2986256117" sldId="1280"/>
            <ac:spMk id="35" creationId="{3FF2781C-0791-47FA-9DB3-17A7C914B249}"/>
          </ac:spMkLst>
        </pc:spChg>
        <pc:spChg chg="add mod">
          <ac:chgData name="آهات مكتومة" userId="35531ba1d56b027a" providerId="LiveId" clId="{954C10B7-45CA-4FD0-9817-394F106B47B6}" dt="2021-02-27T04:12:59.207" v="1663" actId="571"/>
          <ac:spMkLst>
            <pc:docMk/>
            <pc:sldMk cId="2986256117" sldId="1280"/>
            <ac:spMk id="36" creationId="{08BB3875-9113-42BA-A707-557B6B06D4C6}"/>
          </ac:spMkLst>
        </pc:spChg>
        <pc:spChg chg="add del mod">
          <ac:chgData name="آهات مكتومة" userId="35531ba1d56b027a" providerId="LiveId" clId="{954C10B7-45CA-4FD0-9817-394F106B47B6}" dt="2021-02-27T05:45:04.238" v="2169" actId="14100"/>
          <ac:spMkLst>
            <pc:docMk/>
            <pc:sldMk cId="2986256117" sldId="1280"/>
            <ac:spMk id="37" creationId="{A789E7AB-7091-40CA-9A7C-907F6AB9AA25}"/>
          </ac:spMkLst>
        </pc:spChg>
        <pc:spChg chg="add mod">
          <ac:chgData name="آهات مكتومة" userId="35531ba1d56b027a" providerId="LiveId" clId="{954C10B7-45CA-4FD0-9817-394F106B47B6}" dt="2021-02-27T05:51:08.938" v="2196" actId="20577"/>
          <ac:spMkLst>
            <pc:docMk/>
            <pc:sldMk cId="2986256117" sldId="1280"/>
            <ac:spMk id="38" creationId="{AA0D29F1-E8E7-4D3A-8E52-F6AA9F8978DE}"/>
          </ac:spMkLst>
        </pc:spChg>
        <pc:spChg chg="add del mod">
          <ac:chgData name="آهات مكتومة" userId="35531ba1d56b027a" providerId="LiveId" clId="{954C10B7-45CA-4FD0-9817-394F106B47B6}" dt="2021-02-27T04:45:32.853" v="1777"/>
          <ac:spMkLst>
            <pc:docMk/>
            <pc:sldMk cId="2986256117" sldId="1280"/>
            <ac:spMk id="39" creationId="{0C8336F5-CC3A-47EE-8ADC-D421AC1F7B8F}"/>
          </ac:spMkLst>
        </pc:spChg>
        <pc:spChg chg="add mod ord">
          <ac:chgData name="آهات مكتومة" userId="35531ba1d56b027a" providerId="LiveId" clId="{954C10B7-45CA-4FD0-9817-394F106B47B6}" dt="2021-02-27T05:45:32.655" v="2172" actId="207"/>
          <ac:spMkLst>
            <pc:docMk/>
            <pc:sldMk cId="2986256117" sldId="1280"/>
            <ac:spMk id="40" creationId="{2CF09F05-B28C-46E6-942A-8B332EF30E44}"/>
          </ac:spMkLst>
        </pc:spChg>
        <pc:spChg chg="add del mod">
          <ac:chgData name="آهات مكتومة" userId="35531ba1d56b027a" providerId="LiveId" clId="{954C10B7-45CA-4FD0-9817-394F106B47B6}" dt="2021-02-27T05:50:58.483" v="2195" actId="478"/>
          <ac:spMkLst>
            <pc:docMk/>
            <pc:sldMk cId="2986256117" sldId="1280"/>
            <ac:spMk id="41" creationId="{256F782C-000A-4A0E-BBC5-6530955D0551}"/>
          </ac:spMkLst>
        </pc:spChg>
        <pc:spChg chg="add del mod">
          <ac:chgData name="آهات مكتومة" userId="35531ba1d56b027a" providerId="LiveId" clId="{954C10B7-45CA-4FD0-9817-394F106B47B6}" dt="2021-02-27T04:50:32.597" v="1807" actId="478"/>
          <ac:spMkLst>
            <pc:docMk/>
            <pc:sldMk cId="2986256117" sldId="1280"/>
            <ac:spMk id="42" creationId="{DE747ECE-086E-40DF-995A-943E447D22C7}"/>
          </ac:spMkLst>
        </pc:spChg>
        <pc:spChg chg="add del mod">
          <ac:chgData name="آهات مكتومة" userId="35531ba1d56b027a" providerId="LiveId" clId="{954C10B7-45CA-4FD0-9817-394F106B47B6}" dt="2021-02-27T05:50:10.699" v="2193" actId="478"/>
          <ac:spMkLst>
            <pc:docMk/>
            <pc:sldMk cId="2986256117" sldId="1280"/>
            <ac:spMk id="43" creationId="{7B64E7C7-D88C-478A-A39C-56AB7BDF49B4}"/>
          </ac:spMkLst>
        </pc:spChg>
        <pc:spChg chg="add mod">
          <ac:chgData name="آهات مكتومة" userId="35531ba1d56b027a" providerId="LiveId" clId="{954C10B7-45CA-4FD0-9817-394F106B47B6}" dt="2021-02-27T05:47:05.145" v="2183" actId="1076"/>
          <ac:spMkLst>
            <pc:docMk/>
            <pc:sldMk cId="2986256117" sldId="1280"/>
            <ac:spMk id="44" creationId="{0C9B9EC0-A4C7-4A2B-9284-A04964D07021}"/>
          </ac:spMkLst>
        </pc:spChg>
        <pc:spChg chg="add del mod">
          <ac:chgData name="آهات مكتومة" userId="35531ba1d56b027a" providerId="LiveId" clId="{954C10B7-45CA-4FD0-9817-394F106B47B6}" dt="2021-02-27T05:22:12.156" v="1947"/>
          <ac:spMkLst>
            <pc:docMk/>
            <pc:sldMk cId="2986256117" sldId="1280"/>
            <ac:spMk id="45" creationId="{AD106DDD-8688-4DC8-9581-52D67DF0A153}"/>
          </ac:spMkLst>
        </pc:spChg>
        <pc:spChg chg="add del mod">
          <ac:chgData name="آهات مكتومة" userId="35531ba1d56b027a" providerId="LiveId" clId="{954C10B7-45CA-4FD0-9817-394F106B47B6}" dt="2021-02-27T05:48:50.344" v="2189" actId="478"/>
          <ac:spMkLst>
            <pc:docMk/>
            <pc:sldMk cId="2986256117" sldId="1280"/>
            <ac:spMk id="46" creationId="{F2C279B8-0A11-4256-9C3E-115C87E674EE}"/>
          </ac:spMkLst>
        </pc:spChg>
        <pc:spChg chg="add mod">
          <ac:chgData name="آهات مكتومة" userId="35531ba1d56b027a" providerId="LiveId" clId="{954C10B7-45CA-4FD0-9817-394F106B47B6}" dt="2021-02-27T05:42:33.405" v="2016" actId="1076"/>
          <ac:spMkLst>
            <pc:docMk/>
            <pc:sldMk cId="2986256117" sldId="1280"/>
            <ac:spMk id="47" creationId="{F0516B67-06A9-4F3B-88D4-C64CB972BA5A}"/>
          </ac:spMkLst>
        </pc:spChg>
        <pc:spChg chg="add mod">
          <ac:chgData name="آهات مكتومة" userId="35531ba1d56b027a" providerId="LiveId" clId="{954C10B7-45CA-4FD0-9817-394F106B47B6}" dt="2021-02-27T05:43:07.439" v="2121" actId="1037"/>
          <ac:spMkLst>
            <pc:docMk/>
            <pc:sldMk cId="2986256117" sldId="1280"/>
            <ac:spMk id="48" creationId="{985F2C27-BEA8-4E59-9E1B-60A4FB1FC91D}"/>
          </ac:spMkLst>
        </pc:spChg>
        <pc:spChg chg="add mod">
          <ac:chgData name="آهات مكتومة" userId="35531ba1d56b027a" providerId="LiveId" clId="{954C10B7-45CA-4FD0-9817-394F106B47B6}" dt="2021-02-27T05:43:11.714" v="2129" actId="1037"/>
          <ac:spMkLst>
            <pc:docMk/>
            <pc:sldMk cId="2986256117" sldId="1280"/>
            <ac:spMk id="49" creationId="{3F656F56-222D-41DC-B88A-3470F5761B63}"/>
          </ac:spMkLst>
        </pc:spChg>
        <pc:spChg chg="add mod">
          <ac:chgData name="آهات مكتومة" userId="35531ba1d56b027a" providerId="LiveId" clId="{954C10B7-45CA-4FD0-9817-394F106B47B6}" dt="2021-02-27T05:43:02.762" v="2110" actId="1038"/>
          <ac:spMkLst>
            <pc:docMk/>
            <pc:sldMk cId="2986256117" sldId="1280"/>
            <ac:spMk id="50" creationId="{353D112D-3BF2-454A-BB8B-D82A032625D3}"/>
          </ac:spMkLst>
        </pc:spChg>
        <pc:spChg chg="add mod">
          <ac:chgData name="آهات مكتومة" userId="35531ba1d56b027a" providerId="LiveId" clId="{954C10B7-45CA-4FD0-9817-394F106B47B6}" dt="2021-02-27T05:42:58.097" v="2090" actId="1038"/>
          <ac:spMkLst>
            <pc:docMk/>
            <pc:sldMk cId="2986256117" sldId="1280"/>
            <ac:spMk id="51" creationId="{75D6F16F-44C7-4C82-81CB-06EEA8A06C6A}"/>
          </ac:spMkLst>
        </pc:spChg>
        <pc:spChg chg="add mod">
          <ac:chgData name="آهات مكتومة" userId="35531ba1d56b027a" providerId="LiveId" clId="{954C10B7-45CA-4FD0-9817-394F106B47B6}" dt="2021-02-27T05:43:22.055" v="2131" actId="1076"/>
          <ac:spMkLst>
            <pc:docMk/>
            <pc:sldMk cId="2986256117" sldId="1280"/>
            <ac:spMk id="52" creationId="{C06A7C43-9F3F-4DCB-AEA2-A3A691E2C1A0}"/>
          </ac:spMkLst>
        </pc:spChg>
        <pc:spChg chg="add mod">
          <ac:chgData name="آهات مكتومة" userId="35531ba1d56b027a" providerId="LiveId" clId="{954C10B7-45CA-4FD0-9817-394F106B47B6}" dt="2021-02-27T05:43:42.790" v="2138" actId="207"/>
          <ac:spMkLst>
            <pc:docMk/>
            <pc:sldMk cId="2986256117" sldId="1280"/>
            <ac:spMk id="53" creationId="{FAD006A3-588F-47F4-A0E5-366859A6C08E}"/>
          </ac:spMkLst>
        </pc:spChg>
        <pc:picChg chg="mod">
          <ac:chgData name="آهات مكتومة" userId="35531ba1d56b027a" providerId="LiveId" clId="{954C10B7-45CA-4FD0-9817-394F106B47B6}" dt="2021-02-27T05:40:47.407" v="2001" actId="14100"/>
          <ac:picMkLst>
            <pc:docMk/>
            <pc:sldMk cId="2986256117" sldId="1280"/>
            <ac:picMk id="101" creationId="{00000000-0000-0000-0000-000000000000}"/>
          </ac:picMkLst>
        </pc:picChg>
        <pc:picChg chg="mod">
          <ac:chgData name="آهات مكتومة" userId="35531ba1d56b027a" providerId="LiveId" clId="{954C10B7-45CA-4FD0-9817-394F106B47B6}" dt="2021-02-27T05:55:34.481" v="2259" actId="1076"/>
          <ac:picMkLst>
            <pc:docMk/>
            <pc:sldMk cId="2986256117" sldId="1280"/>
            <ac:picMk id="102" creationId="{00000000-0000-0000-0000-000000000000}"/>
          </ac:picMkLst>
        </pc:picChg>
        <pc:picChg chg="mod">
          <ac:chgData name="آهات مكتومة" userId="35531ba1d56b027a" providerId="LiveId" clId="{954C10B7-45CA-4FD0-9817-394F106B47B6}" dt="2021-02-27T05:40:47.407" v="2001" actId="14100"/>
          <ac:picMkLst>
            <pc:docMk/>
            <pc:sldMk cId="2986256117" sldId="1280"/>
            <ac:picMk id="106" creationId="{00000000-0000-0000-0000-000000000000}"/>
          </ac:picMkLst>
        </pc:picChg>
      </pc:sldChg>
      <pc:sldChg chg="addSp delSp modSp add mod addAnim delAnim modAnim">
        <pc:chgData name="آهات مكتومة" userId="35531ba1d56b027a" providerId="LiveId" clId="{954C10B7-45CA-4FD0-9817-394F106B47B6}" dt="2021-02-27T06:42:11.111" v="3104" actId="20577"/>
        <pc:sldMkLst>
          <pc:docMk/>
          <pc:sldMk cId="1384152628" sldId="1281"/>
        </pc:sldMkLst>
        <pc:spChg chg="add mod">
          <ac:chgData name="آهات مكتومة" userId="35531ba1d56b027a" providerId="LiveId" clId="{954C10B7-45CA-4FD0-9817-394F106B47B6}" dt="2021-02-27T06:30:57.978" v="2880" actId="1035"/>
          <ac:spMkLst>
            <pc:docMk/>
            <pc:sldMk cId="1384152628" sldId="1281"/>
            <ac:spMk id="5" creationId="{6604E657-A4FC-45AF-9562-7A90499BFBB0}"/>
          </ac:spMkLst>
        </pc:spChg>
        <pc:spChg chg="add mod">
          <ac:chgData name="آهات مكتومة" userId="35531ba1d56b027a" providerId="LiveId" clId="{954C10B7-45CA-4FD0-9817-394F106B47B6}" dt="2021-02-27T06:33:42.992" v="2906" actId="1035"/>
          <ac:spMkLst>
            <pc:docMk/>
            <pc:sldMk cId="1384152628" sldId="1281"/>
            <ac:spMk id="6" creationId="{E45D834C-D889-460D-9CE2-7F954FA3866B}"/>
          </ac:spMkLst>
        </pc:spChg>
        <pc:spChg chg="add mod">
          <ac:chgData name="آهات مكتومة" userId="35531ba1d56b027a" providerId="LiveId" clId="{954C10B7-45CA-4FD0-9817-394F106B47B6}" dt="2021-02-27T06:32:58.190" v="2889" actId="404"/>
          <ac:spMkLst>
            <pc:docMk/>
            <pc:sldMk cId="1384152628" sldId="1281"/>
            <ac:spMk id="7" creationId="{EF10ADF5-5092-4DF7-8BD6-D365876403EC}"/>
          </ac:spMkLst>
        </pc:spChg>
        <pc:spChg chg="add mod">
          <ac:chgData name="آهات مكتومة" userId="35531ba1d56b027a" providerId="LiveId" clId="{954C10B7-45CA-4FD0-9817-394F106B47B6}" dt="2021-02-27T06:40:25.641" v="3081" actId="1037"/>
          <ac:spMkLst>
            <pc:docMk/>
            <pc:sldMk cId="1384152628" sldId="1281"/>
            <ac:spMk id="8" creationId="{04B06C75-B902-4426-B133-1535908D1FAB}"/>
          </ac:spMkLst>
        </pc:spChg>
        <pc:spChg chg="add mod">
          <ac:chgData name="آهات مكتومة" userId="35531ba1d56b027a" providerId="LiveId" clId="{954C10B7-45CA-4FD0-9817-394F106B47B6}" dt="2021-02-27T06:33:42.992" v="2906" actId="1035"/>
          <ac:spMkLst>
            <pc:docMk/>
            <pc:sldMk cId="1384152628" sldId="1281"/>
            <ac:spMk id="9" creationId="{06038D9E-99AA-4A82-B183-179FC7865072}"/>
          </ac:spMkLst>
        </pc:spChg>
        <pc:spChg chg="add mod">
          <ac:chgData name="آهات مكتومة" userId="35531ba1d56b027a" providerId="LiveId" clId="{954C10B7-45CA-4FD0-9817-394F106B47B6}" dt="2021-02-27T06:33:51.226" v="2920" actId="1035"/>
          <ac:spMkLst>
            <pc:docMk/>
            <pc:sldMk cId="1384152628" sldId="1281"/>
            <ac:spMk id="10" creationId="{5A0B1E8F-3694-4821-9845-E331447AEF7D}"/>
          </ac:spMkLst>
        </pc:spChg>
        <pc:spChg chg="add mod">
          <ac:chgData name="آهات مكتومة" userId="35531ba1d56b027a" providerId="LiveId" clId="{954C10B7-45CA-4FD0-9817-394F106B47B6}" dt="2021-02-27T06:33:51.226" v="2920" actId="1035"/>
          <ac:spMkLst>
            <pc:docMk/>
            <pc:sldMk cId="1384152628" sldId="1281"/>
            <ac:spMk id="11" creationId="{7BC9C26D-1767-4B38-BA54-1FD234219AA9}"/>
          </ac:spMkLst>
        </pc:spChg>
        <pc:spChg chg="add mod">
          <ac:chgData name="آهات مكتومة" userId="35531ba1d56b027a" providerId="LiveId" clId="{954C10B7-45CA-4FD0-9817-394F106B47B6}" dt="2021-02-27T06:34:00.209" v="2951" actId="1035"/>
          <ac:spMkLst>
            <pc:docMk/>
            <pc:sldMk cId="1384152628" sldId="1281"/>
            <ac:spMk id="12" creationId="{B295D284-8D44-471F-B397-A7A6254A2765}"/>
          </ac:spMkLst>
        </pc:spChg>
        <pc:spChg chg="add mod">
          <ac:chgData name="آهات مكتومة" userId="35531ba1d56b027a" providerId="LiveId" clId="{954C10B7-45CA-4FD0-9817-394F106B47B6}" dt="2021-02-27T06:34:00.209" v="2951" actId="1035"/>
          <ac:spMkLst>
            <pc:docMk/>
            <pc:sldMk cId="1384152628" sldId="1281"/>
            <ac:spMk id="13" creationId="{231D7965-785D-43AE-92CA-9B564B9408C0}"/>
          </ac:spMkLst>
        </pc:spChg>
        <pc:spChg chg="add del mod">
          <ac:chgData name="آهات مكتومة" userId="35531ba1d56b027a" providerId="LiveId" clId="{954C10B7-45CA-4FD0-9817-394F106B47B6}" dt="2021-02-27T06:33:02.563" v="2893"/>
          <ac:spMkLst>
            <pc:docMk/>
            <pc:sldMk cId="1384152628" sldId="1281"/>
            <ac:spMk id="14" creationId="{BCBDC4E4-D766-4744-BF2B-D77D701CE809}"/>
          </ac:spMkLst>
        </pc:spChg>
        <pc:spChg chg="add del mod">
          <ac:chgData name="آهات مكتومة" userId="35531ba1d56b027a" providerId="LiveId" clId="{954C10B7-45CA-4FD0-9817-394F106B47B6}" dt="2021-02-27T06:33:02.563" v="2893"/>
          <ac:spMkLst>
            <pc:docMk/>
            <pc:sldMk cId="1384152628" sldId="1281"/>
            <ac:spMk id="15" creationId="{753711B3-843F-4F25-9C24-5F8B79A6AFD0}"/>
          </ac:spMkLst>
        </pc:spChg>
        <pc:spChg chg="add del mod">
          <ac:chgData name="آهات مكتومة" userId="35531ba1d56b027a" providerId="LiveId" clId="{954C10B7-45CA-4FD0-9817-394F106B47B6}" dt="2021-02-27T06:33:02.563" v="2893"/>
          <ac:spMkLst>
            <pc:docMk/>
            <pc:sldMk cId="1384152628" sldId="1281"/>
            <ac:spMk id="16" creationId="{5E13CDF3-77EE-4899-8FD2-D42A71482399}"/>
          </ac:spMkLst>
        </pc:spChg>
        <pc:spChg chg="add del mod">
          <ac:chgData name="آهات مكتومة" userId="35531ba1d56b027a" providerId="LiveId" clId="{954C10B7-45CA-4FD0-9817-394F106B47B6}" dt="2021-02-27T06:33:02.563" v="2893"/>
          <ac:spMkLst>
            <pc:docMk/>
            <pc:sldMk cId="1384152628" sldId="1281"/>
            <ac:spMk id="17" creationId="{2159B793-F5D9-47EB-BB55-9E51253523B3}"/>
          </ac:spMkLst>
        </pc:spChg>
        <pc:spChg chg="add mod">
          <ac:chgData name="آهات مكتومة" userId="35531ba1d56b027a" providerId="LiveId" clId="{954C10B7-45CA-4FD0-9817-394F106B47B6}" dt="2021-02-27T06:36:00.448" v="2976" actId="207"/>
          <ac:spMkLst>
            <pc:docMk/>
            <pc:sldMk cId="1384152628" sldId="1281"/>
            <ac:spMk id="18" creationId="{978E7D0A-B843-4BA0-AFA6-D4D265D824EC}"/>
          </ac:spMkLst>
        </pc:spChg>
        <pc:spChg chg="add mod">
          <ac:chgData name="آهات مكتومة" userId="35531ba1d56b027a" providerId="LiveId" clId="{954C10B7-45CA-4FD0-9817-394F106B47B6}" dt="2021-02-27T06:36:27.562" v="2982" actId="20577"/>
          <ac:spMkLst>
            <pc:docMk/>
            <pc:sldMk cId="1384152628" sldId="1281"/>
            <ac:spMk id="19" creationId="{D0FB25E3-C74C-40BE-9643-3C8ED2AB7EA5}"/>
          </ac:spMkLst>
        </pc:spChg>
        <pc:spChg chg="add mod">
          <ac:chgData name="آهات مكتومة" userId="35531ba1d56b027a" providerId="LiveId" clId="{954C10B7-45CA-4FD0-9817-394F106B47B6}" dt="2021-02-27T06:39:50.037" v="3054" actId="20577"/>
          <ac:spMkLst>
            <pc:docMk/>
            <pc:sldMk cId="1384152628" sldId="1281"/>
            <ac:spMk id="20" creationId="{A0790B85-30B6-4799-AAB6-C4DC1E37C68B}"/>
          </ac:spMkLst>
        </pc:spChg>
        <pc:spChg chg="add mod">
          <ac:chgData name="آهات مكتومة" userId="35531ba1d56b027a" providerId="LiveId" clId="{954C10B7-45CA-4FD0-9817-394F106B47B6}" dt="2021-02-27T06:37:19.527" v="3019" actId="20577"/>
          <ac:spMkLst>
            <pc:docMk/>
            <pc:sldMk cId="1384152628" sldId="1281"/>
            <ac:spMk id="21" creationId="{262B31A7-342D-40CE-AF21-ACA964C1B4CE}"/>
          </ac:spMkLst>
        </pc:spChg>
        <pc:spChg chg="add mod">
          <ac:chgData name="آهات مكتومة" userId="35531ba1d56b027a" providerId="LiveId" clId="{954C10B7-45CA-4FD0-9817-394F106B47B6}" dt="2021-02-27T06:42:11.111" v="3104" actId="20577"/>
          <ac:spMkLst>
            <pc:docMk/>
            <pc:sldMk cId="1384152628" sldId="1281"/>
            <ac:spMk id="22" creationId="{819DDEAD-1B85-4E1F-AB23-B59B9E9668A8}"/>
          </ac:spMkLst>
        </pc:spChg>
        <pc:picChg chg="mod">
          <ac:chgData name="آهات مكتومة" userId="35531ba1d56b027a" providerId="LiveId" clId="{954C10B7-45CA-4FD0-9817-394F106B47B6}" dt="2021-02-27T06:32:58.891" v="2891" actId="14100"/>
          <ac:picMkLst>
            <pc:docMk/>
            <pc:sldMk cId="1384152628" sldId="1281"/>
            <ac:picMk id="102" creationId="{00000000-0000-0000-0000-000000000000}"/>
          </ac:picMkLst>
        </pc:picChg>
        <pc:picChg chg="add del">
          <ac:chgData name="آهات مكتومة" userId="35531ba1d56b027a" providerId="LiveId" clId="{954C10B7-45CA-4FD0-9817-394F106B47B6}" dt="2021-02-27T06:32:58.468" v="2890" actId="478"/>
          <ac:picMkLst>
            <pc:docMk/>
            <pc:sldMk cId="1384152628" sldId="1281"/>
            <ac:picMk id="106" creationId="{00000000-0000-0000-0000-000000000000}"/>
          </ac:picMkLst>
        </pc:picChg>
      </pc:sldChg>
      <pc:sldChg chg="addSp modSp add del mod modAnim">
        <pc:chgData name="آهات مكتومة" userId="35531ba1d56b027a" providerId="LiveId" clId="{954C10B7-45CA-4FD0-9817-394F106B47B6}" dt="2021-02-27T07:04:49.815" v="3505"/>
        <pc:sldMkLst>
          <pc:docMk/>
          <pc:sldMk cId="1285637393" sldId="1282"/>
        </pc:sldMkLst>
        <pc:spChg chg="add mod">
          <ac:chgData name="آهات مكتومة" userId="35531ba1d56b027a" providerId="LiveId" clId="{954C10B7-45CA-4FD0-9817-394F106B47B6}" dt="2021-02-27T06:57:43.527" v="3438" actId="1035"/>
          <ac:spMkLst>
            <pc:docMk/>
            <pc:sldMk cId="1285637393" sldId="1282"/>
            <ac:spMk id="5" creationId="{CCD71D55-3484-4C6F-945B-0E35BE2B0634}"/>
          </ac:spMkLst>
        </pc:spChg>
        <pc:spChg chg="add mod">
          <ac:chgData name="آهات مكتومة" userId="35531ba1d56b027a" providerId="LiveId" clId="{954C10B7-45CA-4FD0-9817-394F106B47B6}" dt="2021-02-27T07:00:08.990" v="3468" actId="17032"/>
          <ac:spMkLst>
            <pc:docMk/>
            <pc:sldMk cId="1285637393" sldId="1282"/>
            <ac:spMk id="6" creationId="{D65C298D-A77E-436C-BB34-BE0803763EF3}"/>
          </ac:spMkLst>
        </pc:spChg>
        <pc:spChg chg="add mod">
          <ac:chgData name="آهات مكتومة" userId="35531ba1d56b027a" providerId="LiveId" clId="{954C10B7-45CA-4FD0-9817-394F106B47B6}" dt="2021-02-27T07:04:37.182" v="3504" actId="1076"/>
          <ac:spMkLst>
            <pc:docMk/>
            <pc:sldMk cId="1285637393" sldId="1282"/>
            <ac:spMk id="7" creationId="{21561261-7911-4785-91A1-3289AE861B1A}"/>
          </ac:spMkLst>
        </pc:spChg>
        <pc:spChg chg="add mod">
          <ac:chgData name="آهات مكتومة" userId="35531ba1d56b027a" providerId="LiveId" clId="{954C10B7-45CA-4FD0-9817-394F106B47B6}" dt="2021-02-27T07:00:54.767" v="3476" actId="1036"/>
          <ac:spMkLst>
            <pc:docMk/>
            <pc:sldMk cId="1285637393" sldId="1282"/>
            <ac:spMk id="8" creationId="{40760692-AE3C-4583-9E28-D69CC2BFF57B}"/>
          </ac:spMkLst>
        </pc:spChg>
        <pc:spChg chg="add mod">
          <ac:chgData name="آهات مكتومة" userId="35531ba1d56b027a" providerId="LiveId" clId="{954C10B7-45CA-4FD0-9817-394F106B47B6}" dt="2021-02-27T06:59:55.210" v="3466" actId="17032"/>
          <ac:spMkLst>
            <pc:docMk/>
            <pc:sldMk cId="1285637393" sldId="1282"/>
            <ac:spMk id="9" creationId="{6862A5E7-362E-45A6-A8BF-4FFE18983AA5}"/>
          </ac:spMkLst>
        </pc:spChg>
        <pc:spChg chg="add mod">
          <ac:chgData name="آهات مكتومة" userId="35531ba1d56b027a" providerId="LiveId" clId="{954C10B7-45CA-4FD0-9817-394F106B47B6}" dt="2021-02-27T06:59:34.693" v="3464" actId="17032"/>
          <ac:spMkLst>
            <pc:docMk/>
            <pc:sldMk cId="1285637393" sldId="1282"/>
            <ac:spMk id="10" creationId="{41805F78-BD5D-4822-BBB3-9822786DE626}"/>
          </ac:spMkLst>
        </pc:spChg>
        <pc:spChg chg="add mod">
          <ac:chgData name="آهات مكتومة" userId="35531ba1d56b027a" providerId="LiveId" clId="{954C10B7-45CA-4FD0-9817-394F106B47B6}" dt="2021-02-27T06:59:04.004" v="3459" actId="13822"/>
          <ac:spMkLst>
            <pc:docMk/>
            <pc:sldMk cId="1285637393" sldId="1282"/>
            <ac:spMk id="11" creationId="{ED129C40-88AB-4BA1-86B5-5DBCCEA58DE4}"/>
          </ac:spMkLst>
        </pc:spChg>
        <pc:spChg chg="add mod">
          <ac:chgData name="آهات مكتومة" userId="35531ba1d56b027a" providerId="LiveId" clId="{954C10B7-45CA-4FD0-9817-394F106B47B6}" dt="2021-02-27T06:59:01.611" v="3458" actId="13822"/>
          <ac:spMkLst>
            <pc:docMk/>
            <pc:sldMk cId="1285637393" sldId="1282"/>
            <ac:spMk id="12" creationId="{CC5223C4-64F3-4358-A609-87BC9DC255E6}"/>
          </ac:spMkLst>
        </pc:spChg>
        <pc:spChg chg="add mod">
          <ac:chgData name="آهات مكتومة" userId="35531ba1d56b027a" providerId="LiveId" clId="{954C10B7-45CA-4FD0-9817-394F106B47B6}" dt="2021-02-27T06:55:44.165" v="3412" actId="20577"/>
          <ac:spMkLst>
            <pc:docMk/>
            <pc:sldMk cId="1285637393" sldId="1282"/>
            <ac:spMk id="13" creationId="{1C424235-D86F-4EF3-AAFC-A0F4D5498590}"/>
          </ac:spMkLst>
        </pc:spChg>
        <pc:spChg chg="add mod">
          <ac:chgData name="آهات مكتومة" userId="35531ba1d56b027a" providerId="LiveId" clId="{954C10B7-45CA-4FD0-9817-394F106B47B6}" dt="2021-02-27T07:00:13.840" v="3469" actId="17032"/>
          <ac:spMkLst>
            <pc:docMk/>
            <pc:sldMk cId="1285637393" sldId="1282"/>
            <ac:spMk id="14" creationId="{8E212547-A56C-4167-B5EB-49BC61F76E00}"/>
          </ac:spMkLst>
        </pc:spChg>
        <pc:spChg chg="add mod">
          <ac:chgData name="آهات مكتومة" userId="35531ba1d56b027a" providerId="LiveId" clId="{954C10B7-45CA-4FD0-9817-394F106B47B6}" dt="2021-02-27T07:00:04.116" v="3467" actId="17032"/>
          <ac:spMkLst>
            <pc:docMk/>
            <pc:sldMk cId="1285637393" sldId="1282"/>
            <ac:spMk id="15" creationId="{285AF851-2764-478B-8E1F-AA3626B177BE}"/>
          </ac:spMkLst>
        </pc:spChg>
        <pc:spChg chg="add mod">
          <ac:chgData name="آهات مكتومة" userId="35531ba1d56b027a" providerId="LiveId" clId="{954C10B7-45CA-4FD0-9817-394F106B47B6}" dt="2021-02-27T06:59:46.676" v="3465" actId="17032"/>
          <ac:spMkLst>
            <pc:docMk/>
            <pc:sldMk cId="1285637393" sldId="1282"/>
            <ac:spMk id="16" creationId="{D8C93F3A-565B-42EB-A1A2-5863679D0F48}"/>
          </ac:spMkLst>
        </pc:spChg>
        <pc:spChg chg="add mod">
          <ac:chgData name="آهات مكتومة" userId="35531ba1d56b027a" providerId="LiveId" clId="{954C10B7-45CA-4FD0-9817-394F106B47B6}" dt="2021-02-27T06:56:15.481" v="3414" actId="207"/>
          <ac:spMkLst>
            <pc:docMk/>
            <pc:sldMk cId="1285637393" sldId="1282"/>
            <ac:spMk id="17" creationId="{714E63C3-71BB-44BC-997B-C245FCE39DC9}"/>
          </ac:spMkLst>
        </pc:spChg>
        <pc:spChg chg="add mod">
          <ac:chgData name="آهات مكتومة" userId="35531ba1d56b027a" providerId="LiveId" clId="{954C10B7-45CA-4FD0-9817-394F106B47B6}" dt="2021-02-27T06:56:47.644" v="3419" actId="207"/>
          <ac:spMkLst>
            <pc:docMk/>
            <pc:sldMk cId="1285637393" sldId="1282"/>
            <ac:spMk id="18" creationId="{4D02E15C-14FB-476E-9061-DF877F4F6C65}"/>
          </ac:spMkLst>
        </pc:spChg>
        <pc:spChg chg="add mod">
          <ac:chgData name="آهات مكتومة" userId="35531ba1d56b027a" providerId="LiveId" clId="{954C10B7-45CA-4FD0-9817-394F106B47B6}" dt="2021-02-27T06:56:52.408" v="3421" actId="207"/>
          <ac:spMkLst>
            <pc:docMk/>
            <pc:sldMk cId="1285637393" sldId="1282"/>
            <ac:spMk id="19" creationId="{ABFA7E1F-D96E-4504-B6DA-E68EDF5BCA0B}"/>
          </ac:spMkLst>
        </pc:spChg>
        <pc:spChg chg="add mod">
          <ac:chgData name="آهات مكتومة" userId="35531ba1d56b027a" providerId="LiveId" clId="{954C10B7-45CA-4FD0-9817-394F106B47B6}" dt="2021-02-27T06:57:55.186" v="3440" actId="14100"/>
          <ac:spMkLst>
            <pc:docMk/>
            <pc:sldMk cId="1285637393" sldId="1282"/>
            <ac:spMk id="20" creationId="{C1AD0C30-FDD2-4097-98EB-37D1B2008C18}"/>
          </ac:spMkLst>
        </pc:spChg>
      </pc:sldChg>
      <pc:sldChg chg="add">
        <pc:chgData name="آهات مكتومة" userId="35531ba1d56b027a" providerId="LiveId" clId="{954C10B7-45CA-4FD0-9817-394F106B47B6}" dt="2021-02-27T05:41:28.940" v="2004"/>
        <pc:sldMkLst>
          <pc:docMk/>
          <pc:sldMk cId="1909210237" sldId="1283"/>
        </pc:sldMkLst>
      </pc:sldChg>
      <pc:sldChg chg="addSp modSp add mod modAnim">
        <pc:chgData name="آهات مكتومة" userId="35531ba1d56b027a" providerId="LiveId" clId="{954C10B7-45CA-4FD0-9817-394F106B47B6}" dt="2021-02-27T07:07:39.761" v="3523" actId="1076"/>
        <pc:sldMkLst>
          <pc:docMk/>
          <pc:sldMk cId="2763173561" sldId="1284"/>
        </pc:sldMkLst>
        <pc:picChg chg="add mod modCrop">
          <ac:chgData name="آهات مكتومة" userId="35531ba1d56b027a" providerId="LiveId" clId="{954C10B7-45CA-4FD0-9817-394F106B47B6}" dt="2021-02-27T07:07:39.761" v="3523" actId="1076"/>
          <ac:picMkLst>
            <pc:docMk/>
            <pc:sldMk cId="2763173561" sldId="1284"/>
            <ac:picMk id="5" creationId="{95EF2988-6BA1-4A74-976E-CC2A1714A718}"/>
          </ac:picMkLst>
        </pc:picChg>
      </pc:sldChg>
      <pc:sldChg chg="add">
        <pc:chgData name="آهات مكتومة" userId="35531ba1d56b027a" providerId="LiveId" clId="{954C10B7-45CA-4FD0-9817-394F106B47B6}" dt="2021-02-27T07:06:40.232" v="3510" actId="2890"/>
        <pc:sldMkLst>
          <pc:docMk/>
          <pc:sldMk cId="1834644273" sldId="1285"/>
        </pc:sldMkLst>
      </pc:sldChg>
      <pc:sldChg chg="addSp modSp mod modAnim">
        <pc:chgData name="آهات مكتومة" userId="35531ba1d56b027a" providerId="LiveId" clId="{954C10B7-45CA-4FD0-9817-394F106B47B6}" dt="2021-02-27T17:01:50.641" v="3804"/>
        <pc:sldMkLst>
          <pc:docMk/>
          <pc:sldMk cId="1614876954" sldId="1286"/>
        </pc:sldMkLst>
        <pc:spChg chg="mod">
          <ac:chgData name="آهات مكتومة" userId="35531ba1d56b027a" providerId="LiveId" clId="{954C10B7-45CA-4FD0-9817-394F106B47B6}" dt="2021-02-27T16:59:29.188" v="3768" actId="207"/>
          <ac:spMkLst>
            <pc:docMk/>
            <pc:sldMk cId="1614876954" sldId="1286"/>
            <ac:spMk id="10" creationId="{D3943BD3-628A-47E4-802C-DDD2E5C76B6F}"/>
          </ac:spMkLst>
        </pc:spChg>
        <pc:spChg chg="mod">
          <ac:chgData name="آهات مكتومة" userId="35531ba1d56b027a" providerId="LiveId" clId="{954C10B7-45CA-4FD0-9817-394F106B47B6}" dt="2021-02-27T17:01:10.106" v="3803" actId="20577"/>
          <ac:spMkLst>
            <pc:docMk/>
            <pc:sldMk cId="1614876954" sldId="1286"/>
            <ac:spMk id="23" creationId="{DE927DAF-6EA4-471A-A03F-664972154AA2}"/>
          </ac:spMkLst>
        </pc:spChg>
        <pc:spChg chg="add mod">
          <ac:chgData name="آهات مكتومة" userId="35531ba1d56b027a" providerId="LiveId" clId="{954C10B7-45CA-4FD0-9817-394F106B47B6}" dt="2021-02-27T17:00:58.182" v="3802" actId="20577"/>
          <ac:spMkLst>
            <pc:docMk/>
            <pc:sldMk cId="1614876954" sldId="1286"/>
            <ac:spMk id="25" creationId="{4233AC8B-FDDF-43A8-A568-131B01024F8B}"/>
          </ac:spMkLst>
        </pc:spChg>
      </pc:sldChg>
      <pc:sldChg chg="modSp">
        <pc:chgData name="آهات مكتومة" userId="35531ba1d56b027a" providerId="LiveId" clId="{954C10B7-45CA-4FD0-9817-394F106B47B6}" dt="2021-02-27T16:38:37.760" v="3525" actId="207"/>
        <pc:sldMkLst>
          <pc:docMk/>
          <pc:sldMk cId="1061658337" sldId="1290"/>
        </pc:sldMkLst>
        <pc:spChg chg="mod">
          <ac:chgData name="آهات مكتومة" userId="35531ba1d56b027a" providerId="LiveId" clId="{954C10B7-45CA-4FD0-9817-394F106B47B6}" dt="2021-02-27T16:38:33.171" v="3524" actId="207"/>
          <ac:spMkLst>
            <pc:docMk/>
            <pc:sldMk cId="1061658337" sldId="1290"/>
            <ac:spMk id="11" creationId="{545F819B-C10D-4C87-A543-62DD089C51C5}"/>
          </ac:spMkLst>
        </pc:spChg>
        <pc:spChg chg="mod">
          <ac:chgData name="آهات مكتومة" userId="35531ba1d56b027a" providerId="LiveId" clId="{954C10B7-45CA-4FD0-9817-394F106B47B6}" dt="2021-02-27T16:38:37.760" v="3525" actId="207"/>
          <ac:spMkLst>
            <pc:docMk/>
            <pc:sldMk cId="1061658337" sldId="1290"/>
            <ac:spMk id="12" creationId="{00F4DDB8-F8B9-411E-BFAA-98ED270793FC}"/>
          </ac:spMkLst>
        </pc:spChg>
      </pc:sldChg>
      <pc:sldChg chg="addSp delSp modSp mod delAnim modAnim">
        <pc:chgData name="آهات مكتومة" userId="35531ba1d56b027a" providerId="LiveId" clId="{954C10B7-45CA-4FD0-9817-394F106B47B6}" dt="2021-02-27T16:50:07.753" v="3695"/>
        <pc:sldMkLst>
          <pc:docMk/>
          <pc:sldMk cId="1835318087" sldId="1291"/>
        </pc:sldMkLst>
        <pc:spChg chg="add mod">
          <ac:chgData name="آهات مكتومة" userId="35531ba1d56b027a" providerId="LiveId" clId="{954C10B7-45CA-4FD0-9817-394F106B47B6}" dt="2021-02-27T16:40:25.162" v="3579" actId="14100"/>
          <ac:spMkLst>
            <pc:docMk/>
            <pc:sldMk cId="1835318087" sldId="1291"/>
            <ac:spMk id="11" creationId="{9641890A-A718-439B-897B-1712BC5AF625}"/>
          </ac:spMkLst>
        </pc:spChg>
        <pc:spChg chg="add mod">
          <ac:chgData name="آهات مكتومة" userId="35531ba1d56b027a" providerId="LiveId" clId="{954C10B7-45CA-4FD0-9817-394F106B47B6}" dt="2021-02-27T16:41:13.905" v="3619" actId="1038"/>
          <ac:spMkLst>
            <pc:docMk/>
            <pc:sldMk cId="1835318087" sldId="1291"/>
            <ac:spMk id="12" creationId="{BC1DC98E-910B-4AEE-B779-8A6B314D5F6B}"/>
          </ac:spMkLst>
        </pc:spChg>
        <pc:spChg chg="add mod">
          <ac:chgData name="آهات مكتومة" userId="35531ba1d56b027a" providerId="LiveId" clId="{954C10B7-45CA-4FD0-9817-394F106B47B6}" dt="2021-02-27T16:41:20.909" v="3625" actId="1037"/>
          <ac:spMkLst>
            <pc:docMk/>
            <pc:sldMk cId="1835318087" sldId="1291"/>
            <ac:spMk id="13" creationId="{E98AC0A0-8FD3-4F41-B2BE-9196BCDF03F6}"/>
          </ac:spMkLst>
        </pc:spChg>
        <pc:spChg chg="add mod">
          <ac:chgData name="آهات مكتومة" userId="35531ba1d56b027a" providerId="LiveId" clId="{954C10B7-45CA-4FD0-9817-394F106B47B6}" dt="2021-02-27T16:42:19.524" v="3629" actId="1076"/>
          <ac:spMkLst>
            <pc:docMk/>
            <pc:sldMk cId="1835318087" sldId="1291"/>
            <ac:spMk id="14" creationId="{E9A3F0E5-3015-47EE-9E27-A3237CF1024B}"/>
          </ac:spMkLst>
        </pc:spChg>
        <pc:spChg chg="add mod">
          <ac:chgData name="آهات مكتومة" userId="35531ba1d56b027a" providerId="LiveId" clId="{954C10B7-45CA-4FD0-9817-394F106B47B6}" dt="2021-02-27T16:45:03.436" v="3651" actId="1036"/>
          <ac:spMkLst>
            <pc:docMk/>
            <pc:sldMk cId="1835318087" sldId="1291"/>
            <ac:spMk id="15" creationId="{D7D46BE8-95C2-45E0-8DFC-76273815B4EC}"/>
          </ac:spMkLst>
        </pc:spChg>
        <pc:spChg chg="add mod">
          <ac:chgData name="آهات مكتومة" userId="35531ba1d56b027a" providerId="LiveId" clId="{954C10B7-45CA-4FD0-9817-394F106B47B6}" dt="2021-02-27T16:44:53.028" v="3646" actId="1035"/>
          <ac:spMkLst>
            <pc:docMk/>
            <pc:sldMk cId="1835318087" sldId="1291"/>
            <ac:spMk id="16" creationId="{2CAC12E2-80F3-4353-98D1-C3EFC1F52DB7}"/>
          </ac:spMkLst>
        </pc:spChg>
        <pc:spChg chg="add mod">
          <ac:chgData name="آهات مكتومة" userId="35531ba1d56b027a" providerId="LiveId" clId="{954C10B7-45CA-4FD0-9817-394F106B47B6}" dt="2021-02-27T16:47:24.633" v="3664" actId="1076"/>
          <ac:spMkLst>
            <pc:docMk/>
            <pc:sldMk cId="1835318087" sldId="1291"/>
            <ac:spMk id="17" creationId="{7B5A129B-38A9-4B93-9D9E-B17444FE9491}"/>
          </ac:spMkLst>
        </pc:spChg>
        <pc:spChg chg="add mod">
          <ac:chgData name="آهات مكتومة" userId="35531ba1d56b027a" providerId="LiveId" clId="{954C10B7-45CA-4FD0-9817-394F106B47B6}" dt="2021-02-27T16:48:15.950" v="3669" actId="1076"/>
          <ac:spMkLst>
            <pc:docMk/>
            <pc:sldMk cId="1835318087" sldId="1291"/>
            <ac:spMk id="18" creationId="{061AD1C2-C7A2-418B-A07D-5E81377AAD6F}"/>
          </ac:spMkLst>
        </pc:spChg>
        <pc:spChg chg="add mod">
          <ac:chgData name="آهات مكتومة" userId="35531ba1d56b027a" providerId="LiveId" clId="{954C10B7-45CA-4FD0-9817-394F106B47B6}" dt="2021-02-27T16:48:53.158" v="3683" actId="1037"/>
          <ac:spMkLst>
            <pc:docMk/>
            <pc:sldMk cId="1835318087" sldId="1291"/>
            <ac:spMk id="19" creationId="{4F98C267-B53C-41B6-85D2-E6D7318BE9A2}"/>
          </ac:spMkLst>
        </pc:spChg>
        <pc:spChg chg="add del mod">
          <ac:chgData name="آهات مكتومة" userId="35531ba1d56b027a" providerId="LiveId" clId="{954C10B7-45CA-4FD0-9817-394F106B47B6}" dt="2021-02-27T16:49:30.941" v="3689" actId="21"/>
          <ac:spMkLst>
            <pc:docMk/>
            <pc:sldMk cId="1835318087" sldId="1291"/>
            <ac:spMk id="20" creationId="{A0D4FFBF-4E29-499B-A67C-46AFF43E3241}"/>
          </ac:spMkLst>
        </pc:spChg>
        <pc:spChg chg="add mod">
          <ac:chgData name="آهات مكتومة" userId="35531ba1d56b027a" providerId="LiveId" clId="{954C10B7-45CA-4FD0-9817-394F106B47B6}" dt="2021-02-27T16:49:46.160" v="3692" actId="1076"/>
          <ac:spMkLst>
            <pc:docMk/>
            <pc:sldMk cId="1835318087" sldId="1291"/>
            <ac:spMk id="21" creationId="{7799CF12-A2BC-4110-8739-93E87E03FC72}"/>
          </ac:spMkLst>
        </pc:spChg>
        <pc:picChg chg="mod">
          <ac:chgData name="آهات مكتومة" userId="35531ba1d56b027a" providerId="LiveId" clId="{954C10B7-45CA-4FD0-9817-394F106B47B6}" dt="2021-02-27T16:42:46.501" v="3632" actId="1076"/>
          <ac:picMkLst>
            <pc:docMk/>
            <pc:sldMk cId="1835318087" sldId="1291"/>
            <ac:picMk id="102" creationId="{00000000-0000-0000-0000-000000000000}"/>
          </ac:picMkLst>
        </pc:picChg>
      </pc:sldChg>
      <pc:sldChg chg="addSp modSp mod ord modAnim">
        <pc:chgData name="آهات مكتومة" userId="35531ba1d56b027a" providerId="LiveId" clId="{954C10B7-45CA-4FD0-9817-394F106B47B6}" dt="2021-02-27T16:54:03.825" v="3726"/>
        <pc:sldMkLst>
          <pc:docMk/>
          <pc:sldMk cId="4072781540" sldId="1292"/>
        </pc:sldMkLst>
        <pc:spChg chg="add mod">
          <ac:chgData name="آهات مكتومة" userId="35531ba1d56b027a" providerId="LiveId" clId="{954C10B7-45CA-4FD0-9817-394F106B47B6}" dt="2021-02-27T16:51:18.504" v="3699" actId="2711"/>
          <ac:spMkLst>
            <pc:docMk/>
            <pc:sldMk cId="4072781540" sldId="1292"/>
            <ac:spMk id="6" creationId="{74B67B37-B045-4354-B0E8-3C117A7C79EB}"/>
          </ac:spMkLst>
        </pc:spChg>
        <pc:spChg chg="add mod">
          <ac:chgData name="آهات مكتومة" userId="35531ba1d56b027a" providerId="LiveId" clId="{954C10B7-45CA-4FD0-9817-394F106B47B6}" dt="2021-02-27T16:53:10.092" v="3711" actId="20577"/>
          <ac:spMkLst>
            <pc:docMk/>
            <pc:sldMk cId="4072781540" sldId="1292"/>
            <ac:spMk id="7" creationId="{CE38241C-81BA-46F3-B0FC-2623421003B3}"/>
          </ac:spMkLst>
        </pc:spChg>
        <pc:spChg chg="add mod">
          <ac:chgData name="آهات مكتومة" userId="35531ba1d56b027a" providerId="LiveId" clId="{954C10B7-45CA-4FD0-9817-394F106B47B6}" dt="2021-02-27T16:51:18.504" v="3699" actId="2711"/>
          <ac:spMkLst>
            <pc:docMk/>
            <pc:sldMk cId="4072781540" sldId="1292"/>
            <ac:spMk id="8" creationId="{B9819046-1234-4687-BE29-A0B10F9C49B7}"/>
          </ac:spMkLst>
        </pc:spChg>
        <pc:spChg chg="add mod">
          <ac:chgData name="آهات مكتومة" userId="35531ba1d56b027a" providerId="LiveId" clId="{954C10B7-45CA-4FD0-9817-394F106B47B6}" dt="2021-02-27T16:53:40.939" v="3724" actId="1038"/>
          <ac:spMkLst>
            <pc:docMk/>
            <pc:sldMk cId="4072781540" sldId="1292"/>
            <ac:spMk id="9" creationId="{7E3EDD8D-9629-4B81-AA80-ABA699F9F74F}"/>
          </ac:spMkLst>
        </pc:spChg>
        <pc:spChg chg="add mod">
          <ac:chgData name="آهات مكتومة" userId="35531ba1d56b027a" providerId="LiveId" clId="{954C10B7-45CA-4FD0-9817-394F106B47B6}" dt="2021-02-27T16:53:27.712" v="3715" actId="20577"/>
          <ac:spMkLst>
            <pc:docMk/>
            <pc:sldMk cId="4072781540" sldId="1292"/>
            <ac:spMk id="10" creationId="{07168A12-D71B-45D1-90A0-D697E7E4123E}"/>
          </ac:spMkLst>
        </pc:spChg>
        <pc:picChg chg="add mod">
          <ac:chgData name="آهات مكتومة" userId="35531ba1d56b027a" providerId="LiveId" clId="{954C10B7-45CA-4FD0-9817-394F106B47B6}" dt="2021-02-27T16:51:32.504" v="3701" actId="14861"/>
          <ac:picMkLst>
            <pc:docMk/>
            <pc:sldMk cId="4072781540" sldId="1292"/>
            <ac:picMk id="5" creationId="{3C3D157E-5C94-49C8-BA28-A63957CAB0DF}"/>
          </ac:picMkLst>
        </pc:picChg>
      </pc:sldChg>
      <pc:sldChg chg="addSp delSp modSp add mod modAnim">
        <pc:chgData name="آهات مكتومة" userId="35531ba1d56b027a" providerId="LiveId" clId="{954C10B7-45CA-4FD0-9817-394F106B47B6}" dt="2021-02-27T16:56:44.101" v="3758" actId="1037"/>
        <pc:sldMkLst>
          <pc:docMk/>
          <pc:sldMk cId="1819910473" sldId="1293"/>
        </pc:sldMkLst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6" creationId="{B7D30D8A-16B3-43AD-B9D6-BD75241E8FEF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7" creationId="{998864FD-59B9-451D-9C31-91A0E839A4E4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8" creationId="{EDF82F0C-5650-4CA8-939E-CEC3971EE309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9" creationId="{717BE7AF-61F1-4659-8E8E-8A16B31140CB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10" creationId="{C3293F1F-A595-424F-83C0-9C4605250007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11" creationId="{D9E1FCC1-3262-40C6-B979-F4B1CB59DEAC}"/>
          </ac:spMkLst>
        </pc:spChg>
        <pc:spChg chg="add del mod">
          <ac:chgData name="آهات مكتومة" userId="35531ba1d56b027a" providerId="LiveId" clId="{954C10B7-45CA-4FD0-9817-394F106B47B6}" dt="2021-02-27T16:55:28.136" v="3733"/>
          <ac:spMkLst>
            <pc:docMk/>
            <pc:sldMk cId="1819910473" sldId="1293"/>
            <ac:spMk id="12" creationId="{BD424E46-9EE5-4868-A48B-E75624870B85}"/>
          </ac:spMkLst>
        </pc:spChg>
        <pc:spChg chg="add mod">
          <ac:chgData name="آهات مكتومة" userId="35531ba1d56b027a" providerId="LiveId" clId="{954C10B7-45CA-4FD0-9817-394F106B47B6}" dt="2021-02-27T16:55:42.177" v="3736" actId="2711"/>
          <ac:spMkLst>
            <pc:docMk/>
            <pc:sldMk cId="1819910473" sldId="1293"/>
            <ac:spMk id="14" creationId="{B0930E6D-87C8-42C5-8151-0D49B574845A}"/>
          </ac:spMkLst>
        </pc:spChg>
        <pc:spChg chg="add mod">
          <ac:chgData name="آهات مكتومة" userId="35531ba1d56b027a" providerId="LiveId" clId="{954C10B7-45CA-4FD0-9817-394F106B47B6}" dt="2021-02-27T16:56:21.236" v="3746" actId="1037"/>
          <ac:spMkLst>
            <pc:docMk/>
            <pc:sldMk cId="1819910473" sldId="1293"/>
            <ac:spMk id="15" creationId="{04A1C7CB-68F0-4556-9BB1-FC7593D38EB1}"/>
          </ac:spMkLst>
        </pc:spChg>
        <pc:spChg chg="add mod">
          <ac:chgData name="آهات مكتومة" userId="35531ba1d56b027a" providerId="LiveId" clId="{954C10B7-45CA-4FD0-9817-394F106B47B6}" dt="2021-02-27T16:56:30.087" v="3750" actId="1038"/>
          <ac:spMkLst>
            <pc:docMk/>
            <pc:sldMk cId="1819910473" sldId="1293"/>
            <ac:spMk id="16" creationId="{489682D6-FB9C-47D6-BB07-B24695C901FD}"/>
          </ac:spMkLst>
        </pc:spChg>
        <pc:spChg chg="add mod">
          <ac:chgData name="آهات مكتومة" userId="35531ba1d56b027a" providerId="LiveId" clId="{954C10B7-45CA-4FD0-9817-394F106B47B6}" dt="2021-02-27T16:56:33.120" v="3752" actId="1038"/>
          <ac:spMkLst>
            <pc:docMk/>
            <pc:sldMk cId="1819910473" sldId="1293"/>
            <ac:spMk id="17" creationId="{9678D39D-E1C5-466E-ABBA-89A0A59E1A68}"/>
          </ac:spMkLst>
        </pc:spChg>
        <pc:spChg chg="add mod">
          <ac:chgData name="آهات مكتومة" userId="35531ba1d56b027a" providerId="LiveId" clId="{954C10B7-45CA-4FD0-9817-394F106B47B6}" dt="2021-02-27T16:56:35.580" v="3754" actId="1038"/>
          <ac:spMkLst>
            <pc:docMk/>
            <pc:sldMk cId="1819910473" sldId="1293"/>
            <ac:spMk id="18" creationId="{8522ADBC-72E2-4605-905E-F97D37BFAA5C}"/>
          </ac:spMkLst>
        </pc:spChg>
        <pc:spChg chg="add mod">
          <ac:chgData name="آهات مكتومة" userId="35531ba1d56b027a" providerId="LiveId" clId="{954C10B7-45CA-4FD0-9817-394F106B47B6}" dt="2021-02-27T16:56:40.323" v="3756" actId="1037"/>
          <ac:spMkLst>
            <pc:docMk/>
            <pc:sldMk cId="1819910473" sldId="1293"/>
            <ac:spMk id="19" creationId="{56105EC4-965E-4471-B261-7FB135EDA49E}"/>
          </ac:spMkLst>
        </pc:spChg>
        <pc:spChg chg="add mod">
          <ac:chgData name="آهات مكتومة" userId="35531ba1d56b027a" providerId="LiveId" clId="{954C10B7-45CA-4FD0-9817-394F106B47B6}" dt="2021-02-27T16:56:44.101" v="3758" actId="1037"/>
          <ac:spMkLst>
            <pc:docMk/>
            <pc:sldMk cId="1819910473" sldId="1293"/>
            <ac:spMk id="20" creationId="{09C757C5-9516-4F62-BEE1-EC28DB62530A}"/>
          </ac:spMkLst>
        </pc:spChg>
        <pc:picChg chg="add del mod">
          <ac:chgData name="آهات مكتومة" userId="35531ba1d56b027a" providerId="LiveId" clId="{954C10B7-45CA-4FD0-9817-394F106B47B6}" dt="2021-02-27T16:55:28.136" v="3733"/>
          <ac:picMkLst>
            <pc:docMk/>
            <pc:sldMk cId="1819910473" sldId="1293"/>
            <ac:picMk id="5" creationId="{B394CDE0-F855-459A-96F6-3EF9EA22A84B}"/>
          </ac:picMkLst>
        </pc:picChg>
        <pc:picChg chg="add mod">
          <ac:chgData name="آهات مكتومة" userId="35531ba1d56b027a" providerId="LiveId" clId="{954C10B7-45CA-4FD0-9817-394F106B47B6}" dt="2021-02-27T16:56:14.771" v="3743" actId="14861"/>
          <ac:picMkLst>
            <pc:docMk/>
            <pc:sldMk cId="1819910473" sldId="1293"/>
            <ac:picMk id="13" creationId="{16FBF7E5-3ED0-4E8C-9E71-E14FAA975653}"/>
          </ac:picMkLst>
        </pc:picChg>
        <pc:picChg chg="mod">
          <ac:chgData name="آهات مكتومة" userId="35531ba1d56b027a" providerId="LiveId" clId="{954C10B7-45CA-4FD0-9817-394F106B47B6}" dt="2021-02-27T16:55:25.579" v="3732" actId="1076"/>
          <ac:picMkLst>
            <pc:docMk/>
            <pc:sldMk cId="1819910473" sldId="1293"/>
            <ac:picMk id="101" creationId="{00000000-0000-0000-0000-000000000000}"/>
          </ac:picMkLst>
        </pc:picChg>
      </pc:sldChg>
      <pc:sldChg chg="add del">
        <pc:chgData name="آهات مكتومة" userId="35531ba1d56b027a" providerId="LiveId" clId="{954C10B7-45CA-4FD0-9817-394F106B47B6}" dt="2021-02-27T17:38:35.431" v="3842" actId="47"/>
        <pc:sldMkLst>
          <pc:docMk/>
          <pc:sldMk cId="738766413" sldId="1294"/>
        </pc:sldMkLst>
      </pc:sldChg>
      <pc:sldChg chg="addSp modSp add mod modAnim">
        <pc:chgData name="آهات مكتومة" userId="35531ba1d56b027a" providerId="LiveId" clId="{954C10B7-45CA-4FD0-9817-394F106B47B6}" dt="2021-02-27T17:20:44.989" v="3810"/>
        <pc:sldMkLst>
          <pc:docMk/>
          <pc:sldMk cId="1759586725" sldId="1295"/>
        </pc:sldMkLst>
        <pc:spChg chg="add mod">
          <ac:chgData name="آهات مكتومة" userId="35531ba1d56b027a" providerId="LiveId" clId="{954C10B7-45CA-4FD0-9817-394F106B47B6}" dt="2021-02-27T17:20:19.764" v="3809" actId="1076"/>
          <ac:spMkLst>
            <pc:docMk/>
            <pc:sldMk cId="1759586725" sldId="1295"/>
            <ac:spMk id="26" creationId="{F64B3518-FC05-44C1-BC5E-62DCCB6EF8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515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429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7913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16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4805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797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213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96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48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30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13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0464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3991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970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993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2768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958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2228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4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12" Type="http://schemas.openxmlformats.org/officeDocument/2006/relationships/hyperlink" Target="https://wordwall.net/resource/1115737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21" Type="http://schemas.openxmlformats.org/officeDocument/2006/relationships/hyperlink" Target="https://pixabay.com/en/light-lamp-lighting-ceiling-575854/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jpeg"/><Relationship Id="rId5" Type="http://schemas.openxmlformats.org/officeDocument/2006/relationships/image" Target="../media/image5.png"/><Relationship Id="rId15" Type="http://schemas.openxmlformats.org/officeDocument/2006/relationships/image" Target="../media/image14.svg"/><Relationship Id="rId23" Type="http://schemas.openxmlformats.org/officeDocument/2006/relationships/image" Target="../media/image20.png"/><Relationship Id="rId10" Type="http://schemas.openxmlformats.org/officeDocument/2006/relationships/image" Target="../media/image10.png"/><Relationship Id="rId19" Type="http://schemas.openxmlformats.org/officeDocument/2006/relationships/hyperlink" Target="http://www.pngall.com/clock-png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3.png"/><Relationship Id="rId2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0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58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5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23.jp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6.png"/><Relationship Id="rId5" Type="http://schemas.openxmlformats.org/officeDocument/2006/relationships/image" Target="../media/image5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9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18" Type="http://schemas.openxmlformats.org/officeDocument/2006/relationships/hyperlink" Target="https://pixabay.com/en/light-lamp-lighting-ceiling-575854/" TargetMode="External"/><Relationship Id="rId3" Type="http://schemas.openxmlformats.org/officeDocument/2006/relationships/image" Target="../media/image3.jpg"/><Relationship Id="rId21" Type="http://schemas.openxmlformats.org/officeDocument/2006/relationships/image" Target="../media/image25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8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www.pngall.com/clock-png" TargetMode="Externa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21.jpe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audio" Target="../media/audio1.wav"/><Relationship Id="rId21" Type="http://schemas.openxmlformats.org/officeDocument/2006/relationships/image" Target="../media/image12.sv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5" Type="http://schemas.openxmlformats.org/officeDocument/2006/relationships/hyperlink" Target="https://wordwall.net/resource/11419090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http://www.pngall.com/desk-png/download/26632" TargetMode="External"/><Relationship Id="rId24" Type="http://schemas.openxmlformats.org/officeDocument/2006/relationships/image" Target="../media/image21.jpeg"/><Relationship Id="rId5" Type="http://schemas.openxmlformats.org/officeDocument/2006/relationships/image" Target="../media/image4.png"/><Relationship Id="rId15" Type="http://schemas.openxmlformats.org/officeDocument/2006/relationships/hyperlink" Target="http://www.pngall.com/clock-png" TargetMode="External"/><Relationship Id="rId23" Type="http://schemas.openxmlformats.org/officeDocument/2006/relationships/image" Target="../media/image14.svg"/><Relationship Id="rId10" Type="http://schemas.openxmlformats.org/officeDocument/2006/relationships/image" Target="../media/image10.png"/><Relationship Id="rId19" Type="http://schemas.openxmlformats.org/officeDocument/2006/relationships/image" Target="../media/image27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7.png"/><Relationship Id="rId22" Type="http://schemas.openxmlformats.org/officeDocument/2006/relationships/image" Target="../media/image13.png"/><Relationship Id="rId27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26" Type="http://schemas.openxmlformats.org/officeDocument/2006/relationships/image" Target="../media/image21.jpeg"/><Relationship Id="rId3" Type="http://schemas.openxmlformats.org/officeDocument/2006/relationships/image" Target="../media/image3.jpg"/><Relationship Id="rId21" Type="http://schemas.openxmlformats.org/officeDocument/2006/relationships/image" Target="../media/image12.sv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5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24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23" Type="http://schemas.openxmlformats.org/officeDocument/2006/relationships/image" Target="../media/image32.svg"/><Relationship Id="rId28" Type="http://schemas.microsoft.com/office/2007/relationships/hdphoto" Target="../media/hdphoto2.wdp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Relationship Id="rId22" Type="http://schemas.openxmlformats.org/officeDocument/2006/relationships/image" Target="../media/image31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3.jpg"/><Relationship Id="rId21" Type="http://schemas.openxmlformats.org/officeDocument/2006/relationships/image" Target="../media/image36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hyperlink" Target="https://pixabay.com/en/light-lamp-lighting-ceiling-575854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://www.pngall.com/desk-png/download/26632" TargetMode="External"/><Relationship Id="rId5" Type="http://schemas.openxmlformats.org/officeDocument/2006/relationships/image" Target="../media/image5.png"/><Relationship Id="rId15" Type="http://schemas.openxmlformats.org/officeDocument/2006/relationships/hyperlink" Target="http://www.pngall.com/clock-png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34.png"/><Relationship Id="rId14" Type="http://schemas.openxmlformats.org/officeDocument/2006/relationships/image" Target="../media/image17.png"/><Relationship Id="rId2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2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31.png"/><Relationship Id="rId2" Type="http://schemas.openxmlformats.org/officeDocument/2006/relationships/video" Target="../media/media1.mp4"/><Relationship Id="rId16" Type="http://schemas.openxmlformats.org/officeDocument/2006/relationships/image" Target="../media/image38.png"/><Relationship Id="rId1" Type="http://schemas.microsoft.com/office/2007/relationships/media" Target="../media/media1.mp4"/><Relationship Id="rId6" Type="http://schemas.openxmlformats.org/officeDocument/2006/relationships/image" Target="../media/image3.jpg"/><Relationship Id="rId11" Type="http://schemas.openxmlformats.org/officeDocument/2006/relationships/image" Target="../media/image28.png"/><Relationship Id="rId5" Type="http://schemas.openxmlformats.org/officeDocument/2006/relationships/audio" Target="../media/audio1.wav"/><Relationship Id="rId15" Type="http://schemas.openxmlformats.org/officeDocument/2006/relationships/image" Target="../media/image14.svg"/><Relationship Id="rId10" Type="http://schemas.openxmlformats.org/officeDocument/2006/relationships/hyperlink" Target="https://wordwall.net/resource/676133" TargetMode="External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37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3.jpg"/><Relationship Id="rId21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pixabay.com/en/light-lamp-lighting-ceiling-575854/" TargetMode="Externa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hyperlink" Target="http://www.pngall.com/desk-png/download/26632" TargetMode="External"/><Relationship Id="rId19" Type="http://schemas.openxmlformats.org/officeDocument/2006/relationships/image" Target="../media/image39.png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hyperlink" Target="http://www.pngall.com/clock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B1D970F-E7C1-410A-AF00-378127A48E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6" t="21630" r="2833" b="17037"/>
          <a:stretch/>
        </p:blipFill>
        <p:spPr>
          <a:xfrm>
            <a:off x="156208" y="259080"/>
            <a:ext cx="8804911" cy="4091940"/>
          </a:xfrm>
          <a:prstGeom prst="rect">
            <a:avLst/>
          </a:prstGeom>
        </p:spPr>
      </p:pic>
      <p:cxnSp>
        <p:nvCxnSpPr>
          <p:cNvPr id="29" name="رابط مستقيم 27">
            <a:extLst>
              <a:ext uri="{FF2B5EF4-FFF2-40B4-BE49-F238E27FC236}">
                <a16:creationId xmlns:a16="http://schemas.microsoft.com/office/drawing/2014/main" id="{31565056-6DF7-433D-8BB4-19B0BA2125C4}"/>
              </a:ext>
            </a:extLst>
          </p:cNvPr>
          <p:cNvCxnSpPr>
            <a:cxnSpLocks/>
          </p:cNvCxnSpPr>
          <p:nvPr/>
        </p:nvCxnSpPr>
        <p:spPr>
          <a:xfrm>
            <a:off x="670033" y="2279592"/>
            <a:ext cx="234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رابط مستقيم 27">
            <a:extLst>
              <a:ext uri="{FF2B5EF4-FFF2-40B4-BE49-F238E27FC236}">
                <a16:creationId xmlns:a16="http://schemas.microsoft.com/office/drawing/2014/main" id="{D9EE823C-18B2-4D38-8734-92EFAF045CB3}"/>
              </a:ext>
            </a:extLst>
          </p:cNvPr>
          <p:cNvCxnSpPr>
            <a:cxnSpLocks/>
          </p:cNvCxnSpPr>
          <p:nvPr/>
        </p:nvCxnSpPr>
        <p:spPr>
          <a:xfrm>
            <a:off x="670033" y="2652972"/>
            <a:ext cx="417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9523652E-18DA-4E35-88AF-55C69216D9D7}"/>
              </a:ext>
            </a:extLst>
          </p:cNvPr>
          <p:cNvSpPr txBox="1"/>
          <p:nvPr/>
        </p:nvSpPr>
        <p:spPr>
          <a:xfrm>
            <a:off x="6413382" y="192968"/>
            <a:ext cx="1762163" cy="1384995"/>
          </a:xfrm>
          <a:prstGeom prst="rect">
            <a:avLst/>
          </a:prstGeom>
          <a:noFill/>
          <a:ln w="190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7">
            <a:extLst>
              <a:ext uri="{FF2B5EF4-FFF2-40B4-BE49-F238E27FC236}">
                <a16:creationId xmlns:a16="http://schemas.microsoft.com/office/drawing/2014/main" id="{9F9EC179-E4C9-4A83-B017-119CBA060519}"/>
              </a:ext>
            </a:extLst>
          </p:cNvPr>
          <p:cNvSpPr txBox="1"/>
          <p:nvPr/>
        </p:nvSpPr>
        <p:spPr>
          <a:xfrm>
            <a:off x="825625" y="1005340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00998B6B-26EA-44B1-8150-19658D983964}"/>
              </a:ext>
            </a:extLst>
          </p:cNvPr>
          <p:cNvSpPr txBox="1"/>
          <p:nvPr/>
        </p:nvSpPr>
        <p:spPr>
          <a:xfrm>
            <a:off x="1266226" y="998764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13692FE5-738D-4208-933C-1D65E76D3BCE}"/>
              </a:ext>
            </a:extLst>
          </p:cNvPr>
          <p:cNvSpPr txBox="1"/>
          <p:nvPr/>
        </p:nvSpPr>
        <p:spPr>
          <a:xfrm>
            <a:off x="1547015" y="989318"/>
            <a:ext cx="144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/ have</a:t>
            </a:r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id="{EDB0215A-FFDB-424E-8A32-96C16E19B0CC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698EEF83-0DE7-4235-882E-BD04EB777B83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20" name="مربع نص 17">
            <a:extLst>
              <a:ext uri="{FF2B5EF4-FFF2-40B4-BE49-F238E27FC236}">
                <a16:creationId xmlns:a16="http://schemas.microsoft.com/office/drawing/2014/main" id="{BF2BD733-5594-46D9-BD6D-C2D0ED4CDC1F}"/>
              </a:ext>
            </a:extLst>
          </p:cNvPr>
          <p:cNvSpPr txBox="1"/>
          <p:nvPr/>
        </p:nvSpPr>
        <p:spPr>
          <a:xfrm>
            <a:off x="3064983" y="98931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1" name="مربع نص 17">
            <a:extLst>
              <a:ext uri="{FF2B5EF4-FFF2-40B4-BE49-F238E27FC236}">
                <a16:creationId xmlns:a16="http://schemas.microsoft.com/office/drawing/2014/main" id="{38F7AB46-A760-475D-BF02-8CF191353EDC}"/>
              </a:ext>
            </a:extLst>
          </p:cNvPr>
          <p:cNvSpPr txBox="1"/>
          <p:nvPr/>
        </p:nvSpPr>
        <p:spPr>
          <a:xfrm>
            <a:off x="3454785" y="996438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FCB5962-2771-40B9-BE89-C22ACA0A2FB6}"/>
              </a:ext>
            </a:extLst>
          </p:cNvPr>
          <p:cNvSpPr txBox="1"/>
          <p:nvPr/>
        </p:nvSpPr>
        <p:spPr>
          <a:xfrm>
            <a:off x="1016125" y="1723838"/>
            <a:ext cx="4249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homework.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F2CAA9A-D1CD-4F06-8681-A05C8E5AE02B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24" name="مربع نص 17">
            <a:extLst>
              <a:ext uri="{FF2B5EF4-FFF2-40B4-BE49-F238E27FC236}">
                <a16:creationId xmlns:a16="http://schemas.microsoft.com/office/drawing/2014/main" id="{87AE5343-B0FC-4310-AFDA-978B27279BAC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066726-EDC3-4AA8-A385-D4715175C041}"/>
              </a:ext>
            </a:extLst>
          </p:cNvPr>
          <p:cNvSpPr txBox="1"/>
          <p:nvPr/>
        </p:nvSpPr>
        <p:spPr>
          <a:xfrm>
            <a:off x="1016125" y="2074265"/>
            <a:ext cx="42492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out the garbage.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F170C53-33B4-4BA3-8CF0-56BF899E42B6}"/>
              </a:ext>
            </a:extLst>
          </p:cNvPr>
          <p:cNvSpPr txBox="1"/>
          <p:nvPr/>
        </p:nvSpPr>
        <p:spPr>
          <a:xfrm>
            <a:off x="2925092" y="192968"/>
            <a:ext cx="3126679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Present Perfect Simple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19" name="مربع نص 17">
            <a:extLst>
              <a:ext uri="{FF2B5EF4-FFF2-40B4-BE49-F238E27FC236}">
                <a16:creationId xmlns:a16="http://schemas.microsoft.com/office/drawing/2014/main" id="{CAF9A38B-D28F-4C43-9519-E9E87D5AA30A}"/>
              </a:ext>
            </a:extLst>
          </p:cNvPr>
          <p:cNvSpPr txBox="1"/>
          <p:nvPr/>
        </p:nvSpPr>
        <p:spPr>
          <a:xfrm>
            <a:off x="6509806" y="211125"/>
            <a:ext cx="858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She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They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You</a:t>
            </a:r>
          </a:p>
          <a:p>
            <a:r>
              <a:rPr lang="en-US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We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قوس كبير أيمن 1">
            <a:extLst>
              <a:ext uri="{FF2B5EF4-FFF2-40B4-BE49-F238E27FC236}">
                <a16:creationId xmlns:a16="http://schemas.microsoft.com/office/drawing/2014/main" id="{DECDC3C2-C82C-414F-8D5D-C7EE07124A4C}"/>
              </a:ext>
            </a:extLst>
          </p:cNvPr>
          <p:cNvSpPr/>
          <p:nvPr/>
        </p:nvSpPr>
        <p:spPr>
          <a:xfrm>
            <a:off x="7006742" y="274222"/>
            <a:ext cx="140103" cy="400110"/>
          </a:xfrm>
          <a:prstGeom prst="rightBrace">
            <a:avLst/>
          </a:prstGeom>
          <a:ln w="127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ربع نص 17">
            <a:extLst>
              <a:ext uri="{FF2B5EF4-FFF2-40B4-BE49-F238E27FC236}">
                <a16:creationId xmlns:a16="http://schemas.microsoft.com/office/drawing/2014/main" id="{45222764-16EA-47C8-B8BA-A753A4C91A19}"/>
              </a:ext>
            </a:extLst>
          </p:cNvPr>
          <p:cNvSpPr txBox="1"/>
          <p:nvPr/>
        </p:nvSpPr>
        <p:spPr>
          <a:xfrm>
            <a:off x="7269442" y="267934"/>
            <a:ext cx="66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</a:t>
            </a:r>
          </a:p>
        </p:txBody>
      </p:sp>
      <p:sp>
        <p:nvSpPr>
          <p:cNvPr id="27" name="قوس كبير أيمن 26">
            <a:extLst>
              <a:ext uri="{FF2B5EF4-FFF2-40B4-BE49-F238E27FC236}">
                <a16:creationId xmlns:a16="http://schemas.microsoft.com/office/drawing/2014/main" id="{3673C13C-68CA-4D41-A2EC-1F899C99371A}"/>
              </a:ext>
            </a:extLst>
          </p:cNvPr>
          <p:cNvSpPr/>
          <p:nvPr/>
        </p:nvSpPr>
        <p:spPr>
          <a:xfrm>
            <a:off x="6992334" y="839154"/>
            <a:ext cx="154511" cy="666242"/>
          </a:xfrm>
          <a:prstGeom prst="rightBrace">
            <a:avLst/>
          </a:prstGeom>
          <a:ln w="12700">
            <a:solidFill>
              <a:srgbClr val="FF8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ربع نص 17">
            <a:extLst>
              <a:ext uri="{FF2B5EF4-FFF2-40B4-BE49-F238E27FC236}">
                <a16:creationId xmlns:a16="http://schemas.microsoft.com/office/drawing/2014/main" id="{B40CD40B-7484-4AFC-BC4D-0081C44AF52A}"/>
              </a:ext>
            </a:extLst>
          </p:cNvPr>
          <p:cNvSpPr txBox="1"/>
          <p:nvPr/>
        </p:nvSpPr>
        <p:spPr>
          <a:xfrm>
            <a:off x="7259313" y="952105"/>
            <a:ext cx="916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 </a:t>
            </a:r>
          </a:p>
        </p:txBody>
      </p:sp>
      <p:pic>
        <p:nvPicPr>
          <p:cNvPr id="29" name="Picture 2" descr="Clientmoji">
            <a:extLst>
              <a:ext uri="{FF2B5EF4-FFF2-40B4-BE49-F238E27FC236}">
                <a16:creationId xmlns:a16="http://schemas.microsoft.com/office/drawing/2014/main" id="{492AD252-0075-4D5C-B5DE-2180C615B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3" y="0"/>
            <a:ext cx="1210382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1E72787-1F9F-4142-9915-BBE14DA99E91}"/>
              </a:ext>
            </a:extLst>
          </p:cNvPr>
          <p:cNvSpPr txBox="1"/>
          <p:nvPr/>
        </p:nvSpPr>
        <p:spPr>
          <a:xfrm>
            <a:off x="1016125" y="2699263"/>
            <a:ext cx="3098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I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been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to Paris.</a:t>
            </a:r>
            <a:endParaRPr lang="ar-SA" sz="2000" dirty="0">
              <a:solidFill>
                <a:srgbClr val="A620B0"/>
              </a:solidFill>
            </a:endParaRPr>
          </a:p>
        </p:txBody>
      </p:sp>
      <p:pic>
        <p:nvPicPr>
          <p:cNvPr id="1026" name="Picture 2" descr="Blank writing paper collection">
            <a:extLst>
              <a:ext uri="{FF2B5EF4-FFF2-40B4-BE49-F238E27FC236}">
                <a16:creationId xmlns:a16="http://schemas.microsoft.com/office/drawing/2014/main" id="{B0BB2674-425B-455A-A91E-03DF81351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9308" l="3597" r="89209">
                        <a14:foregroundMark x1="21583" y1="29560" x2="21583" y2="29560"/>
                        <a14:foregroundMark x1="8633" y1="33333" x2="8633" y2="33333"/>
                        <a14:foregroundMark x1="3597" y1="33333" x2="35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739" y="2398879"/>
            <a:ext cx="2235126" cy="25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8582ABF7-3655-49C4-81FB-393957871861}"/>
              </a:ext>
            </a:extLst>
          </p:cNvPr>
          <p:cNvSpPr txBox="1"/>
          <p:nvPr/>
        </p:nvSpPr>
        <p:spPr>
          <a:xfrm>
            <a:off x="7203923" y="3297942"/>
            <a:ext cx="1673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gone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to talk about someone who has left to go  somewhere and he or she is still there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73EEB7C6-F88A-4CF5-81C3-10A9AD87D321}"/>
              </a:ext>
            </a:extLst>
          </p:cNvPr>
          <p:cNvSpPr txBox="1"/>
          <p:nvPr/>
        </p:nvSpPr>
        <p:spPr>
          <a:xfrm rot="19952603">
            <a:off x="6994780" y="2971942"/>
            <a:ext cx="793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NOTE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2" descr="Blank writing paper collection">
            <a:extLst>
              <a:ext uri="{FF2B5EF4-FFF2-40B4-BE49-F238E27FC236}">
                <a16:creationId xmlns:a16="http://schemas.microsoft.com/office/drawing/2014/main" id="{A3C117EF-DF1D-49EE-82E4-B10905F60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34" b="89308" l="3597" r="89209">
                        <a14:foregroundMark x1="21583" y1="29560" x2="21583" y2="29560"/>
                        <a14:foregroundMark x1="8633" y1="33333" x2="8633" y2="33333"/>
                        <a14:foregroundMark x1="3597" y1="33333" x2="3597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9419" y="2396228"/>
            <a:ext cx="2235126" cy="256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9C5B0AA-10C1-40E0-9F45-5A4885B677A6}"/>
              </a:ext>
            </a:extLst>
          </p:cNvPr>
          <p:cNvSpPr txBox="1"/>
          <p:nvPr/>
        </p:nvSpPr>
        <p:spPr>
          <a:xfrm>
            <a:off x="5248603" y="3295291"/>
            <a:ext cx="1673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Use </a:t>
            </a:r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been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 to talk about someone who has gone somewhere and he or she has returned</a:t>
            </a: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EA2CDF5-3ED5-4DD7-AF6C-D8B4F0B132AF}"/>
              </a:ext>
            </a:extLst>
          </p:cNvPr>
          <p:cNvSpPr txBox="1"/>
          <p:nvPr/>
        </p:nvSpPr>
        <p:spPr>
          <a:xfrm rot="19952603">
            <a:off x="5039460" y="2969291"/>
            <a:ext cx="7931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anose="02020603050405020304" pitchFamily="18" charset="0"/>
              </a:rPr>
              <a:t>NOTE</a:t>
            </a:r>
            <a:endParaRPr lang="ar-SA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163AF12-BD03-4745-BBB2-1A110EB9767B}"/>
              </a:ext>
            </a:extLst>
          </p:cNvPr>
          <p:cNvSpPr txBox="1"/>
          <p:nvPr/>
        </p:nvSpPr>
        <p:spPr>
          <a:xfrm>
            <a:off x="1110124" y="3036394"/>
            <a:ext cx="36902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(It means I’ve travelled to Paris and I’ve returned)</a:t>
            </a:r>
            <a:endParaRPr lang="ar-SA" sz="1200" dirty="0">
              <a:solidFill>
                <a:srgbClr val="F369CC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91A0048-FD42-495A-990B-CE5710CAD6B5}"/>
              </a:ext>
            </a:extLst>
          </p:cNvPr>
          <p:cNvSpPr txBox="1"/>
          <p:nvPr/>
        </p:nvSpPr>
        <p:spPr>
          <a:xfrm>
            <a:off x="1016124" y="3384264"/>
            <a:ext cx="30986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She </a:t>
            </a:r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gone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to Paris.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42F7EC32-6F96-45C2-968A-05DD27573A51}"/>
              </a:ext>
            </a:extLst>
          </p:cNvPr>
          <p:cNvSpPr txBox="1"/>
          <p:nvPr/>
        </p:nvSpPr>
        <p:spPr>
          <a:xfrm>
            <a:off x="1152652" y="3716745"/>
            <a:ext cx="3800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(It means I’ve travelled to Paris and I’m still there, I haven’t returned)</a:t>
            </a:r>
            <a:endParaRPr lang="ar-SA" sz="1200" dirty="0">
              <a:solidFill>
                <a:srgbClr val="F36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uiExpand="1" build="p"/>
      <p:bldP spid="12" grpId="0" uiExpand="1"/>
      <p:bldP spid="13" grpId="0" uiExpand="1"/>
      <p:bldP spid="16" grpId="0" animBg="1"/>
      <p:bldP spid="17" grpId="0"/>
      <p:bldP spid="20" grpId="0" uiExpand="1"/>
      <p:bldP spid="21" grpId="0" uiExpand="1"/>
      <p:bldP spid="22" grpId="0"/>
      <p:bldP spid="23" grpId="0" animBg="1"/>
      <p:bldP spid="24" grpId="0"/>
      <p:bldP spid="25" grpId="0"/>
      <p:bldP spid="18" grpId="0" animBg="1"/>
      <p:bldP spid="19" grpId="0" uiExpand="1" build="p"/>
      <p:bldP spid="2" grpId="0" animBg="1"/>
      <p:bldP spid="26" grpId="0" uiExpand="1"/>
      <p:bldP spid="27" grpId="0" animBg="1"/>
      <p:bldP spid="28" grpId="0" uiExpand="1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1681442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Negative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262430" y="1904465"/>
            <a:ext cx="516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C1496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742491" y="1907467"/>
            <a:ext cx="638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3319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his homework.</a:t>
            </a:r>
            <a:endParaRPr lang="ar-SA" sz="20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2281932" y="1911027"/>
            <a:ext cx="6608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  <a:endParaRPr lang="ar-SA" sz="2000" dirty="0">
              <a:solidFill>
                <a:srgbClr val="FF0000"/>
              </a:solidFill>
            </a:endParaRPr>
          </a:p>
        </p:txBody>
      </p:sp>
      <p:sp>
        <p:nvSpPr>
          <p:cNvPr id="47" name="مربع نص 17">
            <a:extLst>
              <a:ext uri="{FF2B5EF4-FFF2-40B4-BE49-F238E27FC236}">
                <a16:creationId xmlns:a16="http://schemas.microsoft.com/office/drawing/2014/main" id="{F0516B67-06A9-4F3B-88D4-C64CB972BA5A}"/>
              </a:ext>
            </a:extLst>
          </p:cNvPr>
          <p:cNvSpPr txBox="1"/>
          <p:nvPr/>
        </p:nvSpPr>
        <p:spPr>
          <a:xfrm>
            <a:off x="1216633" y="993992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8" name="مربع نص 17">
            <a:extLst>
              <a:ext uri="{FF2B5EF4-FFF2-40B4-BE49-F238E27FC236}">
                <a16:creationId xmlns:a16="http://schemas.microsoft.com/office/drawing/2014/main" id="{985F2C27-BEA8-4E59-9E1B-60A4FB1FC91D}"/>
              </a:ext>
            </a:extLst>
          </p:cNvPr>
          <p:cNvSpPr txBox="1"/>
          <p:nvPr/>
        </p:nvSpPr>
        <p:spPr>
          <a:xfrm>
            <a:off x="1573414" y="987416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9" name="مربع نص 17">
            <a:extLst>
              <a:ext uri="{FF2B5EF4-FFF2-40B4-BE49-F238E27FC236}">
                <a16:creationId xmlns:a16="http://schemas.microsoft.com/office/drawing/2014/main" id="{3F656F56-222D-41DC-B88A-3470F5761B63}"/>
              </a:ext>
            </a:extLst>
          </p:cNvPr>
          <p:cNvSpPr txBox="1"/>
          <p:nvPr/>
        </p:nvSpPr>
        <p:spPr>
          <a:xfrm>
            <a:off x="1877063" y="977970"/>
            <a:ext cx="1449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 / have</a:t>
            </a:r>
          </a:p>
        </p:txBody>
      </p:sp>
      <p:sp>
        <p:nvSpPr>
          <p:cNvPr id="50" name="مربع نص 17">
            <a:extLst>
              <a:ext uri="{FF2B5EF4-FFF2-40B4-BE49-F238E27FC236}">
                <a16:creationId xmlns:a16="http://schemas.microsoft.com/office/drawing/2014/main" id="{353D112D-3BF2-454A-BB8B-D82A032625D3}"/>
              </a:ext>
            </a:extLst>
          </p:cNvPr>
          <p:cNvSpPr txBox="1"/>
          <p:nvPr/>
        </p:nvSpPr>
        <p:spPr>
          <a:xfrm>
            <a:off x="4332291" y="977970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1" name="مربع نص 17">
            <a:extLst>
              <a:ext uri="{FF2B5EF4-FFF2-40B4-BE49-F238E27FC236}">
                <a16:creationId xmlns:a16="http://schemas.microsoft.com/office/drawing/2014/main" id="{75D6F16F-44C7-4C82-81CB-06EEA8A06C6A}"/>
              </a:ext>
            </a:extLst>
          </p:cNvPr>
          <p:cNvSpPr txBox="1"/>
          <p:nvPr/>
        </p:nvSpPr>
        <p:spPr>
          <a:xfrm>
            <a:off x="4668753" y="985090"/>
            <a:ext cx="2452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2" name="مربع نص 17">
            <a:extLst>
              <a:ext uri="{FF2B5EF4-FFF2-40B4-BE49-F238E27FC236}">
                <a16:creationId xmlns:a16="http://schemas.microsoft.com/office/drawing/2014/main" id="{C06A7C43-9F3F-4DCB-AEA2-A3A691E2C1A0}"/>
              </a:ext>
            </a:extLst>
          </p:cNvPr>
          <p:cNvSpPr txBox="1"/>
          <p:nvPr/>
        </p:nvSpPr>
        <p:spPr>
          <a:xfrm>
            <a:off x="3293466" y="986270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53" name="مربع نص 17">
            <a:extLst>
              <a:ext uri="{FF2B5EF4-FFF2-40B4-BE49-F238E27FC236}">
                <a16:creationId xmlns:a16="http://schemas.microsoft.com/office/drawing/2014/main" id="{FAD006A3-588F-47F4-A0E5-366859A6C08E}"/>
              </a:ext>
            </a:extLst>
          </p:cNvPr>
          <p:cNvSpPr txBox="1"/>
          <p:nvPr/>
        </p:nvSpPr>
        <p:spPr>
          <a:xfrm>
            <a:off x="3705519" y="970850"/>
            <a:ext cx="65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29862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4.81481E-6 L 0.0474 -0.0006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40" grpId="0"/>
      <p:bldP spid="15" grpId="0" animBg="1"/>
      <p:bldP spid="16" grpId="0"/>
      <p:bldP spid="37" grpId="0"/>
      <p:bldP spid="38" grpId="0"/>
      <p:bldP spid="38" grpId="1"/>
      <p:bldP spid="44" grpId="0"/>
      <p:bldP spid="47" grpId="0" uiExpand="1" build="p"/>
      <p:bldP spid="48" grpId="0" uiExpand="1"/>
      <p:bldP spid="49" grpId="0" uiExpand="1"/>
      <p:bldP spid="50" grpId="0" uiExpand="1"/>
      <p:bldP spid="51" grpId="0" uiExpand="1"/>
      <p:bldP spid="52" grpId="0" uiExpand="1"/>
      <p:bldP spid="53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DDACEAC9-BE0C-46DD-9FA5-AD10455F88A6}"/>
              </a:ext>
            </a:extLst>
          </p:cNvPr>
          <p:cNvSpPr txBox="1"/>
          <p:nvPr/>
        </p:nvSpPr>
        <p:spPr>
          <a:xfrm>
            <a:off x="222714" y="196185"/>
            <a:ext cx="2447008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Yes/No Questions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6" name="مربع نص 17">
            <a:extLst>
              <a:ext uri="{FF2B5EF4-FFF2-40B4-BE49-F238E27FC236}">
                <a16:creationId xmlns:a16="http://schemas.microsoft.com/office/drawing/2014/main" id="{DEBDF3F0-0F35-4EA2-BA08-351EC1BEFB2E}"/>
              </a:ext>
            </a:extLst>
          </p:cNvPr>
          <p:cNvSpPr txBox="1"/>
          <p:nvPr/>
        </p:nvSpPr>
        <p:spPr>
          <a:xfrm>
            <a:off x="2403250" y="996438"/>
            <a:ext cx="46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مربع نص 17">
            <a:extLst>
              <a:ext uri="{FF2B5EF4-FFF2-40B4-BE49-F238E27FC236}">
                <a16:creationId xmlns:a16="http://schemas.microsoft.com/office/drawing/2014/main" id="{A014FB65-C5B7-4153-B076-94E98ADC68E0}"/>
              </a:ext>
            </a:extLst>
          </p:cNvPr>
          <p:cNvSpPr txBox="1"/>
          <p:nvPr/>
        </p:nvSpPr>
        <p:spPr>
          <a:xfrm>
            <a:off x="1742442" y="979872"/>
            <a:ext cx="357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مربع نص 17">
            <a:extLst>
              <a:ext uri="{FF2B5EF4-FFF2-40B4-BE49-F238E27FC236}">
                <a16:creationId xmlns:a16="http://schemas.microsoft.com/office/drawing/2014/main" id="{FC653BE5-6A46-4622-9B93-A00EF27E1060}"/>
              </a:ext>
            </a:extLst>
          </p:cNvPr>
          <p:cNvSpPr txBox="1"/>
          <p:nvPr/>
        </p:nvSpPr>
        <p:spPr>
          <a:xfrm>
            <a:off x="913129" y="842550"/>
            <a:ext cx="991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Have</a:t>
            </a:r>
          </a:p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Has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9F700B43-42A6-4E54-884F-49A5CD82EDDE}"/>
              </a:ext>
            </a:extLst>
          </p:cNvPr>
          <p:cNvSpPr/>
          <p:nvPr/>
        </p:nvSpPr>
        <p:spPr>
          <a:xfrm>
            <a:off x="159715" y="903623"/>
            <a:ext cx="584808" cy="571500"/>
          </a:xfrm>
          <a:prstGeom prst="ellipse">
            <a:avLst/>
          </a:prstGeom>
          <a:solidFill>
            <a:srgbClr val="A620B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CE7550A5-2AB6-4740-BDDE-79DA358B47E6}"/>
              </a:ext>
            </a:extLst>
          </p:cNvPr>
          <p:cNvSpPr txBox="1"/>
          <p:nvPr/>
        </p:nvSpPr>
        <p:spPr>
          <a:xfrm>
            <a:off x="147445" y="1048294"/>
            <a:ext cx="7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Form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2CF09F05-B28C-46E6-942A-8B332EF30E44}"/>
              </a:ext>
            </a:extLst>
          </p:cNvPr>
          <p:cNvSpPr txBox="1"/>
          <p:nvPr/>
        </p:nvSpPr>
        <p:spPr>
          <a:xfrm>
            <a:off x="1427721" y="1901673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758438F3-E97F-4BDC-AA9F-CEFA9565E720}"/>
              </a:ext>
            </a:extLst>
          </p:cNvPr>
          <p:cNvSpPr txBox="1"/>
          <p:nvPr/>
        </p:nvSpPr>
        <p:spPr>
          <a:xfrm>
            <a:off x="3064983" y="989318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F23CC8A1-3DBD-4355-BAA3-119B8C7CC34C}"/>
              </a:ext>
            </a:extLst>
          </p:cNvPr>
          <p:cNvSpPr txBox="1"/>
          <p:nvPr/>
        </p:nvSpPr>
        <p:spPr>
          <a:xfrm>
            <a:off x="3454784" y="996438"/>
            <a:ext cx="2819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V3 (past participle)  ?</a:t>
            </a:r>
            <a:r>
              <a:rPr lang="en-US" sz="20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29014CD-E3B9-4B80-9B48-E92DFE0516F3}"/>
              </a:ext>
            </a:extLst>
          </p:cNvPr>
          <p:cNvSpPr txBox="1"/>
          <p:nvPr/>
        </p:nvSpPr>
        <p:spPr>
          <a:xfrm>
            <a:off x="1328153" y="1913261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id="{AEDC40B3-2C3E-453C-86C0-3DDCF07A04AA}"/>
              </a:ext>
            </a:extLst>
          </p:cNvPr>
          <p:cNvSpPr/>
          <p:nvPr/>
        </p:nvSpPr>
        <p:spPr>
          <a:xfrm>
            <a:off x="175081" y="1814757"/>
            <a:ext cx="584808" cy="571500"/>
          </a:xfrm>
          <a:prstGeom prst="ellipse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200" b="1" dirty="0"/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AB41F787-32C3-46CC-8CC1-957D79354CEB}"/>
              </a:ext>
            </a:extLst>
          </p:cNvPr>
          <p:cNvSpPr txBox="1"/>
          <p:nvPr/>
        </p:nvSpPr>
        <p:spPr>
          <a:xfrm>
            <a:off x="223771" y="1959428"/>
            <a:ext cx="543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e.g.</a:t>
            </a:r>
          </a:p>
        </p:txBody>
      </p:sp>
      <p:sp>
        <p:nvSpPr>
          <p:cNvPr id="4" name="قوس 3">
            <a:extLst>
              <a:ext uri="{FF2B5EF4-FFF2-40B4-BE49-F238E27FC236}">
                <a16:creationId xmlns:a16="http://schemas.microsoft.com/office/drawing/2014/main" id="{80FDB788-055F-42F0-9BC0-E1B352E39B07}"/>
              </a:ext>
            </a:extLst>
          </p:cNvPr>
          <p:cNvSpPr/>
          <p:nvPr/>
        </p:nvSpPr>
        <p:spPr>
          <a:xfrm rot="6931089">
            <a:off x="1513634" y="1722083"/>
            <a:ext cx="390863" cy="756847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قوس 19">
            <a:extLst>
              <a:ext uri="{FF2B5EF4-FFF2-40B4-BE49-F238E27FC236}">
                <a16:creationId xmlns:a16="http://schemas.microsoft.com/office/drawing/2014/main" id="{02C5F49B-CF2D-498C-B91A-E1426FFD4EB8}"/>
              </a:ext>
            </a:extLst>
          </p:cNvPr>
          <p:cNvSpPr/>
          <p:nvPr/>
        </p:nvSpPr>
        <p:spPr>
          <a:xfrm rot="17951313">
            <a:off x="1752054" y="1791501"/>
            <a:ext cx="390863" cy="756847"/>
          </a:xfrm>
          <a:prstGeom prst="arc">
            <a:avLst>
              <a:gd name="adj1" fmla="val 16200000"/>
              <a:gd name="adj2" fmla="val 2132116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789E7AB-7091-40CA-9A7C-907F6AB9AA25}"/>
              </a:ext>
            </a:extLst>
          </p:cNvPr>
          <p:cNvSpPr txBox="1"/>
          <p:nvPr/>
        </p:nvSpPr>
        <p:spPr>
          <a:xfrm>
            <a:off x="1811070" y="1907467"/>
            <a:ext cx="9311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endParaRPr lang="ar-SA" sz="2000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0D29F1-E8E7-4D3A-8E52-F6AA9F8978DE}"/>
              </a:ext>
            </a:extLst>
          </p:cNvPr>
          <p:cNvSpPr txBox="1"/>
          <p:nvPr/>
        </p:nvSpPr>
        <p:spPr>
          <a:xfrm>
            <a:off x="2373166" y="1910469"/>
            <a:ext cx="33194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his homework</a:t>
            </a:r>
            <a:endParaRPr lang="ar-SA" sz="2000" dirty="0"/>
          </a:p>
        </p:txBody>
      </p:sp>
      <p:sp>
        <p:nvSpPr>
          <p:cNvPr id="41" name="مربع نص 17">
            <a:extLst>
              <a:ext uri="{FF2B5EF4-FFF2-40B4-BE49-F238E27FC236}">
                <a16:creationId xmlns:a16="http://schemas.microsoft.com/office/drawing/2014/main" id="{256F782C-000A-4A0E-BBC5-6530955D0551}"/>
              </a:ext>
            </a:extLst>
          </p:cNvPr>
          <p:cNvSpPr txBox="1"/>
          <p:nvPr/>
        </p:nvSpPr>
        <p:spPr>
          <a:xfrm>
            <a:off x="5138303" y="191305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مربع نص 17">
            <a:extLst>
              <a:ext uri="{FF2B5EF4-FFF2-40B4-BE49-F238E27FC236}">
                <a16:creationId xmlns:a16="http://schemas.microsoft.com/office/drawing/2014/main" id="{7B64E7C7-D88C-478A-A39C-56AB7BDF49B4}"/>
              </a:ext>
            </a:extLst>
          </p:cNvPr>
          <p:cNvSpPr txBox="1"/>
          <p:nvPr/>
        </p:nvSpPr>
        <p:spPr>
          <a:xfrm>
            <a:off x="5169982" y="1917589"/>
            <a:ext cx="413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C9B9EC0-A4C7-4A2B-9284-A04964D07021}"/>
              </a:ext>
            </a:extLst>
          </p:cNvPr>
          <p:cNvSpPr txBox="1"/>
          <p:nvPr/>
        </p:nvSpPr>
        <p:spPr>
          <a:xfrm>
            <a:off x="1938023" y="1907467"/>
            <a:ext cx="5599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he</a:t>
            </a:r>
            <a:endParaRPr lang="ar-SA" sz="2000" dirty="0">
              <a:solidFill>
                <a:srgbClr val="A620B0"/>
              </a:solidFill>
            </a:endParaRPr>
          </a:p>
        </p:txBody>
      </p:sp>
      <p:sp>
        <p:nvSpPr>
          <p:cNvPr id="46" name="مربع نص 17">
            <a:extLst>
              <a:ext uri="{FF2B5EF4-FFF2-40B4-BE49-F238E27FC236}">
                <a16:creationId xmlns:a16="http://schemas.microsoft.com/office/drawing/2014/main" id="{F2C279B8-0A11-4256-9C3E-115C87E674EE}"/>
              </a:ext>
            </a:extLst>
          </p:cNvPr>
          <p:cNvSpPr txBox="1"/>
          <p:nvPr/>
        </p:nvSpPr>
        <p:spPr>
          <a:xfrm>
            <a:off x="1517524" y="2418155"/>
            <a:ext cx="1937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Yes, he has.</a:t>
            </a:r>
          </a:p>
          <a:p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No, he hasn’t.</a:t>
            </a:r>
          </a:p>
        </p:txBody>
      </p:sp>
    </p:spTree>
    <p:extLst>
      <p:ext uri="{BB962C8B-B14F-4D97-AF65-F5344CB8AC3E}">
        <p14:creationId xmlns:p14="http://schemas.microsoft.com/office/powerpoint/2010/main" val="19092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1233 0.04043 C -0.01476 0.04969 -0.0184 0.05556 -0.02222 0.05556 C -0.02674 0.05556 -0.03021 0.04969 -0.03281 0.04043 L -0.0441 -1.48148E-6 " pathEditMode="relative" rAng="0" ptsTypes="AAAAA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77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46914E-6 L 0.01788 0.0284 C 0.02187 0.03457 0.02812 0.0392 0.03385 0.0392 C 0.0408 0.0392 0.04635 0.03457 0.05104 0.0284 L 0.07031 -2.46914E-6 " pathEditMode="relative" rAng="0" ptsTypes="AAA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7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  <p:bldP spid="7" grpId="0" uiExpand="1"/>
      <p:bldP spid="8" grpId="0" uiExpand="1"/>
      <p:bldP spid="9" grpId="0" animBg="1"/>
      <p:bldP spid="10" grpId="0"/>
      <p:bldP spid="40" grpId="0"/>
      <p:bldP spid="11" grpId="0" uiExpand="1"/>
      <p:bldP spid="12" grpId="0" uiExpand="1"/>
      <p:bldP spid="14" grpId="0"/>
      <p:bldP spid="14" grpId="1"/>
      <p:bldP spid="14" grpId="2"/>
      <p:bldP spid="15" grpId="0" animBg="1"/>
      <p:bldP spid="16" grpId="0"/>
      <p:bldP spid="4" grpId="0" animBg="1"/>
      <p:bldP spid="20" grpId="0" animBg="1"/>
      <p:bldP spid="37" grpId="0"/>
      <p:bldP spid="37" grpId="1"/>
      <p:bldP spid="37" grpId="2"/>
      <p:bldP spid="38" grpId="0"/>
      <p:bldP spid="41" grpId="0" uiExpand="1"/>
      <p:bldP spid="41" grpId="1"/>
      <p:bldP spid="43" grpId="0"/>
      <p:bldP spid="44" grpId="0"/>
      <p:bldP spid="4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93191D1-069D-4705-AF6E-F9B2E1716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13" y="720362"/>
            <a:ext cx="8784773" cy="281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604E657-A4FC-45AF-9562-7A90499BFBB0}"/>
              </a:ext>
            </a:extLst>
          </p:cNvPr>
          <p:cNvSpPr txBox="1"/>
          <p:nvPr/>
        </p:nvSpPr>
        <p:spPr>
          <a:xfrm>
            <a:off x="475105" y="627278"/>
            <a:ext cx="10946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Yet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45D834C-D889-460D-9CE2-7F954FA3866B}"/>
              </a:ext>
            </a:extLst>
          </p:cNvPr>
          <p:cNvSpPr txBox="1"/>
          <p:nvPr/>
        </p:nvSpPr>
        <p:spPr>
          <a:xfrm>
            <a:off x="830595" y="1025453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written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report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yet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F10ADF5-5092-4DF7-8BD6-D365876403EC}"/>
              </a:ext>
            </a:extLst>
          </p:cNvPr>
          <p:cNvSpPr txBox="1"/>
          <p:nvPr/>
        </p:nvSpPr>
        <p:spPr>
          <a:xfrm>
            <a:off x="250472" y="196185"/>
            <a:ext cx="4885408" cy="400110"/>
          </a:xfrm>
          <a:prstGeom prst="rect">
            <a:avLst/>
          </a:prstGeom>
          <a:solidFill>
            <a:srgbClr val="8D437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Present Perfect with (Already/yet/just)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4B06C75-B902-4426-B133-1535908D1FAB}"/>
              </a:ext>
            </a:extLst>
          </p:cNvPr>
          <p:cNvSpPr txBox="1"/>
          <p:nvPr/>
        </p:nvSpPr>
        <p:spPr>
          <a:xfrm>
            <a:off x="1206698" y="680662"/>
            <a:ext cx="80668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 and negative sentence to talk about something which expected to happen at any time up to now)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at the end)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6038D9E-99AA-4A82-B183-179FC7865072}"/>
              </a:ext>
            </a:extLst>
          </p:cNvPr>
          <p:cNvSpPr txBox="1"/>
          <p:nvPr/>
        </p:nvSpPr>
        <p:spPr>
          <a:xfrm>
            <a:off x="830591" y="1307661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No,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haven’t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written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report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yet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.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0B1E8F-3694-4821-9845-E331447AEF7D}"/>
              </a:ext>
            </a:extLst>
          </p:cNvPr>
          <p:cNvSpPr txBox="1"/>
          <p:nvPr/>
        </p:nvSpPr>
        <p:spPr>
          <a:xfrm>
            <a:off x="475104" y="1813500"/>
            <a:ext cx="1506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BC9C26D-1767-4B38-BA54-1FD234219AA9}"/>
              </a:ext>
            </a:extLst>
          </p:cNvPr>
          <p:cNvSpPr txBox="1"/>
          <p:nvPr/>
        </p:nvSpPr>
        <p:spPr>
          <a:xfrm>
            <a:off x="1912619" y="1875650"/>
            <a:ext cx="744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 and affirmative sentence to talk about something that happened before now)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between has/have and the past participle verb or at the end)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295D284-8D44-471F-B397-A7A6254A2765}"/>
              </a:ext>
            </a:extLst>
          </p:cNvPr>
          <p:cNvSpPr txBox="1"/>
          <p:nvPr/>
        </p:nvSpPr>
        <p:spPr>
          <a:xfrm>
            <a:off x="830595" y="2264792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money?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31D7965-785D-43AE-92CA-9B564B9408C0}"/>
              </a:ext>
            </a:extLst>
          </p:cNvPr>
          <p:cNvSpPr txBox="1"/>
          <p:nvPr/>
        </p:nvSpPr>
        <p:spPr>
          <a:xfrm>
            <a:off x="830594" y="2546915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already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the money.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78E7D0A-B843-4BA0-AFA6-D4D265D824EC}"/>
              </a:ext>
            </a:extLst>
          </p:cNvPr>
          <p:cNvSpPr txBox="1"/>
          <p:nvPr/>
        </p:nvSpPr>
        <p:spPr>
          <a:xfrm>
            <a:off x="830593" y="2817922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The train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has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left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 already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!</a:t>
            </a:r>
            <a:endParaRPr lang="ar-SA" sz="1600" dirty="0">
              <a:solidFill>
                <a:srgbClr val="F369CC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0FB25E3-C74C-40BE-9643-3C8ED2AB7EA5}"/>
              </a:ext>
            </a:extLst>
          </p:cNvPr>
          <p:cNvSpPr txBox="1"/>
          <p:nvPr/>
        </p:nvSpPr>
        <p:spPr>
          <a:xfrm>
            <a:off x="475102" y="3435195"/>
            <a:ext cx="1506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 </a:t>
            </a:r>
            <a:r>
              <a:rPr lang="en-US" sz="20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</a:t>
            </a:r>
            <a:endParaRPr lang="ar-SA" sz="2000" dirty="0">
              <a:solidFill>
                <a:srgbClr val="F369CC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0790B85-30B6-4799-AAB6-C4DC1E37C68B}"/>
              </a:ext>
            </a:extLst>
          </p:cNvPr>
          <p:cNvSpPr txBox="1"/>
          <p:nvPr/>
        </p:nvSpPr>
        <p:spPr>
          <a:xfrm>
            <a:off x="1546857" y="3497345"/>
            <a:ext cx="7442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(Used in question and affirmative sentence to talk about something that happened very recently)</a:t>
            </a:r>
          </a:p>
          <a:p>
            <a:pPr lvl="0"/>
            <a:r>
              <a:rPr lang="en-US" sz="1200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(It comes between has/have and the past participle verb)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2B31A7-342D-40CE-AF21-ACA964C1B4CE}"/>
              </a:ext>
            </a:extLst>
          </p:cNvPr>
          <p:cNvSpPr txBox="1"/>
          <p:nvPr/>
        </p:nvSpPr>
        <p:spPr>
          <a:xfrm>
            <a:off x="830593" y="3863627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you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taken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pen?</a:t>
            </a:r>
            <a:endParaRPr lang="ar-SA" sz="1600" dirty="0">
              <a:solidFill>
                <a:srgbClr val="A620B0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19DDEAD-1B85-4E1F-AB23-B59B9E9668A8}"/>
              </a:ext>
            </a:extLst>
          </p:cNvPr>
          <p:cNvSpPr txBox="1"/>
          <p:nvPr/>
        </p:nvSpPr>
        <p:spPr>
          <a:xfrm>
            <a:off x="830592" y="4158538"/>
            <a:ext cx="4747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• 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I </a:t>
            </a:r>
            <a:r>
              <a:rPr lang="en-US" sz="1600" b="1" dirty="0">
                <a:solidFill>
                  <a:srgbClr val="92D050"/>
                </a:solidFill>
                <a:cs typeface="Times New Roman" panose="02020603050405020304" pitchFamily="18" charset="0"/>
              </a:rPr>
              <a:t>have</a:t>
            </a:r>
            <a:r>
              <a:rPr lang="en-US" sz="1600" b="1" dirty="0">
                <a:solidFill>
                  <a:srgbClr val="A620B0"/>
                </a:solidFill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F369CC"/>
                </a:solidFill>
                <a:cs typeface="Times New Roman" panose="02020603050405020304" pitchFamily="18" charset="0"/>
              </a:rPr>
              <a:t>just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finished </a:t>
            </a:r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my homework.</a:t>
            </a:r>
            <a:endParaRPr lang="ar-SA" sz="1600" dirty="0">
              <a:solidFill>
                <a:srgbClr val="A620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CCD71D55-3484-4C6F-945B-0E35BE2B0634}"/>
              </a:ext>
            </a:extLst>
          </p:cNvPr>
          <p:cNvSpPr/>
          <p:nvPr/>
        </p:nvSpPr>
        <p:spPr>
          <a:xfrm>
            <a:off x="2310154" y="157624"/>
            <a:ext cx="4470254" cy="5570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Time Expressions</a:t>
            </a:r>
          </a:p>
        </p:txBody>
      </p:sp>
      <p:sp>
        <p:nvSpPr>
          <p:cNvPr id="6" name="Arrow: Right 6">
            <a:extLst>
              <a:ext uri="{FF2B5EF4-FFF2-40B4-BE49-F238E27FC236}">
                <a16:creationId xmlns:a16="http://schemas.microsoft.com/office/drawing/2014/main" id="{D65C298D-A77E-436C-BB34-BE0803763EF3}"/>
              </a:ext>
            </a:extLst>
          </p:cNvPr>
          <p:cNvSpPr/>
          <p:nvPr/>
        </p:nvSpPr>
        <p:spPr>
          <a:xfrm rot="5400000">
            <a:off x="1111655" y="996216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1561261-7911-4785-91A1-3289AE861B1A}"/>
              </a:ext>
            </a:extLst>
          </p:cNvPr>
          <p:cNvSpPr/>
          <p:nvPr/>
        </p:nvSpPr>
        <p:spPr>
          <a:xfrm>
            <a:off x="882807" y="1876758"/>
            <a:ext cx="1134654" cy="756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0760692-AE3C-4583-9E28-D69CC2BFF57B}"/>
              </a:ext>
            </a:extLst>
          </p:cNvPr>
          <p:cNvSpPr txBox="1"/>
          <p:nvPr/>
        </p:nvSpPr>
        <p:spPr>
          <a:xfrm>
            <a:off x="53340" y="3239659"/>
            <a:ext cx="279654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C1496"/>
                </a:solidFill>
                <a:latin typeface="+mn-lt"/>
              </a:rPr>
              <a:t>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+mn-lt"/>
              </a:rPr>
              <a:t>positive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   comes between 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has/have </a:t>
            </a:r>
            <a:r>
              <a:rPr lang="en-US" sz="1200" b="1" dirty="0">
                <a:solidFill>
                  <a:srgbClr val="AC1496"/>
                </a:solidFill>
                <a:latin typeface="+mn-lt"/>
              </a:rPr>
              <a:t>and the </a:t>
            </a:r>
            <a:r>
              <a:rPr lang="en-US" sz="1200" b="1" dirty="0">
                <a:solidFill>
                  <a:srgbClr val="F369CC"/>
                </a:solidFill>
                <a:latin typeface="+mn-lt"/>
              </a:rPr>
              <a:t>past participle</a:t>
            </a:r>
          </a:p>
        </p:txBody>
      </p:sp>
      <p:sp>
        <p:nvSpPr>
          <p:cNvPr id="9" name="Arrow: Right 14">
            <a:extLst>
              <a:ext uri="{FF2B5EF4-FFF2-40B4-BE49-F238E27FC236}">
                <a16:creationId xmlns:a16="http://schemas.microsoft.com/office/drawing/2014/main" id="{6862A5E7-362E-45A6-A8BF-4FFE18983AA5}"/>
              </a:ext>
            </a:extLst>
          </p:cNvPr>
          <p:cNvSpPr/>
          <p:nvPr/>
        </p:nvSpPr>
        <p:spPr>
          <a:xfrm rot="5400000">
            <a:off x="4299199" y="996487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0" name="Arrow: Right 22">
            <a:extLst>
              <a:ext uri="{FF2B5EF4-FFF2-40B4-BE49-F238E27FC236}">
                <a16:creationId xmlns:a16="http://schemas.microsoft.com/office/drawing/2014/main" id="{41805F78-BD5D-4822-BBB3-9822786DE626}"/>
              </a:ext>
            </a:extLst>
          </p:cNvPr>
          <p:cNvSpPr/>
          <p:nvPr/>
        </p:nvSpPr>
        <p:spPr>
          <a:xfrm rot="5400000">
            <a:off x="7103364" y="995126"/>
            <a:ext cx="610412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1" name="Oval 23">
            <a:extLst>
              <a:ext uri="{FF2B5EF4-FFF2-40B4-BE49-F238E27FC236}">
                <a16:creationId xmlns:a16="http://schemas.microsoft.com/office/drawing/2014/main" id="{ED129C40-88AB-4BA1-86B5-5DBCCEA58DE4}"/>
              </a:ext>
            </a:extLst>
          </p:cNvPr>
          <p:cNvSpPr/>
          <p:nvPr/>
        </p:nvSpPr>
        <p:spPr>
          <a:xfrm>
            <a:off x="3848100" y="1876758"/>
            <a:ext cx="1478280" cy="75634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already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CC5223C4-64F3-4358-A609-87BC9DC255E6}"/>
              </a:ext>
            </a:extLst>
          </p:cNvPr>
          <p:cNvSpPr/>
          <p:nvPr/>
        </p:nvSpPr>
        <p:spPr>
          <a:xfrm>
            <a:off x="6828116" y="1876758"/>
            <a:ext cx="1128513" cy="7673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yet</a:t>
            </a: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1C424235-D86F-4EF3-AAFC-A0F4D5498590}"/>
              </a:ext>
            </a:extLst>
          </p:cNvPr>
          <p:cNvSpPr txBox="1"/>
          <p:nvPr/>
        </p:nvSpPr>
        <p:spPr>
          <a:xfrm>
            <a:off x="6286932" y="3443207"/>
            <a:ext cx="2361305" cy="1046440"/>
          </a:xfrm>
          <a:prstGeom prst="rect">
            <a:avLst/>
          </a:prstGeom>
          <a:solidFill>
            <a:srgbClr val="FBFB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latin typeface="+mn-lt"/>
              </a:rPr>
              <a:t>negative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comes at the end</a:t>
            </a:r>
          </a:p>
        </p:txBody>
      </p:sp>
      <p:sp>
        <p:nvSpPr>
          <p:cNvPr id="14" name="Arrow: Right 27">
            <a:extLst>
              <a:ext uri="{FF2B5EF4-FFF2-40B4-BE49-F238E27FC236}">
                <a16:creationId xmlns:a16="http://schemas.microsoft.com/office/drawing/2014/main" id="{8E212547-A56C-4167-B5EB-49BC61F76E00}"/>
              </a:ext>
            </a:extLst>
          </p:cNvPr>
          <p:cNvSpPr/>
          <p:nvPr/>
        </p:nvSpPr>
        <p:spPr>
          <a:xfrm rot="5400000">
            <a:off x="1111973" y="2976272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5" name="Arrow: Right 28">
            <a:extLst>
              <a:ext uri="{FF2B5EF4-FFF2-40B4-BE49-F238E27FC236}">
                <a16:creationId xmlns:a16="http://schemas.microsoft.com/office/drawing/2014/main" id="{285AF851-2764-478B-8E1F-AA3626B177BE}"/>
              </a:ext>
            </a:extLst>
          </p:cNvPr>
          <p:cNvSpPr/>
          <p:nvPr/>
        </p:nvSpPr>
        <p:spPr>
          <a:xfrm rot="5400000">
            <a:off x="4299199" y="2971158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6" name="Arrow: Right 29">
            <a:extLst>
              <a:ext uri="{FF2B5EF4-FFF2-40B4-BE49-F238E27FC236}">
                <a16:creationId xmlns:a16="http://schemas.microsoft.com/office/drawing/2014/main" id="{D8C93F3A-565B-42EB-A1A2-5863679D0F48}"/>
              </a:ext>
            </a:extLst>
          </p:cNvPr>
          <p:cNvSpPr/>
          <p:nvPr/>
        </p:nvSpPr>
        <p:spPr>
          <a:xfrm rot="5400000">
            <a:off x="7102570" y="2971158"/>
            <a:ext cx="612000" cy="216000"/>
          </a:xfrm>
          <a:prstGeom prst="rightArrow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714E63C3-71BB-44BC-997B-C245FCE39DC9}"/>
              </a:ext>
            </a:extLst>
          </p:cNvPr>
          <p:cNvSpPr txBox="1"/>
          <p:nvPr/>
        </p:nvSpPr>
        <p:spPr>
          <a:xfrm>
            <a:off x="2566385" y="3214372"/>
            <a:ext cx="407762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AC1496"/>
                </a:solidFill>
                <a:latin typeface="+mn-lt"/>
              </a:rPr>
              <a:t> </a:t>
            </a:r>
          </a:p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Questions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and </a:t>
            </a:r>
          </a:p>
          <a:p>
            <a:pPr algn="ctr"/>
            <a:r>
              <a:rPr lang="en-US" sz="1200" b="1" dirty="0">
                <a:solidFill>
                  <a:srgbClr val="00B050"/>
                </a:solidFill>
                <a:latin typeface="+mn-lt"/>
              </a:rPr>
              <a:t>positive sentences</a:t>
            </a:r>
          </a:p>
          <a:p>
            <a:pPr algn="ctr"/>
            <a:endParaRPr lang="en-US" sz="1200" b="1" dirty="0">
              <a:solidFill>
                <a:srgbClr val="AC1496"/>
              </a:solidFill>
              <a:latin typeface="+mn-lt"/>
            </a:endParaRP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comes between </a:t>
            </a:r>
            <a:r>
              <a:rPr lang="en-US" sz="1200" b="1" dirty="0">
                <a:solidFill>
                  <a:srgbClr val="00B0F0"/>
                </a:solidFill>
                <a:latin typeface="+mn-lt"/>
              </a:rPr>
              <a:t>has/have </a:t>
            </a:r>
            <a:r>
              <a:rPr lang="en-US" sz="1200" b="1" dirty="0">
                <a:solidFill>
                  <a:srgbClr val="AC1496"/>
                </a:solidFill>
                <a:latin typeface="+mn-lt"/>
              </a:rPr>
              <a:t>and the </a:t>
            </a:r>
            <a:r>
              <a:rPr lang="en-US" sz="1200" b="1" dirty="0">
                <a:solidFill>
                  <a:srgbClr val="F369CC"/>
                </a:solidFill>
                <a:latin typeface="+mn-lt"/>
              </a:rPr>
              <a:t>past participle </a:t>
            </a:r>
          </a:p>
          <a:p>
            <a:pPr algn="ctr"/>
            <a:r>
              <a:rPr lang="en-US" sz="1200" b="1" dirty="0">
                <a:solidFill>
                  <a:srgbClr val="AC1496"/>
                </a:solidFill>
                <a:latin typeface="+mn-lt"/>
              </a:rPr>
              <a:t>or at the end of the clause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D02E15C-14FB-476E-9061-DF877F4F6C65}"/>
              </a:ext>
            </a:extLst>
          </p:cNvPr>
          <p:cNvSpPr txBox="1"/>
          <p:nvPr/>
        </p:nvSpPr>
        <p:spPr>
          <a:xfrm>
            <a:off x="696524" y="1483986"/>
            <a:ext cx="1592002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A short time before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ABFA7E1F-D96E-4504-B6DA-E68EDF5BCA0B}"/>
              </a:ext>
            </a:extLst>
          </p:cNvPr>
          <p:cNvSpPr txBox="1"/>
          <p:nvPr/>
        </p:nvSpPr>
        <p:spPr>
          <a:xfrm>
            <a:off x="4008038" y="1481957"/>
            <a:ext cx="1074487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Before now</a:t>
            </a: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C1AD0C30-FDD2-4097-98EB-37D1B2008C18}"/>
              </a:ext>
            </a:extLst>
          </p:cNvPr>
          <p:cNvSpPr txBox="1"/>
          <p:nvPr/>
        </p:nvSpPr>
        <p:spPr>
          <a:xfrm>
            <a:off x="6385560" y="1480518"/>
            <a:ext cx="1889760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+mn-lt"/>
              </a:rPr>
              <a:t>At any time up to now</a:t>
            </a:r>
          </a:p>
        </p:txBody>
      </p:sp>
    </p:spTree>
    <p:extLst>
      <p:ext uri="{BB962C8B-B14F-4D97-AF65-F5344CB8AC3E}">
        <p14:creationId xmlns:p14="http://schemas.microsoft.com/office/powerpoint/2010/main" val="12856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/>
      <p:bldP spid="9" grpId="0" animBg="1"/>
      <p:bldP spid="10" grpId="0" animBg="1"/>
      <p:bldP spid="11" grpId="0" animBg="1"/>
      <p:bldP spid="12" grpId="0" animBg="1"/>
      <p:bldP spid="13" grpId="0" uiExpand="1" build="p" animBg="1"/>
      <p:bldP spid="14" grpId="0" animBg="1"/>
      <p:bldP spid="15" grpId="0" animBg="1"/>
      <p:bldP spid="16" grpId="0" animBg="1"/>
      <p:bldP spid="17" grpId="0" build="p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2"/>
              </a:rPr>
              <a:t>https://wordwall.net/resource/11157374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AF66876-41C4-45F0-BD5A-E0B6C98977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3" t="40634" r="34822" b="28413"/>
          <a:stretch/>
        </p:blipFill>
        <p:spPr>
          <a:xfrm>
            <a:off x="163286" y="563335"/>
            <a:ext cx="8765297" cy="3053444"/>
          </a:xfrm>
          <a:prstGeom prst="rect">
            <a:avLst/>
          </a:prstGeom>
        </p:spPr>
      </p:pic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2C8CCF75-EF2B-4CB0-905A-A885976934E1}"/>
              </a:ext>
            </a:extLst>
          </p:cNvPr>
          <p:cNvCxnSpPr>
            <a:cxnSpLocks/>
          </p:cNvCxnSpPr>
          <p:nvPr/>
        </p:nvCxnSpPr>
        <p:spPr>
          <a:xfrm>
            <a:off x="759840" y="1308042"/>
            <a:ext cx="176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2AC005C9-E353-4EEE-A1E2-E40557D3A714}"/>
              </a:ext>
            </a:extLst>
          </p:cNvPr>
          <p:cNvCxnSpPr>
            <a:cxnSpLocks/>
          </p:cNvCxnSpPr>
          <p:nvPr/>
        </p:nvCxnSpPr>
        <p:spPr>
          <a:xfrm>
            <a:off x="759840" y="1827834"/>
            <a:ext cx="644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مستطيل 3">
            <a:extLst>
              <a:ext uri="{FF2B5EF4-FFF2-40B4-BE49-F238E27FC236}">
                <a16:creationId xmlns:a16="http://schemas.microsoft.com/office/drawing/2014/main" id="{570ADBD4-D037-481C-A546-66BDA47E1411}"/>
              </a:ext>
            </a:extLst>
          </p:cNvPr>
          <p:cNvSpPr/>
          <p:nvPr/>
        </p:nvSpPr>
        <p:spPr>
          <a:xfrm>
            <a:off x="955221" y="1926772"/>
            <a:ext cx="74295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C1108BE2-6C48-456D-AE07-3C0C709249AB}"/>
              </a:ext>
            </a:extLst>
          </p:cNvPr>
          <p:cNvSpPr/>
          <p:nvPr/>
        </p:nvSpPr>
        <p:spPr>
          <a:xfrm>
            <a:off x="2271031" y="1945135"/>
            <a:ext cx="74295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7581437F-379C-457C-95D4-CC823C3EE032}"/>
              </a:ext>
            </a:extLst>
          </p:cNvPr>
          <p:cNvSpPr/>
          <p:nvPr/>
        </p:nvSpPr>
        <p:spPr>
          <a:xfrm>
            <a:off x="3351166" y="1945135"/>
            <a:ext cx="792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8FAD626-ADA6-4CE8-BDCC-0EC57835EDAB}"/>
              </a:ext>
            </a:extLst>
          </p:cNvPr>
          <p:cNvSpPr/>
          <p:nvPr/>
        </p:nvSpPr>
        <p:spPr>
          <a:xfrm>
            <a:off x="4329726" y="1945134"/>
            <a:ext cx="828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0C4D751-F424-41C9-9B02-5E2E6518AA5C}"/>
              </a:ext>
            </a:extLst>
          </p:cNvPr>
          <p:cNvSpPr/>
          <p:nvPr/>
        </p:nvSpPr>
        <p:spPr>
          <a:xfrm>
            <a:off x="5321012" y="1926771"/>
            <a:ext cx="576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ABDF67-FCA0-4E9C-B20C-A501E78FD189}"/>
              </a:ext>
            </a:extLst>
          </p:cNvPr>
          <p:cNvSpPr/>
          <p:nvPr/>
        </p:nvSpPr>
        <p:spPr>
          <a:xfrm>
            <a:off x="5959874" y="1926771"/>
            <a:ext cx="576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4C12CBD1-DB8E-4341-9255-DAACB433E777}"/>
              </a:ext>
            </a:extLst>
          </p:cNvPr>
          <p:cNvSpPr/>
          <p:nvPr/>
        </p:nvSpPr>
        <p:spPr>
          <a:xfrm>
            <a:off x="955221" y="2293219"/>
            <a:ext cx="1188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01516B28-7F89-47BC-921D-FB748C9BED21}"/>
              </a:ext>
            </a:extLst>
          </p:cNvPr>
          <p:cNvSpPr/>
          <p:nvPr/>
        </p:nvSpPr>
        <p:spPr>
          <a:xfrm>
            <a:off x="2306507" y="2293219"/>
            <a:ext cx="612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1B6650E-B56E-4CCB-ADE2-0B02991C4486}"/>
              </a:ext>
            </a:extLst>
          </p:cNvPr>
          <p:cNvSpPr/>
          <p:nvPr/>
        </p:nvSpPr>
        <p:spPr>
          <a:xfrm>
            <a:off x="3321167" y="2293218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79C4B7CE-55BA-4FED-BC5E-14DF637ABDC8}"/>
              </a:ext>
            </a:extLst>
          </p:cNvPr>
          <p:cNvSpPr/>
          <p:nvPr/>
        </p:nvSpPr>
        <p:spPr>
          <a:xfrm>
            <a:off x="4338259" y="2293217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EFA486D7-2EF6-4938-81F9-5C3EC83BDAE6}"/>
              </a:ext>
            </a:extLst>
          </p:cNvPr>
          <p:cNvSpPr/>
          <p:nvPr/>
        </p:nvSpPr>
        <p:spPr>
          <a:xfrm>
            <a:off x="5312997" y="2293216"/>
            <a:ext cx="540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4D38121-DF97-401F-890A-1E0C3ACF33E8}"/>
              </a:ext>
            </a:extLst>
          </p:cNvPr>
          <p:cNvSpPr/>
          <p:nvPr/>
        </p:nvSpPr>
        <p:spPr>
          <a:xfrm>
            <a:off x="5978600" y="2297415"/>
            <a:ext cx="864000" cy="253079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31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lientmoji">
            <a:extLst>
              <a:ext uri="{FF2B5EF4-FFF2-40B4-BE49-F238E27FC236}">
                <a16:creationId xmlns:a16="http://schemas.microsoft.com/office/drawing/2014/main" id="{8664958A-2D0B-43FE-95A8-C1FF8B18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83820"/>
            <a:ext cx="1719455" cy="182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C0F74E7-F8FD-4266-B713-47B72004EE34}"/>
              </a:ext>
            </a:extLst>
          </p:cNvPr>
          <p:cNvSpPr txBox="1"/>
          <p:nvPr/>
        </p:nvSpPr>
        <p:spPr>
          <a:xfrm>
            <a:off x="1682687" y="573686"/>
            <a:ext cx="2119693" cy="523220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Gerund =</a:t>
            </a:r>
            <a:endParaRPr lang="ar-SA" sz="2000" dirty="0">
              <a:solidFill>
                <a:srgbClr val="92D05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9B9BE9B-C389-42C0-BD3D-6670068D02DD}"/>
              </a:ext>
            </a:extLst>
          </p:cNvPr>
          <p:cNvSpPr txBox="1"/>
          <p:nvPr/>
        </p:nvSpPr>
        <p:spPr>
          <a:xfrm>
            <a:off x="3520251" y="573686"/>
            <a:ext cx="1150809" cy="523220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V-</a:t>
            </a:r>
            <a:r>
              <a:rPr lang="en-US" sz="2800" b="1" dirty="0" err="1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ing</a:t>
            </a:r>
            <a:endParaRPr lang="ar-SA" sz="2000" dirty="0">
              <a:solidFill>
                <a:srgbClr val="92D05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F9E6C159-C9A5-4D08-AA50-ED925068237B}"/>
              </a:ext>
            </a:extLst>
          </p:cNvPr>
          <p:cNvSpPr txBox="1"/>
          <p:nvPr/>
        </p:nvSpPr>
        <p:spPr>
          <a:xfrm>
            <a:off x="2944606" y="1386717"/>
            <a:ext cx="3995037" cy="40011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n-lt"/>
                <a:cs typeface="Arabic Typesetting" panose="03020402040406030203" pitchFamily="66" charset="-78"/>
              </a:rPr>
              <a:t>Use it after the following verbs</a:t>
            </a:r>
          </a:p>
        </p:txBody>
      </p:sp>
      <p:sp>
        <p:nvSpPr>
          <p:cNvPr id="9" name="مربع نص 17">
            <a:extLst>
              <a:ext uri="{FF2B5EF4-FFF2-40B4-BE49-F238E27FC236}">
                <a16:creationId xmlns:a16="http://schemas.microsoft.com/office/drawing/2014/main" id="{3CE2A862-2696-4A16-A761-68A78281FB35}"/>
              </a:ext>
            </a:extLst>
          </p:cNvPr>
          <p:cNvSpPr txBox="1"/>
          <p:nvPr/>
        </p:nvSpPr>
        <p:spPr>
          <a:xfrm>
            <a:off x="1259253" y="4164893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avoid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مربع نص 17">
            <a:extLst>
              <a:ext uri="{FF2B5EF4-FFF2-40B4-BE49-F238E27FC236}">
                <a16:creationId xmlns:a16="http://schemas.microsoft.com/office/drawing/2014/main" id="{D3943BD3-628A-47E4-802C-DDD2E5C76B6F}"/>
              </a:ext>
            </a:extLst>
          </p:cNvPr>
          <p:cNvSpPr txBox="1"/>
          <p:nvPr/>
        </p:nvSpPr>
        <p:spPr>
          <a:xfrm>
            <a:off x="1327279" y="3787643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enjoy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1" name="مربع نص 17">
            <a:extLst>
              <a:ext uri="{FF2B5EF4-FFF2-40B4-BE49-F238E27FC236}">
                <a16:creationId xmlns:a16="http://schemas.microsoft.com/office/drawing/2014/main" id="{3E4AEABC-23E5-468A-B895-FFD7F88FC35A}"/>
              </a:ext>
            </a:extLst>
          </p:cNvPr>
          <p:cNvSpPr txBox="1"/>
          <p:nvPr/>
        </p:nvSpPr>
        <p:spPr>
          <a:xfrm>
            <a:off x="2124647" y="4140098"/>
            <a:ext cx="857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stop</a:t>
            </a:r>
            <a:r>
              <a:rPr lang="en-US" sz="20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مربع نص 17">
            <a:extLst>
              <a:ext uri="{FF2B5EF4-FFF2-40B4-BE49-F238E27FC236}">
                <a16:creationId xmlns:a16="http://schemas.microsoft.com/office/drawing/2014/main" id="{076E0BBD-7738-4C63-9ED1-2C73BB20F222}"/>
              </a:ext>
            </a:extLst>
          </p:cNvPr>
          <p:cNvSpPr txBox="1"/>
          <p:nvPr/>
        </p:nvSpPr>
        <p:spPr>
          <a:xfrm>
            <a:off x="2356848" y="3893646"/>
            <a:ext cx="1108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Give up</a:t>
            </a:r>
            <a:r>
              <a:rPr lang="en-US" sz="20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مربع نص 17">
            <a:extLst>
              <a:ext uri="{FF2B5EF4-FFF2-40B4-BE49-F238E27FC236}">
                <a16:creationId xmlns:a16="http://schemas.microsoft.com/office/drawing/2014/main" id="{70D08304-D134-4E58-AB1A-D3F44C80230F}"/>
              </a:ext>
            </a:extLst>
          </p:cNvPr>
          <p:cNvSpPr txBox="1"/>
          <p:nvPr/>
        </p:nvSpPr>
        <p:spPr>
          <a:xfrm>
            <a:off x="3108448" y="4289942"/>
            <a:ext cx="713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hate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مربع نص 17">
            <a:extLst>
              <a:ext uri="{FF2B5EF4-FFF2-40B4-BE49-F238E27FC236}">
                <a16:creationId xmlns:a16="http://schemas.microsoft.com/office/drawing/2014/main" id="{1B32FAA2-8BFD-47C9-8058-E85F334A5CAE}"/>
              </a:ext>
            </a:extLst>
          </p:cNvPr>
          <p:cNvSpPr txBox="1"/>
          <p:nvPr/>
        </p:nvSpPr>
        <p:spPr>
          <a:xfrm>
            <a:off x="3520250" y="3858580"/>
            <a:ext cx="1492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Can’t stand</a:t>
            </a:r>
            <a:endParaRPr lang="en-US" sz="20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5" name="مربع نص 17">
            <a:extLst>
              <a:ext uri="{FF2B5EF4-FFF2-40B4-BE49-F238E27FC236}">
                <a16:creationId xmlns:a16="http://schemas.microsoft.com/office/drawing/2014/main" id="{772DAFAB-9321-4440-9CA5-EA17F2B13BFA}"/>
              </a:ext>
            </a:extLst>
          </p:cNvPr>
          <p:cNvSpPr txBox="1"/>
          <p:nvPr/>
        </p:nvSpPr>
        <p:spPr>
          <a:xfrm>
            <a:off x="4032951" y="4238834"/>
            <a:ext cx="77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20B0"/>
                </a:solidFill>
                <a:latin typeface="+mn-lt"/>
                <a:cs typeface="Times New Roman" panose="02020603050405020304" pitchFamily="18" charset="0"/>
              </a:rPr>
              <a:t>keep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مربع نص 17">
            <a:extLst>
              <a:ext uri="{FF2B5EF4-FFF2-40B4-BE49-F238E27FC236}">
                <a16:creationId xmlns:a16="http://schemas.microsoft.com/office/drawing/2014/main" id="{3BE7D1CB-55CD-46F2-B683-066144D08680}"/>
              </a:ext>
            </a:extLst>
          </p:cNvPr>
          <p:cNvSpPr txBox="1"/>
          <p:nvPr/>
        </p:nvSpPr>
        <p:spPr>
          <a:xfrm>
            <a:off x="4815427" y="4091104"/>
            <a:ext cx="1108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suggest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7" name="مربع نص 17">
            <a:extLst>
              <a:ext uri="{FF2B5EF4-FFF2-40B4-BE49-F238E27FC236}">
                <a16:creationId xmlns:a16="http://schemas.microsoft.com/office/drawing/2014/main" id="{75F88127-77F1-437F-87FE-E8224048B27F}"/>
              </a:ext>
            </a:extLst>
          </p:cNvPr>
          <p:cNvSpPr txBox="1"/>
          <p:nvPr/>
        </p:nvSpPr>
        <p:spPr>
          <a:xfrm>
            <a:off x="5296095" y="3824404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</a:rPr>
              <a:t>finish</a:t>
            </a:r>
            <a:endParaRPr lang="en-US" sz="2000" b="1" dirty="0">
              <a:solidFill>
                <a:srgbClr val="6699FF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6B4DD44B-29A6-454D-9E22-A24979A36A81}"/>
              </a:ext>
            </a:extLst>
          </p:cNvPr>
          <p:cNvSpPr txBox="1"/>
          <p:nvPr/>
        </p:nvSpPr>
        <p:spPr>
          <a:xfrm>
            <a:off x="5765048" y="4259462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</a:rPr>
              <a:t>miss</a:t>
            </a:r>
            <a:endParaRPr lang="en-US" sz="2000" b="1" dirty="0">
              <a:solidFill>
                <a:srgbClr val="F369CC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A2FCD3C-620A-405C-8D53-5685CA5B81CB}"/>
              </a:ext>
            </a:extLst>
          </p:cNvPr>
          <p:cNvSpPr txBox="1"/>
          <p:nvPr/>
        </p:nvSpPr>
        <p:spPr>
          <a:xfrm>
            <a:off x="6245716" y="3993681"/>
            <a:ext cx="857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</a:rPr>
              <a:t>mind</a:t>
            </a:r>
            <a:endParaRPr lang="en-US" sz="2000" b="1" dirty="0">
              <a:solidFill>
                <a:srgbClr val="AC1496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92C9DBC-ED7B-4DDA-A02E-DB9EADAD4771}"/>
              </a:ext>
            </a:extLst>
          </p:cNvPr>
          <p:cNvSpPr txBox="1"/>
          <p:nvPr/>
        </p:nvSpPr>
        <p:spPr>
          <a:xfrm>
            <a:off x="3219605" y="2002938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can’t stand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waiting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in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line.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07F808F-1BF6-489E-B70E-D6D23FE42B46}"/>
              </a:ext>
            </a:extLst>
          </p:cNvPr>
          <p:cNvSpPr txBox="1"/>
          <p:nvPr/>
        </p:nvSpPr>
        <p:spPr>
          <a:xfrm>
            <a:off x="6473708" y="4347485"/>
            <a:ext cx="1004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</a:rPr>
              <a:t>imagine</a:t>
            </a:r>
            <a:endParaRPr lang="en-US" sz="2000" b="1" dirty="0">
              <a:solidFill>
                <a:srgbClr val="92D05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DE927DAF-6EA4-471A-A03F-664972154AA2}"/>
              </a:ext>
            </a:extLst>
          </p:cNvPr>
          <p:cNvSpPr txBox="1"/>
          <p:nvPr/>
        </p:nvSpPr>
        <p:spPr>
          <a:xfrm>
            <a:off x="3219605" y="2423201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She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369CC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avoids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talking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to her.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7A74182-6A41-4653-993F-A0C2D0EA5657}"/>
              </a:ext>
            </a:extLst>
          </p:cNvPr>
          <p:cNvSpPr txBox="1"/>
          <p:nvPr/>
        </p:nvSpPr>
        <p:spPr>
          <a:xfrm>
            <a:off x="3219604" y="2810005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He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6699FF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finished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doing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his homework.</a:t>
            </a:r>
            <a:endParaRPr lang="ar-SA" sz="1200" dirty="0">
              <a:solidFill>
                <a:srgbClr val="AC1496"/>
              </a:solidFill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233AC8B-FDDF-43A8-A568-131B01024F8B}"/>
              </a:ext>
            </a:extLst>
          </p:cNvPr>
          <p:cNvSpPr txBox="1"/>
          <p:nvPr/>
        </p:nvSpPr>
        <p:spPr>
          <a:xfrm>
            <a:off x="3225264" y="3190880"/>
            <a:ext cx="3445037" cy="338554"/>
          </a:xfrm>
          <a:prstGeom prst="rect">
            <a:avLst/>
          </a:prstGeom>
          <a:noFill/>
          <a:ln w="28575">
            <a:noFill/>
          </a:ln>
          <a:effectLst>
            <a:glow rad="63500">
              <a:schemeClr val="accent5">
                <a:lumMod val="20000"/>
                <a:lumOff val="80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enjoy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playing</a:t>
            </a:r>
            <a:r>
              <a:rPr lang="en-US" sz="1600" b="1" dirty="0">
                <a:solidFill>
                  <a:srgbClr val="92D050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AC1496"/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football.</a:t>
            </a:r>
            <a:endParaRPr lang="ar-SA" sz="1200" dirty="0">
              <a:solidFill>
                <a:srgbClr val="AC1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7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69136E-6 L 0.00018 -0.3608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0709 L 0.25955 -0.3487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17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5679E-6 L -0.19305 -0.19413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53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35802E-6 L 0.21806 -0.1228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9" grpId="0"/>
      <p:bldP spid="9" grpId="1"/>
      <p:bldP spid="9" grpId="2"/>
      <p:bldP spid="10" grpId="0"/>
      <p:bldP spid="10" grpId="1"/>
      <p:bldP spid="10" grpId="2"/>
      <p:bldP spid="11" grpId="0"/>
      <p:bldP spid="12" grpId="0"/>
      <p:bldP spid="13" grpId="0"/>
      <p:bldP spid="14" grpId="0"/>
      <p:bldP spid="14" grpId="1"/>
      <p:bldP spid="14" grpId="2"/>
      <p:bldP spid="15" grpId="0"/>
      <p:bldP spid="16" grpId="0"/>
      <p:bldP spid="17" grpId="0"/>
      <p:bldP spid="17" grpId="1"/>
      <p:bldP spid="17" grpId="2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07FB7EF-92B5-45BF-B966-91293785E3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" y="175260"/>
            <a:ext cx="7658100" cy="2048530"/>
          </a:xfrm>
          <a:prstGeom prst="rect">
            <a:avLst/>
          </a:prstGeom>
        </p:spPr>
      </p:pic>
      <p:pic>
        <p:nvPicPr>
          <p:cNvPr id="7" name="Picture 6" descr="Clientmoji">
            <a:extLst>
              <a:ext uri="{FF2B5EF4-FFF2-40B4-BE49-F238E27FC236}">
                <a16:creationId xmlns:a16="http://schemas.microsoft.com/office/drawing/2014/main" id="{02D5F283-941E-40DC-8CC5-901EEEB5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8" y="1615440"/>
            <a:ext cx="2130027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9D792225-D76D-451C-AC4E-36DF32E0EC59}"/>
              </a:ext>
            </a:extLst>
          </p:cNvPr>
          <p:cNvSpPr txBox="1"/>
          <p:nvPr/>
        </p:nvSpPr>
        <p:spPr>
          <a:xfrm>
            <a:off x="520700" y="2223790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cooked dinner yet?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eaten it.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F81611C-03FA-446A-82B6-99C96CB232D1}"/>
              </a:ext>
            </a:extLst>
          </p:cNvPr>
          <p:cNvSpPr txBox="1"/>
          <p:nvPr/>
        </p:nvSpPr>
        <p:spPr>
          <a:xfrm>
            <a:off x="520700" y="2814817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2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cleaned your room?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4D176078-2AAD-4E8A-B342-7C6A674C28D2}"/>
              </a:ext>
            </a:extLst>
          </p:cNvPr>
          <p:cNvSpPr txBox="1"/>
          <p:nvPr/>
        </p:nvSpPr>
        <p:spPr>
          <a:xfrm>
            <a:off x="520700" y="3382984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taken out the garbage?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3F880EBF-3105-4B3A-B82A-9DC848C3A0C5}"/>
              </a:ext>
            </a:extLst>
          </p:cNvPr>
          <p:cNvSpPr txBox="1"/>
          <p:nvPr/>
        </p:nvSpPr>
        <p:spPr>
          <a:xfrm>
            <a:off x="520700" y="4027351"/>
            <a:ext cx="405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en-US" b="1" dirty="0">
                <a:solidFill>
                  <a:srgbClr val="F369CC"/>
                </a:solidFill>
                <a:latin typeface="+mn-lt"/>
              </a:rPr>
              <a:t>A: Have you fixed the door? </a:t>
            </a:r>
          </a:p>
          <a:p>
            <a:r>
              <a:rPr lang="en-US" b="1" dirty="0">
                <a:solidFill>
                  <a:srgbClr val="00B0F0"/>
                </a:solidFill>
                <a:latin typeface="+mn-lt"/>
              </a:rPr>
              <a:t>       B: Yes. I’ve already done it.</a:t>
            </a:r>
          </a:p>
        </p:txBody>
      </p:sp>
    </p:spTree>
    <p:extLst>
      <p:ext uri="{BB962C8B-B14F-4D97-AF65-F5344CB8AC3E}">
        <p14:creationId xmlns:p14="http://schemas.microsoft.com/office/powerpoint/2010/main" val="181060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A75465-156D-4711-988E-7E75DCCF05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83" y="710291"/>
            <a:ext cx="8817433" cy="28901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A3F5D-B62C-46C7-9C47-05F52A01C628}"/>
              </a:ext>
            </a:extLst>
          </p:cNvPr>
          <p:cNvSpPr txBox="1"/>
          <p:nvPr/>
        </p:nvSpPr>
        <p:spPr>
          <a:xfrm>
            <a:off x="4262470" y="164096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She can’t stand cleaning the house.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67D3B-817D-4748-9DEE-5F5C51032BA6}"/>
              </a:ext>
            </a:extLst>
          </p:cNvPr>
          <p:cNvSpPr txBox="1"/>
          <p:nvPr/>
        </p:nvSpPr>
        <p:spPr>
          <a:xfrm>
            <a:off x="4269729" y="1938508"/>
            <a:ext cx="547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Our grandparents enjoyed living in the country.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C8101-EE3D-4CF4-A89D-60430F497CCF}"/>
              </a:ext>
            </a:extLst>
          </p:cNvPr>
          <p:cNvSpPr txBox="1"/>
          <p:nvPr/>
        </p:nvSpPr>
        <p:spPr>
          <a:xfrm>
            <a:off x="4276987" y="2207020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The children hated sharing their ice cream.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C0862-1A56-4E1D-99CA-29C30641B8E0}"/>
              </a:ext>
            </a:extLst>
          </p:cNvPr>
          <p:cNvSpPr txBox="1"/>
          <p:nvPr/>
        </p:nvSpPr>
        <p:spPr>
          <a:xfrm>
            <a:off x="4284247" y="251907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We missed eating Mom’s food.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03CC6-5FEF-420F-9BB3-547C6D5B45DA}"/>
              </a:ext>
            </a:extLst>
          </p:cNvPr>
          <p:cNvSpPr txBox="1"/>
          <p:nvPr/>
        </p:nvSpPr>
        <p:spPr>
          <a:xfrm>
            <a:off x="4291507" y="278758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My sister has to stop using my toothpaste.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A33FC-EBDE-42BD-9E00-04AF53B7C290}"/>
              </a:ext>
            </a:extLst>
          </p:cNvPr>
          <p:cNvSpPr txBox="1"/>
          <p:nvPr/>
        </p:nvSpPr>
        <p:spPr>
          <a:xfrm>
            <a:off x="4284253" y="3085126"/>
            <a:ext cx="547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The workers have finished painting the house.</a:t>
            </a:r>
          </a:p>
        </p:txBody>
      </p:sp>
    </p:spTree>
    <p:extLst>
      <p:ext uri="{BB962C8B-B14F-4D97-AF65-F5344CB8AC3E}">
        <p14:creationId xmlns:p14="http://schemas.microsoft.com/office/powerpoint/2010/main" val="23642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45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3FAFC21B-4CE6-4A71-8393-89D8D1A1F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BE9F252-D732-4C1E-A3E7-7556FFC6DFB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3621" t="19111" r="34722" b="10222"/>
          <a:stretch/>
        </p:blipFill>
        <p:spPr>
          <a:xfrm>
            <a:off x="2484120" y="881897"/>
            <a:ext cx="2325805" cy="275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31282D-2A3D-4446-84DA-EAC271FEB09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740" y="156210"/>
            <a:ext cx="8679180" cy="324993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CAD29A3E-8540-4A7C-B365-9EA71AC15E5F}"/>
              </a:ext>
            </a:extLst>
          </p:cNvPr>
          <p:cNvCxnSpPr>
            <a:cxnSpLocks/>
          </p:cNvCxnSpPr>
          <p:nvPr/>
        </p:nvCxnSpPr>
        <p:spPr>
          <a:xfrm>
            <a:off x="561720" y="728922"/>
            <a:ext cx="223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C92CFB00-8D69-4E07-8340-4023D9919709}"/>
              </a:ext>
            </a:extLst>
          </p:cNvPr>
          <p:cNvSpPr/>
          <p:nvPr/>
        </p:nvSpPr>
        <p:spPr>
          <a:xfrm>
            <a:off x="429441" y="1895537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B0745CD-B117-488E-AB6F-0B21F19528F2}"/>
              </a:ext>
            </a:extLst>
          </p:cNvPr>
          <p:cNvSpPr/>
          <p:nvPr/>
        </p:nvSpPr>
        <p:spPr>
          <a:xfrm>
            <a:off x="429441" y="2241617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47FC520-05DD-404D-8BF1-BF7D92D7FC5F}"/>
              </a:ext>
            </a:extLst>
          </p:cNvPr>
          <p:cNvSpPr/>
          <p:nvPr/>
        </p:nvSpPr>
        <p:spPr>
          <a:xfrm>
            <a:off x="429441" y="2571878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393D8B-0FDB-4C1C-8508-35159A08C3F9}"/>
              </a:ext>
            </a:extLst>
          </p:cNvPr>
          <p:cNvSpPr/>
          <p:nvPr/>
        </p:nvSpPr>
        <p:spPr>
          <a:xfrm>
            <a:off x="429441" y="2885204"/>
            <a:ext cx="1512000" cy="252000"/>
          </a:xfrm>
          <a:prstGeom prst="rect">
            <a:avLst/>
          </a:prstGeom>
          <a:noFill/>
          <a:ln>
            <a:solidFill>
              <a:srgbClr val="F369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DDC886E0-2AE6-4BD4-B5DE-153BB8043B37}"/>
              </a:ext>
            </a:extLst>
          </p:cNvPr>
          <p:cNvSpPr/>
          <p:nvPr/>
        </p:nvSpPr>
        <p:spPr>
          <a:xfrm>
            <a:off x="4572000" y="1897111"/>
            <a:ext cx="1512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F34448F-78E9-4C2E-AD48-6C5185877006}"/>
              </a:ext>
            </a:extLst>
          </p:cNvPr>
          <p:cNvSpPr/>
          <p:nvPr/>
        </p:nvSpPr>
        <p:spPr>
          <a:xfrm>
            <a:off x="4572000" y="2240551"/>
            <a:ext cx="1512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C439A68-EA1F-48DD-AB12-8FA5C0A68D00}"/>
              </a:ext>
            </a:extLst>
          </p:cNvPr>
          <p:cNvSpPr/>
          <p:nvPr/>
        </p:nvSpPr>
        <p:spPr>
          <a:xfrm>
            <a:off x="4572000" y="2564671"/>
            <a:ext cx="1656000" cy="2520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3821440-AAC6-4A15-A7DD-FD3EDDAF27C1}"/>
              </a:ext>
            </a:extLst>
          </p:cNvPr>
          <p:cNvSpPr txBox="1"/>
          <p:nvPr/>
        </p:nvSpPr>
        <p:spPr>
          <a:xfrm>
            <a:off x="429441" y="3598607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Could you help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me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, please?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E52652F-94A4-41BB-90D7-B09E5BA2B4FD}"/>
              </a:ext>
            </a:extLst>
          </p:cNvPr>
          <p:cNvSpPr txBox="1"/>
          <p:nvPr/>
        </p:nvSpPr>
        <p:spPr>
          <a:xfrm>
            <a:off x="429440" y="3888012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She teaches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us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 English.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8BC0D2D-295A-43E4-A492-97E1314578A1}"/>
              </a:ext>
            </a:extLst>
          </p:cNvPr>
          <p:cNvSpPr txBox="1"/>
          <p:nvPr/>
        </p:nvSpPr>
        <p:spPr>
          <a:xfrm>
            <a:off x="429439" y="4177417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I told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them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 to be quite.</a:t>
            </a:r>
          </a:p>
        </p:txBody>
      </p:sp>
    </p:spTree>
    <p:extLst>
      <p:ext uri="{BB962C8B-B14F-4D97-AF65-F5344CB8AC3E}">
        <p14:creationId xmlns:p14="http://schemas.microsoft.com/office/powerpoint/2010/main" val="7535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  <p:bldP spid="16" grpId="0" uiExpand="1" build="p"/>
      <p:bldP spid="1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C3D157E-5C94-49C8-BA28-A63957CA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" y="512478"/>
            <a:ext cx="8495238" cy="271428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4B67B37-B045-4354-B0E8-3C117A7C79EB}"/>
              </a:ext>
            </a:extLst>
          </p:cNvPr>
          <p:cNvSpPr txBox="1"/>
          <p:nvPr/>
        </p:nvSpPr>
        <p:spPr>
          <a:xfrm>
            <a:off x="5341257" y="1299937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them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CE38241C-81BA-46F3-B0FC-2623421003B3}"/>
              </a:ext>
            </a:extLst>
          </p:cNvPr>
          <p:cNvSpPr txBox="1"/>
          <p:nvPr/>
        </p:nvSpPr>
        <p:spPr>
          <a:xfrm>
            <a:off x="3962397" y="1718190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her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9819046-1234-4687-BE29-A0B10F9C49B7}"/>
              </a:ext>
            </a:extLst>
          </p:cNvPr>
          <p:cNvSpPr txBox="1"/>
          <p:nvPr/>
        </p:nvSpPr>
        <p:spPr>
          <a:xfrm>
            <a:off x="4383315" y="1990815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it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7E3EDD8D-9629-4B81-AA80-ABA699F9F74F}"/>
              </a:ext>
            </a:extLst>
          </p:cNvPr>
          <p:cNvSpPr txBox="1"/>
          <p:nvPr/>
        </p:nvSpPr>
        <p:spPr>
          <a:xfrm>
            <a:off x="5240383" y="2448981"/>
            <a:ext cx="103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me/us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7168A12-D71B-45D1-90A0-D697E7E4123E}"/>
              </a:ext>
            </a:extLst>
          </p:cNvPr>
          <p:cNvSpPr txBox="1"/>
          <p:nvPr/>
        </p:nvSpPr>
        <p:spPr>
          <a:xfrm>
            <a:off x="4397826" y="2721606"/>
            <a:ext cx="841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+mn-lt"/>
              </a:rPr>
              <a:t>it</a:t>
            </a:r>
            <a:endParaRPr lang="en-US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2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5805A0B-DF5B-4F4D-8C57-66A01726A8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0" y="220980"/>
            <a:ext cx="8694420" cy="246126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EC312F0C-7E2E-4D7D-A1F1-54D16EF77C94}"/>
              </a:ext>
            </a:extLst>
          </p:cNvPr>
          <p:cNvCxnSpPr>
            <a:cxnSpLocks/>
          </p:cNvCxnSpPr>
          <p:nvPr/>
        </p:nvCxnSpPr>
        <p:spPr>
          <a:xfrm>
            <a:off x="424560" y="934662"/>
            <a:ext cx="2628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5E3ECAE5-31DC-42E7-B070-02C86165BAB1}"/>
              </a:ext>
            </a:extLst>
          </p:cNvPr>
          <p:cNvCxnSpPr>
            <a:cxnSpLocks/>
          </p:cNvCxnSpPr>
          <p:nvPr/>
        </p:nvCxnSpPr>
        <p:spPr>
          <a:xfrm>
            <a:off x="493140" y="1315662"/>
            <a:ext cx="525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E509A29C-FFA6-4594-AFD4-05E34BC03230}"/>
              </a:ext>
            </a:extLst>
          </p:cNvPr>
          <p:cNvCxnSpPr>
            <a:cxnSpLocks/>
          </p:cNvCxnSpPr>
          <p:nvPr/>
        </p:nvCxnSpPr>
        <p:spPr>
          <a:xfrm>
            <a:off x="470280" y="1628082"/>
            <a:ext cx="248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886BE14-BEBA-4FB4-9254-61192E27FDD9}"/>
              </a:ext>
            </a:extLst>
          </p:cNvPr>
          <p:cNvSpPr txBox="1"/>
          <p:nvPr/>
        </p:nvSpPr>
        <p:spPr>
          <a:xfrm>
            <a:off x="424560" y="2926080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need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abic Typesetting" panose="03020402040406030203" pitchFamily="66" charset="-78"/>
              </a:rPr>
              <a:t>to take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 more exercise.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45F819B-C10D-4C87-A543-62DD089C51C5}"/>
              </a:ext>
            </a:extLst>
          </p:cNvPr>
          <p:cNvSpPr txBox="1"/>
          <p:nvPr/>
        </p:nvSpPr>
        <p:spPr>
          <a:xfrm>
            <a:off x="424559" y="3421225"/>
            <a:ext cx="48256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She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wants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abic Typesetting" panose="03020402040406030203" pitchFamily="66" charset="-78"/>
              </a:rPr>
              <a:t>to get 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a good grade in English.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0F4DDB8-F8B9-411E-BFAA-98ED270793FC}"/>
              </a:ext>
            </a:extLst>
          </p:cNvPr>
          <p:cNvSpPr txBox="1"/>
          <p:nvPr/>
        </p:nvSpPr>
        <p:spPr>
          <a:xfrm>
            <a:off x="424558" y="3855410"/>
            <a:ext cx="39950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I </a:t>
            </a:r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like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abic Typesetting" panose="03020402040406030203" pitchFamily="66" charset="-78"/>
              </a:rPr>
              <a:t>to watch </a:t>
            </a:r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TV.</a:t>
            </a:r>
          </a:p>
        </p:txBody>
      </p:sp>
    </p:spTree>
    <p:extLst>
      <p:ext uri="{BB962C8B-B14F-4D97-AF65-F5344CB8AC3E}">
        <p14:creationId xmlns:p14="http://schemas.microsoft.com/office/powerpoint/2010/main" val="10616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B51144D-303D-4D00-8AB9-A800175D9F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260" y="236220"/>
            <a:ext cx="8776946" cy="2335530"/>
          </a:xfrm>
          <a:prstGeom prst="rect">
            <a:avLst/>
          </a:prstGeom>
        </p:spPr>
      </p:pic>
      <p:cxnSp>
        <p:nvCxnSpPr>
          <p:cNvPr id="7" name="رابط مستقيم 27">
            <a:extLst>
              <a:ext uri="{FF2B5EF4-FFF2-40B4-BE49-F238E27FC236}">
                <a16:creationId xmlns:a16="http://schemas.microsoft.com/office/drawing/2014/main" id="{5F68799F-6F9E-4B67-BEAB-646F85741C50}"/>
              </a:ext>
            </a:extLst>
          </p:cNvPr>
          <p:cNvCxnSpPr>
            <a:cxnSpLocks/>
          </p:cNvCxnSpPr>
          <p:nvPr/>
        </p:nvCxnSpPr>
        <p:spPr>
          <a:xfrm>
            <a:off x="409320" y="683202"/>
            <a:ext cx="3420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رابط مستقيم 27">
            <a:extLst>
              <a:ext uri="{FF2B5EF4-FFF2-40B4-BE49-F238E27FC236}">
                <a16:creationId xmlns:a16="http://schemas.microsoft.com/office/drawing/2014/main" id="{6C996D40-7665-4B89-B969-39152145F5ED}"/>
              </a:ext>
            </a:extLst>
          </p:cNvPr>
          <p:cNvCxnSpPr>
            <a:cxnSpLocks/>
          </p:cNvCxnSpPr>
          <p:nvPr/>
        </p:nvCxnSpPr>
        <p:spPr>
          <a:xfrm>
            <a:off x="409320" y="1094682"/>
            <a:ext cx="3312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رابط مستقيم 27">
            <a:extLst>
              <a:ext uri="{FF2B5EF4-FFF2-40B4-BE49-F238E27FC236}">
                <a16:creationId xmlns:a16="http://schemas.microsoft.com/office/drawing/2014/main" id="{9D6B407A-1964-414F-AF42-522BB449E615}"/>
              </a:ext>
            </a:extLst>
          </p:cNvPr>
          <p:cNvCxnSpPr>
            <a:cxnSpLocks/>
          </p:cNvCxnSpPr>
          <p:nvPr/>
        </p:nvCxnSpPr>
        <p:spPr>
          <a:xfrm>
            <a:off x="3829320" y="1094682"/>
            <a:ext cx="4896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7B4B795D-A47E-4AF1-A9FB-88141F5D87D1}"/>
              </a:ext>
            </a:extLst>
          </p:cNvPr>
          <p:cNvCxnSpPr>
            <a:cxnSpLocks/>
          </p:cNvCxnSpPr>
          <p:nvPr/>
        </p:nvCxnSpPr>
        <p:spPr>
          <a:xfrm>
            <a:off x="409320" y="1384242"/>
            <a:ext cx="2844000" cy="0"/>
          </a:xfrm>
          <a:prstGeom prst="line">
            <a:avLst/>
          </a:prstGeom>
          <a:ln w="9525"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41890A-A718-439B-897B-1712BC5AF625}"/>
              </a:ext>
            </a:extLst>
          </p:cNvPr>
          <p:cNvSpPr txBox="1"/>
          <p:nvPr/>
        </p:nvSpPr>
        <p:spPr>
          <a:xfrm>
            <a:off x="409321" y="2900622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C1DC98E-910B-4AEE-B779-8A6B314D5F6B}"/>
              </a:ext>
            </a:extLst>
          </p:cNvPr>
          <p:cNvSpPr txBox="1"/>
          <p:nvPr/>
        </p:nvSpPr>
        <p:spPr>
          <a:xfrm>
            <a:off x="1070491" y="2900622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E98AC0A0-8FD3-4F41-B2BE-9196BCDF03F6}"/>
              </a:ext>
            </a:extLst>
          </p:cNvPr>
          <p:cNvSpPr txBox="1"/>
          <p:nvPr/>
        </p:nvSpPr>
        <p:spPr>
          <a:xfrm>
            <a:off x="1594112" y="2900622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the  light.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9A3F0E5-3015-47EE-9E27-A3237CF1024B}"/>
              </a:ext>
            </a:extLst>
          </p:cNvPr>
          <p:cNvSpPr txBox="1"/>
          <p:nvPr/>
        </p:nvSpPr>
        <p:spPr>
          <a:xfrm>
            <a:off x="409321" y="3281946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7D46BE8-95C2-45E0-8DFC-76273815B4EC}"/>
              </a:ext>
            </a:extLst>
          </p:cNvPr>
          <p:cNvSpPr txBox="1"/>
          <p:nvPr/>
        </p:nvSpPr>
        <p:spPr>
          <a:xfrm>
            <a:off x="1070491" y="2900904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CAC12E2-80F3-4353-98D1-C3EFC1F52DB7}"/>
              </a:ext>
            </a:extLst>
          </p:cNvPr>
          <p:cNvSpPr txBox="1"/>
          <p:nvPr/>
        </p:nvSpPr>
        <p:spPr>
          <a:xfrm>
            <a:off x="1594112" y="2901314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the  light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B5A129B-38A9-4B93-9D9E-B17444FE9491}"/>
              </a:ext>
            </a:extLst>
          </p:cNvPr>
          <p:cNvSpPr txBox="1"/>
          <p:nvPr/>
        </p:nvSpPr>
        <p:spPr>
          <a:xfrm>
            <a:off x="409321" y="3709760"/>
            <a:ext cx="7602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Turn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61AD1C2-C7A2-418B-A07D-5E81377AAD6F}"/>
              </a:ext>
            </a:extLst>
          </p:cNvPr>
          <p:cNvSpPr txBox="1"/>
          <p:nvPr/>
        </p:nvSpPr>
        <p:spPr>
          <a:xfrm>
            <a:off x="2352283" y="3709760"/>
            <a:ext cx="621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92D050"/>
                </a:solidFill>
                <a:latin typeface="+mn-lt"/>
                <a:cs typeface="Arabic Typesetting" panose="03020402040406030203" pitchFamily="66" charset="-78"/>
              </a:rPr>
              <a:t>off </a:t>
            </a:r>
            <a:endParaRPr lang="en-US" sz="1800" b="1" dirty="0">
              <a:solidFill>
                <a:srgbClr val="AC1496"/>
              </a:solidFill>
              <a:latin typeface="+mn-lt"/>
              <a:cs typeface="Arabic Typesetting" panose="03020402040406030203" pitchFamily="66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F98C267-B53C-41B6-85D2-E6D7318BE9A2}"/>
              </a:ext>
            </a:extLst>
          </p:cNvPr>
          <p:cNvSpPr txBox="1"/>
          <p:nvPr/>
        </p:nvSpPr>
        <p:spPr>
          <a:xfrm>
            <a:off x="1070706" y="3709760"/>
            <a:ext cx="12536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the  light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799CF12-A2BC-4110-8739-93E87E03FC72}"/>
              </a:ext>
            </a:extLst>
          </p:cNvPr>
          <p:cNvSpPr txBox="1"/>
          <p:nvPr/>
        </p:nvSpPr>
        <p:spPr>
          <a:xfrm>
            <a:off x="1415357" y="3709760"/>
            <a:ext cx="580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800" b="1" dirty="0">
                <a:solidFill>
                  <a:srgbClr val="AC1496"/>
                </a:solidFill>
                <a:latin typeface="+mn-lt"/>
                <a:cs typeface="Arabic Typesetting" panose="03020402040406030203" pitchFamily="66" charset="-78"/>
              </a:rPr>
              <a:t>it</a:t>
            </a:r>
          </a:p>
        </p:txBody>
      </p:sp>
    </p:spTree>
    <p:extLst>
      <p:ext uri="{BB962C8B-B14F-4D97-AF65-F5344CB8AC3E}">
        <p14:creationId xmlns:p14="http://schemas.microsoft.com/office/powerpoint/2010/main" val="18353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35802E-6 L 0.13715 0.0719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58" y="35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05781 0.0719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 build="p"/>
      <p:bldP spid="13" grpId="0" uiExpand="1" build="p"/>
      <p:bldP spid="14" grpId="0" uiExpand="1" build="p"/>
      <p:bldP spid="15" grpId="0"/>
      <p:bldP spid="15" grpId="1"/>
      <p:bldP spid="16" grpId="0"/>
      <p:bldP spid="16" grpId="1"/>
      <p:bldP spid="17" grpId="0" uiExpand="1" build="p"/>
      <p:bldP spid="18" grpId="0"/>
      <p:bldP spid="19" grpId="0"/>
      <p:bldP spid="19" grpId="1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6FBF7E5-3ED0-4E8C-9E71-E14FAA975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/>
          <a:stretch/>
        </p:blipFill>
        <p:spPr>
          <a:xfrm>
            <a:off x="138137" y="431769"/>
            <a:ext cx="8867726" cy="264839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B0930E6D-87C8-42C5-8151-0D49B574845A}"/>
              </a:ext>
            </a:extLst>
          </p:cNvPr>
          <p:cNvSpPr txBox="1"/>
          <p:nvPr/>
        </p:nvSpPr>
        <p:spPr>
          <a:xfrm>
            <a:off x="3512198" y="108785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Put those toys away. Put them away 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04A1C7CB-68F0-4556-9BB1-FC7593D38EB1}"/>
              </a:ext>
            </a:extLst>
          </p:cNvPr>
          <p:cNvSpPr txBox="1"/>
          <p:nvPr/>
        </p:nvSpPr>
        <p:spPr>
          <a:xfrm>
            <a:off x="3496598" y="135636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Clean this mess up. Clean it up .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89682D6-FB9C-47D6-BB07-B24695C901FD}"/>
              </a:ext>
            </a:extLst>
          </p:cNvPr>
          <p:cNvSpPr txBox="1"/>
          <p:nvPr/>
        </p:nvSpPr>
        <p:spPr>
          <a:xfrm>
            <a:off x="3441086" y="162487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 Turn the cooker on. Turn it on 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9678D39D-E1C5-466E-ABBA-89A0A59E1A68}"/>
              </a:ext>
            </a:extLst>
          </p:cNvPr>
          <p:cNvSpPr txBox="1"/>
          <p:nvPr/>
        </p:nvSpPr>
        <p:spPr>
          <a:xfrm>
            <a:off x="3534704" y="1907904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Please turn the light off. Please turn it off .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8522ADBC-72E2-4605-905E-F97D37BFAA5C}"/>
              </a:ext>
            </a:extLst>
          </p:cNvPr>
          <p:cNvSpPr txBox="1"/>
          <p:nvPr/>
        </p:nvSpPr>
        <p:spPr>
          <a:xfrm>
            <a:off x="3527447" y="217641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Please pick your jacket up. Please pick it up .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56105EC4-965E-4471-B261-7FB135EDA49E}"/>
              </a:ext>
            </a:extLst>
          </p:cNvPr>
          <p:cNvSpPr txBox="1"/>
          <p:nvPr/>
        </p:nvSpPr>
        <p:spPr>
          <a:xfrm>
            <a:off x="3533258" y="2444928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Turn the radio down. Turn it down .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09C757C5-9516-4F62-BEE1-EC28DB62530A}"/>
              </a:ext>
            </a:extLst>
          </p:cNvPr>
          <p:cNvSpPr txBox="1"/>
          <p:nvPr/>
        </p:nvSpPr>
        <p:spPr>
          <a:xfrm>
            <a:off x="3540518" y="2698926"/>
            <a:ext cx="5065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Turn the news up. Turn it up .</a:t>
            </a:r>
          </a:p>
        </p:txBody>
      </p:sp>
    </p:spTree>
    <p:extLst>
      <p:ext uri="{BB962C8B-B14F-4D97-AF65-F5344CB8AC3E}">
        <p14:creationId xmlns:p14="http://schemas.microsoft.com/office/powerpoint/2010/main" val="18199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52D754-609B-4858-9E2E-88941E8E7C4C}"/>
              </a:ext>
            </a:extLst>
          </p:cNvPr>
          <p:cNvSpPr/>
          <p:nvPr/>
        </p:nvSpPr>
        <p:spPr>
          <a:xfrm>
            <a:off x="1125107" y="567302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B11013-6C1F-4EFE-BA0F-5F9649266A86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AC0EDE3-C844-4BD9-8CEF-3C0120CEF8C3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8D484B-E893-49AD-80E1-C0E8B1F1E2D2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E422D49-1019-4227-AE4B-23A5BB654BE9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D713885-90C2-4AD6-9A0F-754AADCAD86D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BE0D6F-7E94-4E3E-8A87-3EFAF615E165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Page30</a:t>
            </a: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6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8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3" name="Google Shape;132;p16">
            <a:extLst>
              <a:ext uri="{FF2B5EF4-FFF2-40B4-BE49-F238E27FC236}">
                <a16:creationId xmlns:a16="http://schemas.microsoft.com/office/drawing/2014/main" id="{E94F88B6-6444-4216-87BC-E7568921826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60350" y="1939209"/>
            <a:ext cx="949237" cy="264073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139;p16">
            <a:extLst>
              <a:ext uri="{FF2B5EF4-FFF2-40B4-BE49-F238E27FC236}">
                <a16:creationId xmlns:a16="http://schemas.microsoft.com/office/drawing/2014/main" id="{384C48F1-7F8F-4BE5-AD3F-563D0BCC85CB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flipH="1">
            <a:off x="4532497" y="111098"/>
            <a:ext cx="2161825" cy="241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137;p16">
            <a:extLst>
              <a:ext uri="{FF2B5EF4-FFF2-40B4-BE49-F238E27FC236}">
                <a16:creationId xmlns:a16="http://schemas.microsoft.com/office/drawing/2014/main" id="{4F4903C4-9DA0-41BC-A78A-90DF994A51F2}"/>
              </a:ext>
            </a:extLst>
          </p:cNvPr>
          <p:cNvSpPr/>
          <p:nvPr/>
        </p:nvSpPr>
        <p:spPr>
          <a:xfrm>
            <a:off x="272190" y="210751"/>
            <a:ext cx="2440529" cy="330269"/>
          </a:xfrm>
          <a:prstGeom prst="homePlate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200" b="1" dirty="0">
                <a:solidFill>
                  <a:srgbClr val="660000"/>
                </a:solidFill>
                <a:ea typeface="Trebuchet MS"/>
                <a:cs typeface="Trebuchet MS"/>
                <a:sym typeface="Trebuchet MS"/>
              </a:rPr>
              <a:t>Revising the previous lesson</a:t>
            </a:r>
            <a:endParaRPr lang="en-US" sz="1200" b="1" dirty="0">
              <a:solidFill>
                <a:srgbClr val="38761D"/>
              </a:solidFill>
              <a:ea typeface="Trebuchet MS"/>
              <a:cs typeface="Trebuchet MS"/>
              <a:sym typeface="Trebuchet MS"/>
            </a:endParaRPr>
          </a:p>
        </p:txBody>
      </p:sp>
      <p:pic>
        <p:nvPicPr>
          <p:cNvPr id="29" name="Graphic 7" descr="Illustration of a blue bag of school supplies character ">
            <a:extLst>
              <a:ext uri="{FF2B5EF4-FFF2-40B4-BE49-F238E27FC236}">
                <a16:creationId xmlns:a16="http://schemas.microsoft.com/office/drawing/2014/main" id="{3C1214AA-5C4D-4041-A0BD-6F6130DA460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948714" y="3652388"/>
            <a:ext cx="1862894" cy="1281925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1578FD9C-909C-4632-94E3-EDC0B434DC5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1077964">
            <a:off x="99177" y="3433205"/>
            <a:ext cx="866842" cy="1478732"/>
          </a:xfrm>
          <a:prstGeom prst="rect">
            <a:avLst/>
          </a:prstGeom>
        </p:spPr>
      </p:pic>
      <p:pic>
        <p:nvPicPr>
          <p:cNvPr id="33" name="Picture 2" descr="مشاهدة صورة المصدر">
            <a:extLst>
              <a:ext uri="{FF2B5EF4-FFF2-40B4-BE49-F238E27FC236}">
                <a16:creationId xmlns:a16="http://schemas.microsoft.com/office/drawing/2014/main" id="{3256B586-A0C9-4225-958A-369C9E86F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زر الإجراء: &quot;الانتقال للأمام&quot; أو &quot;التالي&quot; 34">
            <a:hlinkClick r:id="rId25" highlightClick="1"/>
            <a:extLst>
              <a:ext uri="{FF2B5EF4-FFF2-40B4-BE49-F238E27FC236}">
                <a16:creationId xmlns:a16="http://schemas.microsoft.com/office/drawing/2014/main" id="{FB5F5A00-B4A2-4C06-BD4C-CE5EB4B5DB7B}"/>
              </a:ext>
            </a:extLst>
          </p:cNvPr>
          <p:cNvSpPr/>
          <p:nvPr/>
        </p:nvSpPr>
        <p:spPr>
          <a:xfrm>
            <a:off x="1909116" y="1461989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" name="Picture 8" descr="مشاهدة صورة المصدر">
            <a:extLst>
              <a:ext uri="{FF2B5EF4-FFF2-40B4-BE49-F238E27FC236}">
                <a16:creationId xmlns:a16="http://schemas.microsoft.com/office/drawing/2014/main" id="{A6FC8A9C-819E-4F87-B5B4-755E7318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9" y="1673473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F8FD47D-6AF3-48A9-A9CA-0A470C07E8E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494" y="751115"/>
            <a:ext cx="709850" cy="956636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4B3518-FC05-44C1-BC5E-62DCCB6EF8A7}"/>
              </a:ext>
            </a:extLst>
          </p:cNvPr>
          <p:cNvSpPr/>
          <p:nvPr/>
        </p:nvSpPr>
        <p:spPr>
          <a:xfrm>
            <a:off x="1006395" y="3026675"/>
            <a:ext cx="3307316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hlinkClick r:id="rId25"/>
              </a:rPr>
              <a:t>https://wordwall.net/resource/11419090</a:t>
            </a:r>
            <a:endParaRPr lang="en-US" dirty="0"/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26" name="Picture 2" descr="Flat contact us background Free Vector">
            <a:extLst>
              <a:ext uri="{FF2B5EF4-FFF2-40B4-BE49-F238E27FC236}">
                <a16:creationId xmlns:a16="http://schemas.microsoft.com/office/drawing/2014/main" id="{A999F46C-591B-4734-AAA8-FE4F8BAC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5" b="13536"/>
          <a:stretch/>
        </p:blipFill>
        <p:spPr bwMode="auto">
          <a:xfrm>
            <a:off x="189361" y="220274"/>
            <a:ext cx="3609293" cy="35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69225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3</a:t>
            </a:r>
          </a:p>
          <a:p>
            <a:pPr algn="ctr"/>
            <a:r>
              <a:rPr lang="en-US" sz="1600" b="1" cap="none" spc="0" dirty="0">
                <a:ln w="0"/>
                <a:solidFill>
                  <a:schemeClr val="accent1">
                    <a:lumMod val="75000"/>
                  </a:schemeClr>
                </a:solidFill>
                <a:latin typeface="Bell MT" panose="02020503060305020303" pitchFamily="18" charset="0"/>
              </a:rPr>
              <a:t>(Complaints, Complaints)</a:t>
            </a:r>
            <a:endParaRPr lang="ar-SA" sz="900" b="1" cap="none" spc="0" dirty="0">
              <a:ln w="0"/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Sunday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16/7/1442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نتيجة الصورة لـ complaints clipart">
            <a:extLst>
              <a:ext uri="{FF2B5EF4-FFF2-40B4-BE49-F238E27FC236}">
                <a16:creationId xmlns:a16="http://schemas.microsoft.com/office/drawing/2014/main" id="{313CA60C-1165-4A46-9FBA-5F7090A84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27243" y1="31894" x2="27243" y2="31894"/>
                        <a14:foregroundMark x1="27243" y1="31894" x2="27243" y2="31894"/>
                        <a14:foregroundMark x1="27243" y1="44518" x2="27243" y2="44518"/>
                        <a14:foregroundMark x1="27243" y1="44518" x2="27243" y2="44518"/>
                        <a14:foregroundMark x1="45847" y1="43522" x2="45847" y2="43522"/>
                        <a14:foregroundMark x1="69103" y1="79734" x2="69103" y2="79734"/>
                        <a14:foregroundMark x1="61794" y1="79402" x2="61794" y2="79402"/>
                        <a14:foregroundMark x1="64452" y1="86047" x2="64452" y2="86047"/>
                        <a14:foregroundMark x1="13289" y1="28239" x2="13289" y2="28239"/>
                        <a14:foregroundMark x1="15947" y1="15282" x2="15947" y2="15282"/>
                        <a14:foregroundMark x1="24917" y1="10631" x2="24917" y2="10631"/>
                        <a14:foregroundMark x1="25249" y1="11628" x2="25249" y2="11628"/>
                        <a14:foregroundMark x1="25249" y1="11628" x2="25249" y2="11628"/>
                        <a14:foregroundMark x1="25249" y1="11628" x2="25249" y2="11628"/>
                        <a14:foregroundMark x1="58472" y1="58140" x2="58472" y2="58140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83056" y1="50166" x2="83056" y2="50166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7409" y1="47841" x2="77409" y2="47841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72093" y1="47176" x2="72093" y2="47176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27907" y1="13289" x2="27907" y2="13289"/>
                        <a14:foregroundMark x1="16944" y1="27243" x2="16944" y2="27243"/>
                        <a14:foregroundMark x1="16944" y1="27243" x2="16944" y2="27243"/>
                        <a14:foregroundMark x1="16944" y1="27243" x2="16944" y2="27243"/>
                        <a14:foregroundMark x1="15947" y1="27907" x2="15947" y2="27907"/>
                        <a14:foregroundMark x1="15947" y1="27907" x2="15947" y2="27907"/>
                        <a14:foregroundMark x1="15947" y1="27907" x2="15947" y2="27907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6877" y1="28904" x2="36877" y2="28904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29568" x2="38206" y2="29568"/>
                        <a14:foregroundMark x1="38206" y1="30897" x2="38206" y2="30897"/>
                        <a14:foregroundMark x1="38206" y1="30897" x2="38206" y2="30897"/>
                        <a14:foregroundMark x1="38538" y1="28239" x2="38538" y2="28239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542" y1="24252" x2="37542" y2="24252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37209" y1="16944" x2="37209" y2="16944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12957" y1="27243" x2="12957" y2="27243"/>
                        <a14:foregroundMark x1="25914" y1="39867" x2="25914" y2="39867"/>
                        <a14:foregroundMark x1="25914" y1="39867" x2="25914" y2="39867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2259" y1="45183" x2="22259" y2="45183"/>
                        <a14:foregroundMark x1="28571" y1="43522" x2="28571" y2="43522"/>
                        <a14:foregroundMark x1="30565" y1="43189" x2="30565" y2="43189"/>
                        <a14:foregroundMark x1="30565" y1="43189" x2="30565" y2="43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0621" y="1875616"/>
            <a:ext cx="1826648" cy="232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282864" y="1770293"/>
            <a:ext cx="5953477" cy="1544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sentences using the present perfect tense.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gerund after certain verbs,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Differentiate between subject pronoun and object pronoun.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Form sentences using infinitive after (Need/Want/Like)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Use two-word verbs as imperative.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7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56765E60-63FE-46FB-A7D7-45D07BAF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49177" y="1592580"/>
            <a:ext cx="3329163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فقاعة الكلام: مستطيلة مستديرة الزوايا 16">
            <a:extLst>
              <a:ext uri="{FF2B5EF4-FFF2-40B4-BE49-F238E27FC236}">
                <a16:creationId xmlns:a16="http://schemas.microsoft.com/office/drawing/2014/main" id="{7D4C91DA-0B07-4211-A772-33E954768707}"/>
              </a:ext>
            </a:extLst>
          </p:cNvPr>
          <p:cNvSpPr/>
          <p:nvPr/>
        </p:nvSpPr>
        <p:spPr>
          <a:xfrm>
            <a:off x="5676901" y="2169172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cs typeface="+mj-cs"/>
              </a:rPr>
              <a:t>Let’s start with a game</a:t>
            </a:r>
            <a:endParaRPr lang="ar-SA" sz="1600" b="1" dirty="0">
              <a:cs typeface="+mj-cs"/>
            </a:endParaRPr>
          </a:p>
        </p:txBody>
      </p:sp>
      <p:sp>
        <p:nvSpPr>
          <p:cNvPr id="18" name="زر الإجراء: &quot;الانتقال للأمام&quot; أو &quot;التالي&quot; 17">
            <a:hlinkClick r:id="rId10" highlightClick="1"/>
            <a:extLst>
              <a:ext uri="{FF2B5EF4-FFF2-40B4-BE49-F238E27FC236}">
                <a16:creationId xmlns:a16="http://schemas.microsoft.com/office/drawing/2014/main" id="{973B1434-F867-4A6F-AC4D-241EAEF8BD92}"/>
              </a:ext>
            </a:extLst>
          </p:cNvPr>
          <p:cNvSpPr/>
          <p:nvPr/>
        </p:nvSpPr>
        <p:spPr>
          <a:xfrm>
            <a:off x="1943099" y="1686561"/>
            <a:ext cx="1323787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" name="Picture 8" descr="مشاهدة صورة المصدر">
            <a:extLst>
              <a:ext uri="{FF2B5EF4-FFF2-40B4-BE49-F238E27FC236}">
                <a16:creationId xmlns:a16="http://schemas.microsoft.com/office/drawing/2014/main" id="{FF7EAA99-F529-4C0C-AD3F-EBA4A59D5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44" y="189804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9" descr="Illustration of a purple book character ">
            <a:extLst>
              <a:ext uri="{FF2B5EF4-FFF2-40B4-BE49-F238E27FC236}">
                <a16:creationId xmlns:a16="http://schemas.microsoft.com/office/drawing/2014/main" id="{2CB0BCE7-D061-4274-B01A-1B7D2821D2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3845579" y="3565305"/>
            <a:ext cx="1331514" cy="1544291"/>
          </a:xfrm>
          <a:prstGeom prst="rect">
            <a:avLst/>
          </a:prstGeom>
        </p:spPr>
      </p:pic>
      <p:pic>
        <p:nvPicPr>
          <p:cNvPr id="21" name="Graphic 11" descr="Illustration of a pencil character ">
            <a:extLst>
              <a:ext uri="{FF2B5EF4-FFF2-40B4-BE49-F238E27FC236}">
                <a16:creationId xmlns:a16="http://schemas.microsoft.com/office/drawing/2014/main" id="{A9192801-172F-4B6E-8A1B-56AB56A333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1074011" y="3577373"/>
            <a:ext cx="866842" cy="1478732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04889257-C81B-42E6-8D12-0E1C5AAD1B4B}"/>
              </a:ext>
            </a:extLst>
          </p:cNvPr>
          <p:cNvSpPr/>
          <p:nvPr/>
        </p:nvSpPr>
        <p:spPr>
          <a:xfrm>
            <a:off x="1081144" y="3250510"/>
            <a:ext cx="31085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0"/>
              </a:rPr>
              <a:t>https://wordwall.net/resource/676133</a:t>
            </a:r>
            <a:endParaRPr lang="en-US" dirty="0">
              <a:solidFill>
                <a:srgbClr val="FF0000"/>
              </a:solidFill>
            </a:endParaRPr>
          </a:p>
          <a:p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510BD72F-FF23-4ED6-BC28-245F0CEC66C6}"/>
              </a:ext>
            </a:extLst>
          </p:cNvPr>
          <p:cNvSpPr/>
          <p:nvPr/>
        </p:nvSpPr>
        <p:spPr>
          <a:xfrm>
            <a:off x="5676901" y="2169172"/>
            <a:ext cx="1524000" cy="805156"/>
          </a:xfrm>
          <a:prstGeom prst="wedgeRoundRectCallout">
            <a:avLst>
              <a:gd name="adj1" fmla="val 67581"/>
              <a:gd name="adj2" fmla="val 8268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cs typeface="+mj-cs"/>
              </a:rPr>
              <a:t>Try to classify the verbs in a minute</a:t>
            </a:r>
            <a:endParaRPr lang="ar-SA" b="1" dirty="0">
              <a:cs typeface="+mj-cs"/>
            </a:endParaRPr>
          </a:p>
        </p:txBody>
      </p:sp>
      <p:pic>
        <p:nvPicPr>
          <p:cNvPr id="2" name="1 Minute Timer">
            <a:hlinkClick r:id="" action="ppaction://media"/>
            <a:extLst>
              <a:ext uri="{FF2B5EF4-FFF2-40B4-BE49-F238E27FC236}">
                <a16:creationId xmlns:a16="http://schemas.microsoft.com/office/drawing/2014/main" id="{DEA61D5D-0467-44B7-AE63-334F74CBB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81144" y="152400"/>
            <a:ext cx="2911736" cy="13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860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44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458347A-C868-4C1C-A4E2-7828002FBF12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942" y="884390"/>
            <a:ext cx="2154107" cy="272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5238</TotalTime>
  <Words>884</Words>
  <Application>Microsoft Office PowerPoint</Application>
  <PresentationFormat>عرض على الشاشة (16:9)</PresentationFormat>
  <Paragraphs>208</Paragraphs>
  <Slides>34</Slides>
  <Notes>33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34</vt:i4>
      </vt:variant>
    </vt:vector>
  </HeadingPairs>
  <TitlesOfParts>
    <vt:vector size="40" baseType="lpstr">
      <vt:lpstr>Playfair Display</vt:lpstr>
      <vt:lpstr>Bell MT</vt:lpstr>
      <vt:lpstr>Comic Sans MS</vt:lpstr>
      <vt:lpstr>Wingdings</vt:lpstr>
      <vt:lpstr>Arial</vt:lpstr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آهات مكتومة</cp:lastModifiedBy>
  <cp:revision>290</cp:revision>
  <dcterms:modified xsi:type="dcterms:W3CDTF">2021-02-27T17:39:01Z</dcterms:modified>
</cp:coreProperties>
</file>