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1150" r:id="rId2"/>
    <p:sldId id="258" r:id="rId3"/>
    <p:sldId id="1162" r:id="rId4"/>
    <p:sldId id="1277" r:id="rId5"/>
    <p:sldId id="1297" r:id="rId6"/>
    <p:sldId id="1163" r:id="rId7"/>
    <p:sldId id="1165" r:id="rId8"/>
    <p:sldId id="1273" r:id="rId9"/>
    <p:sldId id="1186" r:id="rId10"/>
    <p:sldId id="1289" r:id="rId11"/>
    <p:sldId id="1292" r:id="rId12"/>
    <p:sldId id="1290" r:id="rId13"/>
    <p:sldId id="1300" r:id="rId14"/>
    <p:sldId id="1291" r:id="rId15"/>
    <p:sldId id="1293" r:id="rId16"/>
    <p:sldId id="1298" r:id="rId17"/>
    <p:sldId id="1264" r:id="rId18"/>
    <p:sldId id="1166" r:id="rId19"/>
    <p:sldId id="1299" r:id="rId20"/>
    <p:sldId id="1175" r:id="rId21"/>
    <p:sldId id="1176" r:id="rId22"/>
    <p:sldId id="1189" r:id="rId23"/>
    <p:sldId id="1190" r:id="rId24"/>
    <p:sldId id="1191" r:id="rId25"/>
    <p:sldId id="1192" r:id="rId26"/>
    <p:sldId id="1193" r:id="rId27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9"/>
    </p:embeddedFont>
    <p:embeddedFont>
      <p:font typeface="Bell MT" panose="02020503060305020303" pitchFamily="18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Playfair Displ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96"/>
    <a:srgbClr val="F369CC"/>
    <a:srgbClr val="6699FF"/>
    <a:srgbClr val="FBFBFB"/>
    <a:srgbClr val="FFFFFF"/>
    <a:srgbClr val="8D4371"/>
    <a:srgbClr val="FF8989"/>
    <a:srgbClr val="A620B0"/>
    <a:srgbClr val="FFCCCC"/>
    <a:srgbClr val="9A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4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31AA13F9-31A0-41DF-B7EF-BC17F9E6F5C9}"/>
    <pc:docChg chg="undo custSel addSld delSld modSld modShowInfo">
      <pc:chgData name="آهات مكتومة" userId="35531ba1d56b027a" providerId="LiveId" clId="{31AA13F9-31A0-41DF-B7EF-BC17F9E6F5C9}" dt="2021-03-01T08:41:59.354" v="82" actId="2744"/>
      <pc:docMkLst>
        <pc:docMk/>
      </pc:docMkLst>
      <pc:sldChg chg="addSp delSp modSp new del mod modClrScheme chgLayout">
        <pc:chgData name="آهات مكتومة" userId="35531ba1d56b027a" providerId="LiveId" clId="{31AA13F9-31A0-41DF-B7EF-BC17F9E6F5C9}" dt="2021-02-28T23:24:09.573" v="9" actId="47"/>
        <pc:sldMkLst>
          <pc:docMk/>
          <pc:sldMk cId="1821039202" sldId="256"/>
        </pc:sldMkLst>
        <pc:spChg chg="del">
          <ac:chgData name="آهات مكتومة" userId="35531ba1d56b027a" providerId="LiveId" clId="{31AA13F9-31A0-41DF-B7EF-BC17F9E6F5C9}" dt="2021-02-28T23:23:28.593" v="2" actId="700"/>
          <ac:spMkLst>
            <pc:docMk/>
            <pc:sldMk cId="1821039202" sldId="256"/>
            <ac:spMk id="2" creationId="{0B424156-3136-4217-83B6-58880B275A0B}"/>
          </ac:spMkLst>
        </pc:spChg>
        <pc:spChg chg="add del mod ord">
          <ac:chgData name="آهات مكتومة" userId="35531ba1d56b027a" providerId="LiveId" clId="{31AA13F9-31A0-41DF-B7EF-BC17F9E6F5C9}" dt="2021-02-28T23:23:31.369" v="3" actId="700"/>
          <ac:spMkLst>
            <pc:docMk/>
            <pc:sldMk cId="1821039202" sldId="256"/>
            <ac:spMk id="3" creationId="{DDCE2F71-9C2F-447C-87B3-3DAF71D73008}"/>
          </ac:spMkLst>
        </pc:spChg>
        <pc:spChg chg="add del mod">
          <ac:chgData name="آهات مكتومة" userId="35531ba1d56b027a" providerId="LiveId" clId="{31AA13F9-31A0-41DF-B7EF-BC17F9E6F5C9}" dt="2021-02-28T23:23:49.292" v="6" actId="700"/>
          <ac:spMkLst>
            <pc:docMk/>
            <pc:sldMk cId="1821039202" sldId="256"/>
            <ac:spMk id="4" creationId="{E91D96E6-0849-40E1-9C05-6A7A27EBF69C}"/>
          </ac:spMkLst>
        </pc:spChg>
        <pc:spChg chg="add del mod">
          <ac:chgData name="آهات مكتومة" userId="35531ba1d56b027a" providerId="LiveId" clId="{31AA13F9-31A0-41DF-B7EF-BC17F9E6F5C9}" dt="2021-02-28T23:23:51.711" v="7" actId="478"/>
          <ac:spMkLst>
            <pc:docMk/>
            <pc:sldMk cId="1821039202" sldId="256"/>
            <ac:spMk id="5" creationId="{12F5A134-E0AA-4099-8528-844C63EC4397}"/>
          </ac:spMkLst>
        </pc:spChg>
      </pc:sldChg>
      <pc:sldChg chg="new del">
        <pc:chgData name="آهات مكتومة" userId="35531ba1d56b027a" providerId="LiveId" clId="{31AA13F9-31A0-41DF-B7EF-BC17F9E6F5C9}" dt="2021-02-28T23:23:41.170" v="5" actId="680"/>
        <pc:sldMkLst>
          <pc:docMk/>
          <pc:sldMk cId="724255016" sldId="257"/>
        </pc:sldMkLst>
      </pc:sldChg>
      <pc:sldChg chg="addSp delSp modSp add del mod">
        <pc:chgData name="آهات مكتومة" userId="35531ba1d56b027a" providerId="LiveId" clId="{31AA13F9-31A0-41DF-B7EF-BC17F9E6F5C9}" dt="2021-02-28T23:29:43.512" v="50"/>
        <pc:sldMkLst>
          <pc:docMk/>
          <pc:sldMk cId="0" sldId="258"/>
        </pc:sldMkLst>
        <pc:picChg chg="del">
          <ac:chgData name="آهات مكتومة" userId="35531ba1d56b027a" providerId="LiveId" clId="{31AA13F9-31A0-41DF-B7EF-BC17F9E6F5C9}" dt="2021-02-28T23:29:42.848" v="49" actId="478"/>
          <ac:picMkLst>
            <pc:docMk/>
            <pc:sldMk cId="0" sldId="258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29:43.512" v="50"/>
          <ac:picMkLst>
            <pc:docMk/>
            <pc:sldMk cId="0" sldId="258"/>
            <ac:picMk id="23" creationId="{98A9FFF5-E74E-4FFB-B0E5-2308E4F8BF66}"/>
          </ac:picMkLst>
        </pc:picChg>
      </pc:sldChg>
      <pc:sldChg chg="modSp add del mod">
        <pc:chgData name="آهات مكتومة" userId="35531ba1d56b027a" providerId="LiveId" clId="{31AA13F9-31A0-41DF-B7EF-BC17F9E6F5C9}" dt="2021-02-28T23:30:05.284" v="55" actId="14100"/>
        <pc:sldMkLst>
          <pc:docMk/>
          <pc:sldMk cId="2218804410" sldId="1150"/>
        </pc:sldMkLst>
        <pc:spChg chg="mod">
          <ac:chgData name="آهات مكتومة" userId="35531ba1d56b027a" providerId="LiveId" clId="{31AA13F9-31A0-41DF-B7EF-BC17F9E6F5C9}" dt="2021-02-28T23:30:05.284" v="55" actId="14100"/>
          <ac:spMkLst>
            <pc:docMk/>
            <pc:sldMk cId="2218804410" sldId="1150"/>
            <ac:spMk id="3" creationId="{7FDAEF34-9B5B-4BF4-9475-986CAECBF69E}"/>
          </ac:spMkLst>
        </pc:spChg>
      </pc:sldChg>
      <pc:sldChg chg="addSp delSp modSp add del mod">
        <pc:chgData name="آهات مكتومة" userId="35531ba1d56b027a" providerId="LiveId" clId="{31AA13F9-31A0-41DF-B7EF-BC17F9E6F5C9}" dt="2021-02-28T23:29:39.438" v="48"/>
        <pc:sldMkLst>
          <pc:docMk/>
          <pc:sldMk cId="4212259142" sldId="1162"/>
        </pc:sldMkLst>
        <pc:picChg chg="del">
          <ac:chgData name="آهات مكتومة" userId="35531ba1d56b027a" providerId="LiveId" clId="{31AA13F9-31A0-41DF-B7EF-BC17F9E6F5C9}" dt="2021-02-28T23:29:38.884" v="47" actId="478"/>
          <ac:picMkLst>
            <pc:docMk/>
            <pc:sldMk cId="4212259142" sldId="1162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29:39.438" v="48"/>
          <ac:picMkLst>
            <pc:docMk/>
            <pc:sldMk cId="4212259142" sldId="1162"/>
            <ac:picMk id="23" creationId="{56CD7450-EC20-430B-9708-B171B8BD1A50}"/>
          </ac:picMkLst>
        </pc:picChg>
      </pc:sldChg>
      <pc:sldChg chg="addSp delSp modSp add del mod">
        <pc:chgData name="آهات مكتومة" userId="35531ba1d56b027a" providerId="LiveId" clId="{31AA13F9-31A0-41DF-B7EF-BC17F9E6F5C9}" dt="2021-02-28T23:30:29.105" v="68"/>
        <pc:sldMkLst>
          <pc:docMk/>
          <pc:sldMk cId="623550138" sldId="1163"/>
        </pc:sldMkLst>
        <pc:picChg chg="del">
          <ac:chgData name="آهات مكتومة" userId="35531ba1d56b027a" providerId="LiveId" clId="{31AA13F9-31A0-41DF-B7EF-BC17F9E6F5C9}" dt="2021-02-28T23:30:28.419" v="67" actId="478"/>
          <ac:picMkLst>
            <pc:docMk/>
            <pc:sldMk cId="623550138" sldId="1163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0:29.105" v="68"/>
          <ac:picMkLst>
            <pc:docMk/>
            <pc:sldMk cId="623550138" sldId="1163"/>
            <ac:picMk id="23" creationId="{C057D7CD-150B-46A9-AB20-E07EAE1CD3A7}"/>
          </ac:picMkLst>
        </pc:picChg>
      </pc:sldChg>
      <pc:sldChg chg="addSp delSp modSp add del mod">
        <pc:chgData name="آهات مكتومة" userId="35531ba1d56b027a" providerId="LiveId" clId="{31AA13F9-31A0-41DF-B7EF-BC17F9E6F5C9}" dt="2021-02-28T23:30:33.433" v="70"/>
        <pc:sldMkLst>
          <pc:docMk/>
          <pc:sldMk cId="2094959349" sldId="1165"/>
        </pc:sldMkLst>
        <pc:picChg chg="del">
          <ac:chgData name="آهات مكتومة" userId="35531ba1d56b027a" providerId="LiveId" clId="{31AA13F9-31A0-41DF-B7EF-BC17F9E6F5C9}" dt="2021-02-28T23:30:32.777" v="69" actId="478"/>
          <ac:picMkLst>
            <pc:docMk/>
            <pc:sldMk cId="2094959349" sldId="1165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0:33.433" v="70"/>
          <ac:picMkLst>
            <pc:docMk/>
            <pc:sldMk cId="2094959349" sldId="1165"/>
            <ac:picMk id="23" creationId="{0F2D0131-4F69-4E13-AC7B-26F143C5B3E6}"/>
          </ac:picMkLst>
        </pc:picChg>
      </pc:sldChg>
      <pc:sldChg chg="addSp delSp modSp add del mod">
        <pc:chgData name="آهات مكتومة" userId="35531ba1d56b027a" providerId="LiveId" clId="{31AA13F9-31A0-41DF-B7EF-BC17F9E6F5C9}" dt="2021-02-28T23:30:53.455" v="74"/>
        <pc:sldMkLst>
          <pc:docMk/>
          <pc:sldMk cId="2894646997" sldId="1166"/>
        </pc:sldMkLst>
        <pc:picChg chg="del">
          <ac:chgData name="آهات مكتومة" userId="35531ba1d56b027a" providerId="LiveId" clId="{31AA13F9-31A0-41DF-B7EF-BC17F9E6F5C9}" dt="2021-02-28T23:30:52.816" v="73" actId="478"/>
          <ac:picMkLst>
            <pc:docMk/>
            <pc:sldMk cId="2894646997" sldId="1166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0:53.455" v="74"/>
          <ac:picMkLst>
            <pc:docMk/>
            <pc:sldMk cId="2894646997" sldId="1166"/>
            <ac:picMk id="23" creationId="{B2E652EE-52EB-40CC-9905-9CD86A4709CC}"/>
          </ac:picMkLst>
        </pc:picChg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793842976" sldId="1168"/>
        </pc:sldMkLst>
      </pc:sldChg>
      <pc:sldChg chg="addSp delSp modSp add del mod">
        <pc:chgData name="آهات مكتومة" userId="35531ba1d56b027a" providerId="LiveId" clId="{31AA13F9-31A0-41DF-B7EF-BC17F9E6F5C9}" dt="2021-02-28T23:31:07.409" v="78"/>
        <pc:sldMkLst>
          <pc:docMk/>
          <pc:sldMk cId="3042700031" sldId="1175"/>
        </pc:sldMkLst>
        <pc:picChg chg="del">
          <ac:chgData name="آهات مكتومة" userId="35531ba1d56b027a" providerId="LiveId" clId="{31AA13F9-31A0-41DF-B7EF-BC17F9E6F5C9}" dt="2021-02-28T23:31:06.753" v="77" actId="478"/>
          <ac:picMkLst>
            <pc:docMk/>
            <pc:sldMk cId="3042700031" sldId="1175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1:07.409" v="78"/>
          <ac:picMkLst>
            <pc:docMk/>
            <pc:sldMk cId="3042700031" sldId="1175"/>
            <ac:picMk id="23" creationId="{519A2410-008D-403B-853F-3195D951AB61}"/>
          </ac:picMkLst>
        </pc:picChg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3994975331" sldId="1176"/>
        </pc:sldMkLst>
      </pc:sldChg>
      <pc:sldChg chg="addSp delSp modSp add del mod">
        <pc:chgData name="آهات مكتومة" userId="35531ba1d56b027a" providerId="LiveId" clId="{31AA13F9-31A0-41DF-B7EF-BC17F9E6F5C9}" dt="2021-02-28T23:30:41.584" v="72"/>
        <pc:sldMkLst>
          <pc:docMk/>
          <pc:sldMk cId="4069319334" sldId="1186"/>
        </pc:sldMkLst>
        <pc:picChg chg="del">
          <ac:chgData name="آهات مكتومة" userId="35531ba1d56b027a" providerId="LiveId" clId="{31AA13F9-31A0-41DF-B7EF-BC17F9E6F5C9}" dt="2021-02-28T23:30:40.867" v="71" actId="478"/>
          <ac:picMkLst>
            <pc:docMk/>
            <pc:sldMk cId="4069319334" sldId="1186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0:41.584" v="72"/>
          <ac:picMkLst>
            <pc:docMk/>
            <pc:sldMk cId="4069319334" sldId="1186"/>
            <ac:picMk id="23" creationId="{CF4C5EA2-9180-4975-9147-B1BEAB65AC69}"/>
          </ac:picMkLst>
        </pc:picChg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1858532310" sldId="1189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3575841307" sldId="1190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3690115937" sldId="1191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911161945" sldId="1192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836435197" sldId="1193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202344002" sldId="1239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3509236970" sldId="1243"/>
        </pc:sldMkLst>
      </pc:sldChg>
      <pc:sldChg chg="add">
        <pc:chgData name="آهات مكتومة" userId="35531ba1d56b027a" providerId="LiveId" clId="{31AA13F9-31A0-41DF-B7EF-BC17F9E6F5C9}" dt="2021-02-28T23:24:05.512" v="8"/>
        <pc:sldMkLst>
          <pc:docMk/>
          <pc:sldMk cId="1489431220" sldId="1264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1441467576" sldId="1273"/>
        </pc:sldMkLst>
      </pc:sldChg>
      <pc:sldChg chg="addSp delSp modSp add mod">
        <pc:chgData name="آهات مكتومة" userId="35531ba1d56b027a" providerId="LiveId" clId="{31AA13F9-31A0-41DF-B7EF-BC17F9E6F5C9}" dt="2021-02-28T23:30:18.506" v="66" actId="171"/>
        <pc:sldMkLst>
          <pc:docMk/>
          <pc:sldMk cId="1316425576" sldId="1277"/>
        </pc:sldMkLst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2" creationId="{46C0312C-E57F-41B4-A46D-E4A68A75F53E}"/>
          </ac:spMkLst>
        </pc:spChg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3" creationId="{7E7459FF-0FB8-4834-BC6C-A4CEBE3B2DF8}"/>
          </ac:spMkLst>
        </pc:spChg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4" creationId="{D363ACAE-DEA8-42BE-B6C4-6D0FCD5E9910}"/>
          </ac:spMkLst>
        </pc:spChg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5" creationId="{ED93B812-16AC-4220-BD8B-26CB2B2F32C9}"/>
          </ac:spMkLst>
        </pc:spChg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6" creationId="{0F75C1BB-8560-4A80-9A18-D424AAB0295F}"/>
          </ac:spMkLst>
        </pc:spChg>
        <pc:spChg chg="mod">
          <ac:chgData name="آهات مكتومة" userId="35531ba1d56b027a" providerId="LiveId" clId="{31AA13F9-31A0-41DF-B7EF-BC17F9E6F5C9}" dt="2021-02-28T23:25:40.205" v="45" actId="1035"/>
          <ac:spMkLst>
            <pc:docMk/>
            <pc:sldMk cId="1316425576" sldId="1277"/>
            <ac:spMk id="47" creationId="{2A1F66FB-B76C-42F7-BEEA-9FFA67A38012}"/>
          </ac:spMkLst>
        </pc:spChg>
        <pc:picChg chg="del">
          <ac:chgData name="آهات مكتومة" userId="35531ba1d56b027a" providerId="LiveId" clId="{31AA13F9-31A0-41DF-B7EF-BC17F9E6F5C9}" dt="2021-02-28T23:30:12.989" v="56" actId="478"/>
          <ac:picMkLst>
            <pc:docMk/>
            <pc:sldMk cId="1316425576" sldId="1277"/>
            <ac:picMk id="21" creationId="{8B41C7D0-E853-451A-8C24-5A0F82405456}"/>
          </ac:picMkLst>
        </pc:picChg>
        <pc:picChg chg="add mod ord">
          <ac:chgData name="آهات مكتومة" userId="35531ba1d56b027a" providerId="LiveId" clId="{31AA13F9-31A0-41DF-B7EF-BC17F9E6F5C9}" dt="2021-02-28T23:30:18.506" v="66" actId="171"/>
          <ac:picMkLst>
            <pc:docMk/>
            <pc:sldMk cId="1316425576" sldId="1277"/>
            <ac:picMk id="26" creationId="{FEC0AD3D-F34C-433D-8345-75B292EB3F08}"/>
          </ac:picMkLst>
        </pc:picChg>
        <pc:picChg chg="mod">
          <ac:chgData name="آهات مكتومة" userId="35531ba1d56b027a" providerId="LiveId" clId="{31AA13F9-31A0-41DF-B7EF-BC17F9E6F5C9}" dt="2021-02-28T23:24:54.898" v="11" actId="14100"/>
          <ac:picMkLst>
            <pc:docMk/>
            <pc:sldMk cId="1316425576" sldId="1277"/>
            <ac:picMk id="102" creationId="{00000000-0000-0000-0000-000000000000}"/>
          </ac:picMkLst>
        </pc:picChg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219112374" sldId="1279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2986256117" sldId="1280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384152628" sldId="1281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285637393" sldId="1282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909210237" sldId="1283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2763173561" sldId="1284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834644273" sldId="1285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614876954" sldId="1286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810605129" sldId="1287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2364237818" sldId="1288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753542760" sldId="1289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1061658337" sldId="1290"/>
        </pc:sldMkLst>
      </pc:sldChg>
      <pc:sldChg chg="delSp add del mod delAnim">
        <pc:chgData name="آهات مكتومة" userId="35531ba1d56b027a" providerId="LiveId" clId="{31AA13F9-31A0-41DF-B7EF-BC17F9E6F5C9}" dt="2021-02-28T23:31:46.049" v="81" actId="478"/>
        <pc:sldMkLst>
          <pc:docMk/>
          <pc:sldMk cId="1835318087" sldId="1291"/>
        </pc:sldMkLst>
        <pc:inkChg chg="del">
          <ac:chgData name="آهات مكتومة" userId="35531ba1d56b027a" providerId="LiveId" clId="{31AA13F9-31A0-41DF-B7EF-BC17F9E6F5C9}" dt="2021-02-28T23:31:42.325" v="79" actId="478"/>
          <ac:inkMkLst>
            <pc:docMk/>
            <pc:sldMk cId="1835318087" sldId="1291"/>
            <ac:inkMk id="4" creationId="{FFBE9DC8-3B70-4F4B-89E0-05A21CACE332}"/>
          </ac:inkMkLst>
        </pc:inkChg>
        <pc:inkChg chg="del">
          <ac:chgData name="آهات مكتومة" userId="35531ba1d56b027a" providerId="LiveId" clId="{31AA13F9-31A0-41DF-B7EF-BC17F9E6F5C9}" dt="2021-02-28T23:31:44.830" v="80" actId="478"/>
          <ac:inkMkLst>
            <pc:docMk/>
            <pc:sldMk cId="1835318087" sldId="1291"/>
            <ac:inkMk id="32" creationId="{08E94C7C-A1E5-4578-A936-43DE97C92983}"/>
          </ac:inkMkLst>
        </pc:inkChg>
        <pc:inkChg chg="del">
          <ac:chgData name="آهات مكتومة" userId="35531ba1d56b027a" providerId="LiveId" clId="{31AA13F9-31A0-41DF-B7EF-BC17F9E6F5C9}" dt="2021-02-28T23:31:46.049" v="81" actId="478"/>
          <ac:inkMkLst>
            <pc:docMk/>
            <pc:sldMk cId="1835318087" sldId="1291"/>
            <ac:inkMk id="33" creationId="{B65AE201-3676-4774-BBB0-AF596045E278}"/>
          </ac:inkMkLst>
        </pc:inkChg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4072781540" sldId="1292"/>
        </pc:sldMkLst>
      </pc:sldChg>
      <pc:sldChg chg="add del">
        <pc:chgData name="آهات مكتومة" userId="35531ba1d56b027a" providerId="LiveId" clId="{31AA13F9-31A0-41DF-B7EF-BC17F9E6F5C9}" dt="2021-02-28T23:24:05.512" v="8"/>
        <pc:sldMkLst>
          <pc:docMk/>
          <pc:sldMk cId="1819910473" sldId="1293"/>
        </pc:sldMkLst>
      </pc:sldChg>
      <pc:sldChg chg="del">
        <pc:chgData name="آهات مكتومة" userId="35531ba1d56b027a" providerId="LiveId" clId="{31AA13F9-31A0-41DF-B7EF-BC17F9E6F5C9}" dt="2021-02-28T23:23:17.154" v="0" actId="47"/>
        <pc:sldMkLst>
          <pc:docMk/>
          <pc:sldMk cId="1759586725" sldId="1295"/>
        </pc:sldMkLst>
      </pc:sldChg>
      <pc:sldChg chg="delSp add mod">
        <pc:chgData name="آهات مكتومة" userId="35531ba1d56b027a" providerId="LiveId" clId="{31AA13F9-31A0-41DF-B7EF-BC17F9E6F5C9}" dt="2021-02-28T23:29:19.307" v="46" actId="478"/>
        <pc:sldMkLst>
          <pc:docMk/>
          <pc:sldMk cId="559768014" sldId="1297"/>
        </pc:sldMkLst>
        <pc:picChg chg="del">
          <ac:chgData name="آهات مكتومة" userId="35531ba1d56b027a" providerId="LiveId" clId="{31AA13F9-31A0-41DF-B7EF-BC17F9E6F5C9}" dt="2021-02-28T23:29:19.307" v="46" actId="478"/>
          <ac:picMkLst>
            <pc:docMk/>
            <pc:sldMk cId="559768014" sldId="1297"/>
            <ac:picMk id="23" creationId="{E94F88B6-6444-4216-87BC-E75689218268}"/>
          </ac:picMkLst>
        </pc:picChg>
      </pc:sldChg>
      <pc:sldChg chg="add">
        <pc:chgData name="آهات مكتومة" userId="35531ba1d56b027a" providerId="LiveId" clId="{31AA13F9-31A0-41DF-B7EF-BC17F9E6F5C9}" dt="2021-02-28T23:24:05.512" v="8"/>
        <pc:sldMkLst>
          <pc:docMk/>
          <pc:sldMk cId="3970815477" sldId="1298"/>
        </pc:sldMkLst>
      </pc:sldChg>
      <pc:sldChg chg="addSp delSp modSp add mod">
        <pc:chgData name="آهات مكتومة" userId="35531ba1d56b027a" providerId="LiveId" clId="{31AA13F9-31A0-41DF-B7EF-BC17F9E6F5C9}" dt="2021-02-28T23:30:57.583" v="76"/>
        <pc:sldMkLst>
          <pc:docMk/>
          <pc:sldMk cId="572695191" sldId="1299"/>
        </pc:sldMkLst>
        <pc:picChg chg="del">
          <ac:chgData name="آهات مكتومة" userId="35531ba1d56b027a" providerId="LiveId" clId="{31AA13F9-31A0-41DF-B7EF-BC17F9E6F5C9}" dt="2021-02-28T23:30:56.743" v="75" actId="478"/>
          <ac:picMkLst>
            <pc:docMk/>
            <pc:sldMk cId="572695191" sldId="1299"/>
            <ac:picMk id="21" creationId="{8B41C7D0-E853-451A-8C24-5A0F82405456}"/>
          </ac:picMkLst>
        </pc:picChg>
        <pc:picChg chg="add mod">
          <ac:chgData name="آهات مكتومة" userId="35531ba1d56b027a" providerId="LiveId" clId="{31AA13F9-31A0-41DF-B7EF-BC17F9E6F5C9}" dt="2021-02-28T23:30:57.583" v="76"/>
          <ac:picMkLst>
            <pc:docMk/>
            <pc:sldMk cId="572695191" sldId="1299"/>
            <ac:picMk id="23" creationId="{98CC1560-C284-4D96-9BA8-24E8B4A01F1C}"/>
          </ac:picMkLst>
        </pc:picChg>
      </pc:sldChg>
      <pc:sldChg chg="add">
        <pc:chgData name="آهات مكتومة" userId="35531ba1d56b027a" providerId="LiveId" clId="{31AA13F9-31A0-41DF-B7EF-BC17F9E6F5C9}" dt="2021-02-28T23:24:05.512" v="8"/>
        <pc:sldMkLst>
          <pc:docMk/>
          <pc:sldMk cId="2160856398" sldId="1300"/>
        </pc:sldMkLst>
      </pc:sldChg>
      <pc:sldMasterChg chg="delSldLayout">
        <pc:chgData name="آهات مكتومة" userId="35531ba1d56b027a" providerId="LiveId" clId="{31AA13F9-31A0-41DF-B7EF-BC17F9E6F5C9}" dt="2021-02-28T23:24:09.573" v="9" actId="47"/>
        <pc:sldMasterMkLst>
          <pc:docMk/>
          <pc:sldMasterMk cId="0" sldId="2147483659"/>
        </pc:sldMasterMkLst>
        <pc:sldLayoutChg chg="del">
          <pc:chgData name="آهات مكتومة" userId="35531ba1d56b027a" providerId="LiveId" clId="{31AA13F9-31A0-41DF-B7EF-BC17F9E6F5C9}" dt="2021-02-28T23:23:17.154" v="0" actId="47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آهات مكتومة" userId="35531ba1d56b027a" providerId="LiveId" clId="{31AA13F9-31A0-41DF-B7EF-BC17F9E6F5C9}" dt="2021-02-28T23:24:09.573" v="9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آهات مكتومة" userId="35531ba1d56b027a" providerId="LiveId" clId="{31AA13F9-31A0-41DF-B7EF-BC17F9E6F5C9}" dt="2021-02-28T23:23:17.154" v="0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17.47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0:58.66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12.8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13.9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16.25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48.28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48.75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6:49.09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0:55.57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21:50:56.84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39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970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23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99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76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61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668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9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2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1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04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3CF8C8-ED16-48A9-BBC7-AC21544B8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F03EE93-CA06-4C06-8247-3B25ACE3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853A4D-FE15-4F82-B0DD-F9BEDD42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5B7-5E39-4645-B9E4-7052078AA6A5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66A4B7-B738-448B-9F22-9B098678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399C08-48E1-4DDA-A200-7D62FAE6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DCDD-0F21-480E-95F2-5F593C0F00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1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FD7E1B-D3AD-4FA1-941C-38951E1B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B5B7-5E39-4645-B9E4-7052078AA6A5}" type="datetimeFigureOut">
              <a:rPr lang="ar-SA" smtClean="0"/>
              <a:t>18/07/42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4F13BBF-20EA-4C2F-A2DE-F1879C7F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48EC89-00EE-4074-83CB-CA331EC5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DCDD-0F21-480E-95F2-5F593C0F00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78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4.png"/><Relationship Id="rId3" Type="http://schemas.openxmlformats.org/officeDocument/2006/relationships/image" Target="../media/image3.jpg"/><Relationship Id="rId7" Type="http://schemas.openxmlformats.org/officeDocument/2006/relationships/image" Target="../media/image43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6.png"/><Relationship Id="rId15" Type="http://schemas.openxmlformats.org/officeDocument/2006/relationships/image" Target="../media/image46.jpeg"/><Relationship Id="rId10" Type="http://schemas.openxmlformats.org/officeDocument/2006/relationships/customXml" Target="../ink/ink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customXml" Target="../ink/ink10.xml"/><Relationship Id="rId4" Type="http://schemas.openxmlformats.org/officeDocument/2006/relationships/image" Target="../media/image4.png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svg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17" Type="http://schemas.openxmlformats.org/officeDocument/2006/relationships/hyperlink" Target="https://wordwall.net/play/300/303/8414" TargetMode="External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11560268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6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2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hyperlink" Target="http://www.pngall.com/desk-png/download/26632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54.jpe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6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7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2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ngall.com/desk-png/download/26632" TargetMode="External"/><Relationship Id="rId18" Type="http://schemas.openxmlformats.org/officeDocument/2006/relationships/image" Target="../media/image18.png"/><Relationship Id="rId26" Type="http://schemas.openxmlformats.org/officeDocument/2006/relationships/image" Target="../media/image20.jpe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hyperlink" Target="http://www.pngall.com/clock-png" TargetMode="External"/><Relationship Id="rId25" Type="http://schemas.openxmlformats.org/officeDocument/2006/relationships/image" Target="../media/image14.sv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2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23" Type="http://schemas.openxmlformats.org/officeDocument/2006/relationships/image" Target="../media/image12.svg"/><Relationship Id="rId28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hyperlink" Target="https://pixabay.com/en/light-lamp-lighting-ceiling-575854/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Relationship Id="rId14" Type="http://schemas.openxmlformats.org/officeDocument/2006/relationships/image" Target="../media/image15.png"/><Relationship Id="rId22" Type="http://schemas.openxmlformats.org/officeDocument/2006/relationships/image" Target="../media/image11.png"/><Relationship Id="rId27" Type="http://schemas.openxmlformats.org/officeDocument/2006/relationships/hyperlink" Target="https://www.liveworksheets.com/1-tl1777588ks" TargetMode="External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0.jpeg"/><Relationship Id="rId26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3.png"/><Relationship Id="rId28" Type="http://schemas.openxmlformats.org/officeDocument/2006/relationships/image" Target="../media/image22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32.svg"/><Relationship Id="rId27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787025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6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37.pn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7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342900" y="114300"/>
            <a:ext cx="3215640" cy="106680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sz="18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sz="18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31282D-2A3D-4446-84DA-EAC271FEB0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" y="156210"/>
            <a:ext cx="8679180" cy="324993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CAD29A3E-8540-4A7C-B365-9EA71AC15E5F}"/>
              </a:ext>
            </a:extLst>
          </p:cNvPr>
          <p:cNvCxnSpPr>
            <a:cxnSpLocks/>
          </p:cNvCxnSpPr>
          <p:nvPr/>
        </p:nvCxnSpPr>
        <p:spPr>
          <a:xfrm>
            <a:off x="561720" y="728922"/>
            <a:ext cx="223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C92CFB00-8D69-4E07-8340-4023D9919709}"/>
              </a:ext>
            </a:extLst>
          </p:cNvPr>
          <p:cNvSpPr/>
          <p:nvPr/>
        </p:nvSpPr>
        <p:spPr>
          <a:xfrm>
            <a:off x="429441" y="1895537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B0745CD-B117-488E-AB6F-0B21F19528F2}"/>
              </a:ext>
            </a:extLst>
          </p:cNvPr>
          <p:cNvSpPr/>
          <p:nvPr/>
        </p:nvSpPr>
        <p:spPr>
          <a:xfrm>
            <a:off x="429441" y="2241617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47FC520-05DD-404D-8BF1-BF7D92D7FC5F}"/>
              </a:ext>
            </a:extLst>
          </p:cNvPr>
          <p:cNvSpPr/>
          <p:nvPr/>
        </p:nvSpPr>
        <p:spPr>
          <a:xfrm>
            <a:off x="429441" y="2571878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393D8B-0FDB-4C1C-8508-35159A08C3F9}"/>
              </a:ext>
            </a:extLst>
          </p:cNvPr>
          <p:cNvSpPr/>
          <p:nvPr/>
        </p:nvSpPr>
        <p:spPr>
          <a:xfrm>
            <a:off x="429441" y="2885204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DC886E0-2AE6-4BD4-B5DE-153BB8043B37}"/>
              </a:ext>
            </a:extLst>
          </p:cNvPr>
          <p:cNvSpPr/>
          <p:nvPr/>
        </p:nvSpPr>
        <p:spPr>
          <a:xfrm>
            <a:off x="4572000" y="1897111"/>
            <a:ext cx="1512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F34448F-78E9-4C2E-AD48-6C5185877006}"/>
              </a:ext>
            </a:extLst>
          </p:cNvPr>
          <p:cNvSpPr/>
          <p:nvPr/>
        </p:nvSpPr>
        <p:spPr>
          <a:xfrm>
            <a:off x="4572000" y="2240551"/>
            <a:ext cx="1512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C439A68-EA1F-48DD-AB12-8FA5C0A68D00}"/>
              </a:ext>
            </a:extLst>
          </p:cNvPr>
          <p:cNvSpPr/>
          <p:nvPr/>
        </p:nvSpPr>
        <p:spPr>
          <a:xfrm>
            <a:off x="4572000" y="2564671"/>
            <a:ext cx="1656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821440-AAC6-4A15-A7DD-FD3EDDAF27C1}"/>
              </a:ext>
            </a:extLst>
          </p:cNvPr>
          <p:cNvSpPr txBox="1"/>
          <p:nvPr/>
        </p:nvSpPr>
        <p:spPr>
          <a:xfrm>
            <a:off x="429442" y="3598608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Could you help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me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, please?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E52652F-94A4-41BB-90D7-B09E5BA2B4FD}"/>
              </a:ext>
            </a:extLst>
          </p:cNvPr>
          <p:cNvSpPr txBox="1"/>
          <p:nvPr/>
        </p:nvSpPr>
        <p:spPr>
          <a:xfrm>
            <a:off x="429440" y="3888013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She teaches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us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English.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BC0D2D-295A-43E4-A492-97E1314578A1}"/>
              </a:ext>
            </a:extLst>
          </p:cNvPr>
          <p:cNvSpPr txBox="1"/>
          <p:nvPr/>
        </p:nvSpPr>
        <p:spPr>
          <a:xfrm>
            <a:off x="429440" y="4177418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 told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them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to be quite.</a:t>
            </a:r>
          </a:p>
        </p:txBody>
      </p:sp>
    </p:spTree>
    <p:extLst>
      <p:ext uri="{BB962C8B-B14F-4D97-AF65-F5344CB8AC3E}">
        <p14:creationId xmlns:p14="http://schemas.microsoft.com/office/powerpoint/2010/main" val="7535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  <p:bldP spid="16" grpId="0" uiExpand="1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3D157E-5C94-49C8-BA28-A63957CA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" y="512478"/>
            <a:ext cx="8495238" cy="27142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4B67B37-B045-4354-B0E8-3C117A7C79EB}"/>
              </a:ext>
            </a:extLst>
          </p:cNvPr>
          <p:cNvSpPr txBox="1"/>
          <p:nvPr/>
        </p:nvSpPr>
        <p:spPr>
          <a:xfrm>
            <a:off x="5341257" y="1299937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E38241C-81BA-46F3-B0FC-2623421003B3}"/>
              </a:ext>
            </a:extLst>
          </p:cNvPr>
          <p:cNvSpPr txBox="1"/>
          <p:nvPr/>
        </p:nvSpPr>
        <p:spPr>
          <a:xfrm>
            <a:off x="3962397" y="1718190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her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819046-1234-4687-BE29-A0B10F9C49B7}"/>
              </a:ext>
            </a:extLst>
          </p:cNvPr>
          <p:cNvSpPr txBox="1"/>
          <p:nvPr/>
        </p:nvSpPr>
        <p:spPr>
          <a:xfrm>
            <a:off x="4383315" y="1990815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it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E3EDD8D-9629-4B81-AA80-ABA699F9F74F}"/>
              </a:ext>
            </a:extLst>
          </p:cNvPr>
          <p:cNvSpPr txBox="1"/>
          <p:nvPr/>
        </p:nvSpPr>
        <p:spPr>
          <a:xfrm>
            <a:off x="5429078" y="2448981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7168A12-D71B-45D1-90A0-D697E7E4123E}"/>
              </a:ext>
            </a:extLst>
          </p:cNvPr>
          <p:cNvSpPr txBox="1"/>
          <p:nvPr/>
        </p:nvSpPr>
        <p:spPr>
          <a:xfrm>
            <a:off x="4397826" y="2721606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it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1" name="Picture 6" descr="Clientmoji">
            <a:extLst>
              <a:ext uri="{FF2B5EF4-FFF2-40B4-BE49-F238E27FC236}">
                <a16:creationId xmlns:a16="http://schemas.microsoft.com/office/drawing/2014/main" id="{D68E265F-7842-4242-8DC1-897AE9E4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3" y="1700048"/>
            <a:ext cx="1520732" cy="30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805A0B-DF5B-4F4D-8C57-66A01726A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220980"/>
            <a:ext cx="8694420" cy="246126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EC312F0C-7E2E-4D7D-A1F1-54D16EF77C94}"/>
              </a:ext>
            </a:extLst>
          </p:cNvPr>
          <p:cNvCxnSpPr>
            <a:cxnSpLocks/>
          </p:cNvCxnSpPr>
          <p:nvPr/>
        </p:nvCxnSpPr>
        <p:spPr>
          <a:xfrm>
            <a:off x="424560" y="934662"/>
            <a:ext cx="26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5E3ECAE5-31DC-42E7-B070-02C86165BAB1}"/>
              </a:ext>
            </a:extLst>
          </p:cNvPr>
          <p:cNvCxnSpPr>
            <a:cxnSpLocks/>
          </p:cNvCxnSpPr>
          <p:nvPr/>
        </p:nvCxnSpPr>
        <p:spPr>
          <a:xfrm>
            <a:off x="493140" y="1315662"/>
            <a:ext cx="525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E509A29C-FFA6-4594-AFD4-05E34BC03230}"/>
              </a:ext>
            </a:extLst>
          </p:cNvPr>
          <p:cNvCxnSpPr>
            <a:cxnSpLocks/>
          </p:cNvCxnSpPr>
          <p:nvPr/>
        </p:nvCxnSpPr>
        <p:spPr>
          <a:xfrm>
            <a:off x="470280" y="1628082"/>
            <a:ext cx="24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86BE14-BEBA-4FB4-9254-61192E27FDD9}"/>
              </a:ext>
            </a:extLst>
          </p:cNvPr>
          <p:cNvSpPr txBox="1"/>
          <p:nvPr/>
        </p:nvSpPr>
        <p:spPr>
          <a:xfrm>
            <a:off x="1331341" y="3389809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need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rabic Typesetting" panose="03020402040406030203" pitchFamily="66" charset="-78"/>
              </a:rPr>
              <a:t>to take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more exercise.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5F819B-C10D-4C87-A543-62DD089C51C5}"/>
              </a:ext>
            </a:extLst>
          </p:cNvPr>
          <p:cNvSpPr txBox="1"/>
          <p:nvPr/>
        </p:nvSpPr>
        <p:spPr>
          <a:xfrm>
            <a:off x="1331340" y="3786986"/>
            <a:ext cx="48256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She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wants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rabic Typesetting" panose="03020402040406030203" pitchFamily="66" charset="-78"/>
              </a:rPr>
              <a:t>to get 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a good grade in English.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F4DDB8-F8B9-411E-BFAA-98ED270793FC}"/>
              </a:ext>
            </a:extLst>
          </p:cNvPr>
          <p:cNvSpPr txBox="1"/>
          <p:nvPr/>
        </p:nvSpPr>
        <p:spPr>
          <a:xfrm>
            <a:off x="1331339" y="4115039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like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rabic Typesetting" panose="03020402040406030203" pitchFamily="66" charset="-78"/>
              </a:rPr>
              <a:t>to watch 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TV.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3DD5178F-D62D-480A-91D6-49F9C0507E7B}"/>
                  </a:ext>
                </a:extLst>
              </p14:cNvPr>
              <p14:cNvContentPartPr/>
              <p14:nvPr/>
            </p14:nvContentPartPr>
            <p14:xfrm>
              <a:off x="1348200" y="3931680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3DD5178F-D62D-480A-91D6-49F9C0507E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9200" y="3922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BC8B5D4-AF4B-4908-8988-35762C42CB73}"/>
              </a:ext>
            </a:extLst>
          </p:cNvPr>
          <p:cNvSpPr/>
          <p:nvPr/>
        </p:nvSpPr>
        <p:spPr>
          <a:xfrm>
            <a:off x="208110" y="2720257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058E793D-FED7-4F31-83B3-25DD4779265B}"/>
              </a:ext>
            </a:extLst>
          </p:cNvPr>
          <p:cNvSpPr txBox="1"/>
          <p:nvPr/>
        </p:nvSpPr>
        <p:spPr>
          <a:xfrm>
            <a:off x="195840" y="2864929"/>
            <a:ext cx="76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CA4323FE-17DE-4530-96DF-E5953639A853}"/>
              </a:ext>
            </a:extLst>
          </p:cNvPr>
          <p:cNvSpPr txBox="1"/>
          <p:nvPr/>
        </p:nvSpPr>
        <p:spPr>
          <a:xfrm>
            <a:off x="1265029" y="2810626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326DDA2A-0E65-4DA8-91DD-93A2F43E6D74}"/>
              </a:ext>
            </a:extLst>
          </p:cNvPr>
          <p:cNvSpPr txBox="1"/>
          <p:nvPr/>
        </p:nvSpPr>
        <p:spPr>
          <a:xfrm>
            <a:off x="1621810" y="2804050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مربع نص 17">
            <a:extLst>
              <a:ext uri="{FF2B5EF4-FFF2-40B4-BE49-F238E27FC236}">
                <a16:creationId xmlns:a16="http://schemas.microsoft.com/office/drawing/2014/main" id="{28A28E03-920A-4884-9E5C-70337492675A}"/>
              </a:ext>
            </a:extLst>
          </p:cNvPr>
          <p:cNvSpPr txBox="1"/>
          <p:nvPr/>
        </p:nvSpPr>
        <p:spPr>
          <a:xfrm>
            <a:off x="1925459" y="2794604"/>
            <a:ext cx="227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need/ want/ like</a:t>
            </a: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E681CCBE-C9AD-4BFC-BB68-1CF9433F1D42}"/>
              </a:ext>
            </a:extLst>
          </p:cNvPr>
          <p:cNvSpPr txBox="1"/>
          <p:nvPr/>
        </p:nvSpPr>
        <p:spPr>
          <a:xfrm>
            <a:off x="3974322" y="2802904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مربع نص 17">
            <a:extLst>
              <a:ext uri="{FF2B5EF4-FFF2-40B4-BE49-F238E27FC236}">
                <a16:creationId xmlns:a16="http://schemas.microsoft.com/office/drawing/2014/main" id="{5A2ED125-4D1F-4696-808E-EBE3D6ADBC70}"/>
              </a:ext>
            </a:extLst>
          </p:cNvPr>
          <p:cNvSpPr txBox="1"/>
          <p:nvPr/>
        </p:nvSpPr>
        <p:spPr>
          <a:xfrm>
            <a:off x="4386375" y="2787484"/>
            <a:ext cx="4124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infinitive (to+V1 the base form)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409817D2-D9DC-4080-9F63-102BF74FE649}"/>
              </a:ext>
            </a:extLst>
          </p:cNvPr>
          <p:cNvSpPr/>
          <p:nvPr/>
        </p:nvSpPr>
        <p:spPr>
          <a:xfrm>
            <a:off x="208110" y="3654920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F34956EA-9746-4936-B04F-7CFF3B6FBA6A}"/>
              </a:ext>
            </a:extLst>
          </p:cNvPr>
          <p:cNvSpPr txBox="1"/>
          <p:nvPr/>
        </p:nvSpPr>
        <p:spPr>
          <a:xfrm>
            <a:off x="256800" y="3799592"/>
            <a:ext cx="54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10616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uiExpand="1" build="p"/>
      <p:bldP spid="18" grpId="0" animBg="1"/>
      <p:bldP spid="19" grpId="0"/>
      <p:bldP spid="20" grpId="0" uiExpand="1" build="p"/>
      <p:bldP spid="21" grpId="0" uiExpand="1"/>
      <p:bldP spid="22" grpId="0" uiExpand="1"/>
      <p:bldP spid="23" grpId="0" uiExpand="1"/>
      <p:bldP spid="24" grpId="0" uiExpand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86BE14-BEBA-4FB4-9254-61192E27FDD9}"/>
              </a:ext>
            </a:extLst>
          </p:cNvPr>
          <p:cNvSpPr txBox="1"/>
          <p:nvPr/>
        </p:nvSpPr>
        <p:spPr>
          <a:xfrm>
            <a:off x="369328" y="320041"/>
            <a:ext cx="2196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Example in Quran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5F819B-C10D-4C87-A543-62DD089C51C5}"/>
              </a:ext>
            </a:extLst>
          </p:cNvPr>
          <p:cNvSpPr txBox="1"/>
          <p:nvPr/>
        </p:nvSpPr>
        <p:spPr>
          <a:xfrm>
            <a:off x="1308480" y="3589594"/>
            <a:ext cx="6059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If you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want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Arabic Typesetting" panose="03020402040406030203" pitchFamily="66" charset="-78"/>
              </a:rPr>
              <a:t>to talk 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to Allah, then you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need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Arabic Typesetting" panose="03020402040406030203" pitchFamily="66" charset="-78"/>
              </a:rPr>
              <a:t>to pray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F4DDB8-F8B9-411E-BFAA-98ED270793FC}"/>
              </a:ext>
            </a:extLst>
          </p:cNvPr>
          <p:cNvSpPr txBox="1"/>
          <p:nvPr/>
        </p:nvSpPr>
        <p:spPr>
          <a:xfrm>
            <a:off x="1308480" y="3909274"/>
            <a:ext cx="73097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If you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want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Allah </a:t>
            </a:r>
            <a:r>
              <a:rPr lang="en-US" sz="1800" b="1" dirty="0">
                <a:solidFill>
                  <a:srgbClr val="00B0F0"/>
                </a:solidFill>
                <a:cs typeface="Arabic Typesetting" panose="03020402040406030203" pitchFamily="66" charset="-78"/>
              </a:rPr>
              <a:t>to talk 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to you, then  you </a:t>
            </a:r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need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rgbClr val="00B0F0"/>
                </a:solidFill>
                <a:cs typeface="Arabic Typesetting" panose="03020402040406030203" pitchFamily="66" charset="-78"/>
              </a:rPr>
              <a:t>to read </a:t>
            </a:r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the Quran.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99BD656F-80AB-4ECB-8BD2-ADB7E400D9F4}"/>
                  </a:ext>
                </a:extLst>
              </p14:cNvPr>
              <p14:cNvContentPartPr/>
              <p14:nvPr/>
            </p14:nvContentPartPr>
            <p14:xfrm>
              <a:off x="2895480" y="1996320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99BD656F-80AB-4ECB-8BD2-ADB7E400D9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6480" y="1987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15F4ECC6-7F6C-4231-AC26-8594EDAD21D8}"/>
                  </a:ext>
                </a:extLst>
              </p14:cNvPr>
              <p14:cNvContentPartPr/>
              <p14:nvPr/>
            </p14:nvContentPartPr>
            <p14:xfrm>
              <a:off x="3527640" y="225480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5F4ECC6-7F6C-4231-AC26-8594EDAD21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8640" y="2245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843891E9-04B3-4F2D-9F7C-F7E47030DD0F}"/>
                  </a:ext>
                </a:extLst>
              </p14:cNvPr>
              <p14:cNvContentPartPr/>
              <p14:nvPr/>
            </p14:nvContentPartPr>
            <p14:xfrm>
              <a:off x="2461320" y="2316000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843891E9-04B3-4F2D-9F7C-F7E47030D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2320" y="2307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937F720A-D814-447A-A344-55DBBA4482AE}"/>
                  </a:ext>
                </a:extLst>
              </p14:cNvPr>
              <p14:cNvContentPartPr/>
              <p14:nvPr/>
            </p14:nvContentPartPr>
            <p14:xfrm>
              <a:off x="1661040" y="351264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937F720A-D814-447A-A344-55DBBA4482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2400" y="3503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D20D451-35E5-40C0-8B7D-201D91DCBD6F}"/>
              </a:ext>
            </a:extLst>
          </p:cNvPr>
          <p:cNvGrpSpPr/>
          <p:nvPr/>
        </p:nvGrpSpPr>
        <p:grpSpPr>
          <a:xfrm>
            <a:off x="1668600" y="3573480"/>
            <a:ext cx="360" cy="360"/>
            <a:chOff x="1668600" y="35734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525DC747-6CA7-4116-84B1-1FC796094E67}"/>
                    </a:ext>
                  </a:extLst>
                </p14:cNvPr>
                <p14:cNvContentPartPr/>
                <p14:nvPr/>
              </p14:nvContentPartPr>
              <p14:xfrm>
                <a:off x="1668600" y="3573480"/>
                <a:ext cx="360" cy="36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525DC747-6CA7-4116-84B1-1FC796094E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9600" y="356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id="{6E4A2934-101A-4DF3-ABC7-A3464C1A1102}"/>
                    </a:ext>
                  </a:extLst>
                </p14:cNvPr>
                <p14:cNvContentPartPr/>
                <p14:nvPr/>
              </p14:nvContentPartPr>
              <p14:xfrm>
                <a:off x="1668600" y="3573480"/>
                <a:ext cx="360" cy="36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6E4A2934-101A-4DF3-ABC7-A3464C1A11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9600" y="356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E5027EDE-ACF3-434D-8747-B3A9EC785A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0341" y="172010"/>
            <a:ext cx="5099312" cy="2947678"/>
          </a:xfrm>
          <a:prstGeom prst="rect">
            <a:avLst/>
          </a:prstGeom>
        </p:spPr>
      </p:pic>
      <p:pic>
        <p:nvPicPr>
          <p:cNvPr id="21" name="Picture 2" descr="Clientmoji">
            <a:extLst>
              <a:ext uri="{FF2B5EF4-FFF2-40B4-BE49-F238E27FC236}">
                <a16:creationId xmlns:a16="http://schemas.microsoft.com/office/drawing/2014/main" id="{D382C05E-8FFF-4461-AC4A-A4300F1F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1" y="2571751"/>
            <a:ext cx="1408201" cy="21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الصورة لـ Transparent Quran">
            <a:extLst>
              <a:ext uri="{FF2B5EF4-FFF2-40B4-BE49-F238E27FC236}">
                <a16:creationId xmlns:a16="http://schemas.microsoft.com/office/drawing/2014/main" id="{2DD5B7DD-FD09-4644-9840-8665C20D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2" y="689372"/>
            <a:ext cx="1327317" cy="14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B51144D-303D-4D00-8AB9-A800175D9F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1" y="236220"/>
            <a:ext cx="8776946" cy="233553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5F68799F-6F9E-4B67-BEAB-646F85741C50}"/>
              </a:ext>
            </a:extLst>
          </p:cNvPr>
          <p:cNvCxnSpPr>
            <a:cxnSpLocks/>
          </p:cNvCxnSpPr>
          <p:nvPr/>
        </p:nvCxnSpPr>
        <p:spPr>
          <a:xfrm>
            <a:off x="409320" y="683202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6C996D40-7665-4B89-B969-39152145F5ED}"/>
              </a:ext>
            </a:extLst>
          </p:cNvPr>
          <p:cNvCxnSpPr>
            <a:cxnSpLocks/>
          </p:cNvCxnSpPr>
          <p:nvPr/>
        </p:nvCxnSpPr>
        <p:spPr>
          <a:xfrm>
            <a:off x="409320" y="1094682"/>
            <a:ext cx="33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9D6B407A-1964-414F-AF42-522BB449E615}"/>
              </a:ext>
            </a:extLst>
          </p:cNvPr>
          <p:cNvCxnSpPr>
            <a:cxnSpLocks/>
          </p:cNvCxnSpPr>
          <p:nvPr/>
        </p:nvCxnSpPr>
        <p:spPr>
          <a:xfrm>
            <a:off x="3829320" y="1094682"/>
            <a:ext cx="48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7B4B795D-A47E-4AF1-A9FB-88141F5D87D1}"/>
              </a:ext>
            </a:extLst>
          </p:cNvPr>
          <p:cNvCxnSpPr>
            <a:cxnSpLocks/>
          </p:cNvCxnSpPr>
          <p:nvPr/>
        </p:nvCxnSpPr>
        <p:spPr>
          <a:xfrm>
            <a:off x="409320" y="1384242"/>
            <a:ext cx="284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41890A-A718-439B-897B-1712BC5AF625}"/>
              </a:ext>
            </a:extLst>
          </p:cNvPr>
          <p:cNvSpPr txBox="1"/>
          <p:nvPr/>
        </p:nvSpPr>
        <p:spPr>
          <a:xfrm>
            <a:off x="409321" y="2900623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C1DC98E-910B-4AEE-B779-8A6B314D5F6B}"/>
              </a:ext>
            </a:extLst>
          </p:cNvPr>
          <p:cNvSpPr txBox="1"/>
          <p:nvPr/>
        </p:nvSpPr>
        <p:spPr>
          <a:xfrm>
            <a:off x="1070491" y="2900623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8AC0A0-8FD3-4F41-B2BE-9196BCDF03F6}"/>
              </a:ext>
            </a:extLst>
          </p:cNvPr>
          <p:cNvSpPr txBox="1"/>
          <p:nvPr/>
        </p:nvSpPr>
        <p:spPr>
          <a:xfrm>
            <a:off x="1594112" y="2900623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the  light.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9A3F0E5-3015-47EE-9E27-A3237CF1024B}"/>
              </a:ext>
            </a:extLst>
          </p:cNvPr>
          <p:cNvSpPr txBox="1"/>
          <p:nvPr/>
        </p:nvSpPr>
        <p:spPr>
          <a:xfrm>
            <a:off x="409321" y="3281947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7D46BE8-95C2-45E0-8DFC-76273815B4EC}"/>
              </a:ext>
            </a:extLst>
          </p:cNvPr>
          <p:cNvSpPr txBox="1"/>
          <p:nvPr/>
        </p:nvSpPr>
        <p:spPr>
          <a:xfrm>
            <a:off x="1070491" y="2900905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AC12E2-80F3-4353-98D1-C3EFC1F52DB7}"/>
              </a:ext>
            </a:extLst>
          </p:cNvPr>
          <p:cNvSpPr txBox="1"/>
          <p:nvPr/>
        </p:nvSpPr>
        <p:spPr>
          <a:xfrm>
            <a:off x="1594112" y="2901314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the  light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B5A129B-38A9-4B93-9D9E-B17444FE9491}"/>
              </a:ext>
            </a:extLst>
          </p:cNvPr>
          <p:cNvSpPr txBox="1"/>
          <p:nvPr/>
        </p:nvSpPr>
        <p:spPr>
          <a:xfrm>
            <a:off x="409321" y="3709760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61AD1C2-C7A2-418B-A07D-5E81377AAD6F}"/>
              </a:ext>
            </a:extLst>
          </p:cNvPr>
          <p:cNvSpPr txBox="1"/>
          <p:nvPr/>
        </p:nvSpPr>
        <p:spPr>
          <a:xfrm>
            <a:off x="2352283" y="3709761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F98C267-B53C-41B6-85D2-E6D7318BE9A2}"/>
              </a:ext>
            </a:extLst>
          </p:cNvPr>
          <p:cNvSpPr txBox="1"/>
          <p:nvPr/>
        </p:nvSpPr>
        <p:spPr>
          <a:xfrm>
            <a:off x="1070706" y="3709760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the  light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799CF12-A2BC-4110-8739-93E87E03FC72}"/>
              </a:ext>
            </a:extLst>
          </p:cNvPr>
          <p:cNvSpPr txBox="1"/>
          <p:nvPr/>
        </p:nvSpPr>
        <p:spPr>
          <a:xfrm>
            <a:off x="1415358" y="3709761"/>
            <a:ext cx="580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it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6DC525D-6CBF-4591-8419-3B00D6CA5AA7}"/>
              </a:ext>
            </a:extLst>
          </p:cNvPr>
          <p:cNvSpPr txBox="1"/>
          <p:nvPr/>
        </p:nvSpPr>
        <p:spPr>
          <a:xfrm>
            <a:off x="409321" y="4134301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45BFCC8-AE3D-4E2C-97C7-21269692AC17}"/>
              </a:ext>
            </a:extLst>
          </p:cNvPr>
          <p:cNvSpPr txBox="1"/>
          <p:nvPr/>
        </p:nvSpPr>
        <p:spPr>
          <a:xfrm>
            <a:off x="2352283" y="3709762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B1458C2-D2AF-4BB9-99D3-24509E19E898}"/>
              </a:ext>
            </a:extLst>
          </p:cNvPr>
          <p:cNvSpPr txBox="1"/>
          <p:nvPr/>
        </p:nvSpPr>
        <p:spPr>
          <a:xfrm>
            <a:off x="1415358" y="3709760"/>
            <a:ext cx="580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cs typeface="Arabic Typesetting" panose="03020402040406030203" pitchFamily="66" charset="-78"/>
              </a:rPr>
              <a:t>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18AC5F4F-97C3-4EDD-B263-6D7F23BAFDAE}"/>
                  </a:ext>
                </a:extLst>
              </p14:cNvPr>
              <p14:cNvContentPartPr/>
              <p14:nvPr/>
            </p14:nvContentPartPr>
            <p14:xfrm>
              <a:off x="-991080" y="2674560"/>
              <a:ext cx="360" cy="36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18AC5F4F-97C3-4EDD-B263-6D7F23BAFD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99720" y="2665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8AFB7A91-8CB5-4A23-9F75-FDF53C9E82AF}"/>
                  </a:ext>
                </a:extLst>
              </p14:cNvPr>
              <p14:cNvContentPartPr/>
              <p14:nvPr/>
            </p14:nvContentPartPr>
            <p14:xfrm>
              <a:off x="3222720" y="3108720"/>
              <a:ext cx="360" cy="36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8AFB7A91-8CB5-4A23-9F75-FDF53C9E82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4080" y="3099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CD711F78-AB84-46C5-A19C-07BB938D4D5B}"/>
                  </a:ext>
                </a:extLst>
              </p14:cNvPr>
              <p14:cNvContentPartPr/>
              <p14:nvPr/>
            </p14:nvContentPartPr>
            <p14:xfrm>
              <a:off x="3817080" y="4000080"/>
              <a:ext cx="360" cy="360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CD711F78-AB84-46C5-A19C-07BB938D4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8080" y="399108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8CB47B0-5EB0-4EBC-BC00-0CEAA2800EA4}"/>
              </a:ext>
            </a:extLst>
          </p:cNvPr>
          <p:cNvCxnSpPr/>
          <p:nvPr/>
        </p:nvCxnSpPr>
        <p:spPr>
          <a:xfrm>
            <a:off x="409320" y="4343400"/>
            <a:ext cx="2438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>
            <a:extLst>
              <a:ext uri="{FF2B5EF4-FFF2-40B4-BE49-F238E27FC236}">
                <a16:creationId xmlns:a16="http://schemas.microsoft.com/office/drawing/2014/main" id="{BD4D74B7-693F-4D79-8E9D-42BC5B3A3C61}"/>
              </a:ext>
            </a:extLst>
          </p:cNvPr>
          <p:cNvSpPr/>
          <p:nvPr/>
        </p:nvSpPr>
        <p:spPr>
          <a:xfrm>
            <a:off x="2866682" y="3881735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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3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0.13715 0.071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35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05781 0.071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6 L 0.09618 0.0833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3457E-6 L -0.10608 0.083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5" grpId="1"/>
      <p:bldP spid="16" grpId="0"/>
      <p:bldP spid="16" grpId="1"/>
      <p:bldP spid="17" grpId="0" uiExpand="1" build="p"/>
      <p:bldP spid="18" grpId="0"/>
      <p:bldP spid="19" grpId="0"/>
      <p:bldP spid="19" grpId="1"/>
      <p:bldP spid="21" grpId="0"/>
      <p:bldP spid="20" grpId="0"/>
      <p:bldP spid="22" grpId="0"/>
      <p:bldP spid="22" grpId="1"/>
      <p:bldP spid="23" grpId="0"/>
      <p:bldP spid="2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FBF7E5-3ED0-4E8C-9E71-E14FAA975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>
          <a:xfrm>
            <a:off x="138138" y="431769"/>
            <a:ext cx="8867726" cy="264839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B0930E6D-87C8-42C5-8151-0D49B574845A}"/>
              </a:ext>
            </a:extLst>
          </p:cNvPr>
          <p:cNvSpPr txBox="1"/>
          <p:nvPr/>
        </p:nvSpPr>
        <p:spPr>
          <a:xfrm>
            <a:off x="3512199" y="108785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Put those toys away. Put them away.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4A1C7CB-68F0-4556-9BB1-FC7593D38EB1}"/>
              </a:ext>
            </a:extLst>
          </p:cNvPr>
          <p:cNvSpPr txBox="1"/>
          <p:nvPr/>
        </p:nvSpPr>
        <p:spPr>
          <a:xfrm>
            <a:off x="3496599" y="135636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Clean this mess up. Clean it up.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89682D6-FB9C-47D6-BB07-B24695C901FD}"/>
              </a:ext>
            </a:extLst>
          </p:cNvPr>
          <p:cNvSpPr txBox="1"/>
          <p:nvPr/>
        </p:nvSpPr>
        <p:spPr>
          <a:xfrm>
            <a:off x="3441087" y="162487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 Turn the cooker on. Turn it on.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678D39D-E1C5-466E-ABBA-89A0A59E1A68}"/>
              </a:ext>
            </a:extLst>
          </p:cNvPr>
          <p:cNvSpPr txBox="1"/>
          <p:nvPr/>
        </p:nvSpPr>
        <p:spPr>
          <a:xfrm>
            <a:off x="3534705" y="190790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Please turn the light off. Please turn it off.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522ADBC-72E2-4605-905E-F97D37BFAA5C}"/>
              </a:ext>
            </a:extLst>
          </p:cNvPr>
          <p:cNvSpPr txBox="1"/>
          <p:nvPr/>
        </p:nvSpPr>
        <p:spPr>
          <a:xfrm>
            <a:off x="3527448" y="217641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Please pick your jacket up. Please pick it up.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6105EC4-965E-4471-B261-7FB135EDA49E}"/>
              </a:ext>
            </a:extLst>
          </p:cNvPr>
          <p:cNvSpPr txBox="1"/>
          <p:nvPr/>
        </p:nvSpPr>
        <p:spPr>
          <a:xfrm>
            <a:off x="3533259" y="244492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Turn the radio down. Turn it down.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9C757C5-9516-4F62-BEE1-EC28DB62530A}"/>
              </a:ext>
            </a:extLst>
          </p:cNvPr>
          <p:cNvSpPr txBox="1"/>
          <p:nvPr/>
        </p:nvSpPr>
        <p:spPr>
          <a:xfrm>
            <a:off x="3540519" y="269892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Turn the news up. Turn it up.</a:t>
            </a:r>
          </a:p>
        </p:txBody>
      </p:sp>
      <p:pic>
        <p:nvPicPr>
          <p:cNvPr id="21" name="Picture 6" descr="Clientmoji">
            <a:extLst>
              <a:ext uri="{FF2B5EF4-FFF2-40B4-BE49-F238E27FC236}">
                <a16:creationId xmlns:a16="http://schemas.microsoft.com/office/drawing/2014/main" id="{037F2C66-E5EC-4BA4-AE2B-5826A6B5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06" y="1700048"/>
            <a:ext cx="1520732" cy="30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Ready for the last game!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325762" y="3250511"/>
            <a:ext cx="421140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10"/>
              </a:rPr>
              <a:t>https://wordwall.net/resource/11560268</a:t>
            </a:r>
            <a:endParaRPr lang="en-US" sz="1800" dirty="0">
              <a:solidFill>
                <a:srgbClr val="FF0000"/>
              </a:solidFill>
            </a:endParaRPr>
          </a:p>
          <a:p>
            <a:endParaRPr lang="ar-SA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510BD72F-FF23-4ED6-BC28-245F0CEC66C6}"/>
              </a:ext>
            </a:extLst>
          </p:cNvPr>
          <p:cNvSpPr/>
          <p:nvPr/>
        </p:nvSpPr>
        <p:spPr>
          <a:xfrm>
            <a:off x="5676901" y="2160930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cs typeface="+mj-cs"/>
              </a:rPr>
              <a:t>Let’s go!</a:t>
            </a:r>
            <a:endParaRPr lang="ar-SA" sz="2000" b="1" dirty="0">
              <a:cs typeface="+mj-cs"/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  <p:pic>
        <p:nvPicPr>
          <p:cNvPr id="15" name="Picture 2" descr="Clientmoji">
            <a:hlinkClick r:id="rId17"/>
            <a:extLst>
              <a:ext uri="{FF2B5EF4-FFF2-40B4-BE49-F238E27FC236}">
                <a16:creationId xmlns:a16="http://schemas.microsoft.com/office/drawing/2014/main" id="{2B473249-FF9C-415B-9207-619B43690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9"/>
          <a:stretch/>
        </p:blipFill>
        <p:spPr bwMode="auto">
          <a:xfrm>
            <a:off x="6186329" y="1804308"/>
            <a:ext cx="3663229" cy="29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نتيجة الصورة لـ saudi flag">
            <a:extLst>
              <a:ext uri="{FF2B5EF4-FFF2-40B4-BE49-F238E27FC236}">
                <a16:creationId xmlns:a16="http://schemas.microsoft.com/office/drawing/2014/main" id="{785B74FE-B158-4215-90EC-029A1277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9084">
            <a:off x="4563735" y="999071"/>
            <a:ext cx="5340148" cy="29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100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EE3C856-308D-437B-907E-E9700D9FCB87}"/>
              </a:ext>
            </a:extLst>
          </p:cNvPr>
          <p:cNvSpPr txBox="1"/>
          <p:nvPr/>
        </p:nvSpPr>
        <p:spPr>
          <a:xfrm>
            <a:off x="217532" y="330579"/>
            <a:ext cx="6109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You don’t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magic </a:t>
            </a:r>
            <a:r>
              <a:rPr lang="en-US" sz="32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change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world and make your country better. </a:t>
            </a:r>
          </a:p>
          <a:p>
            <a:pPr algn="ctr"/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you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want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develop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it, </a:t>
            </a:r>
            <a:r>
              <a:rPr lang="en-US" sz="32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Keep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369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improving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yourself.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Avoid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369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listening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negative people.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Keep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369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trying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never </a:t>
            </a:r>
            <a:r>
              <a:rPr lang="en-US" sz="32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give up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pic>
        <p:nvPicPr>
          <p:cNvPr id="2050" name="Picture 2" descr="نتيجة الصورة لـ saudi arabia vision">
            <a:extLst>
              <a:ext uri="{FF2B5EF4-FFF2-40B4-BE49-F238E27FC236}">
                <a16:creationId xmlns:a16="http://schemas.microsoft.com/office/drawing/2014/main" id="{54CD9538-D938-4669-B2D7-A3CCE799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5" y="2705101"/>
            <a:ext cx="5394046" cy="18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3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2E652EE-52EB-40CC-9905-9CD86A4709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0B7FD3B6-FB72-4F63-BD55-596CB083D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r="35222" b="9630"/>
          <a:stretch/>
        </p:blipFill>
        <p:spPr bwMode="auto">
          <a:xfrm>
            <a:off x="8000126" y="1231494"/>
            <a:ext cx="1017951" cy="36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Google Shape;11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2477834" y="382013"/>
            <a:ext cx="4165914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latin typeface="Bell MT" panose="02020503060305020303" pitchFamily="18" charset="0"/>
              </a:rPr>
              <a:t>Thank You</a:t>
            </a:r>
          </a:p>
          <a:p>
            <a:pPr algn="ctr"/>
            <a:r>
              <a:rPr lang="en-US" sz="3000" b="1" dirty="0">
                <a:ln w="0"/>
                <a:solidFill>
                  <a:srgbClr val="92D050"/>
                </a:solidFill>
                <a:latin typeface="Bell MT" panose="02020503060305020303" pitchFamily="18" charset="0"/>
              </a:rPr>
              <a:t>P. </a:t>
            </a:r>
            <a:r>
              <a:rPr lang="en-US" sz="3000" b="1" dirty="0" err="1">
                <a:ln w="0"/>
                <a:solidFill>
                  <a:srgbClr val="92D050"/>
                </a:solidFill>
                <a:latin typeface="Bell MT" panose="02020503060305020303" pitchFamily="18" charset="0"/>
              </a:rPr>
              <a:t>Soad</a:t>
            </a:r>
            <a:r>
              <a:rPr lang="en-US" sz="3000" b="1" dirty="0">
                <a:ln w="0"/>
                <a:solidFill>
                  <a:srgbClr val="92D050"/>
                </a:solidFill>
                <a:latin typeface="Bell MT" panose="02020503060305020303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92D050"/>
                </a:solidFill>
                <a:latin typeface="Bell MT" panose="02020503060305020303" pitchFamily="18" charset="0"/>
              </a:rPr>
              <a:t>Makramy</a:t>
            </a:r>
            <a:endParaRPr lang="en-US" sz="3000" b="1" dirty="0">
              <a:ln w="0"/>
              <a:solidFill>
                <a:srgbClr val="92D050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ln w="0"/>
                <a:solidFill>
                  <a:srgbClr val="AC1496"/>
                </a:solidFill>
                <a:latin typeface="Bell MT" panose="02020503060305020303" pitchFamily="18" charset="0"/>
              </a:rPr>
              <a:t>for attending my class</a:t>
            </a:r>
          </a:p>
          <a:p>
            <a:pPr algn="ctr"/>
            <a:r>
              <a:rPr lang="en-US" sz="2400" b="1" dirty="0">
                <a:ln w="0"/>
                <a:solidFill>
                  <a:srgbClr val="FFC000"/>
                </a:solidFill>
                <a:latin typeface="Bell MT" panose="02020503060305020303" pitchFamily="18" charset="0"/>
              </a:rPr>
              <a:t>and</a:t>
            </a:r>
            <a:r>
              <a:rPr lang="en-US" sz="2400" b="1" dirty="0">
                <a:ln w="0"/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n-US" sz="2400" b="1" dirty="0">
                <a:ln w="0"/>
                <a:solidFill>
                  <a:srgbClr val="F369CC"/>
                </a:solidFill>
                <a:latin typeface="Bell MT" panose="02020503060305020303" pitchFamily="18" charset="0"/>
              </a:rPr>
              <a:t>Thank you </a:t>
            </a:r>
          </a:p>
          <a:p>
            <a:pPr algn="ctr"/>
            <a:r>
              <a:rPr lang="en-US" sz="2400" b="1" dirty="0">
                <a:ln w="0"/>
                <a:solidFill>
                  <a:srgbClr val="6699FF"/>
                </a:solidFill>
                <a:latin typeface="Bell MT" panose="02020503060305020303" pitchFamily="18" charset="0"/>
              </a:rPr>
              <a:t>my lovely students for your great effort.</a:t>
            </a:r>
            <a:endParaRPr lang="ar-SA" sz="2800" b="1" dirty="0">
              <a:ln w="0"/>
              <a:solidFill>
                <a:srgbClr val="6699FF"/>
              </a:solidFill>
              <a:latin typeface="Bell MT" panose="02020503060305020303" pitchFamily="18" charset="0"/>
            </a:endParaRPr>
          </a:p>
        </p:txBody>
      </p:sp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189977D-28E5-4516-BFDA-ECE2481DB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98" y="200974"/>
            <a:ext cx="2695430" cy="3609027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CC1560-C284-4D96-9BA8-24E8B4A01F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1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6000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6" y="3581082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A9FFF5-E74E-4FFB-B0E5-2308E4F8BF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82248" y="954302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52D754-609B-4858-9E2E-88941E8E7C4C}"/>
              </a:ext>
            </a:extLst>
          </p:cNvPr>
          <p:cNvSpPr/>
          <p:nvPr/>
        </p:nvSpPr>
        <p:spPr>
          <a:xfrm>
            <a:off x="964807" y="567303"/>
            <a:ext cx="24288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19A2410-008D-403B-853F-3195D951AB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7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B11013-6C1F-4EFE-BA0F-5F9649266A86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7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AC0EDE3-C844-4BD9-8CEF-3C0120CEF8C3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8D484B-E893-49AD-80E1-C0E8B1F1E2D2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5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E422D49-1019-4227-AE4B-23A5BB654BE9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D713885-90C2-4AD6-9A0F-754AADCAD86D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8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2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40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BE0D6F-7E94-4E3E-8A87-3EFAF615E165}"/>
              </a:ext>
            </a:extLst>
          </p:cNvPr>
          <p:cNvSpPr/>
          <p:nvPr/>
        </p:nvSpPr>
        <p:spPr>
          <a:xfrm>
            <a:off x="1053775" y="567303"/>
            <a:ext cx="225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6000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4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6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6" y="3581082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6CD7450-EC20-430B-9708-B171B8BD1A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727363" cy="484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6C5C0190-D0F1-4423-807B-0AD0A896B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61" y="327660"/>
            <a:ext cx="6084754" cy="2716530"/>
          </a:xfrm>
          <a:prstGeom prst="rect">
            <a:avLst/>
          </a:prstGeom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1" y="4185562"/>
            <a:ext cx="3514375" cy="144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5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EC0AD3D-F34C-433D-8345-75B292EB3F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F76AACEF-EDAB-4674-B100-E75EB495FFE6}"/>
              </a:ext>
            </a:extLst>
          </p:cNvPr>
          <p:cNvSpPr/>
          <p:nvPr/>
        </p:nvSpPr>
        <p:spPr>
          <a:xfrm>
            <a:off x="6890881" y="1487655"/>
            <a:ext cx="1203530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Let’s do the homework before starting the lesson.</a:t>
            </a:r>
            <a:endParaRPr lang="ar-SA" sz="1200" dirty="0">
              <a:cs typeface="+mj-cs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3B73F890-48AB-4081-8DD8-3C2293C761FB}"/>
              </a:ext>
            </a:extLst>
          </p:cNvPr>
          <p:cNvSpPr/>
          <p:nvPr/>
        </p:nvSpPr>
        <p:spPr>
          <a:xfrm rot="16200000">
            <a:off x="-1803640" y="2165285"/>
            <a:ext cx="4464000" cy="461665"/>
          </a:xfrm>
          <a:prstGeom prst="rect">
            <a:avLst/>
          </a:prstGeom>
          <a:solidFill>
            <a:srgbClr val="E38DC6"/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378">
              <a:defRPr/>
            </a:pPr>
            <a:r>
              <a:rPr lang="en-US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Mega Goal 2 ..           </a:t>
            </a:r>
            <a:r>
              <a:rPr lang="en-US" sz="24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SB (44)</a:t>
            </a:r>
            <a:endParaRPr lang="en-US" sz="2000" b="1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46C0312C-E57F-41B4-A46D-E4A68A75F53E}"/>
              </a:ext>
            </a:extLst>
          </p:cNvPr>
          <p:cNvSpPr txBox="1"/>
          <p:nvPr/>
        </p:nvSpPr>
        <p:spPr>
          <a:xfrm>
            <a:off x="3321002" y="1124091"/>
            <a:ext cx="385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She can’t stand cleaning the house.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7E7459FF-0FB8-4834-BC6C-A4CEBE3B2DF8}"/>
              </a:ext>
            </a:extLst>
          </p:cNvPr>
          <p:cNvSpPr txBox="1"/>
          <p:nvPr/>
        </p:nvSpPr>
        <p:spPr>
          <a:xfrm>
            <a:off x="3356318" y="1421630"/>
            <a:ext cx="416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Our grandparents enjoyed living in the country.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D363ACAE-DEA8-42BE-B6C4-6D0FCD5E9910}"/>
              </a:ext>
            </a:extLst>
          </p:cNvPr>
          <p:cNvSpPr txBox="1"/>
          <p:nvPr/>
        </p:nvSpPr>
        <p:spPr>
          <a:xfrm>
            <a:off x="3335519" y="1690142"/>
            <a:ext cx="385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The children hated sharing their ice cream.</a:t>
            </a:r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ED93B812-16AC-4220-BD8B-26CB2B2F32C9}"/>
              </a:ext>
            </a:extLst>
          </p:cNvPr>
          <p:cNvSpPr txBox="1"/>
          <p:nvPr/>
        </p:nvSpPr>
        <p:spPr>
          <a:xfrm>
            <a:off x="3342779" y="2002197"/>
            <a:ext cx="385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We missed eating Mom’s food.</a:t>
            </a: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0F75C1BB-8560-4A80-9A18-D424AAB0295F}"/>
              </a:ext>
            </a:extLst>
          </p:cNvPr>
          <p:cNvSpPr txBox="1"/>
          <p:nvPr/>
        </p:nvSpPr>
        <p:spPr>
          <a:xfrm>
            <a:off x="3350039" y="2270708"/>
            <a:ext cx="385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My sister has to stop using my toothpaste.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2A1F66FB-B76C-42F7-BEEA-9FFA67A38012}"/>
              </a:ext>
            </a:extLst>
          </p:cNvPr>
          <p:cNvSpPr txBox="1"/>
          <p:nvPr/>
        </p:nvSpPr>
        <p:spPr>
          <a:xfrm>
            <a:off x="3370843" y="2568248"/>
            <a:ext cx="416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The workers have finished painting the house.</a:t>
            </a:r>
          </a:p>
        </p:txBody>
      </p:sp>
    </p:spTree>
    <p:extLst>
      <p:ext uri="{BB962C8B-B14F-4D97-AF65-F5344CB8AC3E}">
        <p14:creationId xmlns:p14="http://schemas.microsoft.com/office/powerpoint/2010/main" val="13164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8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10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32498" y="111099"/>
            <a:ext cx="2161825" cy="2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1" y="210752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48715" y="3652389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99177" y="3433206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زر الإجراء: &quot;الانتقال للأمام&quot; أو &quot;التالي&quot; 34">
            <a:hlinkClick r:id="rId27" highlightClick="1"/>
            <a:extLst>
              <a:ext uri="{FF2B5EF4-FFF2-40B4-BE49-F238E27FC236}">
                <a16:creationId xmlns:a16="http://schemas.microsoft.com/office/drawing/2014/main" id="{FB5F5A00-B4A2-4C06-BD4C-CE5EB4B5DB7B}"/>
              </a:ext>
            </a:extLst>
          </p:cNvPr>
          <p:cNvSpPr/>
          <p:nvPr/>
        </p:nvSpPr>
        <p:spPr>
          <a:xfrm>
            <a:off x="1909117" y="146199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36" name="Picture 8" descr="مشاهدة صورة المصدر">
            <a:extLst>
              <a:ext uri="{FF2B5EF4-FFF2-40B4-BE49-F238E27FC236}">
                <a16:creationId xmlns:a16="http://schemas.microsoft.com/office/drawing/2014/main" id="{A6FC8A9C-819E-4F87-B5B4-755E7318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9" y="1673473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D47D-6AF3-48A9-A9CA-0A470C07E8E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4B3518-FC05-44C1-BC5E-62DCCB6EF8A7}"/>
              </a:ext>
            </a:extLst>
          </p:cNvPr>
          <p:cNvSpPr/>
          <p:nvPr/>
        </p:nvSpPr>
        <p:spPr>
          <a:xfrm>
            <a:off x="188864" y="3026676"/>
            <a:ext cx="496802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hlinkClick r:id="rId27"/>
              </a:rPr>
              <a:t>https://www.liveworksheets.com/1-tl1777588ks</a:t>
            </a:r>
            <a:endParaRPr lang="en-US" sz="1800" dirty="0"/>
          </a:p>
          <a:p>
            <a:endParaRPr lang="ar-SA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9E4FB991-325C-46AC-998E-3F7153CDE9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9609" y="751115"/>
            <a:ext cx="4220193" cy="22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605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24" grpId="0" animBg="1"/>
      <p:bldP spid="3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2" y="220275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69225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17/7/1442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1071" y="3671076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3337819" y="3490705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7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57D7CD-150B-46A9-AB20-E07EAE1CD3A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5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3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2" y="923422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82865" y="1770294"/>
            <a:ext cx="5953477" cy="983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Differentiate between subject pronoun and object pronoun.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sentences using infinitive after (Need/Want/Like)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two-word verbs as imperative.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F2D0131-4F69-4E13-AC7B-26F143C5B3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start with a game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360225" y="3250511"/>
            <a:ext cx="395492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10"/>
              </a:rPr>
              <a:t>https://wordwall.net/resource/787025</a:t>
            </a:r>
            <a:endParaRPr lang="en-US" sz="1800" dirty="0">
              <a:solidFill>
                <a:srgbClr val="FF0000"/>
              </a:solidFill>
            </a:endParaRPr>
          </a:p>
          <a:p>
            <a:endParaRPr lang="ar-SA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9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1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1" y="3002889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2" y="2811078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4" y="3180629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7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4" y="211449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9" y="-1635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4" y="1047276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9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45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0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3FAFC21B-4CE6-4A71-8393-89D8D1A1F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2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E9F252-D732-4C1E-A3E7-7556FFC6DFB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3621" t="19111" r="34722" b="10222"/>
          <a:stretch/>
        </p:blipFill>
        <p:spPr>
          <a:xfrm>
            <a:off x="2484121" y="881898"/>
            <a:ext cx="2325805" cy="2750878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4C5EA2-9180-4975-9147-B1BEAB65AC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93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474</Words>
  <Application>Microsoft Office PowerPoint</Application>
  <PresentationFormat>عرض على الشاشة (16:9)</PresentationFormat>
  <Paragraphs>106</Paragraphs>
  <Slides>26</Slides>
  <Notes>25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Bell MT</vt:lpstr>
      <vt:lpstr>Comic Sans MS</vt:lpstr>
      <vt:lpstr>Arabic Typesetting</vt:lpstr>
      <vt:lpstr>Playfair Display</vt:lpstr>
      <vt:lpstr>Calibri</vt:lpstr>
      <vt:lpstr>Wingdings</vt:lpstr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293</cp:revision>
  <dcterms:modified xsi:type="dcterms:W3CDTF">2021-03-01T11:00:01Z</dcterms:modified>
</cp:coreProperties>
</file>