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1150" r:id="rId2"/>
    <p:sldId id="258" r:id="rId3"/>
    <p:sldId id="1166" r:id="rId4"/>
    <p:sldId id="1162" r:id="rId5"/>
    <p:sldId id="1277" r:id="rId6"/>
    <p:sldId id="1164" r:id="rId7"/>
    <p:sldId id="1163" r:id="rId8"/>
    <p:sldId id="1165" r:id="rId9"/>
    <p:sldId id="1267" r:id="rId10"/>
    <p:sldId id="1168" r:id="rId11"/>
    <p:sldId id="1239" r:id="rId12"/>
    <p:sldId id="1236" r:id="rId13"/>
    <p:sldId id="1272" r:id="rId14"/>
    <p:sldId id="1268" r:id="rId15"/>
    <p:sldId id="1273" r:id="rId16"/>
    <p:sldId id="1278" r:id="rId17"/>
    <p:sldId id="1269" r:id="rId18"/>
    <p:sldId id="1186" r:id="rId19"/>
    <p:sldId id="1270" r:id="rId20"/>
    <p:sldId id="1271" r:id="rId21"/>
    <p:sldId id="1260" r:id="rId22"/>
    <p:sldId id="1243" r:id="rId23"/>
    <p:sldId id="1276" r:id="rId24"/>
    <p:sldId id="1275" r:id="rId25"/>
    <p:sldId id="1175" r:id="rId26"/>
    <p:sldId id="1176" r:id="rId27"/>
    <p:sldId id="1189" r:id="rId28"/>
    <p:sldId id="1190" r:id="rId29"/>
    <p:sldId id="1191" r:id="rId30"/>
    <p:sldId id="1192" r:id="rId31"/>
    <p:sldId id="1193" r:id="rId32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4"/>
      <p:bold r:id="rId35"/>
      <p:italic r:id="rId36"/>
    </p:embeddedFont>
    <p:embeddedFont>
      <p:font typeface="Calibri" panose="020F0502020204030204" pitchFamily="34" charset="0"/>
      <p:regular r:id="rId37"/>
      <p:bold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Playfair Display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9CC"/>
    <a:srgbClr val="FF8989"/>
    <a:srgbClr val="8D4371"/>
    <a:srgbClr val="AC1496"/>
    <a:srgbClr val="A620B0"/>
    <a:srgbClr val="FFCCCC"/>
    <a:srgbClr val="9ABBC0"/>
    <a:srgbClr val="89B4A8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F156A-67A1-4C8E-A075-7B56D72D1124}" v="662" dt="2021-02-15T08:59:44.0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232" y="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D30F156A-67A1-4C8E-A075-7B56D72D1124}"/>
    <pc:docChg chg="undo redo custSel addSld delSld modSld sldOrd">
      <pc:chgData name="آهات مكتومة" userId="35531ba1d56b027a" providerId="LiveId" clId="{D30F156A-67A1-4C8E-A075-7B56D72D1124}" dt="2021-02-21T09:49:50.464" v="4227" actId="20577"/>
      <pc:docMkLst>
        <pc:docMk/>
      </pc:docMkLst>
      <pc:sldChg chg="addSp delSp modSp mod delAnim">
        <pc:chgData name="آهات مكتومة" userId="35531ba1d56b027a" providerId="LiveId" clId="{D30F156A-67A1-4C8E-A075-7B56D72D1124}" dt="2021-02-17T09:56:11.724" v="3994" actId="20577"/>
        <pc:sldMkLst>
          <pc:docMk/>
          <pc:sldMk cId="623550138" sldId="1163"/>
        </pc:sldMkLst>
        <pc:spChg chg="mod">
          <ac:chgData name="آهات مكتومة" userId="35531ba1d56b027a" providerId="LiveId" clId="{D30F156A-67A1-4C8E-A075-7B56D72D1124}" dt="2021-02-17T09:56:11.724" v="3994" actId="20577"/>
          <ac:spMkLst>
            <pc:docMk/>
            <pc:sldMk cId="623550138" sldId="1163"/>
            <ac:spMk id="26" creationId="{19387123-160F-4B53-9075-23B4A65BC429}"/>
          </ac:spMkLst>
        </pc:spChg>
        <pc:picChg chg="add mod">
          <ac:chgData name="آهات مكتومة" userId="35531ba1d56b027a" providerId="LiveId" clId="{D30F156A-67A1-4C8E-A075-7B56D72D1124}" dt="2021-02-15T07:06:00.962" v="203" actId="1076"/>
          <ac:picMkLst>
            <pc:docMk/>
            <pc:sldMk cId="623550138" sldId="1163"/>
            <ac:picMk id="2" creationId="{313CA60C-1165-4A46-9FBA-5F7090A843C7}"/>
          </ac:picMkLst>
        </pc:picChg>
        <pc:picChg chg="del">
          <ac:chgData name="آهات مكتومة" userId="35531ba1d56b027a" providerId="LiveId" clId="{D30F156A-67A1-4C8E-A075-7B56D72D1124}" dt="2021-02-14T08:55:50.377" v="0" actId="478"/>
          <ac:picMkLst>
            <pc:docMk/>
            <pc:sldMk cId="623550138" sldId="1163"/>
            <ac:picMk id="23" creationId="{F8242595-4997-4221-B4E2-18B4D53F9E00}"/>
          </ac:picMkLst>
        </pc:picChg>
        <pc:picChg chg="add mod">
          <ac:chgData name="آهات مكتومة" userId="35531ba1d56b027a" providerId="LiveId" clId="{D30F156A-67A1-4C8E-A075-7B56D72D1124}" dt="2021-02-15T07:04:07.735" v="189" actId="14100"/>
          <ac:picMkLst>
            <pc:docMk/>
            <pc:sldMk cId="623550138" sldId="1163"/>
            <ac:picMk id="1026" creationId="{A999F46C-591B-4734-AAA8-FE4F8BAC5834}"/>
          </ac:picMkLst>
        </pc:picChg>
      </pc:sldChg>
      <pc:sldChg chg="modSp mod modAnim">
        <pc:chgData name="آهات مكتومة" userId="35531ba1d56b027a" providerId="LiveId" clId="{D30F156A-67A1-4C8E-A075-7B56D72D1124}" dt="2021-02-17T10:29:50.799" v="4225" actId="20577"/>
        <pc:sldMkLst>
          <pc:docMk/>
          <pc:sldMk cId="2094959349" sldId="1165"/>
        </pc:sldMkLst>
        <pc:spChg chg="mod">
          <ac:chgData name="آهات مكتومة" userId="35531ba1d56b027a" providerId="LiveId" clId="{D30F156A-67A1-4C8E-A075-7B56D72D1124}" dt="2021-02-17T10:29:50.799" v="4225" actId="20577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D30F156A-67A1-4C8E-A075-7B56D72D1124}" dt="2021-02-16T08:54:43.640" v="1180" actId="1037"/>
        <pc:sldMkLst>
          <pc:docMk/>
          <pc:sldMk cId="793842976" sldId="1168"/>
        </pc:sldMkLst>
        <pc:spChg chg="mod">
          <ac:chgData name="آهات مكتومة" userId="35531ba1d56b027a" providerId="LiveId" clId="{D30F156A-67A1-4C8E-A075-7B56D72D1124}" dt="2021-02-16T08:53:11.300" v="1162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D30F156A-67A1-4C8E-A075-7B56D72D1124}" dt="2021-02-16T08:53:46.630" v="1163" actId="478"/>
          <ac:picMkLst>
            <pc:docMk/>
            <pc:sldMk cId="793842976" sldId="1168"/>
            <ac:picMk id="3" creationId="{803A0E29-E609-4258-842E-126BE242A0C8}"/>
          </ac:picMkLst>
        </pc:picChg>
        <pc:picChg chg="add mod modCrop">
          <ac:chgData name="آهات مكتومة" userId="35531ba1d56b027a" providerId="LiveId" clId="{D30F156A-67A1-4C8E-A075-7B56D72D1124}" dt="2021-02-16T08:54:43.640" v="1180" actId="1037"/>
          <ac:picMkLst>
            <pc:docMk/>
            <pc:sldMk cId="793842976" sldId="1168"/>
            <ac:picMk id="4" creationId="{2D486A0F-102A-4B92-9634-28C6062CAF75}"/>
          </ac:picMkLst>
        </pc:picChg>
      </pc:sldChg>
      <pc:sldChg chg="modSp mod">
        <pc:chgData name="آهات مكتومة" userId="35531ba1d56b027a" providerId="LiveId" clId="{D30F156A-67A1-4C8E-A075-7B56D72D1124}" dt="2021-02-16T17:52:22.211" v="3831" actId="20577"/>
        <pc:sldMkLst>
          <pc:docMk/>
          <pc:sldMk cId="3042700031" sldId="1175"/>
        </pc:sldMkLst>
        <pc:spChg chg="mod">
          <ac:chgData name="آهات مكتومة" userId="35531ba1d56b027a" providerId="LiveId" clId="{D30F156A-67A1-4C8E-A075-7B56D72D1124}" dt="2021-02-16T17:52:22.211" v="3831" actId="20577"/>
          <ac:spMkLst>
            <pc:docMk/>
            <pc:sldMk cId="3042700031" sldId="1175"/>
            <ac:spMk id="2" creationId="{3152D754-609B-4858-9E2E-88941E8E7C4C}"/>
          </ac:spMkLst>
        </pc:spChg>
      </pc:sldChg>
      <pc:sldChg chg="modSp mod">
        <pc:chgData name="آهات مكتومة" userId="35531ba1d56b027a" providerId="LiveId" clId="{D30F156A-67A1-4C8E-A075-7B56D72D1124}" dt="2021-02-16T17:52:30.603" v="3835" actId="20577"/>
        <pc:sldMkLst>
          <pc:docMk/>
          <pc:sldMk cId="3994975331" sldId="1176"/>
        </pc:sldMkLst>
        <pc:spChg chg="mod">
          <ac:chgData name="آهات مكتومة" userId="35531ba1d56b027a" providerId="LiveId" clId="{D30F156A-67A1-4C8E-A075-7B56D72D1124}" dt="2021-02-16T17:52:30.603" v="3835" actId="20577"/>
          <ac:spMkLst>
            <pc:docMk/>
            <pc:sldMk cId="3994975331" sldId="1176"/>
            <ac:spMk id="15" creationId="{4DB11013-6C1F-4EFE-BA0F-5F9649266A86}"/>
          </ac:spMkLst>
        </pc:spChg>
      </pc:sldChg>
      <pc:sldChg chg="addSp delSp modSp mod ord">
        <pc:chgData name="آهات مكتومة" userId="35531ba1d56b027a" providerId="LiveId" clId="{D30F156A-67A1-4C8E-A075-7B56D72D1124}" dt="2021-02-16T15:21:34.073" v="2346" actId="1037"/>
        <pc:sldMkLst>
          <pc:docMk/>
          <pc:sldMk cId="4069319334" sldId="1186"/>
        </pc:sldMkLst>
        <pc:spChg chg="mod">
          <ac:chgData name="آهات مكتومة" userId="35531ba1d56b027a" providerId="LiveId" clId="{D30F156A-67A1-4C8E-A075-7B56D72D1124}" dt="2021-02-16T15:20:33.756" v="2332" actId="20577"/>
          <ac:spMkLst>
            <pc:docMk/>
            <pc:sldMk cId="4069319334" sldId="1186"/>
            <ac:spMk id="18" creationId="{F63FF509-1E46-4230-9EED-537542488042}"/>
          </ac:spMkLst>
        </pc:spChg>
        <pc:picChg chg="add mod modCrop">
          <ac:chgData name="آهات مكتومة" userId="35531ba1d56b027a" providerId="LiveId" clId="{D30F156A-67A1-4C8E-A075-7B56D72D1124}" dt="2021-02-16T15:21:34.073" v="2346" actId="1037"/>
          <ac:picMkLst>
            <pc:docMk/>
            <pc:sldMk cId="4069319334" sldId="1186"/>
            <ac:picMk id="3" creationId="{0FD1F70E-6188-4022-AD18-766C35A92C5B}"/>
          </ac:picMkLst>
        </pc:picChg>
        <pc:picChg chg="del">
          <ac:chgData name="آهات مكتومة" userId="35531ba1d56b027a" providerId="LiveId" clId="{D30F156A-67A1-4C8E-A075-7B56D72D1124}" dt="2021-02-16T15:20:50.309" v="2333" actId="478"/>
          <ac:picMkLst>
            <pc:docMk/>
            <pc:sldMk cId="4069319334" sldId="1186"/>
            <ac:picMk id="4" creationId="{411E5057-0C51-4C0C-925C-D5D8A98B585C}"/>
          </ac:picMkLst>
        </pc:picChg>
      </pc:sldChg>
      <pc:sldChg chg="modSp mod">
        <pc:chgData name="آهات مكتومة" userId="35531ba1d56b027a" providerId="LiveId" clId="{D30F156A-67A1-4C8E-A075-7B56D72D1124}" dt="2021-02-16T17:52:35.677" v="3839" actId="20577"/>
        <pc:sldMkLst>
          <pc:docMk/>
          <pc:sldMk cId="1858532310" sldId="1189"/>
        </pc:sldMkLst>
        <pc:spChg chg="mod">
          <ac:chgData name="آهات مكتومة" userId="35531ba1d56b027a" providerId="LiveId" clId="{D30F156A-67A1-4C8E-A075-7B56D72D1124}" dt="2021-02-16T17:52:35.677" v="3839" actId="20577"/>
          <ac:spMkLst>
            <pc:docMk/>
            <pc:sldMk cId="1858532310" sldId="1189"/>
            <ac:spMk id="15" creationId="{9AC0EDE3-C844-4BD9-8CEF-3C0120CEF8C3}"/>
          </ac:spMkLst>
        </pc:spChg>
      </pc:sldChg>
      <pc:sldChg chg="modSp mod">
        <pc:chgData name="آهات مكتومة" userId="35531ba1d56b027a" providerId="LiveId" clId="{D30F156A-67A1-4C8E-A075-7B56D72D1124}" dt="2021-02-16T17:52:40.367" v="3843" actId="20577"/>
        <pc:sldMkLst>
          <pc:docMk/>
          <pc:sldMk cId="3575841307" sldId="1190"/>
        </pc:sldMkLst>
        <pc:spChg chg="mod">
          <ac:chgData name="آهات مكتومة" userId="35531ba1d56b027a" providerId="LiveId" clId="{D30F156A-67A1-4C8E-A075-7B56D72D1124}" dt="2021-02-16T17:52:40.367" v="3843" actId="20577"/>
          <ac:spMkLst>
            <pc:docMk/>
            <pc:sldMk cId="3575841307" sldId="1190"/>
            <ac:spMk id="15" creationId="{438D484B-E893-49AD-80E1-C0E8B1F1E2D2}"/>
          </ac:spMkLst>
        </pc:spChg>
      </pc:sldChg>
      <pc:sldChg chg="modSp mod">
        <pc:chgData name="آهات مكتومة" userId="35531ba1d56b027a" providerId="LiveId" clId="{D30F156A-67A1-4C8E-A075-7B56D72D1124}" dt="2021-02-16T17:52:45.336" v="3847" actId="20577"/>
        <pc:sldMkLst>
          <pc:docMk/>
          <pc:sldMk cId="3690115937" sldId="1191"/>
        </pc:sldMkLst>
        <pc:spChg chg="mod">
          <ac:chgData name="آهات مكتومة" userId="35531ba1d56b027a" providerId="LiveId" clId="{D30F156A-67A1-4C8E-A075-7B56D72D1124}" dt="2021-02-16T17:52:45.336" v="3847" actId="20577"/>
          <ac:spMkLst>
            <pc:docMk/>
            <pc:sldMk cId="3690115937" sldId="1191"/>
            <ac:spMk id="15" creationId="{6E422D49-1019-4227-AE4B-23A5BB654BE9}"/>
          </ac:spMkLst>
        </pc:spChg>
      </pc:sldChg>
      <pc:sldChg chg="modSp mod">
        <pc:chgData name="آهات مكتومة" userId="35531ba1d56b027a" providerId="LiveId" clId="{D30F156A-67A1-4C8E-A075-7B56D72D1124}" dt="2021-02-16T17:52:51.072" v="3851" actId="20577"/>
        <pc:sldMkLst>
          <pc:docMk/>
          <pc:sldMk cId="911161945" sldId="1192"/>
        </pc:sldMkLst>
        <pc:spChg chg="mod">
          <ac:chgData name="آهات مكتومة" userId="35531ba1d56b027a" providerId="LiveId" clId="{D30F156A-67A1-4C8E-A075-7B56D72D1124}" dt="2021-02-16T17:52:51.072" v="3851" actId="20577"/>
          <ac:spMkLst>
            <pc:docMk/>
            <pc:sldMk cId="911161945" sldId="1192"/>
            <ac:spMk id="15" creationId="{6D713885-90C2-4AD6-9A0F-754AADCAD86D}"/>
          </ac:spMkLst>
        </pc:spChg>
      </pc:sldChg>
      <pc:sldChg chg="modSp mod">
        <pc:chgData name="آهات مكتومة" userId="35531ba1d56b027a" providerId="LiveId" clId="{D30F156A-67A1-4C8E-A075-7B56D72D1124}" dt="2021-02-16T17:52:55.032" v="3855" actId="20577"/>
        <pc:sldMkLst>
          <pc:docMk/>
          <pc:sldMk cId="836435197" sldId="1193"/>
        </pc:sldMkLst>
        <pc:spChg chg="mod">
          <ac:chgData name="آهات مكتومة" userId="35531ba1d56b027a" providerId="LiveId" clId="{D30F156A-67A1-4C8E-A075-7B56D72D1124}" dt="2021-02-16T17:52:55.032" v="3855" actId="20577"/>
          <ac:spMkLst>
            <pc:docMk/>
            <pc:sldMk cId="836435197" sldId="1193"/>
            <ac:spMk id="15" creationId="{9EBE0D6F-7E94-4E3E-8A87-3EFAF615E165}"/>
          </ac:spMkLst>
        </pc:spChg>
      </pc:sldChg>
      <pc:sldChg chg="addSp delSp modSp mod delAnim modAnim">
        <pc:chgData name="آهات مكتومة" userId="35531ba1d56b027a" providerId="LiveId" clId="{D30F156A-67A1-4C8E-A075-7B56D72D1124}" dt="2021-02-15T07:39:59.057" v="323" actId="20577"/>
        <pc:sldMkLst>
          <pc:docMk/>
          <pc:sldMk cId="3786239868" sldId="1221"/>
        </pc:sldMkLst>
        <pc:spChg chg="mod">
          <ac:chgData name="آهات مكتومة" userId="35531ba1d56b027a" providerId="LiveId" clId="{D30F156A-67A1-4C8E-A075-7B56D72D1124}" dt="2021-02-15T07:39:59.057" v="323" actId="20577"/>
          <ac:spMkLst>
            <pc:docMk/>
            <pc:sldMk cId="3786239868" sldId="1221"/>
            <ac:spMk id="23" creationId="{7041510D-8721-4D03-9ED3-64E88559CE80}"/>
          </ac:spMkLst>
        </pc:spChg>
        <pc:spChg chg="del mod">
          <ac:chgData name="آهات مكتومة" userId="35531ba1d56b027a" providerId="LiveId" clId="{D30F156A-67A1-4C8E-A075-7B56D72D1124}" dt="2021-02-15T07:24:04.234" v="226" actId="21"/>
          <ac:spMkLst>
            <pc:docMk/>
            <pc:sldMk cId="3786239868" sldId="1221"/>
            <ac:spMk id="28" creationId="{8DB4CA1E-20A6-4AC5-8E40-372FCF325549}"/>
          </ac:spMkLst>
        </pc:spChg>
        <pc:spChg chg="del">
          <ac:chgData name="آهات مكتومة" userId="35531ba1d56b027a" providerId="LiveId" clId="{D30F156A-67A1-4C8E-A075-7B56D72D1124}" dt="2021-02-15T07:09:57.494" v="206" actId="478"/>
          <ac:spMkLst>
            <pc:docMk/>
            <pc:sldMk cId="3786239868" sldId="1221"/>
            <ac:spMk id="29" creationId="{22BBCF50-4FDD-445D-9640-9DAE0CFD0628}"/>
          </ac:spMkLst>
        </pc:spChg>
        <pc:spChg chg="del">
          <ac:chgData name="آهات مكتومة" userId="35531ba1d56b027a" providerId="LiveId" clId="{D30F156A-67A1-4C8E-A075-7B56D72D1124}" dt="2021-02-15T07:09:57.494" v="206" actId="478"/>
          <ac:spMkLst>
            <pc:docMk/>
            <pc:sldMk cId="3786239868" sldId="1221"/>
            <ac:spMk id="30" creationId="{B1815D50-981A-473E-9538-EAF9D073D324}"/>
          </ac:spMkLst>
        </pc:spChg>
        <pc:spChg chg="del">
          <ac:chgData name="آهات مكتومة" userId="35531ba1d56b027a" providerId="LiveId" clId="{D30F156A-67A1-4C8E-A075-7B56D72D1124}" dt="2021-02-15T07:24:11.142" v="228" actId="478"/>
          <ac:spMkLst>
            <pc:docMk/>
            <pc:sldMk cId="3786239868" sldId="1221"/>
            <ac:spMk id="31" creationId="{8C6C39CB-C985-4EA6-8EB7-36F1CF06F9A9}"/>
          </ac:spMkLst>
        </pc:spChg>
        <pc:spChg chg="del">
          <ac:chgData name="آهات مكتومة" userId="35531ba1d56b027a" providerId="LiveId" clId="{D30F156A-67A1-4C8E-A075-7B56D72D1124}" dt="2021-02-15T07:09:57.494" v="206" actId="478"/>
          <ac:spMkLst>
            <pc:docMk/>
            <pc:sldMk cId="3786239868" sldId="1221"/>
            <ac:spMk id="34" creationId="{ADED1CF4-FF2E-43EA-BF7A-B3BEFF7799F8}"/>
          </ac:spMkLst>
        </pc:spChg>
        <pc:spChg chg="del">
          <ac:chgData name="آهات مكتومة" userId="35531ba1d56b027a" providerId="LiveId" clId="{D30F156A-67A1-4C8E-A075-7B56D72D1124}" dt="2021-02-15T07:09:57.494" v="206" actId="478"/>
          <ac:spMkLst>
            <pc:docMk/>
            <pc:sldMk cId="3786239868" sldId="1221"/>
            <ac:spMk id="35" creationId="{BE941A40-20E5-4076-92A5-1E177AAA1192}"/>
          </ac:spMkLst>
        </pc:spChg>
        <pc:picChg chg="del">
          <ac:chgData name="آهات مكتومة" userId="35531ba1d56b027a" providerId="LiveId" clId="{D30F156A-67A1-4C8E-A075-7B56D72D1124}" dt="2021-02-15T07:09:43.413" v="204" actId="478"/>
          <ac:picMkLst>
            <pc:docMk/>
            <pc:sldMk cId="3786239868" sldId="1221"/>
            <ac:picMk id="3" creationId="{D404CD19-9737-4E73-8358-521EB05D508C}"/>
          </ac:picMkLst>
        </pc:picChg>
        <pc:picChg chg="mod">
          <ac:chgData name="آهات مكتومة" userId="35531ba1d56b027a" providerId="LiveId" clId="{D30F156A-67A1-4C8E-A075-7B56D72D1124}" dt="2021-02-15T07:33:09.473" v="260" actId="1036"/>
          <ac:picMkLst>
            <pc:docMk/>
            <pc:sldMk cId="3786239868" sldId="1221"/>
            <ac:picMk id="27" creationId="{5EF10FD3-B07A-4DD9-BEDC-43C7207A6B8C}"/>
          </ac:picMkLst>
        </pc:picChg>
        <pc:picChg chg="del">
          <ac:chgData name="آهات مكتومة" userId="35531ba1d56b027a" providerId="LiveId" clId="{D30F156A-67A1-4C8E-A075-7B56D72D1124}" dt="2021-02-15T07:09:57.494" v="206" actId="478"/>
          <ac:picMkLst>
            <pc:docMk/>
            <pc:sldMk cId="3786239868" sldId="1221"/>
            <ac:picMk id="36" creationId="{3C460DFB-4DB3-4D38-A3C9-B258FD64E027}"/>
          </ac:picMkLst>
        </pc:picChg>
        <pc:picChg chg="del">
          <ac:chgData name="آهات مكتومة" userId="35531ba1d56b027a" providerId="LiveId" clId="{D30F156A-67A1-4C8E-A075-7B56D72D1124}" dt="2021-02-15T07:09:57.494" v="206" actId="478"/>
          <ac:picMkLst>
            <pc:docMk/>
            <pc:sldMk cId="3786239868" sldId="1221"/>
            <ac:picMk id="37" creationId="{713B39B5-E251-45A9-9914-2A9124241CCD}"/>
          </ac:picMkLst>
        </pc:picChg>
        <pc:picChg chg="del">
          <ac:chgData name="آهات مكتومة" userId="35531ba1d56b027a" providerId="LiveId" clId="{D30F156A-67A1-4C8E-A075-7B56D72D1124}" dt="2021-02-15T07:09:45.415" v="205" actId="478"/>
          <ac:picMkLst>
            <pc:docMk/>
            <pc:sldMk cId="3786239868" sldId="1221"/>
            <ac:picMk id="1028" creationId="{1C0FE3AE-C994-4F43-9F5C-B86475EC6513}"/>
          </ac:picMkLst>
        </pc:picChg>
        <pc:picChg chg="del">
          <ac:chgData name="آهات مكتومة" userId="35531ba1d56b027a" providerId="LiveId" clId="{D30F156A-67A1-4C8E-A075-7B56D72D1124}" dt="2021-02-15T07:10:02.248" v="208" actId="478"/>
          <ac:picMkLst>
            <pc:docMk/>
            <pc:sldMk cId="3786239868" sldId="1221"/>
            <ac:picMk id="1030" creationId="{2FAE3505-371E-4891-B06F-45F6C503889F}"/>
          </ac:picMkLst>
        </pc:picChg>
        <pc:picChg chg="del">
          <ac:chgData name="آهات مكتومة" userId="35531ba1d56b027a" providerId="LiveId" clId="{D30F156A-67A1-4C8E-A075-7B56D72D1124}" dt="2021-02-15T07:09:57.494" v="206" actId="478"/>
          <ac:picMkLst>
            <pc:docMk/>
            <pc:sldMk cId="3786239868" sldId="1221"/>
            <ac:picMk id="1032" creationId="{10E70E61-5118-4247-9C5A-22BAA427A27B}"/>
          </ac:picMkLst>
        </pc:picChg>
        <pc:picChg chg="del">
          <ac:chgData name="آهات مكتومة" userId="35531ba1d56b027a" providerId="LiveId" clId="{D30F156A-67A1-4C8E-A075-7B56D72D1124}" dt="2021-02-15T07:09:59.622" v="207" actId="478"/>
          <ac:picMkLst>
            <pc:docMk/>
            <pc:sldMk cId="3786239868" sldId="1221"/>
            <ac:picMk id="1034" creationId="{C72DD9CA-61C7-4524-AC23-E95717C507AE}"/>
          </ac:picMkLst>
        </pc:picChg>
        <pc:picChg chg="del">
          <ac:chgData name="آهات مكتومة" userId="35531ba1d56b027a" providerId="LiveId" clId="{D30F156A-67A1-4C8E-A075-7B56D72D1124}" dt="2021-02-15T07:09:57.494" v="206" actId="478"/>
          <ac:picMkLst>
            <pc:docMk/>
            <pc:sldMk cId="3786239868" sldId="1221"/>
            <ac:picMk id="1036" creationId="{DB2F5D21-F6F7-4438-8923-705993CC59FE}"/>
          </ac:picMkLst>
        </pc:picChg>
        <pc:picChg chg="add mod">
          <ac:chgData name="آهات مكتومة" userId="35531ba1d56b027a" providerId="LiveId" clId="{D30F156A-67A1-4C8E-A075-7B56D72D1124}" dt="2021-02-15T07:39:33.155" v="297" actId="14100"/>
          <ac:picMkLst>
            <pc:docMk/>
            <pc:sldMk cId="3786239868" sldId="1221"/>
            <ac:picMk id="2050" creationId="{DF31C390-1902-4A3A-AE0A-4ADE6C5D7506}"/>
          </ac:picMkLst>
        </pc:picChg>
        <pc:picChg chg="add mod">
          <ac:chgData name="آهات مكتومة" userId="35531ba1d56b027a" providerId="LiveId" clId="{D30F156A-67A1-4C8E-A075-7B56D72D1124}" dt="2021-02-15T07:27:04.907" v="245" actId="14100"/>
          <ac:picMkLst>
            <pc:docMk/>
            <pc:sldMk cId="3786239868" sldId="1221"/>
            <ac:picMk id="2052" creationId="{2EE78D1B-6575-45FE-946C-54D07A96F06D}"/>
          </ac:picMkLst>
        </pc:picChg>
        <pc:picChg chg="add mod">
          <ac:chgData name="آهات مكتومة" userId="35531ba1d56b027a" providerId="LiveId" clId="{D30F156A-67A1-4C8E-A075-7B56D72D1124}" dt="2021-02-15T07:33:32.107" v="282" actId="14100"/>
          <ac:picMkLst>
            <pc:docMk/>
            <pc:sldMk cId="3786239868" sldId="1221"/>
            <ac:picMk id="2054" creationId="{E59E24B2-6AFE-4FA5-9AAE-0D9F8A684FA4}"/>
          </ac:picMkLst>
        </pc:picChg>
        <pc:picChg chg="add mod">
          <ac:chgData name="آهات مكتومة" userId="35531ba1d56b027a" providerId="LiveId" clId="{D30F156A-67A1-4C8E-A075-7B56D72D1124}" dt="2021-02-15T07:39:26.308" v="296" actId="14100"/>
          <ac:picMkLst>
            <pc:docMk/>
            <pc:sldMk cId="3786239868" sldId="1221"/>
            <ac:picMk id="2056" creationId="{5F060384-708F-473D-95D1-60FB645CCE3B}"/>
          </ac:picMkLst>
        </pc:picChg>
        <pc:picChg chg="add del mod">
          <ac:chgData name="آهات مكتومة" userId="35531ba1d56b027a" providerId="LiveId" clId="{D30F156A-67A1-4C8E-A075-7B56D72D1124}" dt="2021-02-15T07:38:07.443" v="288" actId="478"/>
          <ac:picMkLst>
            <pc:docMk/>
            <pc:sldMk cId="3786239868" sldId="1221"/>
            <ac:picMk id="2058" creationId="{DBA841A1-6F37-4BA6-B19C-640498547752}"/>
          </ac:picMkLst>
        </pc:picChg>
        <pc:picChg chg="add mod">
          <ac:chgData name="آهات مكتومة" userId="35531ba1d56b027a" providerId="LiveId" clId="{D30F156A-67A1-4C8E-A075-7B56D72D1124}" dt="2021-02-15T07:39:36.628" v="298" actId="14100"/>
          <ac:picMkLst>
            <pc:docMk/>
            <pc:sldMk cId="3786239868" sldId="1221"/>
            <ac:picMk id="2060" creationId="{83AC3706-8331-4890-A821-891E2339F779}"/>
          </ac:picMkLst>
        </pc:picChg>
      </pc:sldChg>
      <pc:sldChg chg="addSp delSp modSp mod modAnim">
        <pc:chgData name="آهات مكتومة" userId="35531ba1d56b027a" providerId="LiveId" clId="{D30F156A-67A1-4C8E-A075-7B56D72D1124}" dt="2021-02-15T08:12:11" v="415"/>
        <pc:sldMkLst>
          <pc:docMk/>
          <pc:sldMk cId="3596324794" sldId="1226"/>
        </pc:sldMkLst>
        <pc:spChg chg="mod">
          <ac:chgData name="آهات مكتومة" userId="35531ba1d56b027a" providerId="LiveId" clId="{D30F156A-67A1-4C8E-A075-7B56D72D1124}" dt="2021-02-15T08:11:16.150" v="414" actId="207"/>
          <ac:spMkLst>
            <pc:docMk/>
            <pc:sldMk cId="3596324794" sldId="1226"/>
            <ac:spMk id="12" creationId="{15E63EAC-AAD4-4D4D-96ED-5AEF37B3DFCE}"/>
          </ac:spMkLst>
        </pc:spChg>
        <pc:picChg chg="del">
          <ac:chgData name="آهات مكتومة" userId="35531ba1d56b027a" providerId="LiveId" clId="{D30F156A-67A1-4C8E-A075-7B56D72D1124}" dt="2021-02-15T08:01:50.349" v="379" actId="478"/>
          <ac:picMkLst>
            <pc:docMk/>
            <pc:sldMk cId="3596324794" sldId="1226"/>
            <ac:picMk id="16" creationId="{96EA8C46-FC02-4862-9AAB-6542600CB995}"/>
          </ac:picMkLst>
        </pc:picChg>
        <pc:picChg chg="del">
          <ac:chgData name="آهات مكتومة" userId="35531ba1d56b027a" providerId="LiveId" clId="{D30F156A-67A1-4C8E-A075-7B56D72D1124}" dt="2021-02-15T08:01:52.149" v="380" actId="478"/>
          <ac:picMkLst>
            <pc:docMk/>
            <pc:sldMk cId="3596324794" sldId="1226"/>
            <ac:picMk id="3078" creationId="{A2A1AF2D-A85A-43B0-8571-3D97E9925C9A}"/>
          </ac:picMkLst>
        </pc:picChg>
        <pc:picChg chg="add del">
          <ac:chgData name="آهات مكتومة" userId="35531ba1d56b027a" providerId="LiveId" clId="{D30F156A-67A1-4C8E-A075-7B56D72D1124}" dt="2021-02-15T08:01:57.847" v="382" actId="478"/>
          <ac:picMkLst>
            <pc:docMk/>
            <pc:sldMk cId="3596324794" sldId="1226"/>
            <ac:picMk id="4098" creationId="{FF0AD4A2-8E82-4A80-9314-2AD5696B5271}"/>
          </ac:picMkLst>
        </pc:picChg>
        <pc:picChg chg="add mod">
          <ac:chgData name="آهات مكتومة" userId="35531ba1d56b027a" providerId="LiveId" clId="{D30F156A-67A1-4C8E-A075-7B56D72D1124}" dt="2021-02-15T08:04:51.002" v="386" actId="14100"/>
          <ac:picMkLst>
            <pc:docMk/>
            <pc:sldMk cId="3596324794" sldId="1226"/>
            <ac:picMk id="4100" creationId="{5FC2DDA5-206F-4F04-9C87-05229B93F11C}"/>
          </ac:picMkLst>
        </pc:picChg>
        <pc:picChg chg="add mod">
          <ac:chgData name="آهات مكتومة" userId="35531ba1d56b027a" providerId="LiveId" clId="{D30F156A-67A1-4C8E-A075-7B56D72D1124}" dt="2021-02-15T08:06:05.686" v="405" actId="14100"/>
          <ac:picMkLst>
            <pc:docMk/>
            <pc:sldMk cId="3596324794" sldId="1226"/>
            <ac:picMk id="4102" creationId="{A295D4B4-51F4-44B1-B1C0-99AD5DFD575E}"/>
          </ac:picMkLst>
        </pc:picChg>
      </pc:sldChg>
      <pc:sldChg chg="del">
        <pc:chgData name="آهات مكتومة" userId="35531ba1d56b027a" providerId="LiveId" clId="{D30F156A-67A1-4C8E-A075-7B56D72D1124}" dt="2021-02-16T17:48:52.735" v="3819" actId="47"/>
        <pc:sldMkLst>
          <pc:docMk/>
          <pc:sldMk cId="482443459" sldId="1227"/>
        </pc:sldMkLst>
      </pc:sldChg>
      <pc:sldChg chg="modSp ord">
        <pc:chgData name="آهات مكتومة" userId="35531ba1d56b027a" providerId="LiveId" clId="{D30F156A-67A1-4C8E-A075-7B56D72D1124}" dt="2021-02-16T17:51:46.442" v="3823"/>
        <pc:sldMkLst>
          <pc:docMk/>
          <pc:sldMk cId="169524220" sldId="1231"/>
        </pc:sldMkLst>
        <pc:spChg chg="mod">
          <ac:chgData name="آهات مكتومة" userId="35531ba1d56b027a" providerId="LiveId" clId="{D30F156A-67A1-4C8E-A075-7B56D72D1124}" dt="2021-02-16T17:51:30.084" v="3821" actId="20577"/>
          <ac:spMkLst>
            <pc:docMk/>
            <pc:sldMk cId="169524220" sldId="1231"/>
            <ac:spMk id="3" creationId="{529093AD-64EB-446B-A437-E500FB21CC7E}"/>
          </ac:spMkLst>
        </pc:spChg>
      </pc:sldChg>
      <pc:sldChg chg="addSp delSp modSp mod delAnim modAnim">
        <pc:chgData name="آهات مكتومة" userId="35531ba1d56b027a" providerId="LiveId" clId="{D30F156A-67A1-4C8E-A075-7B56D72D1124}" dt="2021-02-15T08:21:22.188" v="542" actId="20577"/>
        <pc:sldMkLst>
          <pc:docMk/>
          <pc:sldMk cId="3208938636" sldId="1238"/>
        </pc:sldMkLst>
        <pc:spChg chg="add del mod">
          <ac:chgData name="آهات مكتومة" userId="35531ba1d56b027a" providerId="LiveId" clId="{D30F156A-67A1-4C8E-A075-7B56D72D1124}" dt="2021-02-15T07:50:47.875" v="349" actId="478"/>
          <ac:spMkLst>
            <pc:docMk/>
            <pc:sldMk cId="3208938636" sldId="1238"/>
            <ac:spMk id="3" creationId="{C0E92CBB-AF8C-44D7-AABB-018F61DEBB19}"/>
          </ac:spMkLst>
        </pc:spChg>
        <pc:spChg chg="del">
          <ac:chgData name="آهات مكتومة" userId="35531ba1d56b027a" providerId="LiveId" clId="{D30F156A-67A1-4C8E-A075-7B56D72D1124}" dt="2021-02-15T07:50:18.015" v="347" actId="478"/>
          <ac:spMkLst>
            <pc:docMk/>
            <pc:sldMk cId="3208938636" sldId="1238"/>
            <ac:spMk id="23" creationId="{7041510D-8721-4D03-9ED3-64E88559CE80}"/>
          </ac:spMkLst>
        </pc:spChg>
        <pc:spChg chg="del">
          <ac:chgData name="آهات مكتومة" userId="35531ba1d56b027a" providerId="LiveId" clId="{D30F156A-67A1-4C8E-A075-7B56D72D1124}" dt="2021-02-15T07:23:58.490" v="225" actId="478"/>
          <ac:spMkLst>
            <pc:docMk/>
            <pc:sldMk cId="3208938636" sldId="1238"/>
            <ac:spMk id="28" creationId="{8DB4CA1E-20A6-4AC5-8E40-372FCF325549}"/>
          </ac:spMkLst>
        </pc:spChg>
        <pc:spChg chg="del">
          <ac:chgData name="آهات مكتومة" userId="35531ba1d56b027a" providerId="LiveId" clId="{D30F156A-67A1-4C8E-A075-7B56D72D1124}" dt="2021-02-15T07:23:58.490" v="225" actId="478"/>
          <ac:spMkLst>
            <pc:docMk/>
            <pc:sldMk cId="3208938636" sldId="1238"/>
            <ac:spMk id="29" creationId="{22BBCF50-4FDD-445D-9640-9DAE0CFD0628}"/>
          </ac:spMkLst>
        </pc:spChg>
        <pc:spChg chg="del">
          <ac:chgData name="آهات مكتومة" userId="35531ba1d56b027a" providerId="LiveId" clId="{D30F156A-67A1-4C8E-A075-7B56D72D1124}" dt="2021-02-15T07:23:58.490" v="225" actId="478"/>
          <ac:spMkLst>
            <pc:docMk/>
            <pc:sldMk cId="3208938636" sldId="1238"/>
            <ac:spMk id="30" creationId="{B1815D50-981A-473E-9538-EAF9D073D324}"/>
          </ac:spMkLst>
        </pc:spChg>
        <pc:spChg chg="del">
          <ac:chgData name="آهات مكتومة" userId="35531ba1d56b027a" providerId="LiveId" clId="{D30F156A-67A1-4C8E-A075-7B56D72D1124}" dt="2021-02-15T07:23:58.490" v="225" actId="478"/>
          <ac:spMkLst>
            <pc:docMk/>
            <pc:sldMk cId="3208938636" sldId="1238"/>
            <ac:spMk id="31" creationId="{8C6C39CB-C985-4EA6-8EB7-36F1CF06F9A9}"/>
          </ac:spMkLst>
        </pc:spChg>
        <pc:spChg chg="del">
          <ac:chgData name="آهات مكتومة" userId="35531ba1d56b027a" providerId="LiveId" clId="{D30F156A-67A1-4C8E-A075-7B56D72D1124}" dt="2021-02-15T07:23:58.490" v="225" actId="478"/>
          <ac:spMkLst>
            <pc:docMk/>
            <pc:sldMk cId="3208938636" sldId="1238"/>
            <ac:spMk id="34" creationId="{ADED1CF4-FF2E-43EA-BF7A-B3BEFF7799F8}"/>
          </ac:spMkLst>
        </pc:spChg>
        <pc:spChg chg="del">
          <ac:chgData name="آهات مكتومة" userId="35531ba1d56b027a" providerId="LiveId" clId="{D30F156A-67A1-4C8E-A075-7B56D72D1124}" dt="2021-02-15T07:23:58.490" v="225" actId="478"/>
          <ac:spMkLst>
            <pc:docMk/>
            <pc:sldMk cId="3208938636" sldId="1238"/>
            <ac:spMk id="35" creationId="{BE941A40-20E5-4076-92A5-1E177AAA1192}"/>
          </ac:spMkLst>
        </pc:spChg>
        <pc:spChg chg="add mod">
          <ac:chgData name="آهات مكتومة" userId="35531ba1d56b027a" providerId="LiveId" clId="{D30F156A-67A1-4C8E-A075-7B56D72D1124}" dt="2021-02-15T08:14:34.399" v="512" actId="1038"/>
          <ac:spMkLst>
            <pc:docMk/>
            <pc:sldMk cId="3208938636" sldId="1238"/>
            <ac:spMk id="36" creationId="{A5E5EDCD-7B83-40A6-B715-D577A84C5887}"/>
          </ac:spMkLst>
        </pc:spChg>
        <pc:spChg chg="add mod">
          <ac:chgData name="آهات مكتومة" userId="35531ba1d56b027a" providerId="LiveId" clId="{D30F156A-67A1-4C8E-A075-7B56D72D1124}" dt="2021-02-15T08:14:50.485" v="526" actId="1076"/>
          <ac:spMkLst>
            <pc:docMk/>
            <pc:sldMk cId="3208938636" sldId="1238"/>
            <ac:spMk id="37" creationId="{93130C92-9AF0-4FFF-B141-2E69E5D0572C}"/>
          </ac:spMkLst>
        </pc:spChg>
        <pc:spChg chg="add mod">
          <ac:chgData name="آهات مكتومة" userId="35531ba1d56b027a" providerId="LiveId" clId="{D30F156A-67A1-4C8E-A075-7B56D72D1124}" dt="2021-02-15T08:21:22.188" v="542" actId="20577"/>
          <ac:spMkLst>
            <pc:docMk/>
            <pc:sldMk cId="3208938636" sldId="1238"/>
            <ac:spMk id="38" creationId="{2C1B524E-AE6A-43F9-8454-EE7773C8BC44}"/>
          </ac:spMkLst>
        </pc:spChg>
        <pc:graphicFrameChg chg="del">
          <ac:chgData name="آهات مكتومة" userId="35531ba1d56b027a" providerId="LiveId" clId="{D30F156A-67A1-4C8E-A075-7B56D72D1124}" dt="2021-02-15T07:23:38.196" v="223" actId="478"/>
          <ac:graphicFrameMkLst>
            <pc:docMk/>
            <pc:sldMk cId="3208938636" sldId="1238"/>
            <ac:graphicFrameMk id="2" creationId="{ED314DB6-84CA-4A51-BAD0-BDCA9028D85C}"/>
          </ac:graphicFrameMkLst>
        </pc:graphicFrameChg>
        <pc:picChg chg="del">
          <ac:chgData name="آهات مكتومة" userId="35531ba1d56b027a" providerId="LiveId" clId="{D30F156A-67A1-4C8E-A075-7B56D72D1124}" dt="2021-02-15T07:23:39.754" v="224" actId="478"/>
          <ac:picMkLst>
            <pc:docMk/>
            <pc:sldMk cId="3208938636" sldId="1238"/>
            <ac:picMk id="2050" creationId="{F3EED5E6-98A6-4A06-95D3-52EFE67DE9B0}"/>
          </ac:picMkLst>
        </pc:picChg>
        <pc:picChg chg="add mod">
          <ac:chgData name="آهات مكتومة" userId="35531ba1d56b027a" providerId="LiveId" clId="{D30F156A-67A1-4C8E-A075-7B56D72D1124}" dt="2021-02-15T07:49:58.829" v="346" actId="14100"/>
          <ac:picMkLst>
            <pc:docMk/>
            <pc:sldMk cId="3208938636" sldId="1238"/>
            <ac:picMk id="3074" creationId="{356B5CE9-D66F-41C4-885D-86CFF6D7C392}"/>
          </ac:picMkLst>
        </pc:picChg>
        <pc:picChg chg="add mod">
          <ac:chgData name="آهات مكتومة" userId="35531ba1d56b027a" providerId="LiveId" clId="{D30F156A-67A1-4C8E-A075-7B56D72D1124}" dt="2021-02-15T08:16:17.727" v="533" actId="14100"/>
          <ac:picMkLst>
            <pc:docMk/>
            <pc:sldMk cId="3208938636" sldId="1238"/>
            <ac:picMk id="3076" creationId="{F5C1D112-680A-452C-ADE3-BDC1D2370F77}"/>
          </ac:picMkLst>
        </pc:picChg>
      </pc:sldChg>
      <pc:sldChg chg="addSp delSp modSp mod delAnim modAnim">
        <pc:chgData name="آهات مكتومة" userId="35531ba1d56b027a" providerId="LiveId" clId="{D30F156A-67A1-4C8E-A075-7B56D72D1124}" dt="2021-02-21T09:49:29.716" v="4226"/>
        <pc:sldMkLst>
          <pc:docMk/>
          <pc:sldMk cId="1202344002" sldId="1239"/>
        </pc:sldMkLst>
        <pc:spChg chg="del">
          <ac:chgData name="آهات مكتومة" userId="35531ba1d56b027a" providerId="LiveId" clId="{D30F156A-67A1-4C8E-A075-7B56D72D1124}" dt="2021-02-16T08:55:05.664" v="1181" actId="478"/>
          <ac:spMkLst>
            <pc:docMk/>
            <pc:sldMk cId="1202344002" sldId="1239"/>
            <ac:spMk id="9" creationId="{D6FF1DDE-675B-4A60-A694-3EAE0AC15900}"/>
          </ac:spMkLst>
        </pc:spChg>
        <pc:spChg chg="del">
          <ac:chgData name="آهات مكتومة" userId="35531ba1d56b027a" providerId="LiveId" clId="{D30F156A-67A1-4C8E-A075-7B56D72D1124}" dt="2021-02-16T08:55:24.864" v="1183" actId="478"/>
          <ac:spMkLst>
            <pc:docMk/>
            <pc:sldMk cId="1202344002" sldId="1239"/>
            <ac:spMk id="10" creationId="{7266CCBD-4ABB-45B2-B99F-27DAB51949A7}"/>
          </ac:spMkLst>
        </pc:spChg>
        <pc:spChg chg="del">
          <ac:chgData name="آهات مكتومة" userId="35531ba1d56b027a" providerId="LiveId" clId="{D30F156A-67A1-4C8E-A075-7B56D72D1124}" dt="2021-02-16T08:55:24.864" v="1183" actId="478"/>
          <ac:spMkLst>
            <pc:docMk/>
            <pc:sldMk cId="1202344002" sldId="1239"/>
            <ac:spMk id="11" creationId="{5F434D18-0CDE-465D-8A25-DC7B47203741}"/>
          </ac:spMkLst>
        </pc:spChg>
        <pc:spChg chg="del">
          <ac:chgData name="آهات مكتومة" userId="35531ba1d56b027a" providerId="LiveId" clId="{D30F156A-67A1-4C8E-A075-7B56D72D1124}" dt="2021-02-16T08:55:24.864" v="1183" actId="478"/>
          <ac:spMkLst>
            <pc:docMk/>
            <pc:sldMk cId="1202344002" sldId="1239"/>
            <ac:spMk id="13" creationId="{2BD758E3-B286-431F-BAF5-70FDFE8054F0}"/>
          </ac:spMkLst>
        </pc:spChg>
        <pc:spChg chg="del">
          <ac:chgData name="آهات مكتومة" userId="35531ba1d56b027a" providerId="LiveId" clId="{D30F156A-67A1-4C8E-A075-7B56D72D1124}" dt="2021-02-16T08:55:24.864" v="1183" actId="478"/>
          <ac:spMkLst>
            <pc:docMk/>
            <pc:sldMk cId="1202344002" sldId="1239"/>
            <ac:spMk id="14" creationId="{13FA98E4-7C59-47AF-B9A0-5D97C9FE8CC3}"/>
          </ac:spMkLst>
        </pc:spChg>
        <pc:spChg chg="del">
          <ac:chgData name="آهات مكتومة" userId="35531ba1d56b027a" providerId="LiveId" clId="{D30F156A-67A1-4C8E-A075-7B56D72D1124}" dt="2021-02-16T08:55:24.864" v="1183" actId="478"/>
          <ac:spMkLst>
            <pc:docMk/>
            <pc:sldMk cId="1202344002" sldId="1239"/>
            <ac:spMk id="15" creationId="{EE8F3F67-2828-4CD3-89A2-B4C755374ECC}"/>
          </ac:spMkLst>
        </pc:spChg>
        <pc:spChg chg="del">
          <ac:chgData name="آهات مكتومة" userId="35531ba1d56b027a" providerId="LiveId" clId="{D30F156A-67A1-4C8E-A075-7B56D72D1124}" dt="2021-02-16T08:55:08.167" v="1182" actId="478"/>
          <ac:spMkLst>
            <pc:docMk/>
            <pc:sldMk cId="1202344002" sldId="1239"/>
            <ac:spMk id="17" creationId="{C3B2E91E-9880-4623-9932-EF969E84E7ED}"/>
          </ac:spMkLst>
        </pc:spChg>
        <pc:spChg chg="del">
          <ac:chgData name="آهات مكتومة" userId="35531ba1d56b027a" providerId="LiveId" clId="{D30F156A-67A1-4C8E-A075-7B56D72D1124}" dt="2021-02-16T08:55:24.864" v="1183" actId="478"/>
          <ac:spMkLst>
            <pc:docMk/>
            <pc:sldMk cId="1202344002" sldId="1239"/>
            <ac:spMk id="18" creationId="{C159CAED-9936-4F33-ABEB-2D7D1F12708F}"/>
          </ac:spMkLst>
        </pc:spChg>
        <pc:spChg chg="del">
          <ac:chgData name="آهات مكتومة" userId="35531ba1d56b027a" providerId="LiveId" clId="{D30F156A-67A1-4C8E-A075-7B56D72D1124}" dt="2021-02-16T08:55:32.575" v="1187" actId="478"/>
          <ac:spMkLst>
            <pc:docMk/>
            <pc:sldMk cId="1202344002" sldId="1239"/>
            <ac:spMk id="19" creationId="{16DAD9FF-8B6D-496B-A0A9-79F5A64DB4B7}"/>
          </ac:spMkLst>
        </pc:spChg>
        <pc:spChg chg="del">
          <ac:chgData name="آهات مكتومة" userId="35531ba1d56b027a" providerId="LiveId" clId="{D30F156A-67A1-4C8E-A075-7B56D72D1124}" dt="2021-02-16T08:55:27.173" v="1184" actId="478"/>
          <ac:spMkLst>
            <pc:docMk/>
            <pc:sldMk cId="1202344002" sldId="1239"/>
            <ac:spMk id="20" creationId="{868CB67D-859F-4FDB-84B7-E20B93BFC5D8}"/>
          </ac:spMkLst>
        </pc:spChg>
        <pc:spChg chg="del">
          <ac:chgData name="آهات مكتومة" userId="35531ba1d56b027a" providerId="LiveId" clId="{D30F156A-67A1-4C8E-A075-7B56D72D1124}" dt="2021-02-16T08:55:24.864" v="1183" actId="478"/>
          <ac:spMkLst>
            <pc:docMk/>
            <pc:sldMk cId="1202344002" sldId="1239"/>
            <ac:spMk id="21" creationId="{01FDFC70-6B26-4C92-B20C-EDB39A0287E3}"/>
          </ac:spMkLst>
        </pc:spChg>
        <pc:spChg chg="del">
          <ac:chgData name="آهات مكتومة" userId="35531ba1d56b027a" providerId="LiveId" clId="{D30F156A-67A1-4C8E-A075-7B56D72D1124}" dt="2021-02-16T08:55:24.864" v="1183" actId="478"/>
          <ac:spMkLst>
            <pc:docMk/>
            <pc:sldMk cId="1202344002" sldId="1239"/>
            <ac:spMk id="22" creationId="{17DD5A7B-7C67-4323-B3F6-017E6976DE11}"/>
          </ac:spMkLst>
        </pc:spChg>
        <pc:spChg chg="del">
          <ac:chgData name="آهات مكتومة" userId="35531ba1d56b027a" providerId="LiveId" clId="{D30F156A-67A1-4C8E-A075-7B56D72D1124}" dt="2021-02-16T08:55:28.999" v="1185" actId="478"/>
          <ac:spMkLst>
            <pc:docMk/>
            <pc:sldMk cId="1202344002" sldId="1239"/>
            <ac:spMk id="23" creationId="{08A035E4-8500-401B-ACA5-A21C455DC5A4}"/>
          </ac:spMkLst>
        </pc:spChg>
        <pc:spChg chg="del">
          <ac:chgData name="آهات مكتومة" userId="35531ba1d56b027a" providerId="LiveId" clId="{D30F156A-67A1-4C8E-A075-7B56D72D1124}" dt="2021-02-16T08:55:24.864" v="1183" actId="478"/>
          <ac:spMkLst>
            <pc:docMk/>
            <pc:sldMk cId="1202344002" sldId="1239"/>
            <ac:spMk id="24" creationId="{395E31BE-9C98-41B5-95E6-D1F123D268A9}"/>
          </ac:spMkLst>
        </pc:spChg>
        <pc:spChg chg="del">
          <ac:chgData name="آهات مكتومة" userId="35531ba1d56b027a" providerId="LiveId" clId="{D30F156A-67A1-4C8E-A075-7B56D72D1124}" dt="2021-02-16T08:55:30.893" v="1186" actId="478"/>
          <ac:spMkLst>
            <pc:docMk/>
            <pc:sldMk cId="1202344002" sldId="1239"/>
            <ac:spMk id="25" creationId="{4574905E-22E9-486A-84EE-2B9BA440A7C4}"/>
          </ac:spMkLst>
        </pc:spChg>
        <pc:spChg chg="del">
          <ac:chgData name="آهات مكتومة" userId="35531ba1d56b027a" providerId="LiveId" clId="{D30F156A-67A1-4C8E-A075-7B56D72D1124}" dt="2021-02-16T08:55:05.664" v="1181" actId="478"/>
          <ac:spMkLst>
            <pc:docMk/>
            <pc:sldMk cId="1202344002" sldId="1239"/>
            <ac:spMk id="26" creationId="{81BA6C1F-346F-4DBA-BBAB-B5B8D1F39C7A}"/>
          </ac:spMkLst>
        </pc:spChg>
        <pc:spChg chg="add mod">
          <ac:chgData name="آهات مكتومة" userId="35531ba1d56b027a" providerId="LiveId" clId="{D30F156A-67A1-4C8E-A075-7B56D72D1124}" dt="2021-02-16T09:01:31.155" v="1234" actId="20577"/>
          <ac:spMkLst>
            <pc:docMk/>
            <pc:sldMk cId="1202344002" sldId="1239"/>
            <ac:spMk id="29" creationId="{930A35BF-90FF-4AFC-BE60-25463C141CF8}"/>
          </ac:spMkLst>
        </pc:spChg>
        <pc:spChg chg="add mod">
          <ac:chgData name="آهات مكتومة" userId="35531ba1d56b027a" providerId="LiveId" clId="{D30F156A-67A1-4C8E-A075-7B56D72D1124}" dt="2021-02-16T09:02:06.110" v="1237" actId="2710"/>
          <ac:spMkLst>
            <pc:docMk/>
            <pc:sldMk cId="1202344002" sldId="1239"/>
            <ac:spMk id="31" creationId="{BFDFF887-1EF4-4BDA-97B5-F671D25CCC7D}"/>
          </ac:spMkLst>
        </pc:spChg>
        <pc:spChg chg="add mod">
          <ac:chgData name="آهات مكتومة" userId="35531ba1d56b027a" providerId="LiveId" clId="{D30F156A-67A1-4C8E-A075-7B56D72D1124}" dt="2021-02-16T09:01:25.205" v="1227"/>
          <ac:spMkLst>
            <pc:docMk/>
            <pc:sldMk cId="1202344002" sldId="1239"/>
            <ac:spMk id="33" creationId="{76B3EC69-7B14-4E2E-9141-0C62A4A4DC08}"/>
          </ac:spMkLst>
        </pc:spChg>
        <pc:spChg chg="add mod">
          <ac:chgData name="آهات مكتومة" userId="35531ba1d56b027a" providerId="LiveId" clId="{D30F156A-67A1-4C8E-A075-7B56D72D1124}" dt="2021-02-16T09:03:23.910" v="1260" actId="1036"/>
          <ac:spMkLst>
            <pc:docMk/>
            <pc:sldMk cId="1202344002" sldId="1239"/>
            <ac:spMk id="34" creationId="{C4CB5A28-7469-4F13-817A-019AD96AE701}"/>
          </ac:spMkLst>
        </pc:spChg>
        <pc:picChg chg="add mod modCrop">
          <ac:chgData name="آهات مكتومة" userId="35531ba1d56b027a" providerId="LiveId" clId="{D30F156A-67A1-4C8E-A075-7B56D72D1124}" dt="2021-02-16T15:25:30.282" v="2360" actId="1440"/>
          <ac:picMkLst>
            <pc:docMk/>
            <pc:sldMk cId="1202344002" sldId="1239"/>
            <ac:picMk id="28" creationId="{C714B85B-C13B-4F8B-A9FE-E1980B626583}"/>
          </ac:picMkLst>
        </pc:picChg>
        <pc:picChg chg="del">
          <ac:chgData name="آهات مكتومة" userId="35531ba1d56b027a" providerId="LiveId" clId="{D30F156A-67A1-4C8E-A075-7B56D72D1124}" dt="2021-02-16T08:55:05.664" v="1181" actId="478"/>
          <ac:picMkLst>
            <pc:docMk/>
            <pc:sldMk cId="1202344002" sldId="1239"/>
            <ac:picMk id="30" creationId="{88053338-6809-4255-804E-B588E4DA2432}"/>
          </ac:picMkLst>
        </pc:picChg>
        <pc:picChg chg="del">
          <ac:chgData name="آهات مكتومة" userId="35531ba1d56b027a" providerId="LiveId" clId="{D30F156A-67A1-4C8E-A075-7B56D72D1124}" dt="2021-02-16T08:55:05.664" v="1181" actId="478"/>
          <ac:picMkLst>
            <pc:docMk/>
            <pc:sldMk cId="1202344002" sldId="1239"/>
            <ac:picMk id="32" creationId="{56033F56-94FC-482B-ACA3-E9E4ECD01291}"/>
          </ac:picMkLst>
        </pc:picChg>
        <pc:picChg chg="del">
          <ac:chgData name="آهات مكتومة" userId="35531ba1d56b027a" providerId="LiveId" clId="{D30F156A-67A1-4C8E-A075-7B56D72D1124}" dt="2021-02-16T08:55:05.664" v="1181" actId="478"/>
          <ac:picMkLst>
            <pc:docMk/>
            <pc:sldMk cId="1202344002" sldId="1239"/>
            <ac:picMk id="5122" creationId="{9ADBF523-D239-446F-8062-B5B223500F23}"/>
          </ac:picMkLst>
        </pc:picChg>
        <pc:picChg chg="del">
          <ac:chgData name="آهات مكتومة" userId="35531ba1d56b027a" providerId="LiveId" clId="{D30F156A-67A1-4C8E-A075-7B56D72D1124}" dt="2021-02-16T08:55:05.664" v="1181" actId="478"/>
          <ac:picMkLst>
            <pc:docMk/>
            <pc:sldMk cId="1202344002" sldId="1239"/>
            <ac:picMk id="5126" creationId="{96CF149E-7FBB-4230-9534-D7963B9F24A7}"/>
          </ac:picMkLst>
        </pc:picChg>
        <pc:picChg chg="del">
          <ac:chgData name="آهات مكتومة" userId="35531ba1d56b027a" providerId="LiveId" clId="{D30F156A-67A1-4C8E-A075-7B56D72D1124}" dt="2021-02-16T08:55:05.664" v="1181" actId="478"/>
          <ac:picMkLst>
            <pc:docMk/>
            <pc:sldMk cId="1202344002" sldId="1239"/>
            <ac:picMk id="5128" creationId="{F327578E-F1AE-4A4D-BFBC-A6903EFB5152}"/>
          </ac:picMkLst>
        </pc:picChg>
        <pc:picChg chg="del">
          <ac:chgData name="آهات مكتومة" userId="35531ba1d56b027a" providerId="LiveId" clId="{D30F156A-67A1-4C8E-A075-7B56D72D1124}" dt="2021-02-16T08:55:05.664" v="1181" actId="478"/>
          <ac:picMkLst>
            <pc:docMk/>
            <pc:sldMk cId="1202344002" sldId="1239"/>
            <ac:picMk id="5132" creationId="{D163BF96-DFC8-4430-B32D-F596572EE05D}"/>
          </ac:picMkLst>
        </pc:picChg>
        <pc:picChg chg="del">
          <ac:chgData name="آهات مكتومة" userId="35531ba1d56b027a" providerId="LiveId" clId="{D30F156A-67A1-4C8E-A075-7B56D72D1124}" dt="2021-02-16T08:55:05.664" v="1181" actId="478"/>
          <ac:picMkLst>
            <pc:docMk/>
            <pc:sldMk cId="1202344002" sldId="1239"/>
            <ac:picMk id="5134" creationId="{7C9CE280-A0AE-4751-A5DC-F085DCC9A452}"/>
          </ac:picMkLst>
        </pc:picChg>
      </pc:sldChg>
      <pc:sldChg chg="del">
        <pc:chgData name="آهات مكتومة" userId="35531ba1d56b027a" providerId="LiveId" clId="{D30F156A-67A1-4C8E-A075-7B56D72D1124}" dt="2021-02-16T08:55:44.979" v="1189" actId="47"/>
        <pc:sldMkLst>
          <pc:docMk/>
          <pc:sldMk cId="92171904" sldId="1240"/>
        </pc:sldMkLst>
      </pc:sldChg>
      <pc:sldChg chg="addSp delSp modSp mod ord delAnim modAnim">
        <pc:chgData name="آهات مكتومة" userId="35531ba1d56b027a" providerId="LiveId" clId="{D30F156A-67A1-4C8E-A075-7B56D72D1124}" dt="2021-02-16T14:32:07.579" v="1958"/>
        <pc:sldMkLst>
          <pc:docMk/>
          <pc:sldMk cId="2716555294" sldId="1241"/>
        </pc:sldMkLst>
        <pc:spChg chg="add mod">
          <ac:chgData name="آهات مكتومة" userId="35531ba1d56b027a" providerId="LiveId" clId="{D30F156A-67A1-4C8E-A075-7B56D72D1124}" dt="2021-02-15T08:27:41.327" v="569" actId="207"/>
          <ac:spMkLst>
            <pc:docMk/>
            <pc:sldMk cId="2716555294" sldId="1241"/>
            <ac:spMk id="7" creationId="{2BDE6955-815E-4B7F-AA10-0D34F9D5C2F6}"/>
          </ac:spMkLst>
        </pc:spChg>
        <pc:spChg chg="add mod">
          <ac:chgData name="آهات مكتومة" userId="35531ba1d56b027a" providerId="LiveId" clId="{D30F156A-67A1-4C8E-A075-7B56D72D1124}" dt="2021-02-15T08:35:12.733" v="782" actId="1036"/>
          <ac:spMkLst>
            <pc:docMk/>
            <pc:sldMk cId="2716555294" sldId="1241"/>
            <ac:spMk id="8" creationId="{DEE6A583-2AC5-427E-81BC-DCC72C7F77FA}"/>
          </ac:spMkLst>
        </pc:spChg>
        <pc:spChg chg="add mod">
          <ac:chgData name="آهات مكتومة" userId="35531ba1d56b027a" providerId="LiveId" clId="{D30F156A-67A1-4C8E-A075-7B56D72D1124}" dt="2021-02-15T08:30:09.669" v="632" actId="207"/>
          <ac:spMkLst>
            <pc:docMk/>
            <pc:sldMk cId="2716555294" sldId="1241"/>
            <ac:spMk id="9" creationId="{C029B81D-FE3E-4668-AC8E-008C9514B70E}"/>
          </ac:spMkLst>
        </pc:spChg>
        <pc:spChg chg="add mod">
          <ac:chgData name="آهات مكتومة" userId="35531ba1d56b027a" providerId="LiveId" clId="{D30F156A-67A1-4C8E-A075-7B56D72D1124}" dt="2021-02-15T08:33:28.107" v="701" actId="207"/>
          <ac:spMkLst>
            <pc:docMk/>
            <pc:sldMk cId="2716555294" sldId="1241"/>
            <ac:spMk id="11" creationId="{9D7EFE5C-95FD-411F-8749-A8D7FDDA47D2}"/>
          </ac:spMkLst>
        </pc:spChg>
        <pc:spChg chg="add mod">
          <ac:chgData name="آهات مكتومة" userId="35531ba1d56b027a" providerId="LiveId" clId="{D30F156A-67A1-4C8E-A075-7B56D72D1124}" dt="2021-02-15T08:35:25.917" v="783" actId="14100"/>
          <ac:spMkLst>
            <pc:docMk/>
            <pc:sldMk cId="2716555294" sldId="1241"/>
            <ac:spMk id="12" creationId="{A7411F45-5ECE-47B6-B5FA-AE2ECCC8D53E}"/>
          </ac:spMkLst>
        </pc:spChg>
        <pc:spChg chg="add mod">
          <ac:chgData name="آهات مكتومة" userId="35531ba1d56b027a" providerId="LiveId" clId="{D30F156A-67A1-4C8E-A075-7B56D72D1124}" dt="2021-02-16T14:16:13.584" v="1838" actId="1038"/>
          <ac:spMkLst>
            <pc:docMk/>
            <pc:sldMk cId="2716555294" sldId="1241"/>
            <ac:spMk id="13" creationId="{E45317E1-F39F-4AE9-99E5-8B62AC6A0C6B}"/>
          </ac:spMkLst>
        </pc:spChg>
        <pc:spChg chg="add mod">
          <ac:chgData name="آهات مكتومة" userId="35531ba1d56b027a" providerId="LiveId" clId="{D30F156A-67A1-4C8E-A075-7B56D72D1124}" dt="2021-02-16T14:26:47.239" v="1905" actId="1076"/>
          <ac:spMkLst>
            <pc:docMk/>
            <pc:sldMk cId="2716555294" sldId="1241"/>
            <ac:spMk id="14" creationId="{3446B97E-47C6-49A3-BDA0-E94C2C9372B1}"/>
          </ac:spMkLst>
        </pc:spChg>
        <pc:spChg chg="add del mod">
          <ac:chgData name="آهات مكتومة" userId="35531ba1d56b027a" providerId="LiveId" clId="{D30F156A-67A1-4C8E-A075-7B56D72D1124}" dt="2021-02-16T14:19:15.499" v="1864"/>
          <ac:spMkLst>
            <pc:docMk/>
            <pc:sldMk cId="2716555294" sldId="1241"/>
            <ac:spMk id="15" creationId="{98AAF501-3EE8-4C6A-A020-31922E7CD282}"/>
          </ac:spMkLst>
        </pc:spChg>
        <pc:spChg chg="add mod">
          <ac:chgData name="آهات مكتومة" userId="35531ba1d56b027a" providerId="LiveId" clId="{D30F156A-67A1-4C8E-A075-7B56D72D1124}" dt="2021-02-16T14:26:53.895" v="1909" actId="1038"/>
          <ac:spMkLst>
            <pc:docMk/>
            <pc:sldMk cId="2716555294" sldId="1241"/>
            <ac:spMk id="18" creationId="{A6541584-3E27-4D68-9D56-DA337F8D5E83}"/>
          </ac:spMkLst>
        </pc:spChg>
        <pc:picChg chg="del">
          <ac:chgData name="آهات مكتومة" userId="35531ba1d56b027a" providerId="LiveId" clId="{D30F156A-67A1-4C8E-A075-7B56D72D1124}" dt="2021-02-15T08:23:37.119" v="545" actId="478"/>
          <ac:picMkLst>
            <pc:docMk/>
            <pc:sldMk cId="2716555294" sldId="1241"/>
            <ac:picMk id="5" creationId="{7011DE84-20A7-49E1-88C9-A16A0950620A}"/>
          </ac:picMkLst>
        </pc:picChg>
        <pc:picChg chg="mod">
          <ac:chgData name="آهات مكتومة" userId="35531ba1d56b027a" providerId="LiveId" clId="{D30F156A-67A1-4C8E-A075-7B56D72D1124}" dt="2021-02-15T08:33:38.969" v="704" actId="1076"/>
          <ac:picMkLst>
            <pc:docMk/>
            <pc:sldMk cId="2716555294" sldId="1241"/>
            <ac:picMk id="102" creationId="{00000000-0000-0000-0000-000000000000}"/>
          </ac:picMkLst>
        </pc:picChg>
        <pc:picChg chg="add del mod">
          <ac:chgData name="آهات مكتومة" userId="35531ba1d56b027a" providerId="LiveId" clId="{D30F156A-67A1-4C8E-A075-7B56D72D1124}" dt="2021-02-16T14:19:27.171" v="1868" actId="478"/>
          <ac:picMkLst>
            <pc:docMk/>
            <pc:sldMk cId="2716555294" sldId="1241"/>
            <ac:picMk id="1026" creationId="{C4C692AD-3B39-4D2A-BCF6-2EBE7466CAFA}"/>
          </ac:picMkLst>
        </pc:picChg>
        <pc:picChg chg="add mod">
          <ac:chgData name="آهات مكتومة" userId="35531ba1d56b027a" providerId="LiveId" clId="{D30F156A-67A1-4C8E-A075-7B56D72D1124}" dt="2021-02-16T14:28:58.529" v="1942"/>
          <ac:picMkLst>
            <pc:docMk/>
            <pc:sldMk cId="2716555294" sldId="1241"/>
            <ac:picMk id="1028" creationId="{75609ADB-89F9-4616-B777-65ED845375EA}"/>
          </ac:picMkLst>
        </pc:picChg>
        <pc:picChg chg="add mod">
          <ac:chgData name="آهات مكتومة" userId="35531ba1d56b027a" providerId="LiveId" clId="{D30F156A-67A1-4C8E-A075-7B56D72D1124}" dt="2021-02-16T14:28:38.526" v="1941"/>
          <ac:picMkLst>
            <pc:docMk/>
            <pc:sldMk cId="2716555294" sldId="1241"/>
            <ac:picMk id="1030" creationId="{058570FD-F8A8-4D8C-BE44-DC1BBF015D9C}"/>
          </ac:picMkLst>
        </pc:picChg>
        <pc:picChg chg="add mod">
          <ac:chgData name="آهات مكتومة" userId="35531ba1d56b027a" providerId="LiveId" clId="{D30F156A-67A1-4C8E-A075-7B56D72D1124}" dt="2021-02-16T14:26:33.556" v="1902" actId="1076"/>
          <ac:picMkLst>
            <pc:docMk/>
            <pc:sldMk cId="2716555294" sldId="1241"/>
            <ac:picMk id="5122" creationId="{E1B0AFF7-7911-47A2-BC9A-593CD7D75273}"/>
          </ac:picMkLst>
        </pc:picChg>
        <pc:picChg chg="add mod">
          <ac:chgData name="آهات مكتومة" userId="35531ba1d56b027a" providerId="LiveId" clId="{D30F156A-67A1-4C8E-A075-7B56D72D1124}" dt="2021-02-15T08:31:10.980" v="638" actId="1076"/>
          <ac:picMkLst>
            <pc:docMk/>
            <pc:sldMk cId="2716555294" sldId="1241"/>
            <ac:picMk id="5124" creationId="{5E7C1905-7874-4F8E-BFC6-C63B5C722348}"/>
          </ac:picMkLst>
        </pc:picChg>
        <pc:picChg chg="add mod">
          <ac:chgData name="آهات مكتومة" userId="35531ba1d56b027a" providerId="LiveId" clId="{D30F156A-67A1-4C8E-A075-7B56D72D1124}" dt="2021-02-15T08:39:45.422" v="796" actId="1076"/>
          <ac:picMkLst>
            <pc:docMk/>
            <pc:sldMk cId="2716555294" sldId="1241"/>
            <ac:picMk id="5126" creationId="{C5077C5F-48AF-4684-852A-E8F2B38EBBC6}"/>
          </ac:picMkLst>
        </pc:picChg>
        <pc:picChg chg="add del mod">
          <ac:chgData name="آهات مكتومة" userId="35531ba1d56b027a" providerId="LiveId" clId="{D30F156A-67A1-4C8E-A075-7B56D72D1124}" dt="2021-02-15T08:39:32.326" v="791" actId="478"/>
          <ac:picMkLst>
            <pc:docMk/>
            <pc:sldMk cId="2716555294" sldId="1241"/>
            <ac:picMk id="5128" creationId="{A0F2AFEB-33A7-489D-A375-FD9EB09A4009}"/>
          </ac:picMkLst>
        </pc:picChg>
      </pc:sldChg>
      <pc:sldChg chg="addSp delSp modSp mod delAnim modAnim">
        <pc:chgData name="آهات مكتومة" userId="35531ba1d56b027a" providerId="LiveId" clId="{D30F156A-67A1-4C8E-A075-7B56D72D1124}" dt="2021-02-16T17:58:49.040" v="3943"/>
        <pc:sldMkLst>
          <pc:docMk/>
          <pc:sldMk cId="1587925707" sldId="1242"/>
        </pc:sldMkLst>
        <pc:spChg chg="add mod">
          <ac:chgData name="آهات مكتومة" userId="35531ba1d56b027a" providerId="LiveId" clId="{D30F156A-67A1-4C8E-A075-7B56D72D1124}" dt="2021-02-16T17:58:23.824" v="3940" actId="1035"/>
          <ac:spMkLst>
            <pc:docMk/>
            <pc:sldMk cId="1587925707" sldId="1242"/>
            <ac:spMk id="7" creationId="{E49518E5-DE34-4549-8FF9-3413319C0EA1}"/>
          </ac:spMkLst>
        </pc:spChg>
        <pc:spChg chg="add mod">
          <ac:chgData name="آهات مكتومة" userId="35531ba1d56b027a" providerId="LiveId" clId="{D30F156A-67A1-4C8E-A075-7B56D72D1124}" dt="2021-02-16T17:58:23.824" v="3940" actId="1035"/>
          <ac:spMkLst>
            <pc:docMk/>
            <pc:sldMk cId="1587925707" sldId="1242"/>
            <ac:spMk id="8" creationId="{3C05F470-FE8B-4A73-BB51-D2D5D2246973}"/>
          </ac:spMkLst>
        </pc:spChg>
        <pc:spChg chg="add mod">
          <ac:chgData name="آهات مكتومة" userId="35531ba1d56b027a" providerId="LiveId" clId="{D30F156A-67A1-4C8E-A075-7B56D72D1124}" dt="2021-02-16T17:58:23.824" v="3940" actId="1035"/>
          <ac:spMkLst>
            <pc:docMk/>
            <pc:sldMk cId="1587925707" sldId="1242"/>
            <ac:spMk id="9" creationId="{2CC485AA-39D8-45ED-B2C6-6821FE96279C}"/>
          </ac:spMkLst>
        </pc:spChg>
        <pc:spChg chg="add mod">
          <ac:chgData name="آهات مكتومة" userId="35531ba1d56b027a" providerId="LiveId" clId="{D30F156A-67A1-4C8E-A075-7B56D72D1124}" dt="2021-02-16T17:58:23.824" v="3940" actId="1035"/>
          <ac:spMkLst>
            <pc:docMk/>
            <pc:sldMk cId="1587925707" sldId="1242"/>
            <ac:spMk id="10" creationId="{5A0B2C4D-CE56-4F15-9644-0094E5A31D25}"/>
          </ac:spMkLst>
        </pc:spChg>
        <pc:spChg chg="add mod">
          <ac:chgData name="آهات مكتومة" userId="35531ba1d56b027a" providerId="LiveId" clId="{D30F156A-67A1-4C8E-A075-7B56D72D1124}" dt="2021-02-16T17:44:50.972" v="3753" actId="571"/>
          <ac:spMkLst>
            <pc:docMk/>
            <pc:sldMk cId="1587925707" sldId="1242"/>
            <ac:spMk id="11" creationId="{DE0CB2BE-8FCC-4548-9B13-F0CE3038A1F5}"/>
          </ac:spMkLst>
        </pc:spChg>
        <pc:spChg chg="add mod">
          <ac:chgData name="آهات مكتومة" userId="35531ba1d56b027a" providerId="LiveId" clId="{D30F156A-67A1-4C8E-A075-7B56D72D1124}" dt="2021-02-16T17:44:50.972" v="3753" actId="571"/>
          <ac:spMkLst>
            <pc:docMk/>
            <pc:sldMk cId="1587925707" sldId="1242"/>
            <ac:spMk id="12" creationId="{3CA630DF-4FB8-4CB3-A284-A2F0CF7C00C3}"/>
          </ac:spMkLst>
        </pc:spChg>
        <pc:spChg chg="add mod">
          <ac:chgData name="آهات مكتومة" userId="35531ba1d56b027a" providerId="LiveId" clId="{D30F156A-67A1-4C8E-A075-7B56D72D1124}" dt="2021-02-16T17:45:40.291" v="3782" actId="571"/>
          <ac:spMkLst>
            <pc:docMk/>
            <pc:sldMk cId="1587925707" sldId="1242"/>
            <ac:spMk id="13" creationId="{764483ED-31C1-4893-9C2A-2898E4198665}"/>
          </ac:spMkLst>
        </pc:spChg>
        <pc:spChg chg="add mod">
          <ac:chgData name="آهات مكتومة" userId="35531ba1d56b027a" providerId="LiveId" clId="{D30F156A-67A1-4C8E-A075-7B56D72D1124}" dt="2021-02-16T17:45:40.291" v="3782" actId="571"/>
          <ac:spMkLst>
            <pc:docMk/>
            <pc:sldMk cId="1587925707" sldId="1242"/>
            <ac:spMk id="14" creationId="{0D2F589F-48A5-42E9-9015-979C6F16B2B7}"/>
          </ac:spMkLst>
        </pc:spChg>
        <pc:spChg chg="add mod">
          <ac:chgData name="آهات مكتومة" userId="35531ba1d56b027a" providerId="LiveId" clId="{D30F156A-67A1-4C8E-A075-7B56D72D1124}" dt="2021-02-16T17:45:40.291" v="3782" actId="571"/>
          <ac:spMkLst>
            <pc:docMk/>
            <pc:sldMk cId="1587925707" sldId="1242"/>
            <ac:spMk id="15" creationId="{336FA535-80EA-4248-A069-976DDF252642}"/>
          </ac:spMkLst>
        </pc:spChg>
        <pc:picChg chg="del">
          <ac:chgData name="آهات مكتومة" userId="35531ba1d56b027a" providerId="LiveId" clId="{D30F156A-67A1-4C8E-A075-7B56D72D1124}" dt="2021-02-16T16:37:46.480" v="3427" actId="478"/>
          <ac:picMkLst>
            <pc:docMk/>
            <pc:sldMk cId="1587925707" sldId="1242"/>
            <ac:picMk id="5" creationId="{7EBD837E-42C6-4BC0-939E-76B162AD9136}"/>
          </ac:picMkLst>
        </pc:picChg>
        <pc:picChg chg="add mod">
          <ac:chgData name="آهات مكتومة" userId="35531ba1d56b027a" providerId="LiveId" clId="{D30F156A-67A1-4C8E-A075-7B56D72D1124}" dt="2021-02-16T17:43:39.875" v="3731" actId="1036"/>
          <ac:picMkLst>
            <pc:docMk/>
            <pc:sldMk cId="1587925707" sldId="1242"/>
            <ac:picMk id="6" creationId="{4A86A460-DA33-4CDD-8880-C19E10CA40B2}"/>
          </ac:picMkLst>
        </pc:picChg>
        <pc:picChg chg="add mod">
          <ac:chgData name="آهات مكتومة" userId="35531ba1d56b027a" providerId="LiveId" clId="{D30F156A-67A1-4C8E-A075-7B56D72D1124}" dt="2021-02-16T17:58:42.379" v="3942" actId="1076"/>
          <ac:picMkLst>
            <pc:docMk/>
            <pc:sldMk cId="1587925707" sldId="1242"/>
            <ac:picMk id="16" creationId="{36448D82-E248-47D1-859B-F678A73396C7}"/>
          </ac:picMkLst>
        </pc:picChg>
      </pc:sldChg>
      <pc:sldChg chg="modSp ord">
        <pc:chgData name="آهات مكتومة" userId="35531ba1d56b027a" providerId="LiveId" clId="{D30F156A-67A1-4C8E-A075-7B56D72D1124}" dt="2021-02-16T15:19:52.442" v="2327"/>
        <pc:sldMkLst>
          <pc:docMk/>
          <pc:sldMk cId="3509236970" sldId="1243"/>
        </pc:sldMkLst>
        <pc:spChg chg="mod">
          <ac:chgData name="آهات مكتومة" userId="35531ba1d56b027a" providerId="LiveId" clId="{D30F156A-67A1-4C8E-A075-7B56D72D1124}" dt="2021-02-16T15:19:52.442" v="2327"/>
          <ac:spMkLst>
            <pc:docMk/>
            <pc:sldMk cId="3509236970" sldId="1243"/>
            <ac:spMk id="3" creationId="{868E13B3-5C29-44BE-B517-131763E60930}"/>
          </ac:spMkLst>
        </pc:spChg>
      </pc:sldChg>
      <pc:sldChg chg="del">
        <pc:chgData name="آهات مكتومة" userId="35531ba1d56b027a" providerId="LiveId" clId="{D30F156A-67A1-4C8E-A075-7B56D72D1124}" dt="2021-02-16T17:48:49.128" v="3816" actId="47"/>
        <pc:sldMkLst>
          <pc:docMk/>
          <pc:sldMk cId="4084934322" sldId="1244"/>
        </pc:sldMkLst>
      </pc:sldChg>
      <pc:sldChg chg="del">
        <pc:chgData name="آهات مكتومة" userId="35531ba1d56b027a" providerId="LiveId" clId="{D30F156A-67A1-4C8E-A075-7B56D72D1124}" dt="2021-02-16T17:48:50.983" v="3817" actId="47"/>
        <pc:sldMkLst>
          <pc:docMk/>
          <pc:sldMk cId="771564948" sldId="1245"/>
        </pc:sldMkLst>
      </pc:sldChg>
      <pc:sldChg chg="del">
        <pc:chgData name="آهات مكتومة" userId="35531ba1d56b027a" providerId="LiveId" clId="{D30F156A-67A1-4C8E-A075-7B56D72D1124}" dt="2021-02-16T17:48:51.913" v="3818" actId="47"/>
        <pc:sldMkLst>
          <pc:docMk/>
          <pc:sldMk cId="1536633371" sldId="1246"/>
        </pc:sldMkLst>
      </pc:sldChg>
      <pc:sldChg chg="del">
        <pc:chgData name="آهات مكتومة" userId="35531ba1d56b027a" providerId="LiveId" clId="{D30F156A-67A1-4C8E-A075-7B56D72D1124}" dt="2021-02-16T17:52:05.865" v="3824" actId="47"/>
        <pc:sldMkLst>
          <pc:docMk/>
          <pc:sldMk cId="2218934007" sldId="1247"/>
        </pc:sldMkLst>
      </pc:sldChg>
      <pc:sldChg chg="del">
        <pc:chgData name="آهات مكتومة" userId="35531ba1d56b027a" providerId="LiveId" clId="{D30F156A-67A1-4C8E-A075-7B56D72D1124}" dt="2021-02-16T17:52:07.135" v="3825" actId="47"/>
        <pc:sldMkLst>
          <pc:docMk/>
          <pc:sldMk cId="1753503787" sldId="1248"/>
        </pc:sldMkLst>
      </pc:sldChg>
      <pc:sldChg chg="del">
        <pc:chgData name="آهات مكتومة" userId="35531ba1d56b027a" providerId="LiveId" clId="{D30F156A-67A1-4C8E-A075-7B56D72D1124}" dt="2021-02-16T17:52:14.715" v="3827" actId="47"/>
        <pc:sldMkLst>
          <pc:docMk/>
          <pc:sldMk cId="711299969" sldId="1249"/>
        </pc:sldMkLst>
      </pc:sldChg>
      <pc:sldChg chg="del">
        <pc:chgData name="آهات مكتومة" userId="35531ba1d56b027a" providerId="LiveId" clId="{D30F156A-67A1-4C8E-A075-7B56D72D1124}" dt="2021-02-16T17:52:12.991" v="3826" actId="47"/>
        <pc:sldMkLst>
          <pc:docMk/>
          <pc:sldMk cId="627557398" sldId="1251"/>
        </pc:sldMkLst>
      </pc:sldChg>
      <pc:sldChg chg="addSp delSp modSp add mod modAnim">
        <pc:chgData name="آهات مكتومة" userId="35531ba1d56b027a" providerId="LiveId" clId="{D30F156A-67A1-4C8E-A075-7B56D72D1124}" dt="2021-02-16T08:52:27.073" v="1160"/>
        <pc:sldMkLst>
          <pc:docMk/>
          <pc:sldMk cId="232757367" sldId="1252"/>
        </pc:sldMkLst>
        <pc:spChg chg="add mod">
          <ac:chgData name="آهات مكتومة" userId="35531ba1d56b027a" providerId="LiveId" clId="{D30F156A-67A1-4C8E-A075-7B56D72D1124}" dt="2021-02-16T08:51:48.248" v="1156" actId="14861"/>
          <ac:spMkLst>
            <pc:docMk/>
            <pc:sldMk cId="232757367" sldId="1252"/>
            <ac:spMk id="5" creationId="{517D45C3-20C8-4D1E-AFDC-7944EA29B8BE}"/>
          </ac:spMkLst>
        </pc:spChg>
        <pc:spChg chg="add mod">
          <ac:chgData name="آهات مكتومة" userId="35531ba1d56b027a" providerId="LiveId" clId="{D30F156A-67A1-4C8E-A075-7B56D72D1124}" dt="2021-02-16T08:50:11.656" v="1148" actId="207"/>
          <ac:spMkLst>
            <pc:docMk/>
            <pc:sldMk cId="232757367" sldId="1252"/>
            <ac:spMk id="6" creationId="{4881839C-E01E-458A-A4D7-D6790710F502}"/>
          </ac:spMkLst>
        </pc:spChg>
        <pc:spChg chg="add mod">
          <ac:chgData name="آهات مكتومة" userId="35531ba1d56b027a" providerId="LiveId" clId="{D30F156A-67A1-4C8E-A075-7B56D72D1124}" dt="2021-02-16T08:50:11.656" v="1148" actId="207"/>
          <ac:spMkLst>
            <pc:docMk/>
            <pc:sldMk cId="232757367" sldId="1252"/>
            <ac:spMk id="7" creationId="{35912EAF-1723-4614-99AF-241CD7F1BD28}"/>
          </ac:spMkLst>
        </pc:spChg>
        <pc:spChg chg="add mod">
          <ac:chgData name="آهات مكتومة" userId="35531ba1d56b027a" providerId="LiveId" clId="{D30F156A-67A1-4C8E-A075-7B56D72D1124}" dt="2021-02-16T08:50:11.656" v="1148" actId="207"/>
          <ac:spMkLst>
            <pc:docMk/>
            <pc:sldMk cId="232757367" sldId="1252"/>
            <ac:spMk id="8" creationId="{93AE9E65-1F84-422C-91E1-DC64069878E2}"/>
          </ac:spMkLst>
        </pc:spChg>
        <pc:spChg chg="add mod">
          <ac:chgData name="آهات مكتومة" userId="35531ba1d56b027a" providerId="LiveId" clId="{D30F156A-67A1-4C8E-A075-7B56D72D1124}" dt="2021-02-16T08:50:11.656" v="1148" actId="207"/>
          <ac:spMkLst>
            <pc:docMk/>
            <pc:sldMk cId="232757367" sldId="1252"/>
            <ac:spMk id="9" creationId="{3F812E88-6045-4474-BC19-0482F0A08AF5}"/>
          </ac:spMkLst>
        </pc:spChg>
        <pc:spChg chg="add mod">
          <ac:chgData name="آهات مكتومة" userId="35531ba1d56b027a" providerId="LiveId" clId="{D30F156A-67A1-4C8E-A075-7B56D72D1124}" dt="2021-02-16T08:50:11.656" v="1148" actId="207"/>
          <ac:spMkLst>
            <pc:docMk/>
            <pc:sldMk cId="232757367" sldId="1252"/>
            <ac:spMk id="10" creationId="{07A94732-585E-452E-AA1F-668373FEF929}"/>
          </ac:spMkLst>
        </pc:spChg>
        <pc:spChg chg="add mod">
          <ac:chgData name="آهات مكتومة" userId="35531ba1d56b027a" providerId="LiveId" clId="{D30F156A-67A1-4C8E-A075-7B56D72D1124}" dt="2021-02-16T08:45:53.372" v="1025" actId="571"/>
          <ac:spMkLst>
            <pc:docMk/>
            <pc:sldMk cId="232757367" sldId="1252"/>
            <ac:spMk id="13" creationId="{D61C29EA-2C5E-4B52-ACA3-D555D3216639}"/>
          </ac:spMkLst>
        </pc:spChg>
        <pc:spChg chg="add mod">
          <ac:chgData name="آهات مكتومة" userId="35531ba1d56b027a" providerId="LiveId" clId="{D30F156A-67A1-4C8E-A075-7B56D72D1124}" dt="2021-02-16T08:45:53.372" v="1025" actId="571"/>
          <ac:spMkLst>
            <pc:docMk/>
            <pc:sldMk cId="232757367" sldId="1252"/>
            <ac:spMk id="14" creationId="{3E69A444-4975-486D-B42D-9898E6A100E8}"/>
          </ac:spMkLst>
        </pc:spChg>
        <pc:spChg chg="add mod">
          <ac:chgData name="آهات مكتومة" userId="35531ba1d56b027a" providerId="LiveId" clId="{D30F156A-67A1-4C8E-A075-7B56D72D1124}" dt="2021-02-16T08:45:53.372" v="1025" actId="571"/>
          <ac:spMkLst>
            <pc:docMk/>
            <pc:sldMk cId="232757367" sldId="1252"/>
            <ac:spMk id="15" creationId="{CECBF0F1-9644-431D-A3C2-A50A5C5DDCF4}"/>
          </ac:spMkLst>
        </pc:spChg>
        <pc:picChg chg="add del mod">
          <ac:chgData name="آهات مكتومة" userId="35531ba1d56b027a" providerId="LiveId" clId="{D30F156A-67A1-4C8E-A075-7B56D72D1124}" dt="2021-02-16T08:43:23.560" v="922" actId="478"/>
          <ac:picMkLst>
            <pc:docMk/>
            <pc:sldMk cId="232757367" sldId="1252"/>
            <ac:picMk id="1026" creationId="{CEBA2368-E97F-466C-B221-B9DAECFAAEE8}"/>
          </ac:picMkLst>
        </pc:picChg>
        <pc:picChg chg="add mod">
          <ac:chgData name="آهات مكتومة" userId="35531ba1d56b027a" providerId="LiveId" clId="{D30F156A-67A1-4C8E-A075-7B56D72D1124}" dt="2021-02-16T08:45:36.817" v="1023" actId="171"/>
          <ac:picMkLst>
            <pc:docMk/>
            <pc:sldMk cId="232757367" sldId="1252"/>
            <ac:picMk id="1028" creationId="{52043F3B-EC55-4AC7-8C82-C8EBD8AA29EA}"/>
          </ac:picMkLst>
        </pc:picChg>
      </pc:sldChg>
      <pc:sldChg chg="addSp delSp modSp add mod delAnim modAnim">
        <pc:chgData name="آهات مكتومة" userId="35531ba1d56b027a" providerId="LiveId" clId="{D30F156A-67A1-4C8E-A075-7B56D72D1124}" dt="2021-02-16T17:56:01.905" v="3897"/>
        <pc:sldMkLst>
          <pc:docMk/>
          <pc:sldMk cId="1819057624" sldId="1253"/>
        </pc:sldMkLst>
        <pc:spChg chg="add mod">
          <ac:chgData name="آهات مكتومة" userId="35531ba1d56b027a" providerId="LiveId" clId="{D30F156A-67A1-4C8E-A075-7B56D72D1124}" dt="2021-02-16T16:02:27.265" v="2884" actId="14100"/>
          <ac:spMkLst>
            <pc:docMk/>
            <pc:sldMk cId="1819057624" sldId="1253"/>
            <ac:spMk id="2" creationId="{9356F098-C2F3-4D3A-8E4F-CCF68893DB9D}"/>
          </ac:spMkLst>
        </pc:spChg>
        <pc:spChg chg="add mod">
          <ac:chgData name="آهات مكتومة" userId="35531ba1d56b027a" providerId="LiveId" clId="{D30F156A-67A1-4C8E-A075-7B56D72D1124}" dt="2021-02-16T15:26:09.021" v="2361"/>
          <ac:spMkLst>
            <pc:docMk/>
            <pc:sldMk cId="1819057624" sldId="1253"/>
            <ac:spMk id="6" creationId="{0A14D5F0-F286-48B0-8875-D5A2C3B8AFA9}"/>
          </ac:spMkLst>
        </pc:spChg>
        <pc:spChg chg="add del mod">
          <ac:chgData name="آهات مكتومة" userId="35531ba1d56b027a" providerId="LiveId" clId="{D30F156A-67A1-4C8E-A075-7B56D72D1124}" dt="2021-02-16T15:28:53.455" v="2370" actId="478"/>
          <ac:spMkLst>
            <pc:docMk/>
            <pc:sldMk cId="1819057624" sldId="1253"/>
            <ac:spMk id="7" creationId="{E833107A-111A-404E-AA97-0D6CCCF82D5E}"/>
          </ac:spMkLst>
        </pc:spChg>
        <pc:spChg chg="add mod">
          <ac:chgData name="آهات مكتومة" userId="35531ba1d56b027a" providerId="LiveId" clId="{D30F156A-67A1-4C8E-A075-7B56D72D1124}" dt="2021-02-16T15:29:29.361" v="2393" actId="1036"/>
          <ac:spMkLst>
            <pc:docMk/>
            <pc:sldMk cId="1819057624" sldId="1253"/>
            <ac:spMk id="8" creationId="{E266024C-8E90-4073-887E-E581623793EC}"/>
          </ac:spMkLst>
        </pc:spChg>
        <pc:spChg chg="add del mod">
          <ac:chgData name="آهات مكتومة" userId="35531ba1d56b027a" providerId="LiveId" clId="{D30F156A-67A1-4C8E-A075-7B56D72D1124}" dt="2021-02-16T15:28:59.620" v="2371" actId="478"/>
          <ac:spMkLst>
            <pc:docMk/>
            <pc:sldMk cId="1819057624" sldId="1253"/>
            <ac:spMk id="9" creationId="{F762846B-8760-44CF-9354-9A9AB5725C08}"/>
          </ac:spMkLst>
        </pc:spChg>
        <pc:spChg chg="add mod">
          <ac:chgData name="آهات مكتومة" userId="35531ba1d56b027a" providerId="LiveId" clId="{D30F156A-67A1-4C8E-A075-7B56D72D1124}" dt="2021-02-16T16:02:54.106" v="2893" actId="14100"/>
          <ac:spMkLst>
            <pc:docMk/>
            <pc:sldMk cId="1819057624" sldId="1253"/>
            <ac:spMk id="11" creationId="{73B922F0-0606-4704-ABEA-6074ED4D8E97}"/>
          </ac:spMkLst>
        </pc:spChg>
        <pc:spChg chg="add mod">
          <ac:chgData name="آهات مكتومة" userId="35531ba1d56b027a" providerId="LiveId" clId="{D30F156A-67A1-4C8E-A075-7B56D72D1124}" dt="2021-02-16T16:03:05.601" v="2900" actId="14100"/>
          <ac:spMkLst>
            <pc:docMk/>
            <pc:sldMk cId="1819057624" sldId="1253"/>
            <ac:spMk id="12" creationId="{2BD5BD59-0C14-4901-A1A8-06BA799BC774}"/>
          </ac:spMkLst>
        </pc:spChg>
        <pc:spChg chg="add mod">
          <ac:chgData name="آهات مكتومة" userId="35531ba1d56b027a" providerId="LiveId" clId="{D30F156A-67A1-4C8E-A075-7B56D72D1124}" dt="2021-02-16T16:03:28.302" v="2929" actId="14100"/>
          <ac:spMkLst>
            <pc:docMk/>
            <pc:sldMk cId="1819057624" sldId="1253"/>
            <ac:spMk id="13" creationId="{4C57C45D-77FC-40AB-92B9-EB1425A54774}"/>
          </ac:spMkLst>
        </pc:spChg>
        <pc:spChg chg="add del mod">
          <ac:chgData name="آهات مكتومة" userId="35531ba1d56b027a" providerId="LiveId" clId="{D30F156A-67A1-4C8E-A075-7B56D72D1124}" dt="2021-02-16T16:14:58.176" v="2954"/>
          <ac:spMkLst>
            <pc:docMk/>
            <pc:sldMk cId="1819057624" sldId="1253"/>
            <ac:spMk id="14" creationId="{A37C5BC3-3813-4FDA-9234-C428148E8F85}"/>
          </ac:spMkLst>
        </pc:spChg>
        <pc:picChg chg="add mod">
          <ac:chgData name="آهات مكتومة" userId="35531ba1d56b027a" providerId="LiveId" clId="{D30F156A-67A1-4C8E-A075-7B56D72D1124}" dt="2021-02-16T15:25:03.845" v="2357" actId="1440"/>
          <ac:picMkLst>
            <pc:docMk/>
            <pc:sldMk cId="1819057624" sldId="1253"/>
            <ac:picMk id="5" creationId="{F551A99A-9923-4D41-AA1B-1165CA084E60}"/>
          </ac:picMkLst>
        </pc:picChg>
        <pc:picChg chg="add mod">
          <ac:chgData name="آهات مكتومة" userId="35531ba1d56b027a" providerId="LiveId" clId="{D30F156A-67A1-4C8E-A075-7B56D72D1124}" dt="2021-02-16T17:55:23.556" v="3883" actId="1036"/>
          <ac:picMkLst>
            <pc:docMk/>
            <pc:sldMk cId="1819057624" sldId="1253"/>
            <ac:picMk id="17" creationId="{A9BA13A2-9DA4-4148-A43C-609F1A1375E9}"/>
          </ac:picMkLst>
        </pc:picChg>
        <pc:picChg chg="add mod">
          <ac:chgData name="آهات مكتومة" userId="35531ba1d56b027a" providerId="LiveId" clId="{D30F156A-67A1-4C8E-A075-7B56D72D1124}" dt="2021-02-16T17:55:36.583" v="3895" actId="1076"/>
          <ac:picMkLst>
            <pc:docMk/>
            <pc:sldMk cId="1819057624" sldId="1253"/>
            <ac:picMk id="2050" creationId="{804D1C25-FBCF-40FC-851A-F81EF05A19BE}"/>
          </ac:picMkLst>
        </pc:picChg>
        <pc:picChg chg="add mod">
          <ac:chgData name="آهات مكتومة" userId="35531ba1d56b027a" providerId="LiveId" clId="{D30F156A-67A1-4C8E-A075-7B56D72D1124}" dt="2021-02-16T17:55:02.341" v="3865" actId="1076"/>
          <ac:picMkLst>
            <pc:docMk/>
            <pc:sldMk cId="1819057624" sldId="1253"/>
            <ac:picMk id="2052" creationId="{9E4390CD-2706-494E-BF9A-32047CEC137C}"/>
          </ac:picMkLst>
        </pc:picChg>
      </pc:sldChg>
      <pc:sldChg chg="addSp modSp add mod modAnim">
        <pc:chgData name="آهات مكتومة" userId="35531ba1d56b027a" providerId="LiveId" clId="{D30F156A-67A1-4C8E-A075-7B56D72D1124}" dt="2021-02-16T15:39:06.220" v="2628" actId="1036"/>
        <pc:sldMkLst>
          <pc:docMk/>
          <pc:sldMk cId="3053673739" sldId="1254"/>
        </pc:sldMkLst>
        <pc:spChg chg="add mod">
          <ac:chgData name="آهات مكتومة" userId="35531ba1d56b027a" providerId="LiveId" clId="{D30F156A-67A1-4C8E-A075-7B56D72D1124}" dt="2021-02-16T15:39:06.220" v="2628" actId="1036"/>
          <ac:spMkLst>
            <pc:docMk/>
            <pc:sldMk cId="3053673739" sldId="1254"/>
            <ac:spMk id="9" creationId="{BC6FA433-514E-4F0D-9B2D-3DDA45EAF28E}"/>
          </ac:spMkLst>
        </pc:spChg>
        <pc:spChg chg="add mod">
          <ac:chgData name="آهات مكتومة" userId="35531ba1d56b027a" providerId="LiveId" clId="{D30F156A-67A1-4C8E-A075-7B56D72D1124}" dt="2021-02-16T15:39:06.220" v="2628" actId="1036"/>
          <ac:spMkLst>
            <pc:docMk/>
            <pc:sldMk cId="3053673739" sldId="1254"/>
            <ac:spMk id="10" creationId="{47DDC26A-8C2F-4262-9008-629ED49F3038}"/>
          </ac:spMkLst>
        </pc:spChg>
        <pc:spChg chg="add mod">
          <ac:chgData name="آهات مكتومة" userId="35531ba1d56b027a" providerId="LiveId" clId="{D30F156A-67A1-4C8E-A075-7B56D72D1124}" dt="2021-02-16T15:39:06.220" v="2628" actId="1036"/>
          <ac:spMkLst>
            <pc:docMk/>
            <pc:sldMk cId="3053673739" sldId="1254"/>
            <ac:spMk id="11" creationId="{0AC6F751-523C-46E6-B3E2-198EC1612A65}"/>
          </ac:spMkLst>
        </pc:spChg>
        <pc:spChg chg="add mod">
          <ac:chgData name="آهات مكتومة" userId="35531ba1d56b027a" providerId="LiveId" clId="{D30F156A-67A1-4C8E-A075-7B56D72D1124}" dt="2021-02-16T15:39:06.220" v="2628" actId="1036"/>
          <ac:spMkLst>
            <pc:docMk/>
            <pc:sldMk cId="3053673739" sldId="1254"/>
            <ac:spMk id="12" creationId="{0AF81A55-C33A-4589-A097-83D7AEEFE76A}"/>
          </ac:spMkLst>
        </pc:spChg>
        <pc:spChg chg="add mod">
          <ac:chgData name="آهات مكتومة" userId="35531ba1d56b027a" providerId="LiveId" clId="{D30F156A-67A1-4C8E-A075-7B56D72D1124}" dt="2021-02-16T09:16:08.081" v="1431" actId="14100"/>
          <ac:spMkLst>
            <pc:docMk/>
            <pc:sldMk cId="3053673739" sldId="1254"/>
            <ac:spMk id="13" creationId="{2118AED8-F2CC-4D94-B1B1-2754A516A2AE}"/>
          </ac:spMkLst>
        </pc:spChg>
        <pc:spChg chg="add mod">
          <ac:chgData name="آهات مكتومة" userId="35531ba1d56b027a" providerId="LiveId" clId="{D30F156A-67A1-4C8E-A075-7B56D72D1124}" dt="2021-02-16T09:16:51.080" v="1449" actId="20577"/>
          <ac:spMkLst>
            <pc:docMk/>
            <pc:sldMk cId="3053673739" sldId="1254"/>
            <ac:spMk id="14" creationId="{F650A4B6-045F-40FF-B7E4-C66FDE57AB26}"/>
          </ac:spMkLst>
        </pc:spChg>
        <pc:spChg chg="add mod">
          <ac:chgData name="آهات مكتومة" userId="35531ba1d56b027a" providerId="LiveId" clId="{D30F156A-67A1-4C8E-A075-7B56D72D1124}" dt="2021-02-16T15:39:06.220" v="2628" actId="1036"/>
          <ac:spMkLst>
            <pc:docMk/>
            <pc:sldMk cId="3053673739" sldId="1254"/>
            <ac:spMk id="15" creationId="{6F530AF9-D750-483F-A59E-FDDAAB00E221}"/>
          </ac:spMkLst>
        </pc:spChg>
        <pc:picChg chg="add mod modCrop">
          <ac:chgData name="آهات مكتومة" userId="35531ba1d56b027a" providerId="LiveId" clId="{D30F156A-67A1-4C8E-A075-7B56D72D1124}" dt="2021-02-16T14:35:04.233" v="2012" actId="1440"/>
          <ac:picMkLst>
            <pc:docMk/>
            <pc:sldMk cId="3053673739" sldId="1254"/>
            <ac:picMk id="5" creationId="{53631314-4831-4666-8DA0-0DDF7E158C53}"/>
          </ac:picMkLst>
        </pc:picChg>
        <pc:picChg chg="add mod">
          <ac:chgData name="آهات مكتومة" userId="35531ba1d56b027a" providerId="LiveId" clId="{D30F156A-67A1-4C8E-A075-7B56D72D1124}" dt="2021-02-16T09:08:45.690" v="1268"/>
          <ac:picMkLst>
            <pc:docMk/>
            <pc:sldMk cId="3053673739" sldId="1254"/>
            <ac:picMk id="7" creationId="{908C02A1-7F3D-4200-80B4-C4C6014728FA}"/>
          </ac:picMkLst>
        </pc:picChg>
        <pc:picChg chg="add mod">
          <ac:chgData name="آهات مكتومة" userId="35531ba1d56b027a" providerId="LiveId" clId="{D30F156A-67A1-4C8E-A075-7B56D72D1124}" dt="2021-02-16T09:09:11.007" v="1271"/>
          <ac:picMkLst>
            <pc:docMk/>
            <pc:sldMk cId="3053673739" sldId="1254"/>
            <ac:picMk id="8" creationId="{572C0859-0A90-4309-875E-CDD21133D63B}"/>
          </ac:picMkLst>
        </pc:picChg>
        <pc:cxnChg chg="add mod">
          <ac:chgData name="آهات مكتومة" userId="35531ba1d56b027a" providerId="LiveId" clId="{D30F156A-67A1-4C8E-A075-7B56D72D1124}" dt="2021-02-16T09:15:39.493" v="1427" actId="14861"/>
          <ac:cxnSpMkLst>
            <pc:docMk/>
            <pc:sldMk cId="3053673739" sldId="1254"/>
            <ac:cxnSpMk id="6" creationId="{D4FFB440-098B-4BF4-B848-A94B9E795533}"/>
          </ac:cxnSpMkLst>
        </pc:cxnChg>
      </pc:sldChg>
      <pc:sldChg chg="addSp modSp add mod modAnim">
        <pc:chgData name="آهات مكتومة" userId="35531ba1d56b027a" providerId="LiveId" clId="{D30F156A-67A1-4C8E-A075-7B56D72D1124}" dt="2021-02-16T14:52:11.322" v="2324" actId="1036"/>
        <pc:sldMkLst>
          <pc:docMk/>
          <pc:sldMk cId="477582666" sldId="1255"/>
        </pc:sldMkLst>
        <pc:spChg chg="add mod">
          <ac:chgData name="آهات مكتومة" userId="35531ba1d56b027a" providerId="LiveId" clId="{D30F156A-67A1-4C8E-A075-7B56D72D1124}" dt="2021-02-16T14:52:11.322" v="2324" actId="1036"/>
          <ac:spMkLst>
            <pc:docMk/>
            <pc:sldMk cId="477582666" sldId="1255"/>
            <ac:spMk id="5" creationId="{1FEB1438-C507-414F-A991-2F3FDBE2B431}"/>
          </ac:spMkLst>
        </pc:spChg>
        <pc:spChg chg="add mod">
          <ac:chgData name="آهات مكتومة" userId="35531ba1d56b027a" providerId="LiveId" clId="{D30F156A-67A1-4C8E-A075-7B56D72D1124}" dt="2021-02-16T14:52:11.322" v="2324" actId="1036"/>
          <ac:spMkLst>
            <pc:docMk/>
            <pc:sldMk cId="477582666" sldId="1255"/>
            <ac:spMk id="7" creationId="{30434A3D-7EA4-48A9-A868-1721B5172057}"/>
          </ac:spMkLst>
        </pc:spChg>
        <pc:spChg chg="add mod">
          <ac:chgData name="آهات مكتومة" userId="35531ba1d56b027a" providerId="LiveId" clId="{D30F156A-67A1-4C8E-A075-7B56D72D1124}" dt="2021-02-16T14:52:11.322" v="2324" actId="1036"/>
          <ac:spMkLst>
            <pc:docMk/>
            <pc:sldMk cId="477582666" sldId="1255"/>
            <ac:spMk id="8" creationId="{B18ED9F3-B0E7-42CD-99F1-EF35DBA8FD83}"/>
          </ac:spMkLst>
        </pc:spChg>
        <pc:spChg chg="add mod">
          <ac:chgData name="آهات مكتومة" userId="35531ba1d56b027a" providerId="LiveId" clId="{D30F156A-67A1-4C8E-A075-7B56D72D1124}" dt="2021-02-16T14:52:11.322" v="2324" actId="1036"/>
          <ac:spMkLst>
            <pc:docMk/>
            <pc:sldMk cId="477582666" sldId="1255"/>
            <ac:spMk id="9" creationId="{60092FA6-84DD-4A30-84C5-B1E2BF241EC2}"/>
          </ac:spMkLst>
        </pc:spChg>
        <pc:spChg chg="add mod">
          <ac:chgData name="آهات مكتومة" userId="35531ba1d56b027a" providerId="LiveId" clId="{D30F156A-67A1-4C8E-A075-7B56D72D1124}" dt="2021-02-16T14:52:11.322" v="2324" actId="1036"/>
          <ac:spMkLst>
            <pc:docMk/>
            <pc:sldMk cId="477582666" sldId="1255"/>
            <ac:spMk id="10" creationId="{A76AAA69-0811-4C2A-B012-918D857E84D8}"/>
          </ac:spMkLst>
        </pc:spChg>
        <pc:picChg chg="add mod">
          <ac:chgData name="آهات مكتومة" userId="35531ba1d56b027a" providerId="LiveId" clId="{D30F156A-67A1-4C8E-A075-7B56D72D1124}" dt="2021-02-16T14:52:11.322" v="2324" actId="1036"/>
          <ac:picMkLst>
            <pc:docMk/>
            <pc:sldMk cId="477582666" sldId="1255"/>
            <ac:picMk id="6" creationId="{54DA3E3D-E072-42E0-91DD-2BDC0C531BA2}"/>
          </ac:picMkLst>
        </pc:picChg>
      </pc:sldChg>
      <pc:sldChg chg="addSp delSp modSp add mod delAnim modAnim">
        <pc:chgData name="آهات مكتومة" userId="35531ba1d56b027a" providerId="LiveId" clId="{D30F156A-67A1-4C8E-A075-7B56D72D1124}" dt="2021-02-16T14:35:00.695" v="2011" actId="1440"/>
        <pc:sldMkLst>
          <pc:docMk/>
          <pc:sldMk cId="272113256" sldId="1256"/>
        </pc:sldMkLst>
        <pc:spChg chg="mod">
          <ac:chgData name="آهات مكتومة" userId="35531ba1d56b027a" providerId="LiveId" clId="{D30F156A-67A1-4C8E-A075-7B56D72D1124}" dt="2021-02-16T09:32:05.802" v="1633" actId="20577"/>
          <ac:spMkLst>
            <pc:docMk/>
            <pc:sldMk cId="272113256" sldId="1256"/>
            <ac:spMk id="9" creationId="{BC6FA433-514E-4F0D-9B2D-3DDA45EAF28E}"/>
          </ac:spMkLst>
        </pc:spChg>
        <pc:spChg chg="mod">
          <ac:chgData name="آهات مكتومة" userId="35531ba1d56b027a" providerId="LiveId" clId="{D30F156A-67A1-4C8E-A075-7B56D72D1124}" dt="2021-02-16T09:24:12.108" v="1524" actId="20577"/>
          <ac:spMkLst>
            <pc:docMk/>
            <pc:sldMk cId="272113256" sldId="1256"/>
            <ac:spMk id="10" creationId="{47DDC26A-8C2F-4262-9008-629ED49F3038}"/>
          </ac:spMkLst>
        </pc:spChg>
        <pc:spChg chg="mod">
          <ac:chgData name="آهات مكتومة" userId="35531ba1d56b027a" providerId="LiveId" clId="{D30F156A-67A1-4C8E-A075-7B56D72D1124}" dt="2021-02-16T09:25:25.616" v="1568" actId="1036"/>
          <ac:spMkLst>
            <pc:docMk/>
            <pc:sldMk cId="272113256" sldId="1256"/>
            <ac:spMk id="11" creationId="{0AC6F751-523C-46E6-B3E2-198EC1612A65}"/>
          </ac:spMkLst>
        </pc:spChg>
        <pc:spChg chg="del mod">
          <ac:chgData name="آهات مكتومة" userId="35531ba1d56b027a" providerId="LiveId" clId="{D30F156A-67A1-4C8E-A075-7B56D72D1124}" dt="2021-02-16T09:25:20.257" v="1548" actId="478"/>
          <ac:spMkLst>
            <pc:docMk/>
            <pc:sldMk cId="272113256" sldId="1256"/>
            <ac:spMk id="12" creationId="{0AF81A55-C33A-4589-A097-83D7AEEFE76A}"/>
          </ac:spMkLst>
        </pc:spChg>
        <pc:spChg chg="del">
          <ac:chgData name="آهات مكتومة" userId="35531ba1d56b027a" providerId="LiveId" clId="{D30F156A-67A1-4C8E-A075-7B56D72D1124}" dt="2021-02-16T09:26:27.857" v="1572" actId="478"/>
          <ac:spMkLst>
            <pc:docMk/>
            <pc:sldMk cId="272113256" sldId="1256"/>
            <ac:spMk id="13" creationId="{2118AED8-F2CC-4D94-B1B1-2754A516A2AE}"/>
          </ac:spMkLst>
        </pc:spChg>
        <pc:spChg chg="add mod">
          <ac:chgData name="آهات مكتومة" userId="35531ba1d56b027a" providerId="LiveId" clId="{D30F156A-67A1-4C8E-A075-7B56D72D1124}" dt="2021-02-16T14:34:18.430" v="2007" actId="20577"/>
          <ac:spMkLst>
            <pc:docMk/>
            <pc:sldMk cId="272113256" sldId="1256"/>
            <ac:spMk id="13" creationId="{4CF80D9D-F395-4DA8-B152-E9141AA78BBA}"/>
          </ac:spMkLst>
        </pc:spChg>
        <pc:spChg chg="del">
          <ac:chgData name="آهات مكتومة" userId="35531ba1d56b027a" providerId="LiveId" clId="{D30F156A-67A1-4C8E-A075-7B56D72D1124}" dt="2021-02-16T09:26:07.584" v="1571" actId="478"/>
          <ac:spMkLst>
            <pc:docMk/>
            <pc:sldMk cId="272113256" sldId="1256"/>
            <ac:spMk id="14" creationId="{F650A4B6-045F-40FF-B7E4-C66FDE57AB26}"/>
          </ac:spMkLst>
        </pc:spChg>
        <pc:picChg chg="del">
          <ac:chgData name="آهات مكتومة" userId="35531ba1d56b027a" providerId="LiveId" clId="{D30F156A-67A1-4C8E-A075-7B56D72D1124}" dt="2021-02-16T09:20:06.653" v="1452" actId="478"/>
          <ac:picMkLst>
            <pc:docMk/>
            <pc:sldMk cId="272113256" sldId="1256"/>
            <ac:picMk id="5" creationId="{53631314-4831-4666-8DA0-0DDF7E158C53}"/>
          </ac:picMkLst>
        </pc:picChg>
        <pc:picChg chg="del">
          <ac:chgData name="آهات مكتومة" userId="35531ba1d56b027a" providerId="LiveId" clId="{D30F156A-67A1-4C8E-A075-7B56D72D1124}" dt="2021-02-16T09:20:04.206" v="1451" actId="478"/>
          <ac:picMkLst>
            <pc:docMk/>
            <pc:sldMk cId="272113256" sldId="1256"/>
            <ac:picMk id="7" creationId="{908C02A1-7F3D-4200-80B4-C4C6014728FA}"/>
          </ac:picMkLst>
        </pc:picChg>
        <pc:picChg chg="add mod ord">
          <ac:chgData name="آهات مكتومة" userId="35531ba1d56b027a" providerId="LiveId" clId="{D30F156A-67A1-4C8E-A075-7B56D72D1124}" dt="2021-02-16T14:35:00.695" v="2011" actId="1440"/>
          <ac:picMkLst>
            <pc:docMk/>
            <pc:sldMk cId="272113256" sldId="1256"/>
            <ac:picMk id="15" creationId="{18E01187-C6CA-4D0A-ABFB-C25E3DD23EBB}"/>
          </ac:picMkLst>
        </pc:picChg>
        <pc:picChg chg="add mod">
          <ac:chgData name="آهات مكتومة" userId="35531ba1d56b027a" providerId="LiveId" clId="{D30F156A-67A1-4C8E-A075-7B56D72D1124}" dt="2021-02-16T09:21:18.198" v="1464"/>
          <ac:picMkLst>
            <pc:docMk/>
            <pc:sldMk cId="272113256" sldId="1256"/>
            <ac:picMk id="16" creationId="{72CED5D5-12B8-470E-85E2-02090B332E70}"/>
          </ac:picMkLst>
        </pc:picChg>
        <pc:cxnChg chg="mod">
          <ac:chgData name="آهات مكتومة" userId="35531ba1d56b027a" providerId="LiveId" clId="{D30F156A-67A1-4C8E-A075-7B56D72D1124}" dt="2021-02-16T09:25:01.437" v="1537" actId="14100"/>
          <ac:cxnSpMkLst>
            <pc:docMk/>
            <pc:sldMk cId="272113256" sldId="1256"/>
            <ac:cxnSpMk id="6" creationId="{D4FFB440-098B-4BF4-B848-A94B9E795533}"/>
          </ac:cxnSpMkLst>
        </pc:cxnChg>
        <pc:cxnChg chg="add mod">
          <ac:chgData name="آهات مكتومة" userId="35531ba1d56b027a" providerId="LiveId" clId="{D30F156A-67A1-4C8E-A075-7B56D72D1124}" dt="2021-02-16T09:22:38.727" v="1498" actId="14100"/>
          <ac:cxnSpMkLst>
            <pc:docMk/>
            <pc:sldMk cId="272113256" sldId="1256"/>
            <ac:cxnSpMk id="17" creationId="{08331A37-FB4F-4CB8-B1B9-FBA684503360}"/>
          </ac:cxnSpMkLst>
        </pc:cxnChg>
      </pc:sldChg>
      <pc:sldChg chg="addSp delSp modSp add mod addAnim delAnim modAnim">
        <pc:chgData name="آهات مكتومة" userId="35531ba1d56b027a" providerId="LiveId" clId="{D30F156A-67A1-4C8E-A075-7B56D72D1124}" dt="2021-02-16T15:38:36.441" v="2609" actId="1035"/>
        <pc:sldMkLst>
          <pc:docMk/>
          <pc:sldMk cId="784121502" sldId="1257"/>
        </pc:sldMkLst>
        <pc:spChg chg="mod">
          <ac:chgData name="آهات مكتومة" userId="35531ba1d56b027a" providerId="LiveId" clId="{D30F156A-67A1-4C8E-A075-7B56D72D1124}" dt="2021-02-16T15:38:36.441" v="2609" actId="1035"/>
          <ac:spMkLst>
            <pc:docMk/>
            <pc:sldMk cId="784121502" sldId="1257"/>
            <ac:spMk id="9" creationId="{BC6FA433-514E-4F0D-9B2D-3DDA45EAF28E}"/>
          </ac:spMkLst>
        </pc:spChg>
        <pc:spChg chg="mod">
          <ac:chgData name="آهات مكتومة" userId="35531ba1d56b027a" providerId="LiveId" clId="{D30F156A-67A1-4C8E-A075-7B56D72D1124}" dt="2021-02-16T15:38:36.441" v="2609" actId="1035"/>
          <ac:spMkLst>
            <pc:docMk/>
            <pc:sldMk cId="784121502" sldId="1257"/>
            <ac:spMk id="10" creationId="{47DDC26A-8C2F-4262-9008-629ED49F3038}"/>
          </ac:spMkLst>
        </pc:spChg>
        <pc:spChg chg="mod">
          <ac:chgData name="آهات مكتومة" userId="35531ba1d56b027a" providerId="LiveId" clId="{D30F156A-67A1-4C8E-A075-7B56D72D1124}" dt="2021-02-16T15:38:36.441" v="2609" actId="1035"/>
          <ac:spMkLst>
            <pc:docMk/>
            <pc:sldMk cId="784121502" sldId="1257"/>
            <ac:spMk id="11" creationId="{0AC6F751-523C-46E6-B3E2-198EC1612A65}"/>
          </ac:spMkLst>
        </pc:spChg>
        <pc:spChg chg="del">
          <ac:chgData name="آهات مكتومة" userId="35531ba1d56b027a" providerId="LiveId" clId="{D30F156A-67A1-4C8E-A075-7B56D72D1124}" dt="2021-02-16T09:36:48.269" v="1755" actId="478"/>
          <ac:spMkLst>
            <pc:docMk/>
            <pc:sldMk cId="784121502" sldId="1257"/>
            <ac:spMk id="12" creationId="{0AF81A55-C33A-4589-A097-83D7AEEFE76A}"/>
          </ac:spMkLst>
        </pc:spChg>
        <pc:spChg chg="mod">
          <ac:chgData name="آهات مكتومة" userId="35531ba1d56b027a" providerId="LiveId" clId="{D30F156A-67A1-4C8E-A075-7B56D72D1124}" dt="2021-02-16T15:31:35.117" v="2412" actId="207"/>
          <ac:spMkLst>
            <pc:docMk/>
            <pc:sldMk cId="784121502" sldId="1257"/>
            <ac:spMk id="13" creationId="{2118AED8-F2CC-4D94-B1B1-2754A516A2AE}"/>
          </ac:spMkLst>
        </pc:spChg>
        <pc:spChg chg="mod">
          <ac:chgData name="آهات مكتومة" userId="35531ba1d56b027a" providerId="LiveId" clId="{D30F156A-67A1-4C8E-A075-7B56D72D1124}" dt="2021-02-16T15:33:40.338" v="2479" actId="20577"/>
          <ac:spMkLst>
            <pc:docMk/>
            <pc:sldMk cId="784121502" sldId="1257"/>
            <ac:spMk id="14" creationId="{F650A4B6-045F-40FF-B7E4-C66FDE57AB26}"/>
          </ac:spMkLst>
        </pc:spChg>
        <pc:spChg chg="add mod">
          <ac:chgData name="آهات مكتومة" userId="35531ba1d56b027a" providerId="LiveId" clId="{D30F156A-67A1-4C8E-A075-7B56D72D1124}" dt="2021-02-16T15:31:17.343" v="2411" actId="1036"/>
          <ac:spMkLst>
            <pc:docMk/>
            <pc:sldMk cId="784121502" sldId="1257"/>
            <ac:spMk id="18" creationId="{4945264F-F652-4E50-ABB8-4DDBFDBC356C}"/>
          </ac:spMkLst>
        </pc:spChg>
        <pc:spChg chg="add mod">
          <ac:chgData name="آهات مكتومة" userId="35531ba1d56b027a" providerId="LiveId" clId="{D30F156A-67A1-4C8E-A075-7B56D72D1124}" dt="2021-02-16T15:38:36.441" v="2609" actId="1035"/>
          <ac:spMkLst>
            <pc:docMk/>
            <pc:sldMk cId="784121502" sldId="1257"/>
            <ac:spMk id="19" creationId="{E978397A-52E0-4C86-BA48-0B7E8E12AA6A}"/>
          </ac:spMkLst>
        </pc:spChg>
        <pc:spChg chg="add mod">
          <ac:chgData name="آهات مكتومة" userId="35531ba1d56b027a" providerId="LiveId" clId="{D30F156A-67A1-4C8E-A075-7B56D72D1124}" dt="2021-02-16T15:38:36.441" v="2609" actId="1035"/>
          <ac:spMkLst>
            <pc:docMk/>
            <pc:sldMk cId="784121502" sldId="1257"/>
            <ac:spMk id="21" creationId="{8ADCF049-66E8-4F0C-939B-D1EDE6AFAB7C}"/>
          </ac:spMkLst>
        </pc:spChg>
        <pc:spChg chg="add mod">
          <ac:chgData name="آهات مكتومة" userId="35531ba1d56b027a" providerId="LiveId" clId="{D30F156A-67A1-4C8E-A075-7B56D72D1124}" dt="2021-02-16T15:35:50.824" v="2521" actId="208"/>
          <ac:spMkLst>
            <pc:docMk/>
            <pc:sldMk cId="784121502" sldId="1257"/>
            <ac:spMk id="22" creationId="{FF708498-EF59-4D05-A8B5-FF9FB9AF93BB}"/>
          </ac:spMkLst>
        </pc:spChg>
        <pc:picChg chg="del">
          <ac:chgData name="آهات مكتومة" userId="35531ba1d56b027a" providerId="LiveId" clId="{D30F156A-67A1-4C8E-A075-7B56D72D1124}" dt="2021-02-16T09:27:14.693" v="1575" actId="478"/>
          <ac:picMkLst>
            <pc:docMk/>
            <pc:sldMk cId="784121502" sldId="1257"/>
            <ac:picMk id="5" creationId="{53631314-4831-4666-8DA0-0DDF7E158C53}"/>
          </ac:picMkLst>
        </pc:picChg>
        <pc:picChg chg="del">
          <ac:chgData name="آهات مكتومة" userId="35531ba1d56b027a" providerId="LiveId" clId="{D30F156A-67A1-4C8E-A075-7B56D72D1124}" dt="2021-02-16T09:26:44.493" v="1574" actId="478"/>
          <ac:picMkLst>
            <pc:docMk/>
            <pc:sldMk cId="784121502" sldId="1257"/>
            <ac:picMk id="7" creationId="{908C02A1-7F3D-4200-80B4-C4C6014728FA}"/>
          </ac:picMkLst>
        </pc:picChg>
        <pc:picChg chg="add del mod">
          <ac:chgData name="آهات مكتومة" userId="35531ba1d56b027a" providerId="LiveId" clId="{D30F156A-67A1-4C8E-A075-7B56D72D1124}" dt="2021-02-16T09:28:33.547" v="1595" actId="478"/>
          <ac:picMkLst>
            <pc:docMk/>
            <pc:sldMk cId="784121502" sldId="1257"/>
            <ac:picMk id="15" creationId="{8E280381-05FA-483D-A177-25F87DBCB224}"/>
          </ac:picMkLst>
        </pc:picChg>
        <pc:picChg chg="add mod ord modCrop">
          <ac:chgData name="آهات مكتومة" userId="35531ba1d56b027a" providerId="LiveId" clId="{D30F156A-67A1-4C8E-A075-7B56D72D1124}" dt="2021-02-16T14:35:32.549" v="2020" actId="14100"/>
          <ac:picMkLst>
            <pc:docMk/>
            <pc:sldMk cId="784121502" sldId="1257"/>
            <ac:picMk id="16" creationId="{C937D22C-FD28-423C-B5E7-A57AC3F32FEB}"/>
          </ac:picMkLst>
        </pc:picChg>
        <pc:picChg chg="add mod">
          <ac:chgData name="آهات مكتومة" userId="35531ba1d56b027a" providerId="LiveId" clId="{D30F156A-67A1-4C8E-A075-7B56D72D1124}" dt="2021-02-16T09:29:27.861" v="1599"/>
          <ac:picMkLst>
            <pc:docMk/>
            <pc:sldMk cId="784121502" sldId="1257"/>
            <ac:picMk id="17" creationId="{A16EE538-C85B-40F2-8907-68A6CAB667AC}"/>
          </ac:picMkLst>
        </pc:picChg>
        <pc:cxnChg chg="mod">
          <ac:chgData name="آهات مكتومة" userId="35531ba1d56b027a" providerId="LiveId" clId="{D30F156A-67A1-4C8E-A075-7B56D72D1124}" dt="2021-02-16T14:35:57.942" v="2042" actId="1036"/>
          <ac:cxnSpMkLst>
            <pc:docMk/>
            <pc:sldMk cId="784121502" sldId="1257"/>
            <ac:cxnSpMk id="6" creationId="{D4FFB440-098B-4BF4-B848-A94B9E795533}"/>
          </ac:cxnSpMkLst>
        </pc:cxnChg>
        <pc:cxnChg chg="add mod">
          <ac:chgData name="آهات مكتومة" userId="35531ba1d56b027a" providerId="LiveId" clId="{D30F156A-67A1-4C8E-A075-7B56D72D1124}" dt="2021-02-16T14:35:54.482" v="2039" actId="1036"/>
          <ac:cxnSpMkLst>
            <pc:docMk/>
            <pc:sldMk cId="784121502" sldId="1257"/>
            <ac:cxnSpMk id="20" creationId="{52351AFB-F781-4918-AE23-4F7384549CD9}"/>
          </ac:cxnSpMkLst>
        </pc:cxnChg>
      </pc:sldChg>
      <pc:sldChg chg="addSp delSp modSp add mod delAnim modAnim">
        <pc:chgData name="آهات مكتومة" userId="35531ba1d56b027a" providerId="LiveId" clId="{D30F156A-67A1-4C8E-A075-7B56D72D1124}" dt="2021-02-16T17:18:07.256" v="3476"/>
        <pc:sldMkLst>
          <pc:docMk/>
          <pc:sldMk cId="1021856441" sldId="1258"/>
        </pc:sldMkLst>
        <pc:spChg chg="mod">
          <ac:chgData name="آهات مكتومة" userId="35531ba1d56b027a" providerId="LiveId" clId="{D30F156A-67A1-4C8E-A075-7B56D72D1124}" dt="2021-02-16T15:37:24.861" v="2563" actId="1035"/>
          <ac:spMkLst>
            <pc:docMk/>
            <pc:sldMk cId="1021856441" sldId="1258"/>
            <ac:spMk id="9" creationId="{BC6FA433-514E-4F0D-9B2D-3DDA45EAF28E}"/>
          </ac:spMkLst>
        </pc:spChg>
        <pc:spChg chg="mod">
          <ac:chgData name="آهات مكتومة" userId="35531ba1d56b027a" providerId="LiveId" clId="{D30F156A-67A1-4C8E-A075-7B56D72D1124}" dt="2021-02-16T15:37:24.861" v="2563" actId="1035"/>
          <ac:spMkLst>
            <pc:docMk/>
            <pc:sldMk cId="1021856441" sldId="1258"/>
            <ac:spMk id="10" creationId="{47DDC26A-8C2F-4262-9008-629ED49F3038}"/>
          </ac:spMkLst>
        </pc:spChg>
        <pc:spChg chg="mod">
          <ac:chgData name="آهات مكتومة" userId="35531ba1d56b027a" providerId="LiveId" clId="{D30F156A-67A1-4C8E-A075-7B56D72D1124}" dt="2021-02-16T15:37:24.861" v="2563" actId="1035"/>
          <ac:spMkLst>
            <pc:docMk/>
            <pc:sldMk cId="1021856441" sldId="1258"/>
            <ac:spMk id="11" creationId="{0AC6F751-523C-46E6-B3E2-198EC1612A65}"/>
          </ac:spMkLst>
        </pc:spChg>
        <pc:spChg chg="mod">
          <ac:chgData name="آهات مكتومة" userId="35531ba1d56b027a" providerId="LiveId" clId="{D30F156A-67A1-4C8E-A075-7B56D72D1124}" dt="2021-02-16T15:35:58.013" v="2522" actId="207"/>
          <ac:spMkLst>
            <pc:docMk/>
            <pc:sldMk cId="1021856441" sldId="1258"/>
            <ac:spMk id="13" creationId="{2118AED8-F2CC-4D94-B1B1-2754A516A2AE}"/>
          </ac:spMkLst>
        </pc:spChg>
        <pc:spChg chg="mod">
          <ac:chgData name="آهات مكتومة" userId="35531ba1d56b027a" providerId="LiveId" clId="{D30F156A-67A1-4C8E-A075-7B56D72D1124}" dt="2021-02-16T17:18:07.256" v="3476"/>
          <ac:spMkLst>
            <pc:docMk/>
            <pc:sldMk cId="1021856441" sldId="1258"/>
            <ac:spMk id="14" creationId="{F650A4B6-045F-40FF-B7E4-C66FDE57AB26}"/>
          </ac:spMkLst>
        </pc:spChg>
        <pc:spChg chg="mod">
          <ac:chgData name="آهات مكتومة" userId="35531ba1d56b027a" providerId="LiveId" clId="{D30F156A-67A1-4C8E-A075-7B56D72D1124}" dt="2021-02-16T15:37:24.861" v="2563" actId="1035"/>
          <ac:spMkLst>
            <pc:docMk/>
            <pc:sldMk cId="1021856441" sldId="1258"/>
            <ac:spMk id="19" creationId="{E978397A-52E0-4C86-BA48-0B7E8E12AA6A}"/>
          </ac:spMkLst>
        </pc:spChg>
        <pc:spChg chg="mod">
          <ac:chgData name="آهات مكتومة" userId="35531ba1d56b027a" providerId="LiveId" clId="{D30F156A-67A1-4C8E-A075-7B56D72D1124}" dt="2021-02-16T15:37:24.861" v="2563" actId="1035"/>
          <ac:spMkLst>
            <pc:docMk/>
            <pc:sldMk cId="1021856441" sldId="1258"/>
            <ac:spMk id="21" creationId="{8ADCF049-66E8-4F0C-939B-D1EDE6AFAB7C}"/>
          </ac:spMkLst>
        </pc:spChg>
        <pc:spChg chg="add mod">
          <ac:chgData name="آهات مكتومة" userId="35531ba1d56b027a" providerId="LiveId" clId="{D30F156A-67A1-4C8E-A075-7B56D72D1124}" dt="2021-02-16T15:35:04.982" v="2494" actId="14100"/>
          <ac:spMkLst>
            <pc:docMk/>
            <pc:sldMk cId="1021856441" sldId="1258"/>
            <ac:spMk id="23" creationId="{B4EBF40D-7518-4140-AFC2-0008CBA6ADC1}"/>
          </ac:spMkLst>
        </pc:spChg>
        <pc:spChg chg="add mod">
          <ac:chgData name="آهات مكتومة" userId="35531ba1d56b027a" providerId="LiveId" clId="{D30F156A-67A1-4C8E-A075-7B56D72D1124}" dt="2021-02-16T15:37:36.700" v="2591" actId="1036"/>
          <ac:spMkLst>
            <pc:docMk/>
            <pc:sldMk cId="1021856441" sldId="1258"/>
            <ac:spMk id="24" creationId="{A338D5AB-4A46-4E37-A5D5-06CE086DD780}"/>
          </ac:spMkLst>
        </pc:spChg>
        <pc:picChg chg="del">
          <ac:chgData name="آهات مكتومة" userId="35531ba1d56b027a" providerId="LiveId" clId="{D30F156A-67A1-4C8E-A075-7B56D72D1124}" dt="2021-02-16T14:36:07.810" v="2045" actId="478"/>
          <ac:picMkLst>
            <pc:docMk/>
            <pc:sldMk cId="1021856441" sldId="1258"/>
            <ac:picMk id="16" creationId="{C937D22C-FD28-423C-B5E7-A57AC3F32FEB}"/>
          </ac:picMkLst>
        </pc:picChg>
        <pc:picChg chg="del">
          <ac:chgData name="آهات مكتومة" userId="35531ba1d56b027a" providerId="LiveId" clId="{D30F156A-67A1-4C8E-A075-7B56D72D1124}" dt="2021-02-16T14:36:05.735" v="2044" actId="478"/>
          <ac:picMkLst>
            <pc:docMk/>
            <pc:sldMk cId="1021856441" sldId="1258"/>
            <ac:picMk id="17" creationId="{A16EE538-C85B-40F2-8907-68A6CAB667AC}"/>
          </ac:picMkLst>
        </pc:picChg>
        <pc:picChg chg="add mod">
          <ac:chgData name="آهات مكتومة" userId="35531ba1d56b027a" providerId="LiveId" clId="{D30F156A-67A1-4C8E-A075-7B56D72D1124}" dt="2021-02-16T14:37:10.792" v="2056"/>
          <ac:picMkLst>
            <pc:docMk/>
            <pc:sldMk cId="1021856441" sldId="1258"/>
            <ac:picMk id="18" creationId="{E83AF231-C67A-47FA-AFF6-A55810FED8CA}"/>
          </ac:picMkLst>
        </pc:picChg>
        <pc:picChg chg="add mod ord">
          <ac:chgData name="آهات مكتومة" userId="35531ba1d56b027a" providerId="LiveId" clId="{D30F156A-67A1-4C8E-A075-7B56D72D1124}" dt="2021-02-16T14:39:24.223" v="2131" actId="171"/>
          <ac:picMkLst>
            <pc:docMk/>
            <pc:sldMk cId="1021856441" sldId="1258"/>
            <ac:picMk id="22" creationId="{A5D1E571-D2EC-4EA4-A98D-C60A674BBF9C}"/>
          </ac:picMkLst>
        </pc:picChg>
        <pc:cxnChg chg="mod">
          <ac:chgData name="آهات مكتومة" userId="35531ba1d56b027a" providerId="LiveId" clId="{D30F156A-67A1-4C8E-A075-7B56D72D1124}" dt="2021-02-16T14:40:34.998" v="2145" actId="1036"/>
          <ac:cxnSpMkLst>
            <pc:docMk/>
            <pc:sldMk cId="1021856441" sldId="1258"/>
            <ac:cxnSpMk id="6" creationId="{D4FFB440-098B-4BF4-B848-A94B9E795533}"/>
          </ac:cxnSpMkLst>
        </pc:cxnChg>
        <pc:cxnChg chg="mod">
          <ac:chgData name="آهات مكتومة" userId="35531ba1d56b027a" providerId="LiveId" clId="{D30F156A-67A1-4C8E-A075-7B56D72D1124}" dt="2021-02-16T14:40:32.394" v="2144" actId="1038"/>
          <ac:cxnSpMkLst>
            <pc:docMk/>
            <pc:sldMk cId="1021856441" sldId="1258"/>
            <ac:cxnSpMk id="20" creationId="{52351AFB-F781-4918-AE23-4F7384549CD9}"/>
          </ac:cxnSpMkLst>
        </pc:cxnChg>
      </pc:sldChg>
      <pc:sldChg chg="addSp modSp add mod modAnim">
        <pc:chgData name="آهات مكتومة" userId="35531ba1d56b027a" providerId="LiveId" clId="{D30F156A-67A1-4C8E-A075-7B56D72D1124}" dt="2021-02-16T16:37:26.438" v="3426"/>
        <pc:sldMkLst>
          <pc:docMk/>
          <pc:sldMk cId="404174623" sldId="1259"/>
        </pc:sldMkLst>
        <pc:spChg chg="add mod">
          <ac:chgData name="آهات مكتومة" userId="35531ba1d56b027a" providerId="LiveId" clId="{D30F156A-67A1-4C8E-A075-7B56D72D1124}" dt="2021-02-16T16:28:23.568" v="3320"/>
          <ac:spMkLst>
            <pc:docMk/>
            <pc:sldMk cId="404174623" sldId="1259"/>
            <ac:spMk id="7" creationId="{CE16D18B-A758-451C-85D2-980464AF11E4}"/>
          </ac:spMkLst>
        </pc:spChg>
        <pc:picChg chg="add mod modCrop">
          <ac:chgData name="آهات مكتومة" userId="35531ba1d56b027a" providerId="LiveId" clId="{D30F156A-67A1-4C8E-A075-7B56D72D1124}" dt="2021-02-16T16:27:56.482" v="3317" actId="1440"/>
          <ac:picMkLst>
            <pc:docMk/>
            <pc:sldMk cId="404174623" sldId="1259"/>
            <ac:picMk id="3" creationId="{B2A76102-95DC-48C8-968A-491D88660170}"/>
          </ac:picMkLst>
        </pc:picChg>
        <pc:picChg chg="add mod">
          <ac:chgData name="آهات مكتومة" userId="35531ba1d56b027a" providerId="LiveId" clId="{D30F156A-67A1-4C8E-A075-7B56D72D1124}" dt="2021-02-16T16:28:23.568" v="3320"/>
          <ac:picMkLst>
            <pc:docMk/>
            <pc:sldMk cId="404174623" sldId="1259"/>
            <ac:picMk id="11" creationId="{82084807-FB1B-4DB9-AC2B-90DECED9F96E}"/>
          </ac:picMkLst>
        </pc:picChg>
        <pc:picChg chg="add mod">
          <ac:chgData name="آهات مكتومة" userId="35531ba1d56b027a" providerId="LiveId" clId="{D30F156A-67A1-4C8E-A075-7B56D72D1124}" dt="2021-02-16T16:33:36.185" v="3402"/>
          <ac:picMkLst>
            <pc:docMk/>
            <pc:sldMk cId="404174623" sldId="1259"/>
            <ac:picMk id="14" creationId="{C791734D-7D48-4252-8D02-3D7F3FA899B3}"/>
          </ac:picMkLst>
        </pc:picChg>
        <pc:cxnChg chg="add mod">
          <ac:chgData name="آهات مكتومة" userId="35531ba1d56b027a" providerId="LiveId" clId="{D30F156A-67A1-4C8E-A075-7B56D72D1124}" dt="2021-02-16T16:28:36.657" v="3335" actId="14100"/>
          <ac:cxnSpMkLst>
            <pc:docMk/>
            <pc:sldMk cId="404174623" sldId="1259"/>
            <ac:cxnSpMk id="8" creationId="{02B125EC-5440-4490-821B-E8803FA323D7}"/>
          </ac:cxnSpMkLst>
        </pc:cxnChg>
        <pc:cxnChg chg="add mod">
          <ac:chgData name="آهات مكتومة" userId="35531ba1d56b027a" providerId="LiveId" clId="{D30F156A-67A1-4C8E-A075-7B56D72D1124}" dt="2021-02-16T16:29:44.343" v="3386" actId="1037"/>
          <ac:cxnSpMkLst>
            <pc:docMk/>
            <pc:sldMk cId="404174623" sldId="1259"/>
            <ac:cxnSpMk id="9" creationId="{1118074B-376B-4698-8549-1E19EDF2FDD4}"/>
          </ac:cxnSpMkLst>
        </pc:cxnChg>
        <pc:cxnChg chg="add mod">
          <ac:chgData name="آهات مكتومة" userId="35531ba1d56b027a" providerId="LiveId" clId="{D30F156A-67A1-4C8E-A075-7B56D72D1124}" dt="2021-02-16T16:29:26.743" v="3361" actId="14100"/>
          <ac:cxnSpMkLst>
            <pc:docMk/>
            <pc:sldMk cId="404174623" sldId="1259"/>
            <ac:cxnSpMk id="10" creationId="{9E2400C9-D979-4F5A-B9EC-F5E190836DE7}"/>
          </ac:cxnSpMkLst>
        </pc:cxnChg>
        <pc:cxnChg chg="add mod">
          <ac:chgData name="آهات مكتومة" userId="35531ba1d56b027a" providerId="LiveId" clId="{D30F156A-67A1-4C8E-A075-7B56D72D1124}" dt="2021-02-16T16:29:49.804" v="3387" actId="1037"/>
          <ac:cxnSpMkLst>
            <pc:docMk/>
            <pc:sldMk cId="404174623" sldId="1259"/>
            <ac:cxnSpMk id="12" creationId="{9D826238-B04D-4A62-A9E2-5365F365F479}"/>
          </ac:cxnSpMkLst>
        </pc:cxnChg>
        <pc:cxnChg chg="add mod">
          <ac:chgData name="آهات مكتومة" userId="35531ba1d56b027a" providerId="LiveId" clId="{D30F156A-67A1-4C8E-A075-7B56D72D1124}" dt="2021-02-16T16:29:58.769" v="3398" actId="1036"/>
          <ac:cxnSpMkLst>
            <pc:docMk/>
            <pc:sldMk cId="404174623" sldId="1259"/>
            <ac:cxnSpMk id="13" creationId="{B9C4ACD0-00FD-47CD-A2E7-790301BD85E0}"/>
          </ac:cxnSpMkLst>
        </pc:cxnChg>
      </pc:sldChg>
      <pc:sldChg chg="addSp modSp add mod ord modAnim">
        <pc:chgData name="آهات مكتومة" userId="35531ba1d56b027a" providerId="LiveId" clId="{D30F156A-67A1-4C8E-A075-7B56D72D1124}" dt="2021-02-16T16:01:08.914" v="2879" actId="20577"/>
        <pc:sldMkLst>
          <pc:docMk/>
          <pc:sldMk cId="3515366390" sldId="1260"/>
        </pc:sldMkLst>
        <pc:spChg chg="add mod">
          <ac:chgData name="آهات مكتومة" userId="35531ba1d56b027a" providerId="LiveId" clId="{D30F156A-67A1-4C8E-A075-7B56D72D1124}" dt="2021-02-16T15:50:47.061" v="2763" actId="1076"/>
          <ac:spMkLst>
            <pc:docMk/>
            <pc:sldMk cId="3515366390" sldId="1260"/>
            <ac:spMk id="6" creationId="{CEAC03AC-8B31-4531-BE7E-CE8C883C4F21}"/>
          </ac:spMkLst>
        </pc:spChg>
        <pc:spChg chg="add mod">
          <ac:chgData name="آهات مكتومة" userId="35531ba1d56b027a" providerId="LiveId" clId="{D30F156A-67A1-4C8E-A075-7B56D72D1124}" dt="2021-02-16T15:56:51.149" v="2870" actId="14100"/>
          <ac:spMkLst>
            <pc:docMk/>
            <pc:sldMk cId="3515366390" sldId="1260"/>
            <ac:spMk id="7" creationId="{E1DE7EB0-F8BB-4000-9DF0-EE214AC25E16}"/>
          </ac:spMkLst>
        </pc:spChg>
        <pc:spChg chg="add mod">
          <ac:chgData name="آهات مكتومة" userId="35531ba1d56b027a" providerId="LiveId" clId="{D30F156A-67A1-4C8E-A075-7B56D72D1124}" dt="2021-02-16T15:53:06.006" v="2817" actId="1036"/>
          <ac:spMkLst>
            <pc:docMk/>
            <pc:sldMk cId="3515366390" sldId="1260"/>
            <ac:spMk id="8" creationId="{45744B19-CDA6-40F8-BDF9-955826317AB2}"/>
          </ac:spMkLst>
        </pc:spChg>
        <pc:spChg chg="add mod">
          <ac:chgData name="آهات مكتومة" userId="35531ba1d56b027a" providerId="LiveId" clId="{D30F156A-67A1-4C8E-A075-7B56D72D1124}" dt="2021-02-16T15:53:09.845" v="2828" actId="1035"/>
          <ac:spMkLst>
            <pc:docMk/>
            <pc:sldMk cId="3515366390" sldId="1260"/>
            <ac:spMk id="9" creationId="{80FF843A-18F4-408D-BDB2-5407C0A4283E}"/>
          </ac:spMkLst>
        </pc:spChg>
        <pc:spChg chg="add mod">
          <ac:chgData name="آهات مكتومة" userId="35531ba1d56b027a" providerId="LiveId" clId="{D30F156A-67A1-4C8E-A075-7B56D72D1124}" dt="2021-02-16T15:53:34.695" v="2848" actId="20577"/>
          <ac:spMkLst>
            <pc:docMk/>
            <pc:sldMk cId="3515366390" sldId="1260"/>
            <ac:spMk id="10" creationId="{5BBF1161-2099-4595-8C56-8FC337BC1758}"/>
          </ac:spMkLst>
        </pc:spChg>
        <pc:spChg chg="add mod">
          <ac:chgData name="آهات مكتومة" userId="35531ba1d56b027a" providerId="LiveId" clId="{D30F156A-67A1-4C8E-A075-7B56D72D1124}" dt="2021-02-16T15:54:12.564" v="2862" actId="14100"/>
          <ac:spMkLst>
            <pc:docMk/>
            <pc:sldMk cId="3515366390" sldId="1260"/>
            <ac:spMk id="11" creationId="{12D4AB78-60FD-4EB2-8B66-16D55BA8C672}"/>
          </ac:spMkLst>
        </pc:spChg>
        <pc:graphicFrameChg chg="add mod modGraphic">
          <ac:chgData name="آهات مكتومة" userId="35531ba1d56b027a" providerId="LiveId" clId="{D30F156A-67A1-4C8E-A075-7B56D72D1124}" dt="2021-02-16T16:01:08.914" v="2879" actId="20577"/>
          <ac:graphicFrameMkLst>
            <pc:docMk/>
            <pc:sldMk cId="3515366390" sldId="1260"/>
            <ac:graphicFrameMk id="2" creationId="{F0739C15-8C0D-4941-B7D2-268143F9AA3B}"/>
          </ac:graphicFrameMkLst>
        </pc:graphicFrameChg>
      </pc:sldChg>
      <pc:sldChg chg="addSp delSp modSp add mod delAnim modAnim">
        <pc:chgData name="آهات مكتومة" userId="35531ba1d56b027a" providerId="LiveId" clId="{D30F156A-67A1-4C8E-A075-7B56D72D1124}" dt="2021-02-16T16:35:42.876" v="3411"/>
        <pc:sldMkLst>
          <pc:docMk/>
          <pc:sldMk cId="3368427088" sldId="1261"/>
        </pc:sldMkLst>
        <pc:spChg chg="add mod">
          <ac:chgData name="آهات مكتومة" userId="35531ba1d56b027a" providerId="LiveId" clId="{D30F156A-67A1-4C8E-A075-7B56D72D1124}" dt="2021-02-16T16:16:44.556" v="2989" actId="207"/>
          <ac:spMkLst>
            <pc:docMk/>
            <pc:sldMk cId="3368427088" sldId="1261"/>
            <ac:spMk id="7" creationId="{857398DB-26C2-4B1F-9BE5-EFA0B3B63C4D}"/>
          </ac:spMkLst>
        </pc:spChg>
        <pc:picChg chg="add mod modCrop">
          <ac:chgData name="آهات مكتومة" userId="35531ba1d56b027a" providerId="LiveId" clId="{D30F156A-67A1-4C8E-A075-7B56D72D1124}" dt="2021-02-16T16:10:42.799" v="2945" actId="1440"/>
          <ac:picMkLst>
            <pc:docMk/>
            <pc:sldMk cId="3368427088" sldId="1261"/>
            <ac:picMk id="3" creationId="{3E670C98-5259-41E2-A8F0-5A3FB928D9D3}"/>
          </ac:picMkLst>
        </pc:picChg>
        <pc:picChg chg="add mod">
          <ac:chgData name="آهات مكتومة" userId="35531ba1d56b027a" providerId="LiveId" clId="{D30F156A-67A1-4C8E-A075-7B56D72D1124}" dt="2021-02-16T16:19:28.936" v="3119"/>
          <ac:picMkLst>
            <pc:docMk/>
            <pc:sldMk cId="3368427088" sldId="1261"/>
            <ac:picMk id="17" creationId="{70AE13AF-7E9D-4AA4-9807-CFB41EC19D32}"/>
          </ac:picMkLst>
        </pc:picChg>
        <pc:picChg chg="add mod">
          <ac:chgData name="آهات مكتومة" userId="35531ba1d56b027a" providerId="LiveId" clId="{D30F156A-67A1-4C8E-A075-7B56D72D1124}" dt="2021-02-16T16:33:22.694" v="3399"/>
          <ac:picMkLst>
            <pc:docMk/>
            <pc:sldMk cId="3368427088" sldId="1261"/>
            <ac:picMk id="18" creationId="{C7783EAF-8461-4E76-BD2C-4E15A10F0B1E}"/>
          </ac:picMkLst>
        </pc:picChg>
        <pc:cxnChg chg="add mod">
          <ac:chgData name="آهات مكتومة" userId="35531ba1d56b027a" providerId="LiveId" clId="{D30F156A-67A1-4C8E-A075-7B56D72D1124}" dt="2021-02-16T16:16:39.790" v="2988" actId="14861"/>
          <ac:cxnSpMkLst>
            <pc:docMk/>
            <pc:sldMk cId="3368427088" sldId="1261"/>
            <ac:cxnSpMk id="8" creationId="{B22931BB-6D53-4D4D-9A3D-77035265DE03}"/>
          </ac:cxnSpMkLst>
        </pc:cxnChg>
        <pc:cxnChg chg="add mod">
          <ac:chgData name="آهات مكتومة" userId="35531ba1d56b027a" providerId="LiveId" clId="{D30F156A-67A1-4C8E-A075-7B56D72D1124}" dt="2021-02-16T16:17:29.798" v="3050" actId="14100"/>
          <ac:cxnSpMkLst>
            <pc:docMk/>
            <pc:sldMk cId="3368427088" sldId="1261"/>
            <ac:cxnSpMk id="9" creationId="{C7EF1051-1F6C-4C4C-8008-D16B73434CFB}"/>
          </ac:cxnSpMkLst>
        </pc:cxnChg>
        <pc:cxnChg chg="add mod">
          <ac:chgData name="آهات مكتومة" userId="35531ba1d56b027a" providerId="LiveId" clId="{D30F156A-67A1-4C8E-A075-7B56D72D1124}" dt="2021-02-16T16:17:19.898" v="3032" actId="1037"/>
          <ac:cxnSpMkLst>
            <pc:docMk/>
            <pc:sldMk cId="3368427088" sldId="1261"/>
            <ac:cxnSpMk id="10" creationId="{93060A6E-2B01-42C6-AA93-41922D792CC6}"/>
          </ac:cxnSpMkLst>
        </pc:cxnChg>
        <pc:cxnChg chg="add mod">
          <ac:chgData name="آهات مكتومة" userId="35531ba1d56b027a" providerId="LiveId" clId="{D30F156A-67A1-4C8E-A075-7B56D72D1124}" dt="2021-02-16T16:17:45.665" v="3075" actId="14100"/>
          <ac:cxnSpMkLst>
            <pc:docMk/>
            <pc:sldMk cId="3368427088" sldId="1261"/>
            <ac:cxnSpMk id="11" creationId="{65A91784-9A7D-4E01-8976-4E832C5CAA7A}"/>
          </ac:cxnSpMkLst>
        </pc:cxnChg>
        <pc:cxnChg chg="add mod">
          <ac:chgData name="آهات مكتومة" userId="35531ba1d56b027a" providerId="LiveId" clId="{D30F156A-67A1-4C8E-A075-7B56D72D1124}" dt="2021-02-16T16:17:56.417" v="3080" actId="14100"/>
          <ac:cxnSpMkLst>
            <pc:docMk/>
            <pc:sldMk cId="3368427088" sldId="1261"/>
            <ac:cxnSpMk id="12" creationId="{A139E774-38EA-484C-936E-247BE956B2F7}"/>
          </ac:cxnSpMkLst>
        </pc:cxnChg>
        <pc:cxnChg chg="add del mod">
          <ac:chgData name="آهات مكتومة" userId="35531ba1d56b027a" providerId="LiveId" clId="{D30F156A-67A1-4C8E-A075-7B56D72D1124}" dt="2021-02-16T16:35:04.709" v="3407" actId="478"/>
          <ac:cxnSpMkLst>
            <pc:docMk/>
            <pc:sldMk cId="3368427088" sldId="1261"/>
            <ac:cxnSpMk id="13" creationId="{DEA6A3BC-920C-4120-9202-C1DFFAE22317}"/>
          </ac:cxnSpMkLst>
        </pc:cxnChg>
        <pc:cxnChg chg="add del mod">
          <ac:chgData name="آهات مكتومة" userId="35531ba1d56b027a" providerId="LiveId" clId="{D30F156A-67A1-4C8E-A075-7B56D72D1124}" dt="2021-02-16T16:35:08.883" v="3409" actId="478"/>
          <ac:cxnSpMkLst>
            <pc:docMk/>
            <pc:sldMk cId="3368427088" sldId="1261"/>
            <ac:cxnSpMk id="14" creationId="{265E4399-78FC-4DE3-8E0A-8AF3720AA6D0}"/>
          </ac:cxnSpMkLst>
        </pc:cxnChg>
        <pc:cxnChg chg="add mod">
          <ac:chgData name="آهات مكتومة" userId="35531ba1d56b027a" providerId="LiveId" clId="{D30F156A-67A1-4C8E-A075-7B56D72D1124}" dt="2021-02-16T16:18:14.586" v="3103" actId="14100"/>
          <ac:cxnSpMkLst>
            <pc:docMk/>
            <pc:sldMk cId="3368427088" sldId="1261"/>
            <ac:cxnSpMk id="15" creationId="{95F051B2-319E-4C01-BA2B-A05399F3C692}"/>
          </ac:cxnSpMkLst>
        </pc:cxnChg>
        <pc:cxnChg chg="add mod">
          <ac:chgData name="آهات مكتومة" userId="35531ba1d56b027a" providerId="LiveId" clId="{D30F156A-67A1-4C8E-A075-7B56D72D1124}" dt="2021-02-16T16:18:22.708" v="3115" actId="14100"/>
          <ac:cxnSpMkLst>
            <pc:docMk/>
            <pc:sldMk cId="3368427088" sldId="1261"/>
            <ac:cxnSpMk id="16" creationId="{F2E8176A-0F2F-4E5A-98DB-65F27B50831C}"/>
          </ac:cxnSpMkLst>
        </pc:cxnChg>
      </pc:sldChg>
      <pc:sldChg chg="addSp delSp modSp add mod modAnim">
        <pc:chgData name="آهات مكتومة" userId="35531ba1d56b027a" providerId="LiveId" clId="{D30F156A-67A1-4C8E-A075-7B56D72D1124}" dt="2021-02-16T17:57:50.324" v="3902" actId="478"/>
        <pc:sldMkLst>
          <pc:docMk/>
          <pc:sldMk cId="119369345" sldId="1262"/>
        </pc:sldMkLst>
        <pc:spChg chg="add mod">
          <ac:chgData name="آهات مكتومة" userId="35531ba1d56b027a" providerId="LiveId" clId="{D30F156A-67A1-4C8E-A075-7B56D72D1124}" dt="2021-02-16T16:20:06.820" v="3120"/>
          <ac:spMkLst>
            <pc:docMk/>
            <pc:sldMk cId="119369345" sldId="1262"/>
            <ac:spMk id="7" creationId="{D440C81C-FA63-4144-8D5A-547C42B01441}"/>
          </ac:spMkLst>
        </pc:spChg>
        <pc:spChg chg="add mod">
          <ac:chgData name="آهات مكتومة" userId="35531ba1d56b027a" providerId="LiveId" clId="{D30F156A-67A1-4C8E-A075-7B56D72D1124}" dt="2021-02-16T17:21:27.185" v="3557" actId="1076"/>
          <ac:spMkLst>
            <pc:docMk/>
            <pc:sldMk cId="119369345" sldId="1262"/>
            <ac:spMk id="16" creationId="{C7F6EA5A-2741-4327-A3B0-DFFAB0DB8141}"/>
          </ac:spMkLst>
        </pc:spChg>
        <pc:spChg chg="add mod">
          <ac:chgData name="آهات مكتومة" userId="35531ba1d56b027a" providerId="LiveId" clId="{D30F156A-67A1-4C8E-A075-7B56D72D1124}" dt="2021-02-16T17:21:33.645" v="3558" actId="1076"/>
          <ac:spMkLst>
            <pc:docMk/>
            <pc:sldMk cId="119369345" sldId="1262"/>
            <ac:spMk id="17" creationId="{EBF35801-DE46-4DAA-914D-ABACD9F86708}"/>
          </ac:spMkLst>
        </pc:spChg>
        <pc:spChg chg="add mod">
          <ac:chgData name="آهات مكتومة" userId="35531ba1d56b027a" providerId="LiveId" clId="{D30F156A-67A1-4C8E-A075-7B56D72D1124}" dt="2021-02-16T17:20:37.080" v="3550" actId="1035"/>
          <ac:spMkLst>
            <pc:docMk/>
            <pc:sldMk cId="119369345" sldId="1262"/>
            <ac:spMk id="18" creationId="{1BA79497-7AE9-4164-AA52-0378785C21C1}"/>
          </ac:spMkLst>
        </pc:spChg>
        <pc:graphicFrameChg chg="add del modGraphic">
          <ac:chgData name="آهات مكتومة" userId="35531ba1d56b027a" providerId="LiveId" clId="{D30F156A-67A1-4C8E-A075-7B56D72D1124}" dt="2021-02-16T17:57:50.324" v="3902" actId="478"/>
          <ac:graphicFrameMkLst>
            <pc:docMk/>
            <pc:sldMk cId="119369345" sldId="1262"/>
            <ac:graphicFrameMk id="6" creationId="{C6627EFC-9FAC-4A6D-8C24-D3177617CE96}"/>
          </ac:graphicFrameMkLst>
        </pc:graphicFrameChg>
        <pc:picChg chg="add mod modCrop">
          <ac:chgData name="آهات مكتومة" userId="35531ba1d56b027a" providerId="LiveId" clId="{D30F156A-67A1-4C8E-A075-7B56D72D1124}" dt="2021-02-16T16:11:33.318" v="2952" actId="1440"/>
          <ac:picMkLst>
            <pc:docMk/>
            <pc:sldMk cId="119369345" sldId="1262"/>
            <ac:picMk id="3" creationId="{EC6DD55B-D35C-4D44-8D0E-E16CF9DFCC59}"/>
          </ac:picMkLst>
        </pc:picChg>
        <pc:picChg chg="add mod">
          <ac:chgData name="آهات مكتومة" userId="35531ba1d56b027a" providerId="LiveId" clId="{D30F156A-67A1-4C8E-A075-7B56D72D1124}" dt="2021-02-16T16:20:06.820" v="3120"/>
          <ac:picMkLst>
            <pc:docMk/>
            <pc:sldMk cId="119369345" sldId="1262"/>
            <ac:picMk id="12" creationId="{B5B391A3-90E6-4772-BBFA-88129AE3DA85}"/>
          </ac:picMkLst>
        </pc:picChg>
        <pc:picChg chg="add mod">
          <ac:chgData name="آهات مكتومة" userId="35531ba1d56b027a" providerId="LiveId" clId="{D30F156A-67A1-4C8E-A075-7B56D72D1124}" dt="2021-02-16T16:33:28.404" v="3400"/>
          <ac:picMkLst>
            <pc:docMk/>
            <pc:sldMk cId="119369345" sldId="1262"/>
            <ac:picMk id="15" creationId="{0B9D928B-8B96-4AA7-ABF4-245C6FE4801B}"/>
          </ac:picMkLst>
        </pc:picChg>
        <pc:cxnChg chg="add mod">
          <ac:chgData name="آهات مكتومة" userId="35531ba1d56b027a" providerId="LiveId" clId="{D30F156A-67A1-4C8E-A075-7B56D72D1124}" dt="2021-02-16T16:20:21.027" v="3146" actId="14100"/>
          <ac:cxnSpMkLst>
            <pc:docMk/>
            <pc:sldMk cId="119369345" sldId="1262"/>
            <ac:cxnSpMk id="8" creationId="{1F34875B-1F71-4658-827F-9CC6703EB347}"/>
          </ac:cxnSpMkLst>
        </pc:cxnChg>
        <pc:cxnChg chg="add mod">
          <ac:chgData name="آهات مكتومة" userId="35531ba1d56b027a" providerId="LiveId" clId="{D30F156A-67A1-4C8E-A075-7B56D72D1124}" dt="2021-02-16T16:20:30.662" v="3150" actId="14100"/>
          <ac:cxnSpMkLst>
            <pc:docMk/>
            <pc:sldMk cId="119369345" sldId="1262"/>
            <ac:cxnSpMk id="9" creationId="{E4B82B01-0D5C-41C8-A79B-E8CB87404695}"/>
          </ac:cxnSpMkLst>
        </pc:cxnChg>
        <pc:cxnChg chg="add mod">
          <ac:chgData name="آهات مكتومة" userId="35531ba1d56b027a" providerId="LiveId" clId="{D30F156A-67A1-4C8E-A075-7B56D72D1124}" dt="2021-02-16T16:20:45.233" v="3173" actId="14100"/>
          <ac:cxnSpMkLst>
            <pc:docMk/>
            <pc:sldMk cId="119369345" sldId="1262"/>
            <ac:cxnSpMk id="10" creationId="{C8D94AEA-CADE-4186-B33F-24FF477C6E34}"/>
          </ac:cxnSpMkLst>
        </pc:cxnChg>
        <pc:cxnChg chg="add mod">
          <ac:chgData name="آهات مكتومة" userId="35531ba1d56b027a" providerId="LiveId" clId="{D30F156A-67A1-4C8E-A075-7B56D72D1124}" dt="2021-02-16T16:20:57.623" v="3191" actId="1037"/>
          <ac:cxnSpMkLst>
            <pc:docMk/>
            <pc:sldMk cId="119369345" sldId="1262"/>
            <ac:cxnSpMk id="11" creationId="{CDD6D45F-FE38-432C-B8B3-E4F0CB5F9DDD}"/>
          </ac:cxnSpMkLst>
        </pc:cxnChg>
        <pc:cxnChg chg="add mod">
          <ac:chgData name="آهات مكتومة" userId="35531ba1d56b027a" providerId="LiveId" clId="{D30F156A-67A1-4C8E-A075-7B56D72D1124}" dt="2021-02-16T16:21:07.355" v="3206" actId="14100"/>
          <ac:cxnSpMkLst>
            <pc:docMk/>
            <pc:sldMk cId="119369345" sldId="1262"/>
            <ac:cxnSpMk id="14" creationId="{AC8E690F-7FD5-4947-900E-1FB0907EA6FF}"/>
          </ac:cxnSpMkLst>
        </pc:cxnChg>
      </pc:sldChg>
      <pc:sldChg chg="addSp delSp modSp add mod delAnim modAnim">
        <pc:chgData name="آهات مكتومة" userId="35531ba1d56b027a" providerId="LiveId" clId="{D30F156A-67A1-4C8E-A075-7B56D72D1124}" dt="2021-02-16T16:37:02.028" v="3422" actId="478"/>
        <pc:sldMkLst>
          <pc:docMk/>
          <pc:sldMk cId="2317208405" sldId="1263"/>
        </pc:sldMkLst>
        <pc:picChg chg="del">
          <ac:chgData name="آهات مكتومة" userId="35531ba1d56b027a" providerId="LiveId" clId="{D30F156A-67A1-4C8E-A075-7B56D72D1124}" dt="2021-02-16T16:24:17.113" v="3208" actId="478"/>
          <ac:picMkLst>
            <pc:docMk/>
            <pc:sldMk cId="2317208405" sldId="1263"/>
            <ac:picMk id="3" creationId="{EC6DD55B-D35C-4D44-8D0E-E16CF9DFCC59}"/>
          </ac:picMkLst>
        </pc:picChg>
        <pc:picChg chg="add mod ord modCrop">
          <ac:chgData name="آهات مكتومة" userId="35531ba1d56b027a" providerId="LiveId" clId="{D30F156A-67A1-4C8E-A075-7B56D72D1124}" dt="2021-02-16T16:26:43.684" v="3233" actId="170"/>
          <ac:picMkLst>
            <pc:docMk/>
            <pc:sldMk cId="2317208405" sldId="1263"/>
            <ac:picMk id="4" creationId="{44387A32-D282-4429-AE74-10929EF3330B}"/>
          </ac:picMkLst>
        </pc:picChg>
        <pc:picChg chg="add mod">
          <ac:chgData name="آهات مكتومة" userId="35531ba1d56b027a" providerId="LiveId" clId="{D30F156A-67A1-4C8E-A075-7B56D72D1124}" dt="2021-02-16T16:33:34.199" v="3401"/>
          <ac:picMkLst>
            <pc:docMk/>
            <pc:sldMk cId="2317208405" sldId="1263"/>
            <ac:picMk id="15" creationId="{65D721A2-FDD7-498D-9335-51E32BC8B956}"/>
          </ac:picMkLst>
        </pc:picChg>
        <pc:cxnChg chg="mod">
          <ac:chgData name="آهات مكتومة" userId="35531ba1d56b027a" providerId="LiveId" clId="{D30F156A-67A1-4C8E-A075-7B56D72D1124}" dt="2021-02-16T16:26:54.423" v="3257" actId="14100"/>
          <ac:cxnSpMkLst>
            <pc:docMk/>
            <pc:sldMk cId="2317208405" sldId="1263"/>
            <ac:cxnSpMk id="8" creationId="{1F34875B-1F71-4658-827F-9CC6703EB347}"/>
          </ac:cxnSpMkLst>
        </pc:cxnChg>
        <pc:cxnChg chg="del">
          <ac:chgData name="آهات مكتومة" userId="35531ba1d56b027a" providerId="LiveId" clId="{D30F156A-67A1-4C8E-A075-7B56D72D1124}" dt="2021-02-16T16:37:02.028" v="3422" actId="478"/>
          <ac:cxnSpMkLst>
            <pc:docMk/>
            <pc:sldMk cId="2317208405" sldId="1263"/>
            <ac:cxnSpMk id="9" creationId="{E4B82B01-0D5C-41C8-A79B-E8CB87404695}"/>
          </ac:cxnSpMkLst>
        </pc:cxnChg>
        <pc:cxnChg chg="mod">
          <ac:chgData name="آهات مكتومة" userId="35531ba1d56b027a" providerId="LiveId" clId="{D30F156A-67A1-4C8E-A075-7B56D72D1124}" dt="2021-02-16T16:27:01.353" v="3271" actId="14100"/>
          <ac:cxnSpMkLst>
            <pc:docMk/>
            <pc:sldMk cId="2317208405" sldId="1263"/>
            <ac:cxnSpMk id="10" creationId="{C8D94AEA-CADE-4186-B33F-24FF477C6E34}"/>
          </ac:cxnSpMkLst>
        </pc:cxnChg>
        <pc:cxnChg chg="mod">
          <ac:chgData name="آهات مكتومة" userId="35531ba1d56b027a" providerId="LiveId" clId="{D30F156A-67A1-4C8E-A075-7B56D72D1124}" dt="2021-02-16T16:27:10.524" v="3290" actId="14100"/>
          <ac:cxnSpMkLst>
            <pc:docMk/>
            <pc:sldMk cId="2317208405" sldId="1263"/>
            <ac:cxnSpMk id="11" creationId="{CDD6D45F-FE38-432C-B8B3-E4F0CB5F9DDD}"/>
          </ac:cxnSpMkLst>
        </pc:cxnChg>
        <pc:cxnChg chg="mod">
          <ac:chgData name="آهات مكتومة" userId="35531ba1d56b027a" providerId="LiveId" clId="{D30F156A-67A1-4C8E-A075-7B56D72D1124}" dt="2021-02-16T16:27:18.400" v="3310" actId="14100"/>
          <ac:cxnSpMkLst>
            <pc:docMk/>
            <pc:sldMk cId="2317208405" sldId="1263"/>
            <ac:cxnSpMk id="14" creationId="{AC8E690F-7FD5-4947-900E-1FB0907EA6FF}"/>
          </ac:cxnSpMkLst>
        </pc:cxnChg>
      </pc:sldChg>
      <pc:sldChg chg="addSp modSp add mod modAnim">
        <pc:chgData name="آهات مكتومة" userId="35531ba1d56b027a" providerId="LiveId" clId="{D30F156A-67A1-4C8E-A075-7B56D72D1124}" dt="2021-02-16T17:57:08.879" v="3901"/>
        <pc:sldMkLst>
          <pc:docMk/>
          <pc:sldMk cId="1489431220" sldId="1264"/>
        </pc:sldMkLst>
        <pc:picChg chg="add mod">
          <ac:chgData name="آهات مكتومة" userId="35531ba1d56b027a" providerId="LiveId" clId="{D30F156A-67A1-4C8E-A075-7B56D72D1124}" dt="2021-02-16T17:53:46.561" v="3862" actId="14100"/>
          <ac:picMkLst>
            <pc:docMk/>
            <pc:sldMk cId="1489431220" sldId="1264"/>
            <ac:picMk id="5" creationId="{A810B56D-8E6C-483E-B2FA-BC931B225840}"/>
          </ac:picMkLst>
        </pc:picChg>
        <pc:picChg chg="add mod">
          <ac:chgData name="آهات مكتومة" userId="35531ba1d56b027a" providerId="LiveId" clId="{D30F156A-67A1-4C8E-A075-7B56D72D1124}" dt="2021-02-16T17:56:55.637" v="3899" actId="1076"/>
          <ac:picMkLst>
            <pc:docMk/>
            <pc:sldMk cId="1489431220" sldId="1264"/>
            <ac:picMk id="6" creationId="{984410FC-D4DE-4E32-8AE8-89333E02638D}"/>
          </ac:picMkLst>
        </pc:picChg>
      </pc:sldChg>
      <pc:sldChg chg="delSp modSp add mod delAnim modAnim">
        <pc:chgData name="آهات مكتومة" userId="35531ba1d56b027a" providerId="LiveId" clId="{D30F156A-67A1-4C8E-A075-7B56D72D1124}" dt="2021-02-16T17:40:39.290" v="3719"/>
        <pc:sldMkLst>
          <pc:docMk/>
          <pc:sldMk cId="3872068217" sldId="1265"/>
        </pc:sldMkLst>
        <pc:spChg chg="mod">
          <ac:chgData name="آهات مكتومة" userId="35531ba1d56b027a" providerId="LiveId" clId="{D30F156A-67A1-4C8E-A075-7B56D72D1124}" dt="2021-02-16T17:33:56.387" v="3580" actId="20577"/>
          <ac:spMkLst>
            <pc:docMk/>
            <pc:sldMk cId="3872068217" sldId="1265"/>
            <ac:spMk id="7" creationId="{E1DE7EB0-F8BB-4000-9DF0-EE214AC25E16}"/>
          </ac:spMkLst>
        </pc:spChg>
        <pc:spChg chg="mod">
          <ac:chgData name="آهات مكتومة" userId="35531ba1d56b027a" providerId="LiveId" clId="{D30F156A-67A1-4C8E-A075-7B56D72D1124}" dt="2021-02-16T17:34:04.285" v="3584" actId="20577"/>
          <ac:spMkLst>
            <pc:docMk/>
            <pc:sldMk cId="3872068217" sldId="1265"/>
            <ac:spMk id="8" creationId="{45744B19-CDA6-40F8-BDF9-955826317AB2}"/>
          </ac:spMkLst>
        </pc:spChg>
        <pc:spChg chg="mod">
          <ac:chgData name="آهات مكتومة" userId="35531ba1d56b027a" providerId="LiveId" clId="{D30F156A-67A1-4C8E-A075-7B56D72D1124}" dt="2021-02-16T17:34:15.231" v="3596" actId="20577"/>
          <ac:spMkLst>
            <pc:docMk/>
            <pc:sldMk cId="3872068217" sldId="1265"/>
            <ac:spMk id="9" creationId="{80FF843A-18F4-408D-BDB2-5407C0A4283E}"/>
          </ac:spMkLst>
        </pc:spChg>
        <pc:spChg chg="del">
          <ac:chgData name="آهات مكتومة" userId="35531ba1d56b027a" providerId="LiveId" clId="{D30F156A-67A1-4C8E-A075-7B56D72D1124}" dt="2021-02-16T17:34:19.973" v="3597" actId="478"/>
          <ac:spMkLst>
            <pc:docMk/>
            <pc:sldMk cId="3872068217" sldId="1265"/>
            <ac:spMk id="10" creationId="{5BBF1161-2099-4595-8C56-8FC337BC1758}"/>
          </ac:spMkLst>
        </pc:spChg>
        <pc:spChg chg="del">
          <ac:chgData name="آهات مكتومة" userId="35531ba1d56b027a" providerId="LiveId" clId="{D30F156A-67A1-4C8E-A075-7B56D72D1124}" dt="2021-02-16T17:34:22.709" v="3598" actId="478"/>
          <ac:spMkLst>
            <pc:docMk/>
            <pc:sldMk cId="3872068217" sldId="1265"/>
            <ac:spMk id="11" creationId="{12D4AB78-60FD-4EB2-8B66-16D55BA8C672}"/>
          </ac:spMkLst>
        </pc:spChg>
        <pc:graphicFrameChg chg="mod modGraphic">
          <ac:chgData name="آهات مكتومة" userId="35531ba1d56b027a" providerId="LiveId" clId="{D30F156A-67A1-4C8E-A075-7B56D72D1124}" dt="2021-02-16T17:38:00.478" v="3645" actId="2165"/>
          <ac:graphicFrameMkLst>
            <pc:docMk/>
            <pc:sldMk cId="3872068217" sldId="1265"/>
            <ac:graphicFrameMk id="2" creationId="{F0739C15-8C0D-4941-B7D2-268143F9AA3B}"/>
          </ac:graphicFrameMkLst>
        </pc:graphicFrameChg>
        <pc:picChg chg="mod">
          <ac:chgData name="آهات مكتومة" userId="35531ba1d56b027a" providerId="LiveId" clId="{D30F156A-67A1-4C8E-A075-7B56D72D1124}" dt="2021-02-16T17:40:05.079" v="3693" actId="1076"/>
          <ac:picMkLst>
            <pc:docMk/>
            <pc:sldMk cId="3872068217" sldId="1265"/>
            <ac:picMk id="102" creationId="{00000000-0000-0000-0000-000000000000}"/>
          </ac:picMkLst>
        </pc:picChg>
      </pc:sldChg>
      <pc:sldChg chg="addSp modSp add mod modAnim">
        <pc:chgData name="آهات مكتومة" userId="35531ba1d56b027a" providerId="LiveId" clId="{D30F156A-67A1-4C8E-A075-7B56D72D1124}" dt="2021-02-16T17:48:29.196" v="3815"/>
        <pc:sldMkLst>
          <pc:docMk/>
          <pc:sldMk cId="3926680065" sldId="1266"/>
        </pc:sldMkLst>
        <pc:picChg chg="add mod">
          <ac:chgData name="آهات مكتومة" userId="35531ba1d56b027a" providerId="LiveId" clId="{D30F156A-67A1-4C8E-A075-7B56D72D1124}" dt="2021-02-16T17:47:01.566" v="3803" actId="1440"/>
          <ac:picMkLst>
            <pc:docMk/>
            <pc:sldMk cId="3926680065" sldId="1266"/>
            <ac:picMk id="5" creationId="{0FB446E9-3804-4638-A32B-DB1692965D33}"/>
          </ac:picMkLst>
        </pc:picChg>
        <pc:picChg chg="add mod">
          <ac:chgData name="آهات مكتومة" userId="35531ba1d56b027a" providerId="LiveId" clId="{D30F156A-67A1-4C8E-A075-7B56D72D1124}" dt="2021-02-16T17:47:30.565" v="3810"/>
          <ac:picMkLst>
            <pc:docMk/>
            <pc:sldMk cId="3926680065" sldId="1266"/>
            <ac:picMk id="6" creationId="{88A9E8BF-CB28-4ED2-855A-D24E9DAA23B7}"/>
          </ac:picMkLst>
        </pc:picChg>
        <pc:picChg chg="add mod">
          <ac:chgData name="آهات مكتومة" userId="35531ba1d56b027a" providerId="LiveId" clId="{D30F156A-67A1-4C8E-A075-7B56D72D1124}" dt="2021-02-16T17:47:44.627" v="3811"/>
          <ac:picMkLst>
            <pc:docMk/>
            <pc:sldMk cId="3926680065" sldId="1266"/>
            <ac:picMk id="7" creationId="{FB73A9B9-9DBD-4053-B752-4204299D7DE9}"/>
          </ac:picMkLst>
        </pc:picChg>
        <pc:picChg chg="add mod">
          <ac:chgData name="آهات مكتومة" userId="35531ba1d56b027a" providerId="LiveId" clId="{D30F156A-67A1-4C8E-A075-7B56D72D1124}" dt="2021-02-16T17:48:20.504" v="3814" actId="1076"/>
          <ac:picMkLst>
            <pc:docMk/>
            <pc:sldMk cId="3926680065" sldId="1266"/>
            <ac:picMk id="8" creationId="{7966E1F8-65FD-469B-892A-0A40625B66E5}"/>
          </ac:picMkLst>
        </pc:picChg>
      </pc:sldChg>
      <pc:sldChg chg="modSp add mod modAnim">
        <pc:chgData name="آهات مكتومة" userId="35531ba1d56b027a" providerId="LiveId" clId="{D30F156A-67A1-4C8E-A075-7B56D72D1124}" dt="2021-02-17T10:25:32.264" v="4176" actId="403"/>
        <pc:sldMkLst>
          <pc:docMk/>
          <pc:sldMk cId="3792446350" sldId="1267"/>
        </pc:sldMkLst>
        <pc:spChg chg="mod">
          <ac:chgData name="آهات مكتومة" userId="35531ba1d56b027a" providerId="LiveId" clId="{D30F156A-67A1-4C8E-A075-7B56D72D1124}" dt="2021-02-17T10:25:32.264" v="4176" actId="403"/>
          <ac:spMkLst>
            <pc:docMk/>
            <pc:sldMk cId="3792446350" sldId="1267"/>
            <ac:spMk id="23" creationId="{7041510D-8721-4D03-9ED3-64E88559CE80}"/>
          </ac:spMkLst>
        </pc:spChg>
        <pc:spChg chg="mod">
          <ac:chgData name="آهات مكتومة" userId="35531ba1d56b027a" providerId="LiveId" clId="{D30F156A-67A1-4C8E-A075-7B56D72D1124}" dt="2021-02-17T10:18:32.412" v="4113" actId="20577"/>
          <ac:spMkLst>
            <pc:docMk/>
            <pc:sldMk cId="3792446350" sldId="1267"/>
            <ac:spMk id="28" creationId="{8DB4CA1E-20A6-4AC5-8E40-372FCF325549}"/>
          </ac:spMkLst>
        </pc:spChg>
        <pc:spChg chg="mod">
          <ac:chgData name="آهات مكتومة" userId="35531ba1d56b027a" providerId="LiveId" clId="{D30F156A-67A1-4C8E-A075-7B56D72D1124}" dt="2021-02-17T10:18:48.323" v="4129" actId="20577"/>
          <ac:spMkLst>
            <pc:docMk/>
            <pc:sldMk cId="3792446350" sldId="1267"/>
            <ac:spMk id="29" creationId="{22BBCF50-4FDD-445D-9640-9DAE0CFD0628}"/>
          </ac:spMkLst>
        </pc:spChg>
        <pc:spChg chg="mod">
          <ac:chgData name="آهات مكتومة" userId="35531ba1d56b027a" providerId="LiveId" clId="{D30F156A-67A1-4C8E-A075-7B56D72D1124}" dt="2021-02-17T10:18:58.816" v="4137" actId="20577"/>
          <ac:spMkLst>
            <pc:docMk/>
            <pc:sldMk cId="3792446350" sldId="1267"/>
            <ac:spMk id="30" creationId="{B1815D50-981A-473E-9538-EAF9D073D324}"/>
          </ac:spMkLst>
        </pc:spChg>
        <pc:spChg chg="mod">
          <ac:chgData name="آهات مكتومة" userId="35531ba1d56b027a" providerId="LiveId" clId="{D30F156A-67A1-4C8E-A075-7B56D72D1124}" dt="2021-02-17T10:22:34.516" v="4163" actId="1076"/>
          <ac:spMkLst>
            <pc:docMk/>
            <pc:sldMk cId="3792446350" sldId="1267"/>
            <ac:spMk id="31" creationId="{8C6C39CB-C985-4EA6-8EB7-36F1CF06F9A9}"/>
          </ac:spMkLst>
        </pc:spChg>
        <pc:spChg chg="mod">
          <ac:chgData name="آهات مكتومة" userId="35531ba1d56b027a" providerId="LiveId" clId="{D30F156A-67A1-4C8E-A075-7B56D72D1124}" dt="2021-02-17T10:18:55.279" v="4134" actId="20577"/>
          <ac:spMkLst>
            <pc:docMk/>
            <pc:sldMk cId="3792446350" sldId="1267"/>
            <ac:spMk id="34" creationId="{ADED1CF4-FF2E-43EA-BF7A-B3BEFF7799F8}"/>
          </ac:spMkLst>
        </pc:spChg>
        <pc:spChg chg="mod">
          <ac:chgData name="آهات مكتومة" userId="35531ba1d56b027a" providerId="LiveId" clId="{D30F156A-67A1-4C8E-A075-7B56D72D1124}" dt="2021-02-17T10:18:40.265" v="4124" actId="20577"/>
          <ac:spMkLst>
            <pc:docMk/>
            <pc:sldMk cId="3792446350" sldId="1267"/>
            <ac:spMk id="35" creationId="{BE941A40-20E5-4076-92A5-1E177AAA1192}"/>
          </ac:spMkLst>
        </pc:spChg>
        <pc:graphicFrameChg chg="mod modGraphic">
          <ac:chgData name="آهات مكتومة" userId="35531ba1d56b027a" providerId="LiveId" clId="{D30F156A-67A1-4C8E-A075-7B56D72D1124}" dt="2021-02-17T10:21:08.527" v="4153" actId="1036"/>
          <ac:graphicFrameMkLst>
            <pc:docMk/>
            <pc:sldMk cId="3792446350" sldId="1267"/>
            <ac:graphicFrameMk id="2" creationId="{ED314DB6-84CA-4A51-BAD0-BDCA9028D85C}"/>
          </ac:graphicFrameMkLst>
        </pc:graphicFrameChg>
        <pc:picChg chg="mod">
          <ac:chgData name="آهات مكتومة" userId="35531ba1d56b027a" providerId="LiveId" clId="{D30F156A-67A1-4C8E-A075-7B56D72D1124}" dt="2021-02-17T10:21:08.527" v="4153" actId="1036"/>
          <ac:picMkLst>
            <pc:docMk/>
            <pc:sldMk cId="3792446350" sldId="1267"/>
            <ac:picMk id="102" creationId="{00000000-0000-0000-0000-000000000000}"/>
          </ac:picMkLst>
        </pc:picChg>
        <pc:picChg chg="mod">
          <ac:chgData name="آهات مكتومة" userId="35531ba1d56b027a" providerId="LiveId" clId="{D30F156A-67A1-4C8E-A075-7B56D72D1124}" dt="2021-02-17T10:25:07.270" v="4172" actId="1076"/>
          <ac:picMkLst>
            <pc:docMk/>
            <pc:sldMk cId="3792446350" sldId="1267"/>
            <ac:picMk id="2050" creationId="{F3EED5E6-98A6-4A06-95D3-52EFE67DE9B0}"/>
          </ac:picMkLst>
        </pc:picChg>
      </pc:sldChg>
      <pc:sldChg chg="modSp">
        <pc:chgData name="آهات مكتومة" userId="35531ba1d56b027a" providerId="LiveId" clId="{D30F156A-67A1-4C8E-A075-7B56D72D1124}" dt="2021-02-21T09:49:50.464" v="4227" actId="20577"/>
        <pc:sldMkLst>
          <pc:docMk/>
          <pc:sldMk cId="3879897970" sldId="1270"/>
        </pc:sldMkLst>
        <pc:spChg chg="mod">
          <ac:chgData name="آهات مكتومة" userId="35531ba1d56b027a" providerId="LiveId" clId="{D30F156A-67A1-4C8E-A075-7B56D72D1124}" dt="2021-02-21T09:49:50.464" v="4227" actId="20577"/>
          <ac:spMkLst>
            <pc:docMk/>
            <pc:sldMk cId="3879897970" sldId="1270"/>
            <ac:spMk id="8" creationId="{8106757B-FC41-4053-B4D8-4FF6C94090C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401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582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770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476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228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537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634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613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507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007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579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718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975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19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958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95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43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5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jpe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hyperlink" Target="https://wordwall.net/resource/1104700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5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6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3.jp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5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21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31.jpe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1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33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1.jpe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36.svg"/><Relationship Id="rId28" Type="http://schemas.microsoft.com/office/2007/relationships/hdphoto" Target="../media/hdphoto2.wdp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35.png"/><Relationship Id="rId27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39.sv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14" Type="http://schemas.openxmlformats.org/officeDocument/2006/relationships/image" Target="../media/image17.png"/><Relationship Id="rId2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41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36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B5AA710-F79E-4631-AC62-2C2FC7431DA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9839" y="942872"/>
            <a:ext cx="2126373" cy="26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828DAE9-D3CF-428B-AFAD-60AE919A7D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1"/>
          <a:stretch/>
        </p:blipFill>
        <p:spPr>
          <a:xfrm>
            <a:off x="128362" y="160020"/>
            <a:ext cx="8870857" cy="147828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11" name="مربع نص 17">
            <a:extLst>
              <a:ext uri="{FF2B5EF4-FFF2-40B4-BE49-F238E27FC236}">
                <a16:creationId xmlns:a16="http://schemas.microsoft.com/office/drawing/2014/main" id="{9F9EC179-E4C9-4A83-B017-119CBA060519}"/>
              </a:ext>
            </a:extLst>
          </p:cNvPr>
          <p:cNvSpPr txBox="1"/>
          <p:nvPr/>
        </p:nvSpPr>
        <p:spPr>
          <a:xfrm>
            <a:off x="1016125" y="1805440"/>
            <a:ext cx="46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مربع نص 17">
            <a:extLst>
              <a:ext uri="{FF2B5EF4-FFF2-40B4-BE49-F238E27FC236}">
                <a16:creationId xmlns:a16="http://schemas.microsoft.com/office/drawing/2014/main" id="{00998B6B-26EA-44B1-8150-19658D983964}"/>
              </a:ext>
            </a:extLst>
          </p:cNvPr>
          <p:cNvSpPr txBox="1"/>
          <p:nvPr/>
        </p:nvSpPr>
        <p:spPr>
          <a:xfrm>
            <a:off x="1456726" y="1798864"/>
            <a:ext cx="35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مربع نص 17">
            <a:extLst>
              <a:ext uri="{FF2B5EF4-FFF2-40B4-BE49-F238E27FC236}">
                <a16:creationId xmlns:a16="http://schemas.microsoft.com/office/drawing/2014/main" id="{13692FE5-738D-4208-933C-1D65E76D3BCE}"/>
              </a:ext>
            </a:extLst>
          </p:cNvPr>
          <p:cNvSpPr txBox="1"/>
          <p:nvPr/>
        </p:nvSpPr>
        <p:spPr>
          <a:xfrm>
            <a:off x="1781954" y="1694506"/>
            <a:ext cx="103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needs</a:t>
            </a:r>
          </a:p>
          <a:p>
            <a:r>
              <a:rPr lang="en-US" sz="20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</a:t>
            </a:r>
          </a:p>
        </p:txBody>
      </p:sp>
      <p:sp>
        <p:nvSpPr>
          <p:cNvPr id="14" name="مربع نص 17">
            <a:extLst>
              <a:ext uri="{FF2B5EF4-FFF2-40B4-BE49-F238E27FC236}">
                <a16:creationId xmlns:a16="http://schemas.microsoft.com/office/drawing/2014/main" id="{C5254E4F-8FFE-40F3-8B06-F59049E1D505}"/>
              </a:ext>
            </a:extLst>
          </p:cNvPr>
          <p:cNvSpPr txBox="1"/>
          <p:nvPr/>
        </p:nvSpPr>
        <p:spPr>
          <a:xfrm>
            <a:off x="2817648" y="1805440"/>
            <a:ext cx="41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مربع نص 17">
            <a:extLst>
              <a:ext uri="{FF2B5EF4-FFF2-40B4-BE49-F238E27FC236}">
                <a16:creationId xmlns:a16="http://schemas.microsoft.com/office/drawing/2014/main" id="{9BAE50ED-74BB-4A75-9206-0114CA02E898}"/>
              </a:ext>
            </a:extLst>
          </p:cNvPr>
          <p:cNvSpPr txBox="1"/>
          <p:nvPr/>
        </p:nvSpPr>
        <p:spPr>
          <a:xfrm>
            <a:off x="3158760" y="1805440"/>
            <a:ext cx="97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to be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EDB0215A-FFDB-424E-8A32-96C16E19B0CC}"/>
              </a:ext>
            </a:extLst>
          </p:cNvPr>
          <p:cNvSpPr/>
          <p:nvPr/>
        </p:nvSpPr>
        <p:spPr>
          <a:xfrm>
            <a:off x="159715" y="1703723"/>
            <a:ext cx="584808" cy="571500"/>
          </a:xfrm>
          <a:prstGeom prst="ellipse">
            <a:avLst/>
          </a:prstGeom>
          <a:solidFill>
            <a:srgbClr val="A620B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17" name="مربع نص 17">
            <a:extLst>
              <a:ext uri="{FF2B5EF4-FFF2-40B4-BE49-F238E27FC236}">
                <a16:creationId xmlns:a16="http://schemas.microsoft.com/office/drawing/2014/main" id="{698EEF83-0DE7-4235-882E-BD04EB777B83}"/>
              </a:ext>
            </a:extLst>
          </p:cNvPr>
          <p:cNvSpPr txBox="1"/>
          <p:nvPr/>
        </p:nvSpPr>
        <p:spPr>
          <a:xfrm>
            <a:off x="147445" y="1848394"/>
            <a:ext cx="765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Form</a:t>
            </a:r>
          </a:p>
        </p:txBody>
      </p:sp>
      <p:sp>
        <p:nvSpPr>
          <p:cNvPr id="20" name="مربع نص 17">
            <a:extLst>
              <a:ext uri="{FF2B5EF4-FFF2-40B4-BE49-F238E27FC236}">
                <a16:creationId xmlns:a16="http://schemas.microsoft.com/office/drawing/2014/main" id="{BF2BD733-5594-46D9-BD6D-C2D0ED4CDC1F}"/>
              </a:ext>
            </a:extLst>
          </p:cNvPr>
          <p:cNvSpPr txBox="1"/>
          <p:nvPr/>
        </p:nvSpPr>
        <p:spPr>
          <a:xfrm>
            <a:off x="4023612" y="1798320"/>
            <a:ext cx="41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1" name="مربع نص 17">
            <a:extLst>
              <a:ext uri="{FF2B5EF4-FFF2-40B4-BE49-F238E27FC236}">
                <a16:creationId xmlns:a16="http://schemas.microsoft.com/office/drawing/2014/main" id="{38F7AB46-A760-475D-BF02-8CF191353EDC}"/>
              </a:ext>
            </a:extLst>
          </p:cNvPr>
          <p:cNvSpPr txBox="1"/>
          <p:nvPr/>
        </p:nvSpPr>
        <p:spPr>
          <a:xfrm>
            <a:off x="4413414" y="1805440"/>
            <a:ext cx="245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 (past participle) </a:t>
            </a:r>
            <a:r>
              <a:rPr lang="en-US" sz="2000" b="1" dirty="0">
                <a:solidFill>
                  <a:srgbClr val="A620B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FCB5962-2771-40B9-BE89-C22ACA0A2FB6}"/>
              </a:ext>
            </a:extLst>
          </p:cNvPr>
          <p:cNvSpPr txBox="1"/>
          <p:nvPr/>
        </p:nvSpPr>
        <p:spPr>
          <a:xfrm>
            <a:off x="1016125" y="2615378"/>
            <a:ext cx="42492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The walls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need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repainted</a:t>
            </a:r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ar-SA" sz="2000" dirty="0">
              <a:solidFill>
                <a:srgbClr val="A620B0"/>
              </a:solidFill>
            </a:endParaRP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F2CAA9A-D1CD-4F06-8681-A05C8E5AE02B}"/>
              </a:ext>
            </a:extLst>
          </p:cNvPr>
          <p:cNvSpPr/>
          <p:nvPr/>
        </p:nvSpPr>
        <p:spPr>
          <a:xfrm>
            <a:off x="175081" y="2706297"/>
            <a:ext cx="584808" cy="571500"/>
          </a:xfrm>
          <a:prstGeom prst="ellipse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24" name="مربع نص 17">
            <a:extLst>
              <a:ext uri="{FF2B5EF4-FFF2-40B4-BE49-F238E27FC236}">
                <a16:creationId xmlns:a16="http://schemas.microsoft.com/office/drawing/2014/main" id="{87AE5343-B0FC-4310-AFDA-978B27279BAC}"/>
              </a:ext>
            </a:extLst>
          </p:cNvPr>
          <p:cNvSpPr txBox="1"/>
          <p:nvPr/>
        </p:nvSpPr>
        <p:spPr>
          <a:xfrm>
            <a:off x="223771" y="2850968"/>
            <a:ext cx="543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e.g.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D066726-EDC3-4AA8-A385-D4715175C041}"/>
              </a:ext>
            </a:extLst>
          </p:cNvPr>
          <p:cNvSpPr txBox="1"/>
          <p:nvPr/>
        </p:nvSpPr>
        <p:spPr>
          <a:xfrm>
            <a:off x="1016125" y="2965805"/>
            <a:ext cx="42492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The phone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needs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fixed</a:t>
            </a:r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ar-SA" sz="2000" dirty="0">
              <a:solidFill>
                <a:srgbClr val="A62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uiExpand="1"/>
      <p:bldP spid="13" grpId="0" uiExpand="1"/>
      <p:bldP spid="14" grpId="0" uiExpand="1"/>
      <p:bldP spid="15" grpId="0" uiExpand="1"/>
      <p:bldP spid="16" grpId="0" animBg="1"/>
      <p:bldP spid="17" grpId="0"/>
      <p:bldP spid="20" grpId="0" uiExpand="1"/>
      <p:bldP spid="21" grpId="0" uiExpand="1"/>
      <p:bldP spid="22" grpId="0"/>
      <p:bldP spid="23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84326147-D0E8-4E8A-BED5-994AED1D7BB5}"/>
              </a:ext>
            </a:extLst>
          </p:cNvPr>
          <p:cNvSpPr/>
          <p:nvPr/>
        </p:nvSpPr>
        <p:spPr>
          <a:xfrm>
            <a:off x="4343400" y="678180"/>
            <a:ext cx="3634740" cy="1706880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1406398A-23E9-4812-BC4B-536D044942B3}"/>
              </a:ext>
            </a:extLst>
          </p:cNvPr>
          <p:cNvSpPr/>
          <p:nvPr/>
        </p:nvSpPr>
        <p:spPr>
          <a:xfrm>
            <a:off x="4267200" y="1144244"/>
            <a:ext cx="2522220" cy="1678966"/>
          </a:xfrm>
          <a:prstGeom prst="cloudCallout">
            <a:avLst>
              <a:gd name="adj1" fmla="val -19624"/>
              <a:gd name="adj2" fmla="val 514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 descr="Clientmoji">
            <a:extLst>
              <a:ext uri="{FF2B5EF4-FFF2-40B4-BE49-F238E27FC236}">
                <a16:creationId xmlns:a16="http://schemas.microsoft.com/office/drawing/2014/main" id="{3398C52A-64A2-4F42-BBF3-B512499D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91" y="-36222"/>
            <a:ext cx="3009307" cy="478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17">
            <a:extLst>
              <a:ext uri="{FF2B5EF4-FFF2-40B4-BE49-F238E27FC236}">
                <a16:creationId xmlns:a16="http://schemas.microsoft.com/office/drawing/2014/main" id="{CC261301-7A5C-4633-B8FC-04F00E54185B}"/>
              </a:ext>
            </a:extLst>
          </p:cNvPr>
          <p:cNvSpPr txBox="1"/>
          <p:nvPr/>
        </p:nvSpPr>
        <p:spPr>
          <a:xfrm>
            <a:off x="200398" y="463811"/>
            <a:ext cx="596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Write the sentence, use (need to be):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4103803-5EDE-46A7-9115-3090EAD400EA}"/>
              </a:ext>
            </a:extLst>
          </p:cNvPr>
          <p:cNvSpPr txBox="1"/>
          <p:nvPr/>
        </p:nvSpPr>
        <p:spPr>
          <a:xfrm>
            <a:off x="348363" y="1095964"/>
            <a:ext cx="3995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  <a:latin typeface="+mn-lt"/>
                <a:cs typeface="Arabic Typesetting" panose="03020402040406030203" pitchFamily="66" charset="-78"/>
              </a:rPr>
              <a:t>1- room / cleaned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694FE04-27C9-4EC9-8EA6-1A4FA124DF65}"/>
              </a:ext>
            </a:extLst>
          </p:cNvPr>
          <p:cNvSpPr txBox="1"/>
          <p:nvPr/>
        </p:nvSpPr>
        <p:spPr>
          <a:xfrm>
            <a:off x="348363" y="1499705"/>
            <a:ext cx="3995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+mn-lt"/>
                <a:cs typeface="Arabic Typesetting" panose="03020402040406030203" pitchFamily="66" charset="-78"/>
              </a:rPr>
              <a:t>The room </a:t>
            </a:r>
            <a:r>
              <a:rPr lang="en-US" sz="1800" b="1" dirty="0">
                <a:solidFill>
                  <a:srgbClr val="FF8989"/>
                </a:solidFill>
                <a:latin typeface="+mn-lt"/>
                <a:cs typeface="Arabic Typesetting" panose="03020402040406030203" pitchFamily="66" charset="-78"/>
              </a:rPr>
              <a:t>needs to be </a:t>
            </a:r>
            <a:r>
              <a:rPr lang="en-US" sz="1800" b="1" dirty="0">
                <a:solidFill>
                  <a:srgbClr val="00B0F0"/>
                </a:solidFill>
                <a:latin typeface="+mn-lt"/>
                <a:cs typeface="Arabic Typesetting" panose="03020402040406030203" pitchFamily="66" charset="-78"/>
              </a:rPr>
              <a:t>cleaned.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CBCEACA-104A-4498-ABD7-4075094F6232}"/>
              </a:ext>
            </a:extLst>
          </p:cNvPr>
          <p:cNvSpPr txBox="1"/>
          <p:nvPr/>
        </p:nvSpPr>
        <p:spPr>
          <a:xfrm>
            <a:off x="348363" y="2184473"/>
            <a:ext cx="3995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latin typeface="+mn-lt"/>
                <a:cs typeface="Arabic Typesetting" panose="03020402040406030203" pitchFamily="66" charset="-78"/>
              </a:rPr>
              <a:t>2- car / repaired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EE5030B-1AE5-43EE-9128-3A2740E3E86A}"/>
              </a:ext>
            </a:extLst>
          </p:cNvPr>
          <p:cNvSpPr txBox="1"/>
          <p:nvPr/>
        </p:nvSpPr>
        <p:spPr>
          <a:xfrm>
            <a:off x="348363" y="2632594"/>
            <a:ext cx="3995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Arabic Typesetting" panose="03020402040406030203" pitchFamily="66" charset="-78"/>
              </a:rPr>
              <a:t>The car </a:t>
            </a:r>
            <a:r>
              <a:rPr lang="en-US" sz="1800" b="1" dirty="0">
                <a:solidFill>
                  <a:srgbClr val="FF8989"/>
                </a:solidFill>
                <a:cs typeface="Arabic Typesetting" panose="03020402040406030203" pitchFamily="66" charset="-78"/>
              </a:rPr>
              <a:t>needs to be </a:t>
            </a:r>
            <a:r>
              <a:rPr lang="en-US" sz="1800" b="1" dirty="0">
                <a:solidFill>
                  <a:srgbClr val="00B0F0"/>
                </a:solidFill>
                <a:cs typeface="Arabic Typesetting" panose="03020402040406030203" pitchFamily="66" charset="-78"/>
              </a:rPr>
              <a:t>repaired.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E8E455B-5B6D-45C6-B1D3-21CC9D852A9F}"/>
              </a:ext>
            </a:extLst>
          </p:cNvPr>
          <p:cNvSpPr txBox="1"/>
          <p:nvPr/>
        </p:nvSpPr>
        <p:spPr>
          <a:xfrm>
            <a:off x="348362" y="3326545"/>
            <a:ext cx="3995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F369CC"/>
                </a:solidFill>
                <a:latin typeface="+mn-lt"/>
                <a:cs typeface="Arabic Typesetting" panose="03020402040406030203" pitchFamily="66" charset="-78"/>
              </a:rPr>
              <a:t>3- pants / sewn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F7F96CF-151C-4979-BE86-395928BE8EB2}"/>
              </a:ext>
            </a:extLst>
          </p:cNvPr>
          <p:cNvSpPr txBox="1"/>
          <p:nvPr/>
        </p:nvSpPr>
        <p:spPr>
          <a:xfrm>
            <a:off x="348362" y="3695877"/>
            <a:ext cx="3995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Arabic Typesetting" panose="03020402040406030203" pitchFamily="66" charset="-78"/>
              </a:rPr>
              <a:t>The pants </a:t>
            </a:r>
            <a:r>
              <a:rPr lang="en-US" sz="1800" b="1" dirty="0">
                <a:solidFill>
                  <a:srgbClr val="FF8989"/>
                </a:solidFill>
                <a:cs typeface="Arabic Typesetting" panose="03020402040406030203" pitchFamily="66" charset="-78"/>
              </a:rPr>
              <a:t>need to be </a:t>
            </a:r>
            <a:r>
              <a:rPr lang="en-US" sz="1800" b="1" dirty="0">
                <a:solidFill>
                  <a:srgbClr val="00B0F0"/>
                </a:solidFill>
                <a:cs typeface="Arabic Typesetting" panose="03020402040406030203" pitchFamily="66" charset="-78"/>
              </a:rPr>
              <a:t>sewn.</a:t>
            </a:r>
          </a:p>
        </p:txBody>
      </p:sp>
    </p:spTree>
    <p:extLst>
      <p:ext uri="{BB962C8B-B14F-4D97-AF65-F5344CB8AC3E}">
        <p14:creationId xmlns:p14="http://schemas.microsoft.com/office/powerpoint/2010/main" val="1823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uiExpand="1" build="p"/>
      <p:bldP spid="20" grpId="0" uiExpand="1" build="p"/>
      <p:bldP spid="21" grpId="0" uiExpand="1" build="p"/>
      <p:bldP spid="22" grpId="0" uiExpand="1" build="p"/>
      <p:bldP spid="23" grpId="0" uiExpand="1" build="p"/>
      <p:bldP spid="2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45DA0C0-B446-48A5-84F0-CA3C66BC9DC3}"/>
              </a:ext>
            </a:extLst>
          </p:cNvPr>
          <p:cNvSpPr txBox="1"/>
          <p:nvPr/>
        </p:nvSpPr>
        <p:spPr>
          <a:xfrm>
            <a:off x="1381124" y="353819"/>
            <a:ext cx="68941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In a minute write with your group a list of five things that </a:t>
            </a:r>
            <a:r>
              <a:rPr lang="en-US" sz="2000" b="1" dirty="0">
                <a:solidFill>
                  <a:srgbClr val="92D050"/>
                </a:solidFill>
                <a:latin typeface="+mn-lt"/>
              </a:rPr>
              <a:t>need to be done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to make your school or community better. </a:t>
            </a:r>
            <a:endParaRPr lang="ar-SA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52" name="Picture 4" descr="مشاهدة تفاصيل الصورة ذات الصلة">
            <a:extLst>
              <a:ext uri="{FF2B5EF4-FFF2-40B4-BE49-F238E27FC236}">
                <a16:creationId xmlns:a16="http://schemas.microsoft.com/office/drawing/2014/main" id="{7A0A2DFD-87BF-463A-A010-B3136CE2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91465"/>
            <a:ext cx="10382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نتيجة الصورة لـ Saudi community clipart">
            <a:extLst>
              <a:ext uri="{FF2B5EF4-FFF2-40B4-BE49-F238E27FC236}">
                <a16:creationId xmlns:a16="http://schemas.microsoft.com/office/drawing/2014/main" id="{1D01ADCC-B24A-4087-8C5C-D730F50A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0" y="1329691"/>
            <a:ext cx="5121593" cy="334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نتيجة الصورة لـ community">
            <a:extLst>
              <a:ext uri="{FF2B5EF4-FFF2-40B4-BE49-F238E27FC236}">
                <a16:creationId xmlns:a16="http://schemas.microsoft.com/office/drawing/2014/main" id="{16B9CFDB-FA49-451E-B0BF-0C6F71E4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778" l="4706" r="97647">
                        <a14:foregroundMark x1="76863" y1="83333" x2="76863" y2="83333"/>
                        <a14:foregroundMark x1="76863" y1="83333" x2="76863" y2="83333"/>
                        <a14:foregroundMark x1="93725" y1="48889" x2="93725" y2="48889"/>
                        <a14:foregroundMark x1="93725" y1="48889" x2="93725" y2="48889"/>
                        <a14:foregroundMark x1="93725" y1="48889" x2="93725" y2="48889"/>
                        <a14:foregroundMark x1="10588" y1="37407" x2="10588" y2="37407"/>
                        <a14:foregroundMark x1="10588" y1="37407" x2="10588" y2="37407"/>
                        <a14:foregroundMark x1="10588" y1="37407" x2="10588" y2="37407"/>
                        <a14:foregroundMark x1="5882" y1="44444" x2="5882" y2="44444"/>
                        <a14:foregroundMark x1="5882" y1="44444" x2="5882" y2="44444"/>
                        <a14:foregroundMark x1="23922" y1="33333" x2="23922" y2="33333"/>
                        <a14:foregroundMark x1="23922" y1="33333" x2="23922" y2="33333"/>
                        <a14:foregroundMark x1="23922" y1="33333" x2="23922" y2="33333"/>
                        <a14:foregroundMark x1="77255" y1="20370" x2="77255" y2="20370"/>
                        <a14:foregroundMark x1="77255" y1="20370" x2="77255" y2="20370"/>
                        <a14:foregroundMark x1="77255" y1="20370" x2="77255" y2="20370"/>
                        <a14:foregroundMark x1="77255" y1="19259" x2="77255" y2="19259"/>
                        <a14:foregroundMark x1="77255" y1="19259" x2="77255" y2="19259"/>
                        <a14:foregroundMark x1="77255" y1="19259" x2="77255" y2="19259"/>
                        <a14:foregroundMark x1="77255" y1="18148" x2="77255" y2="18148"/>
                        <a14:foregroundMark x1="77255" y1="18148" x2="77255" y2="18148"/>
                        <a14:foregroundMark x1="77255" y1="18148" x2="77255" y2="18148"/>
                        <a14:foregroundMark x1="50196" y1="92593" x2="50196" y2="92593"/>
                        <a14:foregroundMark x1="50196" y1="92593" x2="50196" y2="92593"/>
                        <a14:foregroundMark x1="51765" y1="98148" x2="51765" y2="98148"/>
                        <a14:foregroundMark x1="51765" y1="98148" x2="51765" y2="98148"/>
                        <a14:foregroundMark x1="22353" y1="33704" x2="22353" y2="33704"/>
                        <a14:foregroundMark x1="47059" y1="34815" x2="47059" y2="34815"/>
                        <a14:foregroundMark x1="47059" y1="34815" x2="47059" y2="34815"/>
                        <a14:foregroundMark x1="97647" y1="38889" x2="97647" y2="38889"/>
                        <a14:foregroundMark x1="4706" y1="52222" x2="4706" y2="52222"/>
                        <a14:foregroundMark x1="5490" y1="45926" x2="5490" y2="45926"/>
                        <a14:foregroundMark x1="7059" y1="38519" x2="7059" y2="38519"/>
                        <a14:foregroundMark x1="7059" y1="34074" x2="7059" y2="34074"/>
                        <a14:foregroundMark x1="45882" y1="18148" x2="45882" y2="18148"/>
                        <a14:foregroundMark x1="57647" y1="15556" x2="57647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943" y="2359792"/>
            <a:ext cx="1305957" cy="16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E7383019-F211-44DE-B298-BDBBAEA10D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1450" y="1723300"/>
            <a:ext cx="3912870" cy="21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6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760FC1-12DA-4E34-B9C4-B1D16416E2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r="1968" b="35602"/>
          <a:stretch/>
        </p:blipFill>
        <p:spPr>
          <a:xfrm>
            <a:off x="411480" y="160021"/>
            <a:ext cx="8343900" cy="33976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1EF727BB-34D8-4322-A81E-EBBC45B432B0}"/>
              </a:ext>
            </a:extLst>
          </p:cNvPr>
          <p:cNvSpPr/>
          <p:nvPr/>
        </p:nvSpPr>
        <p:spPr>
          <a:xfrm>
            <a:off x="388620" y="3359596"/>
            <a:ext cx="1988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The jacket is </a:t>
            </a:r>
            <a:r>
              <a:rPr lang="en-US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stained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17FA2B4E-87C4-43F2-8AC5-49BB222CF93C}"/>
              </a:ext>
            </a:extLst>
          </p:cNvPr>
          <p:cNvSpPr/>
          <p:nvPr/>
        </p:nvSpPr>
        <p:spPr>
          <a:xfrm>
            <a:off x="103367" y="3667550"/>
            <a:ext cx="264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It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needs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369CC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b="1" u="sng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dry-cleaned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CDE932D5-DD56-4286-AB50-9CFB940C354E}"/>
              </a:ext>
            </a:extLst>
          </p:cNvPr>
          <p:cNvSpPr/>
          <p:nvPr/>
        </p:nvSpPr>
        <p:spPr>
          <a:xfrm>
            <a:off x="2548393" y="3382779"/>
            <a:ext cx="2058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air-conditioner isn’t working.</a:t>
            </a:r>
            <a:endParaRPr lang="en-US" sz="1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4073B726-8F77-40A6-8D43-E181D0B29D3A}"/>
              </a:ext>
            </a:extLst>
          </p:cNvPr>
          <p:cNvSpPr/>
          <p:nvPr/>
        </p:nvSpPr>
        <p:spPr>
          <a:xfrm>
            <a:off x="2570094" y="3873738"/>
            <a:ext cx="2354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It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needs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369CC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b="1" u="sng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repaired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673C729-AAE3-4E5B-9055-BA2A673C1D9D}"/>
              </a:ext>
            </a:extLst>
          </p:cNvPr>
          <p:cNvSpPr/>
          <p:nvPr/>
        </p:nvSpPr>
        <p:spPr>
          <a:xfrm>
            <a:off x="4754882" y="3409783"/>
            <a:ext cx="1988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The pants are </a:t>
            </a:r>
            <a:r>
              <a:rPr lang="en-US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torn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0C59AF4-39CD-4417-81BB-1C5B275D9071}"/>
              </a:ext>
            </a:extLst>
          </p:cNvPr>
          <p:cNvSpPr/>
          <p:nvPr/>
        </p:nvSpPr>
        <p:spPr>
          <a:xfrm>
            <a:off x="4606789" y="3717737"/>
            <a:ext cx="264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They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369CC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b="1" u="sng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sewn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2F211175-B6F5-4137-96E8-B11ACD93FE59}"/>
              </a:ext>
            </a:extLst>
          </p:cNvPr>
          <p:cNvSpPr/>
          <p:nvPr/>
        </p:nvSpPr>
        <p:spPr>
          <a:xfrm>
            <a:off x="6862309" y="3409783"/>
            <a:ext cx="2181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The knife doesn’t cut.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0288BDD9-3971-4D90-B996-D0C5160037B6}"/>
              </a:ext>
            </a:extLst>
          </p:cNvPr>
          <p:cNvSpPr/>
          <p:nvPr/>
        </p:nvSpPr>
        <p:spPr>
          <a:xfrm>
            <a:off x="6714216" y="3717737"/>
            <a:ext cx="264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It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needs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369CC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b="1" u="sng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sharpened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4" grpId="0"/>
      <p:bldP spid="15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760FC1-12DA-4E34-B9C4-B1D16416E2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61257" r="1968"/>
          <a:stretch/>
        </p:blipFill>
        <p:spPr>
          <a:xfrm>
            <a:off x="312420" y="289559"/>
            <a:ext cx="8519160" cy="238405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3A91FEEB-6F5E-4883-875B-8D4D154E6AF8}"/>
              </a:ext>
            </a:extLst>
          </p:cNvPr>
          <p:cNvSpPr/>
          <p:nvPr/>
        </p:nvSpPr>
        <p:spPr>
          <a:xfrm>
            <a:off x="388620" y="2673796"/>
            <a:ext cx="1988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The car has a dent.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0050F0CF-4972-4E9F-9ACA-1D2F5A1D1A56}"/>
              </a:ext>
            </a:extLst>
          </p:cNvPr>
          <p:cNvSpPr/>
          <p:nvPr/>
        </p:nvSpPr>
        <p:spPr>
          <a:xfrm>
            <a:off x="271007" y="2981750"/>
            <a:ext cx="261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The dent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needs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369CC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b="1" u="sng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repaired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AEE8C9E3-9EB9-4206-9270-8B61B47EAA84}"/>
              </a:ext>
            </a:extLst>
          </p:cNvPr>
          <p:cNvSpPr/>
          <p:nvPr/>
        </p:nvSpPr>
        <p:spPr>
          <a:xfrm>
            <a:off x="2548393" y="2696979"/>
            <a:ext cx="2058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button on the shirt is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2B9FF019-53F3-45A3-8ECC-384F68DEF6A8}"/>
              </a:ext>
            </a:extLst>
          </p:cNvPr>
          <p:cNvSpPr/>
          <p:nvPr/>
        </p:nvSpPr>
        <p:spPr>
          <a:xfrm>
            <a:off x="2493894" y="3187938"/>
            <a:ext cx="2354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It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needs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369CC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b="1" u="sng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sewn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back on.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CD4A5FA-3DFE-48F9-A741-DB3B8F93165B}"/>
              </a:ext>
            </a:extLst>
          </p:cNvPr>
          <p:cNvSpPr/>
          <p:nvPr/>
        </p:nvSpPr>
        <p:spPr>
          <a:xfrm>
            <a:off x="4754882" y="2723983"/>
            <a:ext cx="1988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The heel on the shoe is </a:t>
            </a:r>
            <a:r>
              <a:rPr lang="en-US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broken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B8D83B0-EB55-48AF-AEE8-556F136F9A65}"/>
              </a:ext>
            </a:extLst>
          </p:cNvPr>
          <p:cNvSpPr/>
          <p:nvPr/>
        </p:nvSpPr>
        <p:spPr>
          <a:xfrm>
            <a:off x="4682989" y="3184337"/>
            <a:ext cx="264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It </a:t>
            </a:r>
            <a:r>
              <a:rPr lang="en-US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needs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369CC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b="1" u="sng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replaced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F98824-71F3-4DF2-894C-72D74C89DA44}"/>
              </a:ext>
            </a:extLst>
          </p:cNvPr>
          <p:cNvSpPr/>
          <p:nvPr/>
        </p:nvSpPr>
        <p:spPr>
          <a:xfrm>
            <a:off x="6862309" y="2723983"/>
            <a:ext cx="2181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The tire on the car is </a:t>
            </a:r>
            <a:r>
              <a:rPr lang="en-US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worn</a:t>
            </a:r>
            <a:r>
              <a:rPr 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168B51-9E6B-4888-ABEE-317ACF6186E3}"/>
              </a:ext>
            </a:extLst>
          </p:cNvPr>
          <p:cNvSpPr/>
          <p:nvPr/>
        </p:nvSpPr>
        <p:spPr>
          <a:xfrm>
            <a:off x="6774096" y="3175317"/>
            <a:ext cx="264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It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needs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369CC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b="1" u="sng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replaced</a:t>
            </a:r>
            <a:r>
              <a:rPr lang="en-US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6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538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9F1EBF4-D0AC-4BA1-BF2D-012788EBE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2038" r="348" b="66435"/>
          <a:stretch/>
        </p:blipFill>
        <p:spPr>
          <a:xfrm>
            <a:off x="174732" y="181020"/>
            <a:ext cx="8740668" cy="670767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8622337-A85E-48D8-A5E5-676427232859}"/>
              </a:ext>
            </a:extLst>
          </p:cNvPr>
          <p:cNvSpPr txBox="1"/>
          <p:nvPr/>
        </p:nvSpPr>
        <p:spPr>
          <a:xfrm>
            <a:off x="1708001" y="1366187"/>
            <a:ext cx="4374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The roof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needs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to be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repaired</a:t>
            </a:r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ar-SA" sz="2000" dirty="0">
              <a:solidFill>
                <a:srgbClr val="A620B0"/>
              </a:solidFill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5952C2AE-E7C0-4D28-B448-B5AB3D516789}"/>
              </a:ext>
            </a:extLst>
          </p:cNvPr>
          <p:cNvSpPr/>
          <p:nvPr/>
        </p:nvSpPr>
        <p:spPr>
          <a:xfrm>
            <a:off x="1177322" y="1365747"/>
            <a:ext cx="471863" cy="400110"/>
          </a:xfrm>
          <a:prstGeom prst="ellipse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1B39F33-0319-469B-84BD-7A23A88F7912}"/>
              </a:ext>
            </a:extLst>
          </p:cNvPr>
          <p:cNvSpPr txBox="1"/>
          <p:nvPr/>
        </p:nvSpPr>
        <p:spPr>
          <a:xfrm>
            <a:off x="1708001" y="2423788"/>
            <a:ext cx="35952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A620B0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(It means I’ll do it myself)</a:t>
            </a:r>
            <a:endParaRPr lang="ar-SA" sz="1200" dirty="0">
              <a:solidFill>
                <a:srgbClr val="A620B0"/>
              </a:solidFill>
              <a:highlight>
                <a:srgbClr val="FFFF00"/>
              </a:highlight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DF2F834-FD36-410E-A855-3B7AAAE037EF}"/>
              </a:ext>
            </a:extLst>
          </p:cNvPr>
          <p:cNvSpPr txBox="1"/>
          <p:nvPr/>
        </p:nvSpPr>
        <p:spPr>
          <a:xfrm>
            <a:off x="1710730" y="2009697"/>
            <a:ext cx="4374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 will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repair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it this weekend.</a:t>
            </a:r>
            <a:endParaRPr lang="ar-SA" sz="2000" dirty="0">
              <a:solidFill>
                <a:srgbClr val="00B0F0"/>
              </a:solidFill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35432DD5-774A-4A79-B847-EEA151F7A384}"/>
              </a:ext>
            </a:extLst>
          </p:cNvPr>
          <p:cNvSpPr/>
          <p:nvPr/>
        </p:nvSpPr>
        <p:spPr>
          <a:xfrm>
            <a:off x="1180051" y="2009257"/>
            <a:ext cx="471863" cy="400110"/>
          </a:xfrm>
          <a:prstGeom prst="ellipse">
            <a:avLst/>
          </a:prstGeom>
          <a:solidFill>
            <a:srgbClr val="F369C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BB01F4E-3572-49E0-867E-FB8FEB45B098}"/>
              </a:ext>
            </a:extLst>
          </p:cNvPr>
          <p:cNvSpPr txBox="1"/>
          <p:nvPr/>
        </p:nvSpPr>
        <p:spPr>
          <a:xfrm>
            <a:off x="1708001" y="3373610"/>
            <a:ext cx="35952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A620B0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(It means I’ll ask someone else to do it)</a:t>
            </a:r>
            <a:endParaRPr lang="ar-SA" sz="1200" dirty="0">
              <a:solidFill>
                <a:srgbClr val="A620B0"/>
              </a:solidFill>
              <a:highlight>
                <a:srgbClr val="FFFF00"/>
              </a:highlight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4708F4A-5B99-4E73-A404-5A5174288E9B}"/>
              </a:ext>
            </a:extLst>
          </p:cNvPr>
          <p:cNvSpPr txBox="1"/>
          <p:nvPr/>
        </p:nvSpPr>
        <p:spPr>
          <a:xfrm>
            <a:off x="1710730" y="2959519"/>
            <a:ext cx="5071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 will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have/get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it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repaired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this weekend.</a:t>
            </a:r>
            <a:endParaRPr lang="ar-SA" sz="2000" dirty="0">
              <a:solidFill>
                <a:srgbClr val="00B0F0"/>
              </a:solidFill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31316705-125A-4F29-8A07-978EEDDCADC9}"/>
              </a:ext>
            </a:extLst>
          </p:cNvPr>
          <p:cNvSpPr/>
          <p:nvPr/>
        </p:nvSpPr>
        <p:spPr>
          <a:xfrm>
            <a:off x="1180051" y="2959079"/>
            <a:ext cx="471863" cy="400110"/>
          </a:xfrm>
          <a:prstGeom prst="ellipse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</p:spTree>
    <p:extLst>
      <p:ext uri="{BB962C8B-B14F-4D97-AF65-F5344CB8AC3E}">
        <p14:creationId xmlns:p14="http://schemas.microsoft.com/office/powerpoint/2010/main" val="931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9" grpId="0"/>
      <p:bldP spid="32" grpId="0"/>
      <p:bldP spid="33" grpId="0" animBg="1"/>
      <p:bldP spid="34" grpId="0"/>
      <p:bldP spid="35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538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9F1EBF4-D0AC-4BA1-BF2D-012788EBE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2" y="181020"/>
            <a:ext cx="8778768" cy="18840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id="{582047C3-E6AD-41CF-BA5E-06C1727C2979}"/>
              </a:ext>
            </a:extLst>
          </p:cNvPr>
          <p:cNvCxnSpPr>
            <a:cxnSpLocks/>
          </p:cNvCxnSpPr>
          <p:nvPr/>
        </p:nvCxnSpPr>
        <p:spPr>
          <a:xfrm>
            <a:off x="395713" y="687012"/>
            <a:ext cx="338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28C91F92-7300-4770-9848-7604394FCE70}"/>
              </a:ext>
            </a:extLst>
          </p:cNvPr>
          <p:cNvCxnSpPr>
            <a:cxnSpLocks/>
          </p:cNvCxnSpPr>
          <p:nvPr/>
        </p:nvCxnSpPr>
        <p:spPr>
          <a:xfrm>
            <a:off x="464293" y="1037532"/>
            <a:ext cx="774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9">
            <a:extLst>
              <a:ext uri="{FF2B5EF4-FFF2-40B4-BE49-F238E27FC236}">
                <a16:creationId xmlns:a16="http://schemas.microsoft.com/office/drawing/2014/main" id="{0B08E451-6F78-4795-B3B6-0331C094631E}"/>
              </a:ext>
            </a:extLst>
          </p:cNvPr>
          <p:cNvSpPr txBox="1"/>
          <p:nvPr/>
        </p:nvSpPr>
        <p:spPr>
          <a:xfrm>
            <a:off x="822432" y="2124194"/>
            <a:ext cx="810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+mn-lt"/>
              </a:rPr>
              <a:t>It’s a causative verb when we want to talk about something that someone else did for us or for another person.</a:t>
            </a:r>
          </a:p>
        </p:txBody>
      </p:sp>
      <p:sp>
        <p:nvSpPr>
          <p:cNvPr id="9" name="مربع نص 17">
            <a:extLst>
              <a:ext uri="{FF2B5EF4-FFF2-40B4-BE49-F238E27FC236}">
                <a16:creationId xmlns:a16="http://schemas.microsoft.com/office/drawing/2014/main" id="{C28A3B2A-BCCC-47FA-A534-45C1FE445EEF}"/>
              </a:ext>
            </a:extLst>
          </p:cNvPr>
          <p:cNvSpPr txBox="1"/>
          <p:nvPr/>
        </p:nvSpPr>
        <p:spPr>
          <a:xfrm>
            <a:off x="1043412" y="2910546"/>
            <a:ext cx="46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مربع نص 17">
            <a:extLst>
              <a:ext uri="{FF2B5EF4-FFF2-40B4-BE49-F238E27FC236}">
                <a16:creationId xmlns:a16="http://schemas.microsoft.com/office/drawing/2014/main" id="{17B429E4-CFB0-4D07-992B-C31D7B7E0882}"/>
              </a:ext>
            </a:extLst>
          </p:cNvPr>
          <p:cNvSpPr txBox="1"/>
          <p:nvPr/>
        </p:nvSpPr>
        <p:spPr>
          <a:xfrm>
            <a:off x="1484013" y="2903970"/>
            <a:ext cx="35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مربع نص 17">
            <a:extLst>
              <a:ext uri="{FF2B5EF4-FFF2-40B4-BE49-F238E27FC236}">
                <a16:creationId xmlns:a16="http://schemas.microsoft.com/office/drawing/2014/main" id="{B0FB4C2B-544A-4DF7-86AC-90C083ADE407}"/>
              </a:ext>
            </a:extLst>
          </p:cNvPr>
          <p:cNvSpPr txBox="1"/>
          <p:nvPr/>
        </p:nvSpPr>
        <p:spPr>
          <a:xfrm>
            <a:off x="1687320" y="2799612"/>
            <a:ext cx="1340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have/has</a:t>
            </a: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get</a:t>
            </a:r>
          </a:p>
        </p:txBody>
      </p:sp>
      <p:sp>
        <p:nvSpPr>
          <p:cNvPr id="12" name="مربع نص 17">
            <a:extLst>
              <a:ext uri="{FF2B5EF4-FFF2-40B4-BE49-F238E27FC236}">
                <a16:creationId xmlns:a16="http://schemas.microsoft.com/office/drawing/2014/main" id="{0F080B7D-47EC-469F-B95F-51DF2A1DEB1A}"/>
              </a:ext>
            </a:extLst>
          </p:cNvPr>
          <p:cNvSpPr txBox="1"/>
          <p:nvPr/>
        </p:nvSpPr>
        <p:spPr>
          <a:xfrm>
            <a:off x="2844935" y="2910546"/>
            <a:ext cx="41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مربع نص 17">
            <a:extLst>
              <a:ext uri="{FF2B5EF4-FFF2-40B4-BE49-F238E27FC236}">
                <a16:creationId xmlns:a16="http://schemas.microsoft.com/office/drawing/2014/main" id="{7C6F4B7B-E809-4464-9F10-91C5BC6026DD}"/>
              </a:ext>
            </a:extLst>
          </p:cNvPr>
          <p:cNvSpPr txBox="1"/>
          <p:nvPr/>
        </p:nvSpPr>
        <p:spPr>
          <a:xfrm>
            <a:off x="3186047" y="2910546"/>
            <a:ext cx="97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object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B30FCBF0-C558-4BAC-80BF-9CD654328C0E}"/>
              </a:ext>
            </a:extLst>
          </p:cNvPr>
          <p:cNvSpPr/>
          <p:nvPr/>
        </p:nvSpPr>
        <p:spPr>
          <a:xfrm>
            <a:off x="126042" y="2808829"/>
            <a:ext cx="536118" cy="571500"/>
          </a:xfrm>
          <a:prstGeom prst="ellipse">
            <a:avLst/>
          </a:prstGeom>
          <a:solidFill>
            <a:srgbClr val="A620B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15" name="مربع نص 17">
            <a:extLst>
              <a:ext uri="{FF2B5EF4-FFF2-40B4-BE49-F238E27FC236}">
                <a16:creationId xmlns:a16="http://schemas.microsoft.com/office/drawing/2014/main" id="{52945361-4375-47CE-8896-92A64427120B}"/>
              </a:ext>
            </a:extLst>
          </p:cNvPr>
          <p:cNvSpPr txBox="1"/>
          <p:nvPr/>
        </p:nvSpPr>
        <p:spPr>
          <a:xfrm>
            <a:off x="90912" y="2953500"/>
            <a:ext cx="765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Form</a:t>
            </a:r>
          </a:p>
        </p:txBody>
      </p:sp>
      <p:sp>
        <p:nvSpPr>
          <p:cNvPr id="16" name="مربع نص 17">
            <a:extLst>
              <a:ext uri="{FF2B5EF4-FFF2-40B4-BE49-F238E27FC236}">
                <a16:creationId xmlns:a16="http://schemas.microsoft.com/office/drawing/2014/main" id="{734E403E-26F8-4F90-99B0-53EAF9E30CE9}"/>
              </a:ext>
            </a:extLst>
          </p:cNvPr>
          <p:cNvSpPr txBox="1"/>
          <p:nvPr/>
        </p:nvSpPr>
        <p:spPr>
          <a:xfrm>
            <a:off x="4050899" y="2903426"/>
            <a:ext cx="41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7" name="مربع نص 17">
            <a:extLst>
              <a:ext uri="{FF2B5EF4-FFF2-40B4-BE49-F238E27FC236}">
                <a16:creationId xmlns:a16="http://schemas.microsoft.com/office/drawing/2014/main" id="{29930858-14C0-4B58-98C5-419CF3D6F0BC}"/>
              </a:ext>
            </a:extLst>
          </p:cNvPr>
          <p:cNvSpPr txBox="1"/>
          <p:nvPr/>
        </p:nvSpPr>
        <p:spPr>
          <a:xfrm>
            <a:off x="4440701" y="2910546"/>
            <a:ext cx="245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 (past participle) </a:t>
            </a:r>
            <a:r>
              <a:rPr lang="en-US" sz="2000" b="1" dirty="0">
                <a:solidFill>
                  <a:srgbClr val="A620B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8622337-A85E-48D8-A5E5-676427232859}"/>
              </a:ext>
            </a:extLst>
          </p:cNvPr>
          <p:cNvSpPr txBox="1"/>
          <p:nvPr/>
        </p:nvSpPr>
        <p:spPr>
          <a:xfrm>
            <a:off x="646644" y="3545223"/>
            <a:ext cx="4374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We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have/get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our windows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cleaned</a:t>
            </a:r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ar-SA" sz="2000" dirty="0">
              <a:solidFill>
                <a:srgbClr val="A620B0"/>
              </a:solidFill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5952C2AE-E7C0-4D28-B448-B5AB3D516789}"/>
              </a:ext>
            </a:extLst>
          </p:cNvPr>
          <p:cNvSpPr/>
          <p:nvPr/>
        </p:nvSpPr>
        <p:spPr>
          <a:xfrm>
            <a:off x="118548" y="3879983"/>
            <a:ext cx="543612" cy="571500"/>
          </a:xfrm>
          <a:prstGeom prst="ellipse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20" name="مربع نص 17">
            <a:extLst>
              <a:ext uri="{FF2B5EF4-FFF2-40B4-BE49-F238E27FC236}">
                <a16:creationId xmlns:a16="http://schemas.microsoft.com/office/drawing/2014/main" id="{C36C2240-0132-4B54-8B81-6DCA762FA132}"/>
              </a:ext>
            </a:extLst>
          </p:cNvPr>
          <p:cNvSpPr txBox="1"/>
          <p:nvPr/>
        </p:nvSpPr>
        <p:spPr>
          <a:xfrm>
            <a:off x="167238" y="4024654"/>
            <a:ext cx="543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e.g.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F4BB7F4-41DD-446C-A543-8D53CFE13922}"/>
              </a:ext>
            </a:extLst>
          </p:cNvPr>
          <p:cNvSpPr txBox="1"/>
          <p:nvPr/>
        </p:nvSpPr>
        <p:spPr>
          <a:xfrm>
            <a:off x="627996" y="3891603"/>
            <a:ext cx="30074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had/got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my hair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cut</a:t>
            </a:r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ar-SA" sz="2000" dirty="0">
              <a:solidFill>
                <a:srgbClr val="A620B0"/>
              </a:solidFill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8DDED2F9-16B3-4F92-A0E5-5183BAE5D551}"/>
              </a:ext>
            </a:extLst>
          </p:cNvPr>
          <p:cNvSpPr/>
          <p:nvPr/>
        </p:nvSpPr>
        <p:spPr>
          <a:xfrm>
            <a:off x="126042" y="2137726"/>
            <a:ext cx="536118" cy="571500"/>
          </a:xfrm>
          <a:prstGeom prst="ellipse">
            <a:avLst/>
          </a:pr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23" name="مربع نص 17">
            <a:extLst>
              <a:ext uri="{FF2B5EF4-FFF2-40B4-BE49-F238E27FC236}">
                <a16:creationId xmlns:a16="http://schemas.microsoft.com/office/drawing/2014/main" id="{4FADDBC0-6AAB-43AF-8543-BEDF487C05ED}"/>
              </a:ext>
            </a:extLst>
          </p:cNvPr>
          <p:cNvSpPr txBox="1"/>
          <p:nvPr/>
        </p:nvSpPr>
        <p:spPr>
          <a:xfrm>
            <a:off x="126168" y="2282397"/>
            <a:ext cx="738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Use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59BD618-1156-4ADD-BD24-3A020FE117BE}"/>
              </a:ext>
            </a:extLst>
          </p:cNvPr>
          <p:cNvSpPr txBox="1"/>
          <p:nvPr/>
        </p:nvSpPr>
        <p:spPr>
          <a:xfrm>
            <a:off x="3264017" y="3974231"/>
            <a:ext cx="3007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A620B0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(someone else cut my hair) (past)</a:t>
            </a:r>
            <a:endParaRPr lang="ar-SA" sz="1200" dirty="0">
              <a:solidFill>
                <a:srgbClr val="A620B0"/>
              </a:solidFill>
              <a:highlight>
                <a:srgbClr val="FFFF00"/>
              </a:highlight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63B1A28-48B2-4CC3-8DFA-B6DEE26FCEBB}"/>
              </a:ext>
            </a:extLst>
          </p:cNvPr>
          <p:cNvSpPr txBox="1"/>
          <p:nvPr/>
        </p:nvSpPr>
        <p:spPr>
          <a:xfrm>
            <a:off x="4823267" y="3606779"/>
            <a:ext cx="40012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A620B0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(someone else usually cleans the windows (present)</a:t>
            </a:r>
            <a:endParaRPr lang="ar-SA" sz="1200" dirty="0">
              <a:solidFill>
                <a:srgbClr val="A620B0"/>
              </a:solidFill>
              <a:highlight>
                <a:srgbClr val="FFFF00"/>
              </a:highlight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4FB016A-DF7C-4DE2-A8D9-4F07B8360BBD}"/>
              </a:ext>
            </a:extLst>
          </p:cNvPr>
          <p:cNvSpPr txBox="1"/>
          <p:nvPr/>
        </p:nvSpPr>
        <p:spPr>
          <a:xfrm>
            <a:off x="627996" y="4225397"/>
            <a:ext cx="5010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We are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having/getting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our car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washed</a:t>
            </a:r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ar-SA" sz="2000" dirty="0">
              <a:solidFill>
                <a:srgbClr val="A620B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DA5D199-A7AC-4F7A-BA4F-4539D507D3A3}"/>
              </a:ext>
            </a:extLst>
          </p:cNvPr>
          <p:cNvSpPr txBox="1"/>
          <p:nvPr/>
        </p:nvSpPr>
        <p:spPr>
          <a:xfrm>
            <a:off x="5274413" y="4286952"/>
            <a:ext cx="42998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A620B0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(someone else are washing the car now) (</a:t>
            </a:r>
            <a:r>
              <a:rPr lang="en-US" sz="1050" b="1" dirty="0">
                <a:solidFill>
                  <a:srgbClr val="A620B0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progressive</a:t>
            </a:r>
            <a:r>
              <a:rPr lang="en-US" sz="1200" b="1" dirty="0">
                <a:solidFill>
                  <a:srgbClr val="A620B0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)</a:t>
            </a:r>
            <a:endParaRPr lang="ar-SA" sz="1200" dirty="0">
              <a:solidFill>
                <a:srgbClr val="A620B0"/>
              </a:solidFill>
              <a:highlight>
                <a:srgbClr val="FFFF00"/>
              </a:highligh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0D92830-D9E0-442C-B57F-BC1209012AFB}"/>
              </a:ext>
            </a:extLst>
          </p:cNvPr>
          <p:cNvSpPr txBox="1"/>
          <p:nvPr/>
        </p:nvSpPr>
        <p:spPr>
          <a:xfrm>
            <a:off x="627995" y="4576538"/>
            <a:ext cx="546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I will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have/get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my house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painted</a:t>
            </a:r>
            <a:r>
              <a:rPr lang="en-US" sz="2000" b="1" dirty="0">
                <a:solidFill>
                  <a:srgbClr val="A620B0"/>
                </a:solidFill>
                <a:latin typeface="+mn-lt"/>
                <a:cs typeface="Times New Roman" panose="02020603050405020304" pitchFamily="18" charset="0"/>
              </a:rPr>
              <a:t> tomorrow.</a:t>
            </a:r>
            <a:endParaRPr lang="ar-SA" sz="2000" dirty="0">
              <a:solidFill>
                <a:srgbClr val="A620B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1B39F33-0319-469B-84BD-7A23A88F7912}"/>
              </a:ext>
            </a:extLst>
          </p:cNvPr>
          <p:cNvSpPr txBox="1"/>
          <p:nvPr/>
        </p:nvSpPr>
        <p:spPr>
          <a:xfrm>
            <a:off x="5813828" y="4647083"/>
            <a:ext cx="35952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A620B0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(someone else will paint the house) (future)</a:t>
            </a:r>
            <a:endParaRPr lang="ar-SA" sz="1200" dirty="0">
              <a:solidFill>
                <a:srgbClr val="A620B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5250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  <p:bldP spid="10" grpId="0" uiExpand="1"/>
      <p:bldP spid="11" grpId="0" uiExpand="1"/>
      <p:bldP spid="12" grpId="0" uiExpand="1"/>
      <p:bldP spid="13" grpId="0" uiExpand="1"/>
      <p:bldP spid="14" grpId="0" animBg="1"/>
      <p:bldP spid="15" grpId="0"/>
      <p:bldP spid="16" grpId="0" uiExpand="1"/>
      <p:bldP spid="17" grpId="0" uiExpand="1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37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3FAFC21B-4CE6-4A71-8393-89D8D1A1F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D0CC4E-9D12-4FF3-8745-9F1DAD699DF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5417" t="22343" r="36691" b="14667"/>
          <a:stretch/>
        </p:blipFill>
        <p:spPr>
          <a:xfrm>
            <a:off x="2700022" y="930476"/>
            <a:ext cx="2016241" cy="256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9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6DD43D9-A980-49DA-B33B-E7C8EBF951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60"/>
          <a:stretch/>
        </p:blipFill>
        <p:spPr>
          <a:xfrm>
            <a:off x="130841" y="236220"/>
            <a:ext cx="8906479" cy="4373880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D7CB3E65-08E9-4F8E-B7EA-5B318E12DC1D}"/>
              </a:ext>
            </a:extLst>
          </p:cNvPr>
          <p:cNvSpPr/>
          <p:nvPr/>
        </p:nvSpPr>
        <p:spPr>
          <a:xfrm>
            <a:off x="1475880" y="2589287"/>
            <a:ext cx="2029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The mirror is </a:t>
            </a:r>
            <a:r>
              <a:rPr lang="en-US" sz="1200" b="1" u="sng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stained</a:t>
            </a:r>
            <a:r>
              <a:rPr lang="en-US" sz="12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. / </a:t>
            </a:r>
          </a:p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It needs to be </a:t>
            </a:r>
            <a:r>
              <a:rPr lang="en-US" sz="1200" b="1" u="sng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cleaned</a:t>
            </a: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F5F98A3-2F43-47E8-B51B-985C5F5E0148}"/>
              </a:ext>
            </a:extLst>
          </p:cNvPr>
          <p:cNvSpPr/>
          <p:nvPr/>
        </p:nvSpPr>
        <p:spPr>
          <a:xfrm>
            <a:off x="3645520" y="2606040"/>
            <a:ext cx="215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I’m going to have it </a:t>
            </a:r>
            <a:r>
              <a:rPr lang="en-US" sz="1200" b="1" u="sng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cleaned</a:t>
            </a: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8106757B-FC41-4053-B4D8-4FF6C94090CD}"/>
              </a:ext>
            </a:extLst>
          </p:cNvPr>
          <p:cNvSpPr/>
          <p:nvPr/>
        </p:nvSpPr>
        <p:spPr>
          <a:xfrm>
            <a:off x="1491120" y="3127152"/>
            <a:ext cx="215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The wall has </a:t>
            </a:r>
            <a:r>
              <a:rPr lang="en-US" sz="1200" b="1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a hole </a:t>
            </a:r>
            <a:r>
              <a:rPr lang="en-US" sz="12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in it. /</a:t>
            </a:r>
          </a:p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It needs to be </a:t>
            </a:r>
            <a:r>
              <a:rPr lang="en-US" sz="1200" b="1" u="sng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filled</a:t>
            </a: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1B4ABFC1-07A6-447D-B295-E88D09F364CC}"/>
              </a:ext>
            </a:extLst>
          </p:cNvPr>
          <p:cNvSpPr/>
          <p:nvPr/>
        </p:nvSpPr>
        <p:spPr>
          <a:xfrm>
            <a:off x="3645520" y="3227583"/>
            <a:ext cx="215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I’m going to have it </a:t>
            </a:r>
            <a:r>
              <a:rPr lang="en-US" sz="1200" b="1" u="sng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filled</a:t>
            </a: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6644ECB8-C588-4967-B7AA-0D2A4CEC4D69}"/>
              </a:ext>
            </a:extLst>
          </p:cNvPr>
          <p:cNvSpPr/>
          <p:nvPr/>
        </p:nvSpPr>
        <p:spPr>
          <a:xfrm>
            <a:off x="1661914" y="3633981"/>
            <a:ext cx="215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The floor has broken tiles.</a:t>
            </a:r>
          </a:p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They need to be </a:t>
            </a:r>
            <a:r>
              <a:rPr lang="en-US" sz="1200" b="1" u="sng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replaced</a:t>
            </a: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341A6AED-4A73-4873-9FCC-857F77E9CEA1}"/>
              </a:ext>
            </a:extLst>
          </p:cNvPr>
          <p:cNvSpPr/>
          <p:nvPr/>
        </p:nvSpPr>
        <p:spPr>
          <a:xfrm>
            <a:off x="3645520" y="3661368"/>
            <a:ext cx="215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I’m going to have them </a:t>
            </a:r>
            <a:r>
              <a:rPr lang="en-US" sz="1200" b="1" u="sng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replaced</a:t>
            </a: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BD3C2867-C144-4BA6-AD8D-45DAE61B8948}"/>
              </a:ext>
            </a:extLst>
          </p:cNvPr>
          <p:cNvSpPr/>
          <p:nvPr/>
        </p:nvSpPr>
        <p:spPr>
          <a:xfrm>
            <a:off x="1475880" y="2082458"/>
            <a:ext cx="209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AC1496"/>
                </a:solidFill>
                <a:latin typeface="+mn-lt"/>
                <a:cs typeface="Times New Roman" panose="02020603050405020304" pitchFamily="18" charset="0"/>
              </a:rPr>
              <a:t>The faucet is dripping. </a:t>
            </a: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/ </a:t>
            </a:r>
          </a:p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It needs to be </a:t>
            </a:r>
            <a:r>
              <a:rPr lang="en-US" sz="1200" b="1" u="sng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replaced</a:t>
            </a: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120DC939-8573-4549-A77E-7A7143D61EE3}"/>
              </a:ext>
            </a:extLst>
          </p:cNvPr>
          <p:cNvSpPr/>
          <p:nvPr/>
        </p:nvSpPr>
        <p:spPr>
          <a:xfrm>
            <a:off x="3645520" y="2072944"/>
            <a:ext cx="215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I’m going to have it </a:t>
            </a:r>
            <a:r>
              <a:rPr lang="en-US" sz="1200" b="1" u="sng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replaced</a:t>
            </a: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 build="p"/>
      <p:bldP spid="9" grpId="0"/>
      <p:bldP spid="10" grpId="0" build="p"/>
      <p:bldP spid="11" grpId="0"/>
      <p:bldP spid="12" grpId="0" build="p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FA69463A-D2E7-45F4-BCD3-29D1D46E0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5" y="137160"/>
            <a:ext cx="8796335" cy="16383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541500B-36FE-4BBE-BC8C-DC8F966BE700}"/>
              </a:ext>
            </a:extLst>
          </p:cNvPr>
          <p:cNvSpPr txBox="1"/>
          <p:nvPr/>
        </p:nvSpPr>
        <p:spPr>
          <a:xfrm>
            <a:off x="687102" y="1851600"/>
            <a:ext cx="8378316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-Past participles can be used as an adjective to describe a noun.</a:t>
            </a:r>
            <a:endParaRPr lang="ar-SA" sz="1600" b="1" dirty="0">
              <a:solidFill>
                <a:srgbClr val="00B0F0"/>
              </a:solidFill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9C9FE5F-60CA-4067-9AAD-86904C061982}"/>
              </a:ext>
            </a:extLst>
          </p:cNvPr>
          <p:cNvSpPr/>
          <p:nvPr/>
        </p:nvSpPr>
        <p:spPr>
          <a:xfrm>
            <a:off x="169435" y="1913019"/>
            <a:ext cx="584808" cy="571500"/>
          </a:xfrm>
          <a:prstGeom prst="ellipse">
            <a:avLst/>
          </a:prstGeom>
          <a:solidFill>
            <a:srgbClr val="A620B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8" name="مربع نص 17">
            <a:extLst>
              <a:ext uri="{FF2B5EF4-FFF2-40B4-BE49-F238E27FC236}">
                <a16:creationId xmlns:a16="http://schemas.microsoft.com/office/drawing/2014/main" id="{B483F1AA-CCA2-40E3-8F1C-6B1518066B59}"/>
              </a:ext>
            </a:extLst>
          </p:cNvPr>
          <p:cNvSpPr txBox="1"/>
          <p:nvPr/>
        </p:nvSpPr>
        <p:spPr>
          <a:xfrm>
            <a:off x="157165" y="2057690"/>
            <a:ext cx="765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Use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02F11F4F-B374-4A40-9B3D-A1AF8BD5E482}"/>
              </a:ext>
            </a:extLst>
          </p:cNvPr>
          <p:cNvSpPr/>
          <p:nvPr/>
        </p:nvSpPr>
        <p:spPr>
          <a:xfrm>
            <a:off x="184801" y="3090853"/>
            <a:ext cx="584808" cy="571500"/>
          </a:xfrm>
          <a:prstGeom prst="ellipse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b="1" dirty="0"/>
          </a:p>
        </p:txBody>
      </p:sp>
      <p:sp>
        <p:nvSpPr>
          <p:cNvPr id="10" name="مربع نص 17">
            <a:extLst>
              <a:ext uri="{FF2B5EF4-FFF2-40B4-BE49-F238E27FC236}">
                <a16:creationId xmlns:a16="http://schemas.microsoft.com/office/drawing/2014/main" id="{ED2E956D-B77E-4976-B8AC-7F4B196B41FB}"/>
              </a:ext>
            </a:extLst>
          </p:cNvPr>
          <p:cNvSpPr txBox="1"/>
          <p:nvPr/>
        </p:nvSpPr>
        <p:spPr>
          <a:xfrm>
            <a:off x="233491" y="3235524"/>
            <a:ext cx="543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e.g.</a:t>
            </a:r>
          </a:p>
        </p:txBody>
      </p: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434357F9-266D-43E1-80D0-2212560C5F9C}"/>
              </a:ext>
            </a:extLst>
          </p:cNvPr>
          <p:cNvCxnSpPr>
            <a:cxnSpLocks/>
          </p:cNvCxnSpPr>
          <p:nvPr/>
        </p:nvCxnSpPr>
        <p:spPr>
          <a:xfrm>
            <a:off x="395713" y="595572"/>
            <a:ext cx="313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D9F60C5-32B2-4C63-AD73-286286AC7A4D}"/>
              </a:ext>
            </a:extLst>
          </p:cNvPr>
          <p:cNvSpPr txBox="1"/>
          <p:nvPr/>
        </p:nvSpPr>
        <p:spPr>
          <a:xfrm>
            <a:off x="687102" y="2171447"/>
            <a:ext cx="8378316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-Verbs that describe a state of being rather than an action, such as ( be, and verbs that are not used with objects, such as smile), cannot be used as past participle adjectives.</a:t>
            </a:r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7A8564FD-01C4-45A0-A541-D10268430622}"/>
              </a:ext>
            </a:extLst>
          </p:cNvPr>
          <p:cNvSpPr/>
          <p:nvPr/>
        </p:nvSpPr>
        <p:spPr>
          <a:xfrm>
            <a:off x="163600" y="3021725"/>
            <a:ext cx="3132000" cy="55806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rgbClr val="AC1496"/>
                </a:solidFill>
              </a:rPr>
              <a:t>I </a:t>
            </a:r>
            <a:r>
              <a:rPr lang="en-US" sz="1600" b="1" dirty="0">
                <a:ln w="0"/>
                <a:solidFill>
                  <a:srgbClr val="00B0F0"/>
                </a:solidFill>
              </a:rPr>
              <a:t>broke</a:t>
            </a:r>
            <a:r>
              <a:rPr lang="en-US" sz="1600" b="1" dirty="0">
                <a:ln w="0"/>
                <a:solidFill>
                  <a:srgbClr val="AC1496"/>
                </a:solidFill>
              </a:rPr>
              <a:t> a window.</a:t>
            </a:r>
            <a:endParaRPr lang="en-US" sz="1600" b="1" dirty="0">
              <a:solidFill>
                <a:srgbClr val="AC1496"/>
              </a:solidFill>
            </a:endParaRPr>
          </a:p>
        </p:txBody>
      </p:sp>
      <p:sp>
        <p:nvSpPr>
          <p:cNvPr id="14" name="Arrow: Right 2">
            <a:extLst>
              <a:ext uri="{FF2B5EF4-FFF2-40B4-BE49-F238E27FC236}">
                <a16:creationId xmlns:a16="http://schemas.microsoft.com/office/drawing/2014/main" id="{0DDF3298-57B8-47AC-9CD3-8432947C0CD2}"/>
              </a:ext>
            </a:extLst>
          </p:cNvPr>
          <p:cNvSpPr/>
          <p:nvPr/>
        </p:nvSpPr>
        <p:spPr>
          <a:xfrm>
            <a:off x="3641656" y="3216735"/>
            <a:ext cx="612000" cy="216000"/>
          </a:xfrm>
          <a:prstGeom prst="rightArrow">
            <a:avLst/>
          </a:prstGeom>
          <a:solidFill>
            <a:srgbClr val="8D437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AC1496"/>
              </a:solidFill>
            </a:endParaRPr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E31D8095-1C7A-4614-855C-8CCB66375400}"/>
              </a:ext>
            </a:extLst>
          </p:cNvPr>
          <p:cNvSpPr/>
          <p:nvPr/>
        </p:nvSpPr>
        <p:spPr>
          <a:xfrm>
            <a:off x="4065777" y="3052588"/>
            <a:ext cx="3718950" cy="55806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rgbClr val="0070C0"/>
                </a:solidFill>
              </a:rPr>
              <a:t>I fixed the </a:t>
            </a:r>
            <a:r>
              <a:rPr lang="en-US" sz="1600" b="1" dirty="0">
                <a:ln w="0"/>
                <a:solidFill>
                  <a:srgbClr val="F369CC"/>
                </a:solidFill>
              </a:rPr>
              <a:t>broken</a:t>
            </a:r>
            <a:r>
              <a:rPr lang="en-US" sz="1600" b="1" dirty="0">
                <a:ln w="0"/>
                <a:solidFill>
                  <a:srgbClr val="0070C0"/>
                </a:solidFill>
              </a:rPr>
              <a:t> window.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C389D4B6-6903-4DAA-AC1C-A67656746238}"/>
              </a:ext>
            </a:extLst>
          </p:cNvPr>
          <p:cNvSpPr/>
          <p:nvPr/>
        </p:nvSpPr>
        <p:spPr>
          <a:xfrm>
            <a:off x="296361" y="3365986"/>
            <a:ext cx="3136723" cy="55806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rgbClr val="AC1496"/>
                </a:solidFill>
              </a:rPr>
              <a:t>He </a:t>
            </a:r>
            <a:r>
              <a:rPr lang="en-US" sz="1600" b="1" dirty="0">
                <a:ln w="0"/>
                <a:solidFill>
                  <a:srgbClr val="00B0F0"/>
                </a:solidFill>
              </a:rPr>
              <a:t>cracked</a:t>
            </a:r>
            <a:r>
              <a:rPr lang="en-US" sz="1600" b="1" dirty="0">
                <a:ln w="0"/>
                <a:solidFill>
                  <a:srgbClr val="AC1496"/>
                </a:solidFill>
              </a:rPr>
              <a:t> the vase.</a:t>
            </a:r>
            <a:endParaRPr lang="en-US" sz="1600" b="1" dirty="0">
              <a:solidFill>
                <a:srgbClr val="AC1496"/>
              </a:solidFill>
            </a:endParaRPr>
          </a:p>
        </p:txBody>
      </p:sp>
      <p:sp>
        <p:nvSpPr>
          <p:cNvPr id="17" name="Arrow: Right 5">
            <a:extLst>
              <a:ext uri="{FF2B5EF4-FFF2-40B4-BE49-F238E27FC236}">
                <a16:creationId xmlns:a16="http://schemas.microsoft.com/office/drawing/2014/main" id="{E81FD50E-B931-4329-8102-F221FC17FA3B}"/>
              </a:ext>
            </a:extLst>
          </p:cNvPr>
          <p:cNvSpPr/>
          <p:nvPr/>
        </p:nvSpPr>
        <p:spPr>
          <a:xfrm>
            <a:off x="3641656" y="3565039"/>
            <a:ext cx="612000" cy="216000"/>
          </a:xfrm>
          <a:prstGeom prst="rightArrow">
            <a:avLst/>
          </a:prstGeom>
          <a:solidFill>
            <a:srgbClr val="8D437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AC1496"/>
              </a:solidFill>
            </a:endParaRP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A5478298-80EA-4671-8AED-BA7677CA5131}"/>
              </a:ext>
            </a:extLst>
          </p:cNvPr>
          <p:cNvSpPr/>
          <p:nvPr/>
        </p:nvSpPr>
        <p:spPr>
          <a:xfrm>
            <a:off x="4203261" y="3472926"/>
            <a:ext cx="3718950" cy="44460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rgbClr val="0070C0"/>
                </a:solidFill>
              </a:rPr>
              <a:t>He </a:t>
            </a:r>
            <a:r>
              <a:rPr lang="en-US" sz="1600" b="1" dirty="0">
                <a:ln w="0"/>
                <a:solidFill>
                  <a:srgbClr val="F369CC"/>
                </a:solidFill>
              </a:rPr>
              <a:t>repaired</a:t>
            </a:r>
            <a:r>
              <a:rPr lang="en-US" sz="1600" b="1" dirty="0">
                <a:ln w="0"/>
                <a:solidFill>
                  <a:srgbClr val="0070C0"/>
                </a:solidFill>
              </a:rPr>
              <a:t> the cracked vase.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7BE6926E-3C6D-4322-9B0E-7E3FD377096E}"/>
              </a:ext>
            </a:extLst>
          </p:cNvPr>
          <p:cNvSpPr/>
          <p:nvPr/>
        </p:nvSpPr>
        <p:spPr>
          <a:xfrm>
            <a:off x="580775" y="3746732"/>
            <a:ext cx="3132000" cy="55550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rgbClr val="AC1496"/>
                </a:solidFill>
              </a:rPr>
              <a:t>Someone </a:t>
            </a:r>
            <a:r>
              <a:rPr lang="en-US" sz="1600" b="1" dirty="0">
                <a:ln w="0"/>
                <a:solidFill>
                  <a:srgbClr val="00B0F0"/>
                </a:solidFill>
              </a:rPr>
              <a:t>damaged</a:t>
            </a:r>
            <a:r>
              <a:rPr lang="en-US" sz="1600" b="1" dirty="0">
                <a:ln w="0"/>
                <a:solidFill>
                  <a:srgbClr val="AC1496"/>
                </a:solidFill>
              </a:rPr>
              <a:t> a book.</a:t>
            </a:r>
            <a:endParaRPr lang="en-US" sz="1600" b="1" dirty="0">
              <a:solidFill>
                <a:srgbClr val="AC1496"/>
              </a:solidFill>
            </a:endParaRPr>
          </a:p>
        </p:txBody>
      </p:sp>
      <p:sp>
        <p:nvSpPr>
          <p:cNvPr id="20" name="Arrow: Right 8">
            <a:extLst>
              <a:ext uri="{FF2B5EF4-FFF2-40B4-BE49-F238E27FC236}">
                <a16:creationId xmlns:a16="http://schemas.microsoft.com/office/drawing/2014/main" id="{798432A2-BBB6-484C-87DB-73E791F3FA45}"/>
              </a:ext>
            </a:extLst>
          </p:cNvPr>
          <p:cNvSpPr/>
          <p:nvPr/>
        </p:nvSpPr>
        <p:spPr>
          <a:xfrm>
            <a:off x="3641656" y="3923254"/>
            <a:ext cx="612000" cy="216000"/>
          </a:xfrm>
          <a:prstGeom prst="rightArrow">
            <a:avLst/>
          </a:prstGeom>
          <a:solidFill>
            <a:srgbClr val="8D437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AC1496"/>
              </a:solidFill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D0D4E650-0D02-4C31-A8A5-576DF728F4CF}"/>
              </a:ext>
            </a:extLst>
          </p:cNvPr>
          <p:cNvSpPr/>
          <p:nvPr/>
        </p:nvSpPr>
        <p:spPr>
          <a:xfrm>
            <a:off x="3936603" y="3791351"/>
            <a:ext cx="3718950" cy="55550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rgbClr val="0070C0"/>
                </a:solidFill>
              </a:rPr>
              <a:t>The book was </a:t>
            </a:r>
            <a:r>
              <a:rPr lang="en-US" sz="1600" b="1" dirty="0">
                <a:ln w="0"/>
                <a:solidFill>
                  <a:srgbClr val="F369CC"/>
                </a:solidFill>
              </a:rPr>
              <a:t>damaged</a:t>
            </a:r>
            <a:r>
              <a:rPr lang="en-US" sz="1600" b="1" dirty="0">
                <a:ln w="0"/>
                <a:solidFill>
                  <a:srgbClr val="0070C0"/>
                </a:solidFill>
              </a:rPr>
              <a:t>.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089BDACA-48B3-4D02-B6E5-AFA000C58DA5}"/>
              </a:ext>
            </a:extLst>
          </p:cNvPr>
          <p:cNvSpPr/>
          <p:nvPr/>
        </p:nvSpPr>
        <p:spPr>
          <a:xfrm>
            <a:off x="448019" y="4116992"/>
            <a:ext cx="3141445" cy="55806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rgbClr val="AC1496"/>
                </a:solidFill>
              </a:rPr>
              <a:t>Someone </a:t>
            </a:r>
            <a:r>
              <a:rPr lang="en-US" sz="1600" b="1" dirty="0">
                <a:ln w="0"/>
                <a:solidFill>
                  <a:srgbClr val="00B0F0"/>
                </a:solidFill>
              </a:rPr>
              <a:t>tore</a:t>
            </a:r>
            <a:r>
              <a:rPr lang="en-US" sz="1600" b="1" dirty="0">
                <a:ln w="0"/>
                <a:solidFill>
                  <a:srgbClr val="AC1496"/>
                </a:solidFill>
              </a:rPr>
              <a:t> the paper.</a:t>
            </a:r>
            <a:endParaRPr lang="en-US" sz="1600" b="1" dirty="0">
              <a:solidFill>
                <a:srgbClr val="AC1496"/>
              </a:solidFill>
            </a:endParaRPr>
          </a:p>
        </p:txBody>
      </p:sp>
      <p:sp>
        <p:nvSpPr>
          <p:cNvPr id="23" name="Arrow: Right 11">
            <a:extLst>
              <a:ext uri="{FF2B5EF4-FFF2-40B4-BE49-F238E27FC236}">
                <a16:creationId xmlns:a16="http://schemas.microsoft.com/office/drawing/2014/main" id="{B895F2D8-2677-4694-9873-337C1881D0DF}"/>
              </a:ext>
            </a:extLst>
          </p:cNvPr>
          <p:cNvSpPr/>
          <p:nvPr/>
        </p:nvSpPr>
        <p:spPr>
          <a:xfrm>
            <a:off x="3641656" y="4311989"/>
            <a:ext cx="612000" cy="216000"/>
          </a:xfrm>
          <a:prstGeom prst="rightArrow">
            <a:avLst/>
          </a:prstGeom>
          <a:solidFill>
            <a:srgbClr val="8D437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AC1496"/>
              </a:solidFill>
            </a:endParaRPr>
          </a:p>
        </p:txBody>
      </p:sp>
      <p:sp>
        <p:nvSpPr>
          <p:cNvPr id="24" name="Rectangle: Rounded Corners 12">
            <a:extLst>
              <a:ext uri="{FF2B5EF4-FFF2-40B4-BE49-F238E27FC236}">
                <a16:creationId xmlns:a16="http://schemas.microsoft.com/office/drawing/2014/main" id="{FFFB2CDE-D5CD-4AF2-A3E1-A1AF2782D51B}"/>
              </a:ext>
            </a:extLst>
          </p:cNvPr>
          <p:cNvSpPr/>
          <p:nvPr/>
        </p:nvSpPr>
        <p:spPr>
          <a:xfrm>
            <a:off x="3722337" y="4136506"/>
            <a:ext cx="3718950" cy="55550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rgbClr val="0070C0"/>
                </a:solidFill>
              </a:rPr>
              <a:t>The paper was </a:t>
            </a:r>
            <a:r>
              <a:rPr lang="en-US" sz="1600" b="1" dirty="0">
                <a:ln w="0"/>
                <a:solidFill>
                  <a:srgbClr val="F369CC"/>
                </a:solidFill>
              </a:rPr>
              <a:t>torn</a:t>
            </a:r>
            <a:r>
              <a:rPr lang="en-US" sz="1600" b="1" dirty="0">
                <a:ln w="0"/>
                <a:solidFill>
                  <a:srgbClr val="0070C0"/>
                </a:solidFill>
              </a:rPr>
              <a:t>.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4591CB-2C43-451C-9B1D-D4440A4E6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42" y="672897"/>
            <a:ext cx="7990476" cy="345714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44AEACD3-E067-406F-BC7D-E4A434384AED}"/>
              </a:ext>
            </a:extLst>
          </p:cNvPr>
          <p:cNvSpPr txBox="1"/>
          <p:nvPr/>
        </p:nvSpPr>
        <p:spPr>
          <a:xfrm>
            <a:off x="3068608" y="136336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broken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A59F4679-C09E-4E9C-8727-D36FE90D0453}"/>
              </a:ext>
            </a:extLst>
          </p:cNvPr>
          <p:cNvSpPr txBox="1"/>
          <p:nvPr/>
        </p:nvSpPr>
        <p:spPr>
          <a:xfrm>
            <a:off x="3080401" y="182502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sewn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229A923-B2D3-415F-A882-CD36ABBECC17}"/>
              </a:ext>
            </a:extLst>
          </p:cNvPr>
          <p:cNvSpPr txBox="1"/>
          <p:nvPr/>
        </p:nvSpPr>
        <p:spPr>
          <a:xfrm>
            <a:off x="2930684" y="231427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damaged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BB27655-F669-4ABF-9E37-CBF7C1440CB5}"/>
              </a:ext>
            </a:extLst>
          </p:cNvPr>
          <p:cNvSpPr txBox="1"/>
          <p:nvPr/>
        </p:nvSpPr>
        <p:spPr>
          <a:xfrm>
            <a:off x="2930684" y="2803519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scratched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9ACFD28-D056-46BA-9F63-65171125F156}"/>
              </a:ext>
            </a:extLst>
          </p:cNvPr>
          <p:cNvSpPr txBox="1"/>
          <p:nvPr/>
        </p:nvSpPr>
        <p:spPr>
          <a:xfrm>
            <a:off x="3068608" y="330757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stained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76FCA8E2-A2E6-4558-82BC-9FA5DBB2E148}"/>
              </a:ext>
            </a:extLst>
          </p:cNvPr>
          <p:cNvSpPr txBox="1"/>
          <p:nvPr/>
        </p:nvSpPr>
        <p:spPr>
          <a:xfrm>
            <a:off x="6810144" y="1336499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torn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6827D26-4F18-400E-AB06-DBE4603D0EC0}"/>
              </a:ext>
            </a:extLst>
          </p:cNvPr>
          <p:cNvSpPr txBox="1"/>
          <p:nvPr/>
        </p:nvSpPr>
        <p:spPr>
          <a:xfrm>
            <a:off x="6552738" y="182502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repaired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D91E68A1-0E4E-45A8-BA16-766D9F7E6765}"/>
              </a:ext>
            </a:extLst>
          </p:cNvPr>
          <p:cNvSpPr txBox="1"/>
          <p:nvPr/>
        </p:nvSpPr>
        <p:spPr>
          <a:xfrm>
            <a:off x="6526341" y="229969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painted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C631C7C4-3A0F-4B90-917A-79D3372AFF19}"/>
              </a:ext>
            </a:extLst>
          </p:cNvPr>
          <p:cNvSpPr txBox="1"/>
          <p:nvPr/>
        </p:nvSpPr>
        <p:spPr>
          <a:xfrm>
            <a:off x="6526341" y="281386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cleaned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E4FD9FF2-DE9A-48C5-A916-811E00E8B648}"/>
              </a:ext>
            </a:extLst>
          </p:cNvPr>
          <p:cNvSpPr txBox="1"/>
          <p:nvPr/>
        </p:nvSpPr>
        <p:spPr>
          <a:xfrm>
            <a:off x="6718020" y="330652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+mn-lt"/>
              </a:rPr>
              <a:t>fixed</a:t>
            </a:r>
            <a:endParaRPr lang="en-US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F2E63847-CE9A-444B-B1A7-F5D906F3EDE1}"/>
              </a:ext>
            </a:extLst>
          </p:cNvPr>
          <p:cNvSpPr/>
          <p:nvPr/>
        </p:nvSpPr>
        <p:spPr>
          <a:xfrm rot="16200000">
            <a:off x="-1899507" y="2115532"/>
            <a:ext cx="4572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2 .. 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(22)</a:t>
            </a:r>
          </a:p>
        </p:txBody>
      </p:sp>
    </p:spTree>
    <p:extLst>
      <p:ext uri="{BB962C8B-B14F-4D97-AF65-F5344CB8AC3E}">
        <p14:creationId xmlns:p14="http://schemas.microsoft.com/office/powerpoint/2010/main" val="35153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https://wordwall.net/resource/11047001</a:t>
            </a:r>
            <a:endParaRPr lang="en-US" dirty="0">
              <a:solidFill>
                <a:srgbClr val="FF0000"/>
              </a:solidFill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37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3FAFC21B-4CE6-4A71-8393-89D8D1A1F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D0CC4E-9D12-4FF3-8745-9F1DAD699DF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5417" t="22343" r="36691" b="14667"/>
          <a:stretch/>
        </p:blipFill>
        <p:spPr>
          <a:xfrm>
            <a:off x="2700022" y="930476"/>
            <a:ext cx="2016241" cy="256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5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6CEA865-4681-436A-BFC9-8CA7C236E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3" y="188019"/>
            <a:ext cx="8914537" cy="4450081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0F093A55-6A21-479B-835F-076CF5B78C43}"/>
              </a:ext>
            </a:extLst>
          </p:cNvPr>
          <p:cNvSpPr/>
          <p:nvPr/>
        </p:nvSpPr>
        <p:spPr>
          <a:xfrm>
            <a:off x="1770122" y="678180"/>
            <a:ext cx="13663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have had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7B2759B-FF16-48BE-B3F3-9AC7C0D72CC2}"/>
              </a:ext>
            </a:extLst>
          </p:cNvPr>
          <p:cNvSpPr/>
          <p:nvPr/>
        </p:nvSpPr>
        <p:spPr>
          <a:xfrm>
            <a:off x="1633102" y="1251743"/>
            <a:ext cx="13663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doesn’t start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F50C60A-29DC-4256-870D-376436CCDDDD}"/>
              </a:ext>
            </a:extLst>
          </p:cNvPr>
          <p:cNvSpPr/>
          <p:nvPr/>
        </p:nvSpPr>
        <p:spPr>
          <a:xfrm>
            <a:off x="1625848" y="1637992"/>
            <a:ext cx="13663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might be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228B419-06C2-4779-9DF2-EA3FC997587C}"/>
              </a:ext>
            </a:extLst>
          </p:cNvPr>
          <p:cNvSpPr/>
          <p:nvPr/>
        </p:nvSpPr>
        <p:spPr>
          <a:xfrm>
            <a:off x="3106453" y="1839014"/>
            <a:ext cx="1609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to be recharged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4367FA0-0D2C-4FDE-B90E-CC48C77E3474}"/>
              </a:ext>
            </a:extLst>
          </p:cNvPr>
          <p:cNvSpPr/>
          <p:nvPr/>
        </p:nvSpPr>
        <p:spPr>
          <a:xfrm>
            <a:off x="3390904" y="2018256"/>
            <a:ext cx="1609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noProof="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had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CB7F2872-36E7-4D0F-B994-EABBC797EB9F}"/>
              </a:ext>
            </a:extLst>
          </p:cNvPr>
          <p:cNvSpPr/>
          <p:nvPr/>
        </p:nvSpPr>
        <p:spPr>
          <a:xfrm>
            <a:off x="3066459" y="2219286"/>
            <a:ext cx="1609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noProof="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put 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C897155D-D16C-4B6A-9C2E-F1A2E5A67EFB}"/>
              </a:ext>
            </a:extLst>
          </p:cNvPr>
          <p:cNvSpPr/>
          <p:nvPr/>
        </p:nvSpPr>
        <p:spPr>
          <a:xfrm>
            <a:off x="3764284" y="2405644"/>
            <a:ext cx="1609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noProof="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to be repaired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3876B072-153B-4E35-9E13-2415940A0AE5}"/>
              </a:ext>
            </a:extLst>
          </p:cNvPr>
          <p:cNvSpPr/>
          <p:nvPr/>
        </p:nvSpPr>
        <p:spPr>
          <a:xfrm>
            <a:off x="3687459" y="2789504"/>
            <a:ext cx="1609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noProof="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is falling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490A7C3F-EF73-4D79-B030-4E139DA2C21A}"/>
              </a:ext>
            </a:extLst>
          </p:cNvPr>
          <p:cNvSpPr/>
          <p:nvPr/>
        </p:nvSpPr>
        <p:spPr>
          <a:xfrm>
            <a:off x="3106453" y="3187094"/>
            <a:ext cx="1609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noProof="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to be fixed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7230BB92-444D-48D0-AA4B-7F4F82599E4D}"/>
              </a:ext>
            </a:extLst>
          </p:cNvPr>
          <p:cNvSpPr/>
          <p:nvPr/>
        </p:nvSpPr>
        <p:spPr>
          <a:xfrm>
            <a:off x="4808051" y="3755444"/>
            <a:ext cx="1609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noProof="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have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8CC0E79E-F091-462A-8514-109308FE43A6}"/>
              </a:ext>
            </a:extLst>
          </p:cNvPr>
          <p:cNvSpPr/>
          <p:nvPr/>
        </p:nvSpPr>
        <p:spPr>
          <a:xfrm>
            <a:off x="2811957" y="3956243"/>
            <a:ext cx="1609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noProof="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fixed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89596A13-9520-4125-AE8B-4DD8A01A4459}"/>
              </a:ext>
            </a:extLst>
          </p:cNvPr>
          <p:cNvSpPr/>
          <p:nvPr/>
        </p:nvSpPr>
        <p:spPr>
          <a:xfrm>
            <a:off x="3342167" y="4127361"/>
            <a:ext cx="1609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noProof="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said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152D754-609B-4858-9E2E-88941E8E7C4C}"/>
              </a:ext>
            </a:extLst>
          </p:cNvPr>
          <p:cNvSpPr/>
          <p:nvPr/>
        </p:nvSpPr>
        <p:spPr>
          <a:xfrm>
            <a:off x="1125107" y="567302"/>
            <a:ext cx="21082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Page22</a:t>
            </a:r>
          </a:p>
        </p:txBody>
      </p:sp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DB11013-6C1F-4EFE-BA0F-5F9649266A86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Page22</a:t>
            </a: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AC0EDE3-C844-4BD9-8CEF-3C0120CEF8C3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Page22</a:t>
            </a: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38D484B-E893-49AD-80E1-C0E8B1F1E2D2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Page22</a:t>
            </a: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E422D49-1019-4227-AE4B-23A5BB654BE9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Page22</a:t>
            </a: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D713885-90C2-4AD6-9A0F-754AADCAD86D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Page22</a:t>
            </a: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EBE0D6F-7E94-4E3E-8A87-3EFAF615E165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Page22</a:t>
            </a: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5546AAE-3676-49B8-9F80-C65BC5F28B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13" y="211448"/>
            <a:ext cx="5228369" cy="4284352"/>
          </a:xfrm>
          <a:prstGeom prst="rect">
            <a:avLst/>
          </a:prstGeom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F76AACEF-EDAB-4674-B100-E75EB495FFE6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Let’s do the homework before starting the lesson.</a:t>
            </a:r>
            <a:endParaRPr lang="ar-SA" sz="1200" dirty="0">
              <a:cs typeface="+mj-cs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3B73F890-48AB-4081-8DD8-3C2293C761FB}"/>
              </a:ext>
            </a:extLst>
          </p:cNvPr>
          <p:cNvSpPr/>
          <p:nvPr/>
        </p:nvSpPr>
        <p:spPr>
          <a:xfrm rot="16200000">
            <a:off x="-1788808" y="2134507"/>
            <a:ext cx="446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2 ..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(21)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905DCC69-C825-4910-850C-C9949C7C454E}"/>
              </a:ext>
            </a:extLst>
          </p:cNvPr>
          <p:cNvSpPr txBox="1"/>
          <p:nvPr/>
        </p:nvSpPr>
        <p:spPr>
          <a:xfrm>
            <a:off x="970826" y="1055086"/>
            <a:ext cx="2641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computer crashed.</a:t>
            </a:r>
          </a:p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computer needs to be repaired.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74D9ECF5-7F5E-4A20-B687-2D08C3F57AD4}"/>
              </a:ext>
            </a:extLst>
          </p:cNvPr>
          <p:cNvSpPr txBox="1"/>
          <p:nvPr/>
        </p:nvSpPr>
        <p:spPr>
          <a:xfrm>
            <a:off x="3611879" y="1060641"/>
            <a:ext cx="2350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 The car has a dead battery.</a:t>
            </a:r>
          </a:p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The battery is dead.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8512C81-1B9F-4651-8CB3-2A8FDF039023}"/>
              </a:ext>
            </a:extLst>
          </p:cNvPr>
          <p:cNvSpPr txBox="1"/>
          <p:nvPr/>
        </p:nvSpPr>
        <p:spPr>
          <a:xfrm>
            <a:off x="1044175" y="2136581"/>
            <a:ext cx="2204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carpet has a stain.</a:t>
            </a:r>
          </a:p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carpet is stained.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E509AAFB-7B76-4970-B42C-99096C73B1DD}"/>
              </a:ext>
            </a:extLst>
          </p:cNvPr>
          <p:cNvSpPr txBox="1"/>
          <p:nvPr/>
        </p:nvSpPr>
        <p:spPr>
          <a:xfrm>
            <a:off x="3662895" y="2208651"/>
            <a:ext cx="2324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wall needs to be repainted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ED70A7EF-48D5-4072-B6EE-5638A6AFC57E}"/>
              </a:ext>
            </a:extLst>
          </p:cNvPr>
          <p:cNvSpPr txBox="1"/>
          <p:nvPr/>
        </p:nvSpPr>
        <p:spPr>
          <a:xfrm>
            <a:off x="986066" y="3285108"/>
            <a:ext cx="1906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car has a flat tire.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C23A9A0-019B-4601-BD77-6B972A77989E}"/>
              </a:ext>
            </a:extLst>
          </p:cNvPr>
          <p:cNvSpPr txBox="1"/>
          <p:nvPr/>
        </p:nvSpPr>
        <p:spPr>
          <a:xfrm>
            <a:off x="3906735" y="3202724"/>
            <a:ext cx="1906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There’s a dripping faucet.</a:t>
            </a:r>
          </a:p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faucet is dripping.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E3510A36-2DAE-4856-B51F-5F45710A5189}"/>
              </a:ext>
            </a:extLst>
          </p:cNvPr>
          <p:cNvSpPr txBox="1"/>
          <p:nvPr/>
        </p:nvSpPr>
        <p:spPr>
          <a:xfrm>
            <a:off x="2392711" y="4143592"/>
            <a:ext cx="2676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truck has a cracked windshield.</a:t>
            </a:r>
          </a:p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windshield is cracked.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42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28" grpId="0"/>
      <p:bldP spid="29" grpId="0"/>
      <p:bldP spid="30" grpId="0"/>
      <p:bldP spid="31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5159223" y="-244429"/>
            <a:ext cx="1535098" cy="2045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317431"/>
            <a:ext cx="2440529" cy="330269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48714" y="3652388"/>
            <a:ext cx="1862894" cy="1281925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99177" y="3433205"/>
            <a:ext cx="866842" cy="1478732"/>
          </a:xfrm>
          <a:prstGeom prst="rect">
            <a:avLst/>
          </a:prstGeom>
        </p:spPr>
      </p:pic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2A7EFB05-82D4-45C6-9715-0550939AB9C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0" y="1753108"/>
            <a:ext cx="1325570" cy="1107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B88F78AB-9B3C-451C-BEB8-D9AB818A5E0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024" y="1767341"/>
            <a:ext cx="1458645" cy="1089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867863E1-5E1B-41D9-8220-BBDA8F6B7B69}"/>
              </a:ext>
            </a:extLst>
          </p:cNvPr>
          <p:cNvSpPr txBox="1"/>
          <p:nvPr/>
        </p:nvSpPr>
        <p:spPr>
          <a:xfrm>
            <a:off x="619800" y="684417"/>
            <a:ext cx="442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FF8989"/>
                </a:solidFill>
                <a:cs typeface="+mj-cs"/>
              </a:rPr>
              <a:t>Put the words under the suitable  picture: </a:t>
            </a: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75773364-4BEB-4D83-9535-5AA0E972E76C}"/>
              </a:ext>
            </a:extLst>
          </p:cNvPr>
          <p:cNvSpPr txBox="1"/>
          <p:nvPr/>
        </p:nvSpPr>
        <p:spPr>
          <a:xfrm>
            <a:off x="201778" y="115156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+mn-lt"/>
              </a:rPr>
              <a:t>scratched 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DVD</a:t>
            </a:r>
            <a:endParaRPr lang="en-US" sz="11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DC3F89E7-4A82-4164-9B4C-DAE2677B5CB2}"/>
              </a:ext>
            </a:extLst>
          </p:cNvPr>
          <p:cNvSpPr txBox="1"/>
          <p:nvPr/>
        </p:nvSpPr>
        <p:spPr>
          <a:xfrm>
            <a:off x="1948280" y="11562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+mn-lt"/>
              </a:rPr>
              <a:t>dripping faucet</a:t>
            </a:r>
            <a:endParaRPr lang="en-US" sz="11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BD54C632-3784-4A4C-8323-E0A5B6FB0586}"/>
              </a:ext>
            </a:extLst>
          </p:cNvPr>
          <p:cNvSpPr txBox="1"/>
          <p:nvPr/>
        </p:nvSpPr>
        <p:spPr>
          <a:xfrm>
            <a:off x="3724424" y="1149209"/>
            <a:ext cx="84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+mn-lt"/>
              </a:rPr>
              <a:t>torn</a:t>
            </a:r>
            <a:endParaRPr lang="en-US" sz="11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060E13A3-20C2-485A-8CA2-D1834C8BC3F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132" y="1767340"/>
            <a:ext cx="1317371" cy="109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3E8BBA12-30D9-4E29-B15C-4FC8A78C1C3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546" y="1730709"/>
            <a:ext cx="1170062" cy="1134903"/>
          </a:xfrm>
          <a:prstGeom prst="rect">
            <a:avLst/>
          </a:prstGeom>
        </p:spPr>
      </p:pic>
      <p:sp>
        <p:nvSpPr>
          <p:cNvPr id="43" name="TextBox 6">
            <a:extLst>
              <a:ext uri="{FF2B5EF4-FFF2-40B4-BE49-F238E27FC236}">
                <a16:creationId xmlns:a16="http://schemas.microsoft.com/office/drawing/2014/main" id="{3C0F7486-1C19-4D9B-A363-388459972063}"/>
              </a:ext>
            </a:extLst>
          </p:cNvPr>
          <p:cNvSpPr txBox="1"/>
          <p:nvPr/>
        </p:nvSpPr>
        <p:spPr>
          <a:xfrm>
            <a:off x="4532923" y="1149208"/>
            <a:ext cx="93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+mn-lt"/>
              </a:rPr>
              <a:t>flat tire</a:t>
            </a:r>
            <a:endParaRPr lang="en-US" sz="11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3.82716E-6 L -0.19879 0.3481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28733 0.3493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1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2.09877E-6 L 0.31701 0.3490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5" y="1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3368 0.3493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7" grpId="0"/>
      <p:bldP spid="38" grpId="0"/>
      <p:bldP spid="38" grpId="1"/>
      <p:bldP spid="39" grpId="0"/>
      <p:bldP spid="39" grpId="1"/>
      <p:bldP spid="40" grpId="0"/>
      <p:bldP spid="40" grpId="1"/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6" name="Picture 2" descr="Flat contact us background Free Vector">
            <a:extLst>
              <a:ext uri="{FF2B5EF4-FFF2-40B4-BE49-F238E27FC236}">
                <a16:creationId xmlns:a16="http://schemas.microsoft.com/office/drawing/2014/main" id="{A999F46C-591B-4734-AAA8-FE4F8BAC5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5" b="13536"/>
          <a:stretch/>
        </p:blipFill>
        <p:spPr bwMode="auto">
          <a:xfrm>
            <a:off x="189361" y="220274"/>
            <a:ext cx="3609293" cy="35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624250" y="692254"/>
            <a:ext cx="2913362" cy="24237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3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(Complaints, Complaints)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Grammar</a:t>
            </a:r>
            <a:endParaRPr lang="en-US" sz="12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Sunday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9/7/1442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نتيجة الصورة لـ complaints clipart">
            <a:extLst>
              <a:ext uri="{FF2B5EF4-FFF2-40B4-BE49-F238E27FC236}">
                <a16:creationId xmlns:a16="http://schemas.microsoft.com/office/drawing/2014/main" id="{313CA60C-1165-4A46-9FBA-5F7090A8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27243" y1="31894" x2="27243" y2="31894"/>
                        <a14:foregroundMark x1="27243" y1="31894" x2="27243" y2="31894"/>
                        <a14:foregroundMark x1="27243" y1="44518" x2="27243" y2="44518"/>
                        <a14:foregroundMark x1="27243" y1="44518" x2="27243" y2="44518"/>
                        <a14:foregroundMark x1="45847" y1="43522" x2="45847" y2="43522"/>
                        <a14:foregroundMark x1="69103" y1="79734" x2="69103" y2="79734"/>
                        <a14:foregroundMark x1="61794" y1="79402" x2="61794" y2="79402"/>
                        <a14:foregroundMark x1="64452" y1="86047" x2="64452" y2="86047"/>
                        <a14:foregroundMark x1="13289" y1="28239" x2="13289" y2="28239"/>
                        <a14:foregroundMark x1="15947" y1="15282" x2="15947" y2="15282"/>
                        <a14:foregroundMark x1="24917" y1="10631" x2="24917" y2="10631"/>
                        <a14:foregroundMark x1="25249" y1="11628" x2="25249" y2="11628"/>
                        <a14:foregroundMark x1="25249" y1="11628" x2="25249" y2="11628"/>
                        <a14:foregroundMark x1="25249" y1="11628" x2="25249" y2="11628"/>
                        <a14:foregroundMark x1="58472" y1="58140" x2="58472" y2="58140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16944" y1="27243" x2="16944" y2="27243"/>
                        <a14:foregroundMark x1="16944" y1="27243" x2="16944" y2="27243"/>
                        <a14:foregroundMark x1="16944" y1="27243" x2="16944" y2="27243"/>
                        <a14:foregroundMark x1="15947" y1="27907" x2="15947" y2="27907"/>
                        <a14:foregroundMark x1="15947" y1="27907" x2="15947" y2="27907"/>
                        <a14:foregroundMark x1="15947" y1="27907" x2="15947" y2="27907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30897" x2="38206" y2="30897"/>
                        <a14:foregroundMark x1="38206" y1="30897" x2="38206" y2="30897"/>
                        <a14:foregroundMark x1="38538" y1="28239" x2="38538" y2="28239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209" y1="16944" x2="37209" y2="16944"/>
                        <a14:foregroundMark x1="37209" y1="16944" x2="37209" y2="16944"/>
                        <a14:foregroundMark x1="37209" y1="16944" x2="37209" y2="16944"/>
                        <a14:foregroundMark x1="37209" y1="16944" x2="37209" y2="16944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25914" y1="39867" x2="25914" y2="39867"/>
                        <a14:foregroundMark x1="25914" y1="39867" x2="25914" y2="39867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8571" y1="43522" x2="28571" y2="43522"/>
                        <a14:foregroundMark x1="30565" y1="43189" x2="30565" y2="43189"/>
                        <a14:foregroundMark x1="30565" y1="43189" x2="30565" y2="43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621" y="1875616"/>
            <a:ext cx="1826648" cy="23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8" y="1610918"/>
            <a:ext cx="5642745" cy="19810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Write correct sentences with “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need to be</a:t>
            </a: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”.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 Express making someone else do a service by using </a:t>
            </a:r>
          </a:p>
          <a:p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       “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have / get something done</a:t>
            </a: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”.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Use the past participle as an adjective.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Write what is wrong with a thing in a picture.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Form a solution correctly.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Complete a conversation with the correct form of verbs.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EF10FD3-B07A-4DD9-BEDC-43C7207A6B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3" y="3515135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ED314DB6-84CA-4A51-BAD0-BDCA9028D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429558"/>
              </p:ext>
            </p:extLst>
          </p:nvPr>
        </p:nvGraphicFramePr>
        <p:xfrm>
          <a:off x="2301240" y="416498"/>
          <a:ext cx="4137660" cy="2382520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1396273">
                  <a:extLst>
                    <a:ext uri="{9D8B030D-6E8A-4147-A177-3AD203B41FA5}">
                      <a16:colId xmlns:a16="http://schemas.microsoft.com/office/drawing/2014/main" val="2067463453"/>
                    </a:ext>
                  </a:extLst>
                </a:gridCol>
                <a:gridCol w="1251134">
                  <a:extLst>
                    <a:ext uri="{9D8B030D-6E8A-4147-A177-3AD203B41FA5}">
                      <a16:colId xmlns:a16="http://schemas.microsoft.com/office/drawing/2014/main" val="4013227216"/>
                    </a:ext>
                  </a:extLst>
                </a:gridCol>
                <a:gridCol w="1490253">
                  <a:extLst>
                    <a:ext uri="{9D8B030D-6E8A-4147-A177-3AD203B41FA5}">
                      <a16:colId xmlns:a16="http://schemas.microsoft.com/office/drawing/2014/main" val="3244169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Past participle</a:t>
                      </a:r>
                      <a:endParaRPr lang="ar-S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Past simple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Present simple</a:t>
                      </a:r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218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66054"/>
                  </a:ext>
                </a:extLst>
              </a:tr>
            </a:tbl>
          </a:graphicData>
        </a:graphic>
      </p:graphicFrame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7041510D-8721-4D03-9ED3-64E88559CE80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cs typeface="+mj-cs"/>
              </a:rPr>
              <a:t>Classify the verbs</a:t>
            </a:r>
            <a:endParaRPr lang="ar-SA" sz="1600" b="1" dirty="0">
              <a:cs typeface="+mj-cs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8DB4CA1E-20A6-4AC5-8E40-372FCF325549}"/>
              </a:ext>
            </a:extLst>
          </p:cNvPr>
          <p:cNvSpPr txBox="1"/>
          <p:nvPr/>
        </p:nvSpPr>
        <p:spPr>
          <a:xfrm>
            <a:off x="15902" y="547574"/>
            <a:ext cx="1329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break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22BBCF50-4FDD-445D-9640-9DAE0CFD0628}"/>
              </a:ext>
            </a:extLst>
          </p:cNvPr>
          <p:cNvSpPr txBox="1"/>
          <p:nvPr/>
        </p:nvSpPr>
        <p:spPr>
          <a:xfrm>
            <a:off x="5437" y="969146"/>
            <a:ext cx="1329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fixed 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B1815D50-981A-473E-9538-EAF9D073D324}"/>
              </a:ext>
            </a:extLst>
          </p:cNvPr>
          <p:cNvSpPr txBox="1"/>
          <p:nvPr/>
        </p:nvSpPr>
        <p:spPr>
          <a:xfrm>
            <a:off x="24867" y="1398933"/>
            <a:ext cx="1329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 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8C6C39CB-C985-4EA6-8EB7-36F1CF06F9A9}"/>
              </a:ext>
            </a:extLst>
          </p:cNvPr>
          <p:cNvSpPr txBox="1"/>
          <p:nvPr/>
        </p:nvSpPr>
        <p:spPr>
          <a:xfrm>
            <a:off x="15901" y="1852323"/>
            <a:ext cx="1329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broke 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ADED1CF4-FF2E-43EA-BF7A-B3BEFF7799F8}"/>
              </a:ext>
            </a:extLst>
          </p:cNvPr>
          <p:cNvSpPr txBox="1"/>
          <p:nvPr/>
        </p:nvSpPr>
        <p:spPr>
          <a:xfrm>
            <a:off x="24867" y="2305713"/>
            <a:ext cx="1329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fixed  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BE941A40-20E5-4076-92A5-1E177AAA1192}"/>
              </a:ext>
            </a:extLst>
          </p:cNvPr>
          <p:cNvSpPr txBox="1"/>
          <p:nvPr/>
        </p:nvSpPr>
        <p:spPr>
          <a:xfrm>
            <a:off x="24867" y="2753935"/>
            <a:ext cx="1329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broken   </a:t>
            </a:r>
          </a:p>
        </p:txBody>
      </p:sp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F3EED5E6-98A6-4A06-95D3-52EFE67DE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89" y="416498"/>
            <a:ext cx="2141331" cy="28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25053 0.105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23457E-6 L 0.41406 -0.144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23457E-7 L 0.55781 -0.319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-1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0.25278 0.091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9" y="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0.41007 0.1722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3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83951E-6 L 0.55295 -0.0848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9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build="p"/>
      <p:bldP spid="28" grpId="1" build="allAtOnce"/>
      <p:bldP spid="29" grpId="0"/>
      <p:bldP spid="29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4646</TotalTime>
  <Words>885</Words>
  <Application>Microsoft Office PowerPoint</Application>
  <PresentationFormat>عرض على الشاشة (16:9)</PresentationFormat>
  <Paragraphs>193</Paragraphs>
  <Slides>31</Slides>
  <Notes>30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9" baseType="lpstr">
      <vt:lpstr>Calibri</vt:lpstr>
      <vt:lpstr>Playfair Display</vt:lpstr>
      <vt:lpstr>Wingdings</vt:lpstr>
      <vt:lpstr>Arial</vt:lpstr>
      <vt:lpstr>Bell MT</vt:lpstr>
      <vt:lpstr>Comic Sans MS</vt:lpstr>
      <vt:lpstr>Times New Roman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243</cp:revision>
  <dcterms:modified xsi:type="dcterms:W3CDTF">2021-02-21T09:50:09Z</dcterms:modified>
</cp:coreProperties>
</file>