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1150" r:id="rId2"/>
    <p:sldId id="258" r:id="rId3"/>
    <p:sldId id="1162" r:id="rId4"/>
    <p:sldId id="1289" r:id="rId5"/>
    <p:sldId id="1163" r:id="rId6"/>
    <p:sldId id="1165" r:id="rId7"/>
    <p:sldId id="1267" r:id="rId8"/>
    <p:sldId id="1168" r:id="rId9"/>
    <p:sldId id="1285" r:id="rId10"/>
    <p:sldId id="1292" r:id="rId11"/>
    <p:sldId id="1291" r:id="rId12"/>
    <p:sldId id="1293" r:id="rId13"/>
    <p:sldId id="1294" r:id="rId14"/>
    <p:sldId id="1290" r:id="rId15"/>
    <p:sldId id="1296" r:id="rId16"/>
    <p:sldId id="1295" r:id="rId17"/>
    <p:sldId id="1243" r:id="rId18"/>
    <p:sldId id="1264" r:id="rId19"/>
    <p:sldId id="1166" r:id="rId20"/>
    <p:sldId id="1175" r:id="rId21"/>
    <p:sldId id="1176" r:id="rId22"/>
    <p:sldId id="1189" r:id="rId23"/>
    <p:sldId id="1190" r:id="rId24"/>
    <p:sldId id="1191" r:id="rId25"/>
    <p:sldId id="1192" r:id="rId26"/>
    <p:sldId id="1193" r:id="rId27"/>
  </p:sldIdLst>
  <p:sldSz cx="9144000" cy="5143500" type="screen16x9"/>
  <p:notesSz cx="6858000" cy="9144000"/>
  <p:embeddedFontLst>
    <p:embeddedFont>
      <p:font typeface="Arabic Typesetting" panose="03020402040406030203" pitchFamily="66" charset="-78"/>
      <p:regular r:id="rId29"/>
    </p:embeddedFont>
    <p:embeddedFont>
      <p:font typeface="Bell MT" panose="02020503060305020303" pitchFamily="18" charset="0"/>
      <p:regular r:id="rId30"/>
      <p:bold r:id="rId31"/>
      <p:italic r:id="rId32"/>
    </p:embeddedFont>
    <p:embeddedFont>
      <p:font typeface="Calibri" panose="020F0502020204030204" pitchFamily="34" charset="0"/>
      <p:regular r:id="rId33"/>
      <p:bold r:id="rId34"/>
    </p:embeddedFont>
    <p:embeddedFont>
      <p:font typeface="Comic Sans MS" panose="030F0702030302020204" pitchFamily="66" charset="0"/>
      <p:regular r:id="rId35"/>
      <p:bold r:id="rId36"/>
      <p:italic r:id="rId37"/>
      <p:boldItalic r:id="rId38"/>
    </p:embeddedFont>
    <p:embeddedFont>
      <p:font typeface="Playfair Display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369CC"/>
    <a:srgbClr val="A620B0"/>
    <a:srgbClr val="C2D8D6"/>
    <a:srgbClr val="72383D"/>
    <a:srgbClr val="FF8989"/>
    <a:srgbClr val="8D4371"/>
    <a:srgbClr val="AC1496"/>
    <a:srgbClr val="FFCCCC"/>
    <a:srgbClr val="9AB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نمط داكن 2 - تمييز 1/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نمط ذو نسُق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نمط ذو نسُق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60"/>
  </p:normalViewPr>
  <p:slideViewPr>
    <p:cSldViewPr snapToGrid="0">
      <p:cViewPr varScale="1">
        <p:scale>
          <a:sx n="84" d="100"/>
          <a:sy n="84" d="100"/>
        </p:scale>
        <p:origin x="624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آهات مكتومة" userId="35531ba1d56b027a" providerId="LiveId" clId="{33E2ABA4-44FE-4CD0-AD6B-73DB2B240CFE}"/>
    <pc:docChg chg="undo redo custSel addSld delSld modSld sldOrd">
      <pc:chgData name="آهات مكتومة" userId="35531ba1d56b027a" providerId="LiveId" clId="{33E2ABA4-44FE-4CD0-AD6B-73DB2B240CFE}" dt="2021-02-24T18:23:57.300" v="1629"/>
      <pc:docMkLst>
        <pc:docMk/>
      </pc:docMkLst>
      <pc:sldChg chg="modSp mod">
        <pc:chgData name="آهات مكتومة" userId="35531ba1d56b027a" providerId="LiveId" clId="{33E2ABA4-44FE-4CD0-AD6B-73DB2B240CFE}" dt="2021-02-24T08:12:52.134" v="16" actId="20577"/>
        <pc:sldMkLst>
          <pc:docMk/>
          <pc:sldMk cId="623550138" sldId="1163"/>
        </pc:sldMkLst>
        <pc:spChg chg="mod">
          <ac:chgData name="آهات مكتومة" userId="35531ba1d56b027a" providerId="LiveId" clId="{33E2ABA4-44FE-4CD0-AD6B-73DB2B240CFE}" dt="2021-02-24T08:12:52.134" v="16" actId="20577"/>
          <ac:spMkLst>
            <pc:docMk/>
            <pc:sldMk cId="623550138" sldId="1163"/>
            <ac:spMk id="26" creationId="{19387123-160F-4B53-9075-23B4A65BC429}"/>
          </ac:spMkLst>
        </pc:spChg>
      </pc:sldChg>
      <pc:sldChg chg="del">
        <pc:chgData name="آهات مكتومة" userId="35531ba1d56b027a" providerId="LiveId" clId="{33E2ABA4-44FE-4CD0-AD6B-73DB2B240CFE}" dt="2021-02-24T09:59:48.470" v="18" actId="47"/>
        <pc:sldMkLst>
          <pc:docMk/>
          <pc:sldMk cId="3870542238" sldId="1164"/>
        </pc:sldMkLst>
      </pc:sldChg>
      <pc:sldChg chg="modSp">
        <pc:chgData name="آهات مكتومة" userId="35531ba1d56b027a" providerId="LiveId" clId="{33E2ABA4-44FE-4CD0-AD6B-73DB2B240CFE}" dt="2021-02-24T17:58:36.180" v="1388" actId="20577"/>
        <pc:sldMkLst>
          <pc:docMk/>
          <pc:sldMk cId="2094959349" sldId="1165"/>
        </pc:sldMkLst>
        <pc:spChg chg="mod">
          <ac:chgData name="آهات مكتومة" userId="35531ba1d56b027a" providerId="LiveId" clId="{33E2ABA4-44FE-4CD0-AD6B-73DB2B240CFE}" dt="2021-02-24T17:58:36.180" v="1388" actId="20577"/>
          <ac:spMkLst>
            <pc:docMk/>
            <pc:sldMk cId="2094959349" sldId="1165"/>
            <ac:spMk id="25" creationId="{C989422C-E754-4E43-8AAD-B57BA5C2F455}"/>
          </ac:spMkLst>
        </pc:spChg>
      </pc:sldChg>
      <pc:sldChg chg="addSp delSp modSp mod">
        <pc:chgData name="آهات مكتومة" userId="35531ba1d56b027a" providerId="LiveId" clId="{33E2ABA4-44FE-4CD0-AD6B-73DB2B240CFE}" dt="2021-02-24T15:55:54.420" v="101" actId="1076"/>
        <pc:sldMkLst>
          <pc:docMk/>
          <pc:sldMk cId="793842976" sldId="1168"/>
        </pc:sldMkLst>
        <pc:spChg chg="mod">
          <ac:chgData name="آهات مكتومة" userId="35531ba1d56b027a" providerId="LiveId" clId="{33E2ABA4-44FE-4CD0-AD6B-73DB2B240CFE}" dt="2021-02-24T15:55:24.377" v="92" actId="20577"/>
          <ac:spMkLst>
            <pc:docMk/>
            <pc:sldMk cId="793842976" sldId="1168"/>
            <ac:spMk id="18" creationId="{F63FF509-1E46-4230-9EED-537542488042}"/>
          </ac:spMkLst>
        </pc:spChg>
        <pc:picChg chg="add mod modCrop">
          <ac:chgData name="آهات مكتومة" userId="35531ba1d56b027a" providerId="LiveId" clId="{33E2ABA4-44FE-4CD0-AD6B-73DB2B240CFE}" dt="2021-02-24T15:55:54.420" v="101" actId="1076"/>
          <ac:picMkLst>
            <pc:docMk/>
            <pc:sldMk cId="793842976" sldId="1168"/>
            <ac:picMk id="3" creationId="{8BA85641-41CF-4C65-B962-B636A2CBE743}"/>
          </ac:picMkLst>
        </pc:picChg>
        <pc:picChg chg="del">
          <ac:chgData name="آهات مكتومة" userId="35531ba1d56b027a" providerId="LiveId" clId="{33E2ABA4-44FE-4CD0-AD6B-73DB2B240CFE}" dt="2021-02-24T15:55:27.276" v="93" actId="478"/>
          <ac:picMkLst>
            <pc:docMk/>
            <pc:sldMk cId="793842976" sldId="1168"/>
            <ac:picMk id="26" creationId="{D668FC3D-CEDF-4966-9E6C-969FCE4EACA8}"/>
          </ac:picMkLst>
        </pc:picChg>
      </pc:sldChg>
      <pc:sldChg chg="addSp modSp mod">
        <pc:chgData name="آهات مكتومة" userId="35531ba1d56b027a" providerId="LiveId" clId="{33E2ABA4-44FE-4CD0-AD6B-73DB2B240CFE}" dt="2021-02-24T18:23:41.970" v="1623" actId="1076"/>
        <pc:sldMkLst>
          <pc:docMk/>
          <pc:sldMk cId="3042700031" sldId="1175"/>
        </pc:sldMkLst>
        <pc:spChg chg="add mod">
          <ac:chgData name="آهات مكتومة" userId="35531ba1d56b027a" providerId="LiveId" clId="{33E2ABA4-44FE-4CD0-AD6B-73DB2B240CFE}" dt="2021-02-24T18:23:41.970" v="1623" actId="1076"/>
          <ac:spMkLst>
            <pc:docMk/>
            <pc:sldMk cId="3042700031" sldId="1175"/>
            <ac:spMk id="2" creationId="{28139A60-27D1-42B7-9931-6E86DBE97B14}"/>
          </ac:spMkLst>
        </pc:spChg>
      </pc:sldChg>
      <pc:sldChg chg="addSp modSp">
        <pc:chgData name="آهات مكتومة" userId="35531ba1d56b027a" providerId="LiveId" clId="{33E2ABA4-44FE-4CD0-AD6B-73DB2B240CFE}" dt="2021-02-24T18:23:45.153" v="1624"/>
        <pc:sldMkLst>
          <pc:docMk/>
          <pc:sldMk cId="3994975331" sldId="1176"/>
        </pc:sldMkLst>
        <pc:spChg chg="add mod">
          <ac:chgData name="آهات مكتومة" userId="35531ba1d56b027a" providerId="LiveId" clId="{33E2ABA4-44FE-4CD0-AD6B-73DB2B240CFE}" dt="2021-02-24T18:23:45.153" v="1624"/>
          <ac:spMkLst>
            <pc:docMk/>
            <pc:sldMk cId="3994975331" sldId="1176"/>
            <ac:spMk id="12" creationId="{67B0A9D1-2EED-4A2E-BBA0-853D0B550491}"/>
          </ac:spMkLst>
        </pc:spChg>
      </pc:sldChg>
      <pc:sldChg chg="addSp modSp">
        <pc:chgData name="آهات مكتومة" userId="35531ba1d56b027a" providerId="LiveId" clId="{33E2ABA4-44FE-4CD0-AD6B-73DB2B240CFE}" dt="2021-02-24T18:23:47.094" v="1625"/>
        <pc:sldMkLst>
          <pc:docMk/>
          <pc:sldMk cId="1858532310" sldId="1189"/>
        </pc:sldMkLst>
        <pc:spChg chg="add mod">
          <ac:chgData name="آهات مكتومة" userId="35531ba1d56b027a" providerId="LiveId" clId="{33E2ABA4-44FE-4CD0-AD6B-73DB2B240CFE}" dt="2021-02-24T18:23:47.094" v="1625"/>
          <ac:spMkLst>
            <pc:docMk/>
            <pc:sldMk cId="1858532310" sldId="1189"/>
            <ac:spMk id="15" creationId="{4D824191-1764-4608-A2D3-9A3132862139}"/>
          </ac:spMkLst>
        </pc:spChg>
      </pc:sldChg>
      <pc:sldChg chg="addSp modSp">
        <pc:chgData name="آهات مكتومة" userId="35531ba1d56b027a" providerId="LiveId" clId="{33E2ABA4-44FE-4CD0-AD6B-73DB2B240CFE}" dt="2021-02-24T18:23:49.769" v="1626"/>
        <pc:sldMkLst>
          <pc:docMk/>
          <pc:sldMk cId="3575841307" sldId="1190"/>
        </pc:sldMkLst>
        <pc:spChg chg="add mod">
          <ac:chgData name="آهات مكتومة" userId="35531ba1d56b027a" providerId="LiveId" clId="{33E2ABA4-44FE-4CD0-AD6B-73DB2B240CFE}" dt="2021-02-24T18:23:49.769" v="1626"/>
          <ac:spMkLst>
            <pc:docMk/>
            <pc:sldMk cId="3575841307" sldId="1190"/>
            <ac:spMk id="15" creationId="{6BBF236D-6966-4090-A252-9ACC7F634FCE}"/>
          </ac:spMkLst>
        </pc:spChg>
      </pc:sldChg>
      <pc:sldChg chg="addSp modSp">
        <pc:chgData name="آهات مكتومة" userId="35531ba1d56b027a" providerId="LiveId" clId="{33E2ABA4-44FE-4CD0-AD6B-73DB2B240CFE}" dt="2021-02-24T18:23:52.621" v="1627"/>
        <pc:sldMkLst>
          <pc:docMk/>
          <pc:sldMk cId="3690115937" sldId="1191"/>
        </pc:sldMkLst>
        <pc:spChg chg="add mod">
          <ac:chgData name="آهات مكتومة" userId="35531ba1d56b027a" providerId="LiveId" clId="{33E2ABA4-44FE-4CD0-AD6B-73DB2B240CFE}" dt="2021-02-24T18:23:52.621" v="1627"/>
          <ac:spMkLst>
            <pc:docMk/>
            <pc:sldMk cId="3690115937" sldId="1191"/>
            <ac:spMk id="15" creationId="{34946D06-1554-4DB2-BE59-A9C359F3A6D1}"/>
          </ac:spMkLst>
        </pc:spChg>
      </pc:sldChg>
      <pc:sldChg chg="addSp modSp">
        <pc:chgData name="آهات مكتومة" userId="35531ba1d56b027a" providerId="LiveId" clId="{33E2ABA4-44FE-4CD0-AD6B-73DB2B240CFE}" dt="2021-02-24T18:23:54.801" v="1628"/>
        <pc:sldMkLst>
          <pc:docMk/>
          <pc:sldMk cId="911161945" sldId="1192"/>
        </pc:sldMkLst>
        <pc:spChg chg="add mod">
          <ac:chgData name="آهات مكتومة" userId="35531ba1d56b027a" providerId="LiveId" clId="{33E2ABA4-44FE-4CD0-AD6B-73DB2B240CFE}" dt="2021-02-24T18:23:54.801" v="1628"/>
          <ac:spMkLst>
            <pc:docMk/>
            <pc:sldMk cId="911161945" sldId="1192"/>
            <ac:spMk id="15" creationId="{1E8D2953-1998-42B9-B768-B08BECAB9FA1}"/>
          </ac:spMkLst>
        </pc:spChg>
      </pc:sldChg>
      <pc:sldChg chg="addSp modSp">
        <pc:chgData name="آهات مكتومة" userId="35531ba1d56b027a" providerId="LiveId" clId="{33E2ABA4-44FE-4CD0-AD6B-73DB2B240CFE}" dt="2021-02-24T18:23:57.300" v="1629"/>
        <pc:sldMkLst>
          <pc:docMk/>
          <pc:sldMk cId="836435197" sldId="1193"/>
        </pc:sldMkLst>
        <pc:spChg chg="add mod">
          <ac:chgData name="آهات مكتومة" userId="35531ba1d56b027a" providerId="LiveId" clId="{33E2ABA4-44FE-4CD0-AD6B-73DB2B240CFE}" dt="2021-02-24T18:23:57.300" v="1629"/>
          <ac:spMkLst>
            <pc:docMk/>
            <pc:sldMk cId="836435197" sldId="1193"/>
            <ac:spMk id="15" creationId="{4AFD7201-D604-46BF-A9A3-CDC0BAAE2A4B}"/>
          </ac:spMkLst>
        </pc:spChg>
      </pc:sldChg>
      <pc:sldChg chg="del">
        <pc:chgData name="آهات مكتومة" userId="35531ba1d56b027a" providerId="LiveId" clId="{33E2ABA4-44FE-4CD0-AD6B-73DB2B240CFE}" dt="2021-02-24T17:52:28.263" v="1254" actId="47"/>
        <pc:sldMkLst>
          <pc:docMk/>
          <pc:sldMk cId="1202344002" sldId="1239"/>
        </pc:sldMkLst>
      </pc:sldChg>
      <pc:sldChg chg="modSp add">
        <pc:chgData name="آهات مكتومة" userId="35531ba1d56b027a" providerId="LiveId" clId="{33E2ABA4-44FE-4CD0-AD6B-73DB2B240CFE}" dt="2021-02-24T17:53:22.176" v="1262"/>
        <pc:sldMkLst>
          <pc:docMk/>
          <pc:sldMk cId="3509236970" sldId="1243"/>
        </pc:sldMkLst>
        <pc:spChg chg="mod">
          <ac:chgData name="آهات مكتومة" userId="35531ba1d56b027a" providerId="LiveId" clId="{33E2ABA4-44FE-4CD0-AD6B-73DB2B240CFE}" dt="2021-02-24T17:53:22.176" v="1262"/>
          <ac:spMkLst>
            <pc:docMk/>
            <pc:sldMk cId="3509236970" sldId="1243"/>
            <ac:spMk id="3" creationId="{868E13B3-5C29-44BE-B517-131763E60930}"/>
          </ac:spMkLst>
        </pc:spChg>
      </pc:sldChg>
      <pc:sldChg chg="delSp modSp mod modAnim">
        <pc:chgData name="آهات مكتومة" userId="35531ba1d56b027a" providerId="LiveId" clId="{33E2ABA4-44FE-4CD0-AD6B-73DB2B240CFE}" dt="2021-02-24T18:21:27.365" v="1592" actId="1076"/>
        <pc:sldMkLst>
          <pc:docMk/>
          <pc:sldMk cId="1489431220" sldId="1264"/>
        </pc:sldMkLst>
        <pc:spChg chg="mod">
          <ac:chgData name="آهات مكتومة" userId="35531ba1d56b027a" providerId="LiveId" clId="{33E2ABA4-44FE-4CD0-AD6B-73DB2B240CFE}" dt="2021-02-24T18:21:27.365" v="1592" actId="1076"/>
          <ac:spMkLst>
            <pc:docMk/>
            <pc:sldMk cId="1489431220" sldId="1264"/>
            <ac:spMk id="7" creationId="{4EE3C856-308D-437B-907E-E9700D9FCB87}"/>
          </ac:spMkLst>
        </pc:spChg>
        <pc:picChg chg="del">
          <ac:chgData name="آهات مكتومة" userId="35531ba1d56b027a" providerId="LiveId" clId="{33E2ABA4-44FE-4CD0-AD6B-73DB2B240CFE}" dt="2021-02-24T18:20:09.232" v="1544" actId="478"/>
          <ac:picMkLst>
            <pc:docMk/>
            <pc:sldMk cId="1489431220" sldId="1264"/>
            <ac:picMk id="1026" creationId="{07333155-4BE4-4551-A94E-D5169F07321F}"/>
          </ac:picMkLst>
        </pc:picChg>
      </pc:sldChg>
      <pc:sldChg chg="addSp delSp modSp mod delAnim modAnim">
        <pc:chgData name="آهات مكتومة" userId="35531ba1d56b027a" providerId="LiveId" clId="{33E2ABA4-44FE-4CD0-AD6B-73DB2B240CFE}" dt="2021-02-24T18:08:34.196" v="1472" actId="14100"/>
        <pc:sldMkLst>
          <pc:docMk/>
          <pc:sldMk cId="3792446350" sldId="1267"/>
        </pc:sldMkLst>
        <pc:spChg chg="mod">
          <ac:chgData name="آهات مكتومة" userId="35531ba1d56b027a" providerId="LiveId" clId="{33E2ABA4-44FE-4CD0-AD6B-73DB2B240CFE}" dt="2021-02-24T18:08:34.196" v="1472" actId="14100"/>
          <ac:spMkLst>
            <pc:docMk/>
            <pc:sldMk cId="3792446350" sldId="1267"/>
            <ac:spMk id="23" creationId="{7041510D-8721-4D03-9ED3-64E88559CE80}"/>
          </ac:spMkLst>
        </pc:spChg>
        <pc:spChg chg="del">
          <ac:chgData name="آهات مكتومة" userId="35531ba1d56b027a" providerId="LiveId" clId="{33E2ABA4-44FE-4CD0-AD6B-73DB2B240CFE}" dt="2021-02-24T18:02:59.418" v="1393" actId="478"/>
          <ac:spMkLst>
            <pc:docMk/>
            <pc:sldMk cId="3792446350" sldId="1267"/>
            <ac:spMk id="40" creationId="{E3FD91E5-5938-4811-8808-7A2F8706AE2C}"/>
          </ac:spMkLst>
        </pc:spChg>
        <pc:spChg chg="del">
          <ac:chgData name="آهات مكتومة" userId="35531ba1d56b027a" providerId="LiveId" clId="{33E2ABA4-44FE-4CD0-AD6B-73DB2B240CFE}" dt="2021-02-24T18:02:56.850" v="1392" actId="478"/>
          <ac:spMkLst>
            <pc:docMk/>
            <pc:sldMk cId="3792446350" sldId="1267"/>
            <ac:spMk id="41" creationId="{CF98B957-1B63-45A0-B4C4-28D0B9DD5CB1}"/>
          </ac:spMkLst>
        </pc:spChg>
        <pc:spChg chg="del">
          <ac:chgData name="آهات مكتومة" userId="35531ba1d56b027a" providerId="LiveId" clId="{33E2ABA4-44FE-4CD0-AD6B-73DB2B240CFE}" dt="2021-02-24T18:02:34.409" v="1391" actId="478"/>
          <ac:spMkLst>
            <pc:docMk/>
            <pc:sldMk cId="3792446350" sldId="1267"/>
            <ac:spMk id="43" creationId="{BFCB3347-5CA0-420C-BABF-975DDD92D49B}"/>
          </ac:spMkLst>
        </pc:spChg>
        <pc:picChg chg="add del">
          <ac:chgData name="آهات مكتومة" userId="35531ba1d56b027a" providerId="LiveId" clId="{33E2ABA4-44FE-4CD0-AD6B-73DB2B240CFE}" dt="2021-02-24T18:03:04.252" v="1395" actId="22"/>
          <ac:picMkLst>
            <pc:docMk/>
            <pc:sldMk cId="3792446350" sldId="1267"/>
            <ac:picMk id="3" creationId="{CD6B50A7-CB51-407E-AC71-C66BE1653353}"/>
          </ac:picMkLst>
        </pc:picChg>
        <pc:picChg chg="del">
          <ac:chgData name="آهات مكتومة" userId="35531ba1d56b027a" providerId="LiveId" clId="{33E2ABA4-44FE-4CD0-AD6B-73DB2B240CFE}" dt="2021-02-24T18:02:30.110" v="1389" actId="478"/>
          <ac:picMkLst>
            <pc:docMk/>
            <pc:sldMk cId="3792446350" sldId="1267"/>
            <ac:picMk id="1026" creationId="{3FFAF0C3-79C2-435B-A784-C6561CDAE363}"/>
          </ac:picMkLst>
        </pc:picChg>
        <pc:picChg chg="del">
          <ac:chgData name="آهات مكتومة" userId="35531ba1d56b027a" providerId="LiveId" clId="{33E2ABA4-44FE-4CD0-AD6B-73DB2B240CFE}" dt="2021-02-24T18:02:31.726" v="1390" actId="478"/>
          <ac:picMkLst>
            <pc:docMk/>
            <pc:sldMk cId="3792446350" sldId="1267"/>
            <ac:picMk id="1028" creationId="{50DB80CB-5BFE-477A-8344-8DCBBB1F96B3}"/>
          </ac:picMkLst>
        </pc:picChg>
        <pc:picChg chg="add mod">
          <ac:chgData name="آهات مكتومة" userId="35531ba1d56b027a" providerId="LiveId" clId="{33E2ABA4-44FE-4CD0-AD6B-73DB2B240CFE}" dt="2021-02-24T18:03:23.437" v="1398" actId="1076"/>
          <ac:picMkLst>
            <pc:docMk/>
            <pc:sldMk cId="3792446350" sldId="1267"/>
            <ac:picMk id="2050" creationId="{E1A08508-C17E-411E-9E4D-B245A512156F}"/>
          </ac:picMkLst>
        </pc:picChg>
        <pc:picChg chg="add mod">
          <ac:chgData name="آهات مكتومة" userId="35531ba1d56b027a" providerId="LiveId" clId="{33E2ABA4-44FE-4CD0-AD6B-73DB2B240CFE}" dt="2021-02-24T18:08:07.312" v="1435" actId="14100"/>
          <ac:picMkLst>
            <pc:docMk/>
            <pc:sldMk cId="3792446350" sldId="1267"/>
            <ac:picMk id="2052" creationId="{26F2F2F4-0618-460D-8613-087AB64AE898}"/>
          </ac:picMkLst>
        </pc:picChg>
        <pc:picChg chg="add mod">
          <ac:chgData name="آهات مكتومة" userId="35531ba1d56b027a" providerId="LiveId" clId="{33E2ABA4-44FE-4CD0-AD6B-73DB2B240CFE}" dt="2021-02-24T18:06:17.305" v="1426" actId="14100"/>
          <ac:picMkLst>
            <pc:docMk/>
            <pc:sldMk cId="3792446350" sldId="1267"/>
            <ac:picMk id="2054" creationId="{7216BFE5-3A6D-4A8E-A396-956A385AF030}"/>
          </ac:picMkLst>
        </pc:picChg>
        <pc:picChg chg="add mod">
          <ac:chgData name="آهات مكتومة" userId="35531ba1d56b027a" providerId="LiveId" clId="{33E2ABA4-44FE-4CD0-AD6B-73DB2B240CFE}" dt="2021-02-24T18:07:53.597" v="1433" actId="171"/>
          <ac:picMkLst>
            <pc:docMk/>
            <pc:sldMk cId="3792446350" sldId="1267"/>
            <ac:picMk id="2056" creationId="{0AD7F404-1872-46D7-ABA3-AF5A9DEE96BD}"/>
          </ac:picMkLst>
        </pc:picChg>
      </pc:sldChg>
      <pc:sldChg chg="del">
        <pc:chgData name="آهات مكتومة" userId="35531ba1d56b027a" providerId="LiveId" clId="{33E2ABA4-44FE-4CD0-AD6B-73DB2B240CFE}" dt="2021-02-24T17:52:29.969" v="1255" actId="47"/>
        <pc:sldMkLst>
          <pc:docMk/>
          <pc:sldMk cId="1075386135" sldId="1284"/>
        </pc:sldMkLst>
      </pc:sldChg>
      <pc:sldChg chg="addSp delSp modSp mod ord delAnim modAnim">
        <pc:chgData name="آهات مكتومة" userId="35531ba1d56b027a" providerId="LiveId" clId="{33E2ABA4-44FE-4CD0-AD6B-73DB2B240CFE}" dt="2021-02-24T18:16:41.512" v="1543"/>
        <pc:sldMkLst>
          <pc:docMk/>
          <pc:sldMk cId="2930789598" sldId="1285"/>
        </pc:sldMkLst>
        <pc:picChg chg="add mod ord modCrop">
          <ac:chgData name="آهات مكتومة" userId="35531ba1d56b027a" providerId="LiveId" clId="{33E2ABA4-44FE-4CD0-AD6B-73DB2B240CFE}" dt="2021-02-24T16:03:44.020" v="154" actId="14100"/>
          <ac:picMkLst>
            <pc:docMk/>
            <pc:sldMk cId="2930789598" sldId="1285"/>
            <ac:picMk id="3" creationId="{688B6397-930D-46BB-B08E-5248BAE3FF46}"/>
          </ac:picMkLst>
        </pc:picChg>
        <pc:picChg chg="del">
          <ac:chgData name="آهات مكتومة" userId="35531ba1d56b027a" providerId="LiveId" clId="{33E2ABA4-44FE-4CD0-AD6B-73DB2B240CFE}" dt="2021-02-24T15:57:21.708" v="120" actId="478"/>
          <ac:picMkLst>
            <pc:docMk/>
            <pc:sldMk cId="2930789598" sldId="1285"/>
            <ac:picMk id="5" creationId="{2D52C0FA-0FC3-4AEB-9778-1167EE26B1C4}"/>
          </ac:picMkLst>
        </pc:picChg>
        <pc:picChg chg="del">
          <ac:chgData name="آهات مكتومة" userId="35531ba1d56b027a" providerId="LiveId" clId="{33E2ABA4-44FE-4CD0-AD6B-73DB2B240CFE}" dt="2021-02-24T16:00:37.609" v="125" actId="478"/>
          <ac:picMkLst>
            <pc:docMk/>
            <pc:sldMk cId="2930789598" sldId="1285"/>
            <ac:picMk id="6" creationId="{1E3FB26D-21A8-4A9E-886A-96840C9E50AD}"/>
          </ac:picMkLst>
        </pc:picChg>
        <pc:picChg chg="add mod modCrop">
          <ac:chgData name="آهات مكتومة" userId="35531ba1d56b027a" providerId="LiveId" clId="{33E2ABA4-44FE-4CD0-AD6B-73DB2B240CFE}" dt="2021-02-24T16:03:39.848" v="153" actId="1076"/>
          <ac:picMkLst>
            <pc:docMk/>
            <pc:sldMk cId="2930789598" sldId="1285"/>
            <ac:picMk id="9" creationId="{4BCD651B-76E8-4618-9454-5A36458D8C38}"/>
          </ac:picMkLst>
        </pc:picChg>
        <pc:picChg chg="add mod">
          <ac:chgData name="آهات مكتومة" userId="35531ba1d56b027a" providerId="LiveId" clId="{33E2ABA4-44FE-4CD0-AD6B-73DB2B240CFE}" dt="2021-02-24T18:16:33.086" v="1518" actId="1038"/>
          <ac:picMkLst>
            <pc:docMk/>
            <pc:sldMk cId="2930789598" sldId="1285"/>
            <ac:picMk id="10" creationId="{49C63351-290B-42E5-AF62-B353A1017B12}"/>
          </ac:picMkLst>
        </pc:picChg>
        <pc:picChg chg="add mod">
          <ac:chgData name="آهات مكتومة" userId="35531ba1d56b027a" providerId="LiveId" clId="{33E2ABA4-44FE-4CD0-AD6B-73DB2B240CFE}" dt="2021-02-24T18:16:35.557" v="1541" actId="1038"/>
          <ac:picMkLst>
            <pc:docMk/>
            <pc:sldMk cId="2930789598" sldId="1285"/>
            <ac:picMk id="3074" creationId="{6EBAEB1C-8F4A-4E40-954F-682BBF34D3E6}"/>
          </ac:picMkLst>
        </pc:picChg>
      </pc:sldChg>
      <pc:sldChg chg="del">
        <pc:chgData name="آهات مكتومة" userId="35531ba1d56b027a" providerId="LiveId" clId="{33E2ABA4-44FE-4CD0-AD6B-73DB2B240CFE}" dt="2021-02-24T17:52:31.184" v="1256" actId="47"/>
        <pc:sldMkLst>
          <pc:docMk/>
          <pc:sldMk cId="229965558" sldId="1286"/>
        </pc:sldMkLst>
      </pc:sldChg>
      <pc:sldChg chg="del">
        <pc:chgData name="آهات مكتومة" userId="35531ba1d56b027a" providerId="LiveId" clId="{33E2ABA4-44FE-4CD0-AD6B-73DB2B240CFE}" dt="2021-02-24T17:52:33.040" v="1257" actId="47"/>
        <pc:sldMkLst>
          <pc:docMk/>
          <pc:sldMk cId="3411994116" sldId="1287"/>
        </pc:sldMkLst>
      </pc:sldChg>
      <pc:sldChg chg="del">
        <pc:chgData name="آهات مكتومة" userId="35531ba1d56b027a" providerId="LiveId" clId="{33E2ABA4-44FE-4CD0-AD6B-73DB2B240CFE}" dt="2021-02-24T17:52:35.726" v="1258" actId="47"/>
        <pc:sldMkLst>
          <pc:docMk/>
          <pc:sldMk cId="627861771" sldId="1288"/>
        </pc:sldMkLst>
      </pc:sldChg>
      <pc:sldChg chg="modSp add modAnim">
        <pc:chgData name="آهات مكتومة" userId="35531ba1d56b027a" providerId="LiveId" clId="{33E2ABA4-44FE-4CD0-AD6B-73DB2B240CFE}" dt="2021-02-24T10:02:29.947" v="88" actId="404"/>
        <pc:sldMkLst>
          <pc:docMk/>
          <pc:sldMk cId="3738796770" sldId="1289"/>
        </pc:sldMkLst>
        <pc:spChg chg="mod">
          <ac:chgData name="آهات مكتومة" userId="35531ba1d56b027a" providerId="LiveId" clId="{33E2ABA4-44FE-4CD0-AD6B-73DB2B240CFE}" dt="2021-02-24T10:00:02.281" v="25" actId="20577"/>
          <ac:spMkLst>
            <pc:docMk/>
            <pc:sldMk cId="3738796770" sldId="1289"/>
            <ac:spMk id="54" creationId="{BA7E2AE3-8375-46FF-A0B7-963EB0D1B37A}"/>
          </ac:spMkLst>
        </pc:spChg>
        <pc:spChg chg="mod">
          <ac:chgData name="آهات مكتومة" userId="35531ba1d56b027a" providerId="LiveId" clId="{33E2ABA4-44FE-4CD0-AD6B-73DB2B240CFE}" dt="2021-02-24T10:00:14.932" v="32" actId="20577"/>
          <ac:spMkLst>
            <pc:docMk/>
            <pc:sldMk cId="3738796770" sldId="1289"/>
            <ac:spMk id="55" creationId="{5CB67D7D-051F-4D11-878B-77191F307FE9}"/>
          </ac:spMkLst>
        </pc:spChg>
        <pc:spChg chg="mod">
          <ac:chgData name="آهات مكتومة" userId="35531ba1d56b027a" providerId="LiveId" clId="{33E2ABA4-44FE-4CD0-AD6B-73DB2B240CFE}" dt="2021-02-24T10:00:24.719" v="38" actId="20577"/>
          <ac:spMkLst>
            <pc:docMk/>
            <pc:sldMk cId="3738796770" sldId="1289"/>
            <ac:spMk id="56" creationId="{A307F9C1-F2A3-4A3D-862A-38BF8CCCF3EC}"/>
          </ac:spMkLst>
        </pc:spChg>
        <pc:spChg chg="mod">
          <ac:chgData name="آهات مكتومة" userId="35531ba1d56b027a" providerId="LiveId" clId="{33E2ABA4-44FE-4CD0-AD6B-73DB2B240CFE}" dt="2021-02-24T10:01:23.187" v="60" actId="403"/>
          <ac:spMkLst>
            <pc:docMk/>
            <pc:sldMk cId="3738796770" sldId="1289"/>
            <ac:spMk id="57" creationId="{7C453BCA-BF58-417D-8496-B3DE0277863B}"/>
          </ac:spMkLst>
        </pc:spChg>
        <pc:spChg chg="mod">
          <ac:chgData name="آهات مكتومة" userId="35531ba1d56b027a" providerId="LiveId" clId="{33E2ABA4-44FE-4CD0-AD6B-73DB2B240CFE}" dt="2021-02-24T10:01:59.221" v="63"/>
          <ac:spMkLst>
            <pc:docMk/>
            <pc:sldMk cId="3738796770" sldId="1289"/>
            <ac:spMk id="58" creationId="{7F5645AD-ED4C-43A5-92C1-1FF34AC512E0}"/>
          </ac:spMkLst>
        </pc:spChg>
        <pc:spChg chg="mod">
          <ac:chgData name="آهات مكتومة" userId="35531ba1d56b027a" providerId="LiveId" clId="{33E2ABA4-44FE-4CD0-AD6B-73DB2B240CFE}" dt="2021-02-24T10:02:29.947" v="88" actId="404"/>
          <ac:spMkLst>
            <pc:docMk/>
            <pc:sldMk cId="3738796770" sldId="1289"/>
            <ac:spMk id="59" creationId="{2902A8BD-B6DE-42EA-914B-91B5E503952B}"/>
          </ac:spMkLst>
        </pc:spChg>
        <pc:spChg chg="mod">
          <ac:chgData name="آهات مكتومة" userId="35531ba1d56b027a" providerId="LiveId" clId="{33E2ABA4-44FE-4CD0-AD6B-73DB2B240CFE}" dt="2021-02-24T10:02:25.641" v="87" actId="403"/>
          <ac:spMkLst>
            <pc:docMk/>
            <pc:sldMk cId="3738796770" sldId="1289"/>
            <ac:spMk id="60" creationId="{2717BE3E-F10C-43AE-8D08-37CC4F79080D}"/>
          </ac:spMkLst>
        </pc:spChg>
        <pc:spChg chg="mod">
          <ac:chgData name="آهات مكتومة" userId="35531ba1d56b027a" providerId="LiveId" clId="{33E2ABA4-44FE-4CD0-AD6B-73DB2B240CFE}" dt="2021-02-24T10:02:22.199" v="85" actId="403"/>
          <ac:spMkLst>
            <pc:docMk/>
            <pc:sldMk cId="3738796770" sldId="1289"/>
            <ac:spMk id="61" creationId="{0A0DFCA9-E186-4C44-8432-3A88FECE07BE}"/>
          </ac:spMkLst>
        </pc:spChg>
      </pc:sldChg>
      <pc:sldChg chg="addSp delSp modSp add mod ord">
        <pc:chgData name="آهات مكتومة" userId="35531ba1d56b027a" providerId="LiveId" clId="{33E2ABA4-44FE-4CD0-AD6B-73DB2B240CFE}" dt="2021-02-24T16:48:40.238" v="601"/>
        <pc:sldMkLst>
          <pc:docMk/>
          <pc:sldMk cId="838284981" sldId="1290"/>
        </pc:sldMkLst>
        <pc:spChg chg="mod">
          <ac:chgData name="آهات مكتومة" userId="35531ba1d56b027a" providerId="LiveId" clId="{33E2ABA4-44FE-4CD0-AD6B-73DB2B240CFE}" dt="2021-02-24T15:57:10.841" v="119" actId="20577"/>
          <ac:spMkLst>
            <pc:docMk/>
            <pc:sldMk cId="838284981" sldId="1290"/>
            <ac:spMk id="18" creationId="{F63FF509-1E46-4230-9EED-537542488042}"/>
          </ac:spMkLst>
        </pc:spChg>
        <pc:picChg chg="del">
          <ac:chgData name="آهات مكتومة" userId="35531ba1d56b027a" providerId="LiveId" clId="{33E2ABA4-44FE-4CD0-AD6B-73DB2B240CFE}" dt="2021-02-24T15:56:20.873" v="105" actId="478"/>
          <ac:picMkLst>
            <pc:docMk/>
            <pc:sldMk cId="838284981" sldId="1290"/>
            <ac:picMk id="3" creationId="{8BA85641-41CF-4C65-B962-B636A2CBE743}"/>
          </ac:picMkLst>
        </pc:picChg>
        <pc:picChg chg="add mod modCrop">
          <ac:chgData name="آهات مكتومة" userId="35531ba1d56b027a" providerId="LiveId" clId="{33E2ABA4-44FE-4CD0-AD6B-73DB2B240CFE}" dt="2021-02-24T15:57:05.129" v="117" actId="1076"/>
          <ac:picMkLst>
            <pc:docMk/>
            <pc:sldMk cId="838284981" sldId="1290"/>
            <ac:picMk id="4" creationId="{7268D486-BAB5-4718-8A69-A97C7F6491B7}"/>
          </ac:picMkLst>
        </pc:picChg>
      </pc:sldChg>
      <pc:sldChg chg="addSp delSp modSp add mod ord modAnim">
        <pc:chgData name="آهات مكتومة" userId="35531ba1d56b027a" providerId="LiveId" clId="{33E2ABA4-44FE-4CD0-AD6B-73DB2B240CFE}" dt="2021-02-24T16:35:28.281" v="448"/>
        <pc:sldMkLst>
          <pc:docMk/>
          <pc:sldMk cId="1671881673" sldId="1291"/>
        </pc:sldMkLst>
        <pc:spChg chg="add mod">
          <ac:chgData name="آهات مكتومة" userId="35531ba1d56b027a" providerId="LiveId" clId="{33E2ABA4-44FE-4CD0-AD6B-73DB2B240CFE}" dt="2021-02-24T16:22:32.334" v="271" actId="1076"/>
          <ac:spMkLst>
            <pc:docMk/>
            <pc:sldMk cId="1671881673" sldId="1291"/>
            <ac:spMk id="13" creationId="{47E19B73-57E1-4AF3-83F5-E71E75048994}"/>
          </ac:spMkLst>
        </pc:spChg>
        <pc:spChg chg="add mod">
          <ac:chgData name="آهات مكتومة" userId="35531ba1d56b027a" providerId="LiveId" clId="{33E2ABA4-44FE-4CD0-AD6B-73DB2B240CFE}" dt="2021-02-24T16:25:20.915" v="382" actId="1035"/>
          <ac:spMkLst>
            <pc:docMk/>
            <pc:sldMk cId="1671881673" sldId="1291"/>
            <ac:spMk id="15" creationId="{E60BCED0-A760-400E-9BB7-ADB25B2D8DBA}"/>
          </ac:spMkLst>
        </pc:spChg>
        <pc:spChg chg="add mod">
          <ac:chgData name="آهات مكتومة" userId="35531ba1d56b027a" providerId="LiveId" clId="{33E2ABA4-44FE-4CD0-AD6B-73DB2B240CFE}" dt="2021-02-24T16:25:44.903" v="398" actId="14100"/>
          <ac:spMkLst>
            <pc:docMk/>
            <pc:sldMk cId="1671881673" sldId="1291"/>
            <ac:spMk id="17" creationId="{965A0675-16BC-46DA-814D-29219FC7BDEE}"/>
          </ac:spMkLst>
        </pc:spChg>
        <pc:spChg chg="add mod">
          <ac:chgData name="آهات مكتومة" userId="35531ba1d56b027a" providerId="LiveId" clId="{33E2ABA4-44FE-4CD0-AD6B-73DB2B240CFE}" dt="2021-02-24T16:26:48.586" v="425" actId="1035"/>
          <ac:spMkLst>
            <pc:docMk/>
            <pc:sldMk cId="1671881673" sldId="1291"/>
            <ac:spMk id="18" creationId="{246BECE1-2270-4EB4-8C0C-59381531656D}"/>
          </ac:spMkLst>
        </pc:spChg>
        <pc:picChg chg="add mod modCrop">
          <ac:chgData name="آهات مكتومة" userId="35531ba1d56b027a" providerId="LiveId" clId="{33E2ABA4-44FE-4CD0-AD6B-73DB2B240CFE}" dt="2021-02-24T16:15:56.194" v="182" actId="1037"/>
          <ac:picMkLst>
            <pc:docMk/>
            <pc:sldMk cId="1671881673" sldId="1291"/>
            <ac:picMk id="3" creationId="{FA65A576-250E-4360-8C28-750A091187C7}"/>
          </ac:picMkLst>
        </pc:picChg>
        <pc:picChg chg="add mod">
          <ac:chgData name="آهات مكتومة" userId="35531ba1d56b027a" providerId="LiveId" clId="{33E2ABA4-44FE-4CD0-AD6B-73DB2B240CFE}" dt="2021-02-24T16:28:23.752" v="427" actId="1076"/>
          <ac:picMkLst>
            <pc:docMk/>
            <pc:sldMk cId="1671881673" sldId="1291"/>
            <ac:picMk id="4" creationId="{11C57B68-A627-4475-B176-FC82AE2DDA0D}"/>
          </ac:picMkLst>
        </pc:picChg>
        <pc:picChg chg="del">
          <ac:chgData name="آهات مكتومة" userId="35531ba1d56b027a" providerId="LiveId" clId="{33E2ABA4-44FE-4CD0-AD6B-73DB2B240CFE}" dt="2021-02-24T16:00:35.068" v="124" actId="478"/>
          <ac:picMkLst>
            <pc:docMk/>
            <pc:sldMk cId="1671881673" sldId="1291"/>
            <ac:picMk id="6" creationId="{1E3FB26D-21A8-4A9E-886A-96840C9E50AD}"/>
          </ac:picMkLst>
        </pc:picChg>
        <pc:picChg chg="add mod modCrop">
          <ac:chgData name="آهات مكتومة" userId="35531ba1d56b027a" providerId="LiveId" clId="{33E2ABA4-44FE-4CD0-AD6B-73DB2B240CFE}" dt="2021-02-24T16:17:20.289" v="195" actId="1076"/>
          <ac:picMkLst>
            <pc:docMk/>
            <pc:sldMk cId="1671881673" sldId="1291"/>
            <ac:picMk id="8" creationId="{D02B39F2-FFFB-4DDD-9327-42EB4E2FC3B4}"/>
          </ac:picMkLst>
        </pc:picChg>
        <pc:picChg chg="add mod modCrop">
          <ac:chgData name="آهات مكتومة" userId="35531ba1d56b027a" providerId="LiveId" clId="{33E2ABA4-44FE-4CD0-AD6B-73DB2B240CFE}" dt="2021-02-24T16:18:02.863" v="201" actId="1076"/>
          <ac:picMkLst>
            <pc:docMk/>
            <pc:sldMk cId="1671881673" sldId="1291"/>
            <ac:picMk id="9" creationId="{AD5379D9-7F06-4572-B1C1-1DBFA3C0BF6C}"/>
          </ac:picMkLst>
        </pc:picChg>
        <pc:picChg chg="add mod modCrop">
          <ac:chgData name="آهات مكتومة" userId="35531ba1d56b027a" providerId="LiveId" clId="{33E2ABA4-44FE-4CD0-AD6B-73DB2B240CFE}" dt="2021-02-24T16:25:13.292" v="372" actId="1035"/>
          <ac:picMkLst>
            <pc:docMk/>
            <pc:sldMk cId="1671881673" sldId="1291"/>
            <ac:picMk id="10" creationId="{B33A4300-4D3C-4C73-B70F-E7DAA24F1C86}"/>
          </ac:picMkLst>
        </pc:picChg>
        <pc:picChg chg="add mod modCrop">
          <ac:chgData name="آهات مكتومة" userId="35531ba1d56b027a" providerId="LiveId" clId="{33E2ABA4-44FE-4CD0-AD6B-73DB2B240CFE}" dt="2021-02-24T16:25:27.627" v="388" actId="1035"/>
          <ac:picMkLst>
            <pc:docMk/>
            <pc:sldMk cId="1671881673" sldId="1291"/>
            <ac:picMk id="11" creationId="{25EE60EC-27EF-4FF1-A631-EFCC8CDB4330}"/>
          </ac:picMkLst>
        </pc:picChg>
        <pc:picChg chg="add mod modCrop">
          <ac:chgData name="آهات مكتومة" userId="35531ba1d56b027a" providerId="LiveId" clId="{33E2ABA4-44FE-4CD0-AD6B-73DB2B240CFE}" dt="2021-02-24T16:25:02.087" v="365" actId="1036"/>
          <ac:picMkLst>
            <pc:docMk/>
            <pc:sldMk cId="1671881673" sldId="1291"/>
            <ac:picMk id="12" creationId="{359519F9-ECD2-4C86-9DDE-76E5ABD5A35A}"/>
          </ac:picMkLst>
        </pc:picChg>
        <pc:picChg chg="add del mod">
          <ac:chgData name="آهات مكتومة" userId="35531ba1d56b027a" providerId="LiveId" clId="{33E2ABA4-44FE-4CD0-AD6B-73DB2B240CFE}" dt="2021-02-24T16:22:36.815" v="273"/>
          <ac:picMkLst>
            <pc:docMk/>
            <pc:sldMk cId="1671881673" sldId="1291"/>
            <ac:picMk id="14" creationId="{D7FAF867-B0D5-4EF6-841F-46B82C47B066}"/>
          </ac:picMkLst>
        </pc:picChg>
        <pc:picChg chg="add mod">
          <ac:chgData name="آهات مكتومة" userId="35531ba1d56b027a" providerId="LiveId" clId="{33E2ABA4-44FE-4CD0-AD6B-73DB2B240CFE}" dt="2021-02-24T16:23:25.163" v="282" actId="571"/>
          <ac:picMkLst>
            <pc:docMk/>
            <pc:sldMk cId="1671881673" sldId="1291"/>
            <ac:picMk id="16" creationId="{E15C80DE-6D2A-456B-8CCE-83E1EA5620D3}"/>
          </ac:picMkLst>
        </pc:picChg>
        <pc:picChg chg="add mod">
          <ac:chgData name="آهات مكتومة" userId="35531ba1d56b027a" providerId="LiveId" clId="{33E2ABA4-44FE-4CD0-AD6B-73DB2B240CFE}" dt="2021-02-24T16:28:34.793" v="429" actId="1076"/>
          <ac:picMkLst>
            <pc:docMk/>
            <pc:sldMk cId="1671881673" sldId="1291"/>
            <ac:picMk id="20" creationId="{797C4F2B-7F91-46BC-8552-2F5D7F8B6CC7}"/>
          </ac:picMkLst>
        </pc:picChg>
        <pc:picChg chg="mod">
          <ac:chgData name="آهات مكتومة" userId="35531ba1d56b027a" providerId="LiveId" clId="{33E2ABA4-44FE-4CD0-AD6B-73DB2B240CFE}" dt="2021-02-24T16:22:05.436" v="267" actId="1076"/>
          <ac:picMkLst>
            <pc:docMk/>
            <pc:sldMk cId="1671881673" sldId="1291"/>
            <ac:picMk id="102" creationId="{00000000-0000-0000-0000-000000000000}"/>
          </ac:picMkLst>
        </pc:picChg>
      </pc:sldChg>
      <pc:sldChg chg="addSp modSp add mod modAnim">
        <pc:chgData name="آهات مكتومة" userId="35531ba1d56b027a" providerId="LiveId" clId="{33E2ABA4-44FE-4CD0-AD6B-73DB2B240CFE}" dt="2021-02-24T16:04:57.228" v="163" actId="171"/>
        <pc:sldMkLst>
          <pc:docMk/>
          <pc:sldMk cId="2850230403" sldId="1292"/>
        </pc:sldMkLst>
        <pc:picChg chg="mod ord modCrop">
          <ac:chgData name="آهات مكتومة" userId="35531ba1d56b027a" providerId="LiveId" clId="{33E2ABA4-44FE-4CD0-AD6B-73DB2B240CFE}" dt="2021-02-24T16:04:57.228" v="163" actId="171"/>
          <ac:picMkLst>
            <pc:docMk/>
            <pc:sldMk cId="2850230403" sldId="1292"/>
            <ac:picMk id="3" creationId="{688B6397-930D-46BB-B08E-5248BAE3FF46}"/>
          </ac:picMkLst>
        </pc:picChg>
        <pc:picChg chg="add mod">
          <ac:chgData name="آهات مكتومة" userId="35531ba1d56b027a" providerId="LiveId" clId="{33E2ABA4-44FE-4CD0-AD6B-73DB2B240CFE}" dt="2021-02-24T16:04:36.965" v="160"/>
          <ac:picMkLst>
            <pc:docMk/>
            <pc:sldMk cId="2850230403" sldId="1292"/>
            <ac:picMk id="6" creationId="{33DBB60C-438D-478F-A2E7-18440D5AF269}"/>
          </ac:picMkLst>
        </pc:picChg>
      </pc:sldChg>
      <pc:sldChg chg="addSp delSp modSp add mod delAnim modAnim">
        <pc:chgData name="آهات مكتومة" userId="35531ba1d56b027a" providerId="LiveId" clId="{33E2ABA4-44FE-4CD0-AD6B-73DB2B240CFE}" dt="2021-02-24T16:44:36.976" v="563" actId="478"/>
        <pc:sldMkLst>
          <pc:docMk/>
          <pc:sldMk cId="1470871956" sldId="1293"/>
        </pc:sldMkLst>
        <pc:spChg chg="add del mod">
          <ac:chgData name="آهات مكتومة" userId="35531ba1d56b027a" providerId="LiveId" clId="{33E2ABA4-44FE-4CD0-AD6B-73DB2B240CFE}" dt="2021-02-24T16:44:36.976" v="563" actId="478"/>
          <ac:spMkLst>
            <pc:docMk/>
            <pc:sldMk cId="1470871956" sldId="1293"/>
            <ac:spMk id="5" creationId="{2F58405C-F675-4B4A-BEE7-D994763C021C}"/>
          </ac:spMkLst>
        </pc:spChg>
        <pc:spChg chg="add mod">
          <ac:chgData name="آهات مكتومة" userId="35531ba1d56b027a" providerId="LiveId" clId="{33E2ABA4-44FE-4CD0-AD6B-73DB2B240CFE}" dt="2021-02-24T16:40:23.853" v="535" actId="14100"/>
          <ac:spMkLst>
            <pc:docMk/>
            <pc:sldMk cId="1470871956" sldId="1293"/>
            <ac:spMk id="10" creationId="{FC0745C5-F83A-4375-9C92-7B34B54BFE28}"/>
          </ac:spMkLst>
        </pc:spChg>
        <pc:spChg chg="add mod">
          <ac:chgData name="آهات مكتومة" userId="35531ba1d56b027a" providerId="LiveId" clId="{33E2ABA4-44FE-4CD0-AD6B-73DB2B240CFE}" dt="2021-02-24T16:40:38.215" v="537" actId="1076"/>
          <ac:spMkLst>
            <pc:docMk/>
            <pc:sldMk cId="1470871956" sldId="1293"/>
            <ac:spMk id="11" creationId="{8CAB9C22-75B4-4C7C-AB20-0A0D62ED87F6}"/>
          </ac:spMkLst>
        </pc:spChg>
        <pc:spChg chg="add mod">
          <ac:chgData name="آهات مكتومة" userId="35531ba1d56b027a" providerId="LiveId" clId="{33E2ABA4-44FE-4CD0-AD6B-73DB2B240CFE}" dt="2021-02-24T16:40:50.359" v="540" actId="1076"/>
          <ac:spMkLst>
            <pc:docMk/>
            <pc:sldMk cId="1470871956" sldId="1293"/>
            <ac:spMk id="12" creationId="{6E56BD7B-4870-4A08-A259-309BAE5941A1}"/>
          </ac:spMkLst>
        </pc:spChg>
        <pc:spChg chg="add mod">
          <ac:chgData name="آهات مكتومة" userId="35531ba1d56b027a" providerId="LiveId" clId="{33E2ABA4-44FE-4CD0-AD6B-73DB2B240CFE}" dt="2021-02-24T16:40:55.423" v="542" actId="1076"/>
          <ac:spMkLst>
            <pc:docMk/>
            <pc:sldMk cId="1470871956" sldId="1293"/>
            <ac:spMk id="13" creationId="{2847A227-FC06-4E24-9589-732129239761}"/>
          </ac:spMkLst>
        </pc:spChg>
        <pc:spChg chg="add mod">
          <ac:chgData name="آهات مكتومة" userId="35531ba1d56b027a" providerId="LiveId" clId="{33E2ABA4-44FE-4CD0-AD6B-73DB2B240CFE}" dt="2021-02-24T16:41:05.606" v="544" actId="1076"/>
          <ac:spMkLst>
            <pc:docMk/>
            <pc:sldMk cId="1470871956" sldId="1293"/>
            <ac:spMk id="14" creationId="{4C0C266D-6251-4F98-88A4-60AC2FF74DCE}"/>
          </ac:spMkLst>
        </pc:spChg>
        <pc:spChg chg="add mod">
          <ac:chgData name="آهات مكتومة" userId="35531ba1d56b027a" providerId="LiveId" clId="{33E2ABA4-44FE-4CD0-AD6B-73DB2B240CFE}" dt="2021-02-24T16:41:11.635" v="546" actId="1076"/>
          <ac:spMkLst>
            <pc:docMk/>
            <pc:sldMk cId="1470871956" sldId="1293"/>
            <ac:spMk id="15" creationId="{E33F783D-AF8F-4157-BBF4-771D7BCAD0CA}"/>
          </ac:spMkLst>
        </pc:spChg>
        <pc:spChg chg="add mod">
          <ac:chgData name="آهات مكتومة" userId="35531ba1d56b027a" providerId="LiveId" clId="{33E2ABA4-44FE-4CD0-AD6B-73DB2B240CFE}" dt="2021-02-24T16:41:16.582" v="548" actId="1076"/>
          <ac:spMkLst>
            <pc:docMk/>
            <pc:sldMk cId="1470871956" sldId="1293"/>
            <ac:spMk id="16" creationId="{9D67DD4B-0700-4D91-BFAB-DD433C3F83B9}"/>
          </ac:spMkLst>
        </pc:spChg>
        <pc:spChg chg="add mod">
          <ac:chgData name="آهات مكتومة" userId="35531ba1d56b027a" providerId="LiveId" clId="{33E2ABA4-44FE-4CD0-AD6B-73DB2B240CFE}" dt="2021-02-24T16:41:24.463" v="550" actId="1076"/>
          <ac:spMkLst>
            <pc:docMk/>
            <pc:sldMk cId="1470871956" sldId="1293"/>
            <ac:spMk id="17" creationId="{CF104499-97C3-46F5-B592-7A34957E2F90}"/>
          </ac:spMkLst>
        </pc:spChg>
        <pc:picChg chg="del">
          <ac:chgData name="آهات مكتومة" userId="35531ba1d56b027a" providerId="LiveId" clId="{33E2ABA4-44FE-4CD0-AD6B-73DB2B240CFE}" dt="2021-02-24T16:35:33.001" v="449" actId="478"/>
          <ac:picMkLst>
            <pc:docMk/>
            <pc:sldMk cId="1470871956" sldId="1293"/>
            <ac:picMk id="3" creationId="{688B6397-930D-46BB-B08E-5248BAE3FF46}"/>
          </ac:picMkLst>
        </pc:picChg>
        <pc:picChg chg="add mod modCrop">
          <ac:chgData name="آهات مكتومة" userId="35531ba1d56b027a" providerId="LiveId" clId="{33E2ABA4-44FE-4CD0-AD6B-73DB2B240CFE}" dt="2021-02-24T16:38:44.596" v="527" actId="1036"/>
          <ac:picMkLst>
            <pc:docMk/>
            <pc:sldMk cId="1470871956" sldId="1293"/>
            <ac:picMk id="4" creationId="{F8F77CB1-ADCA-48D5-8866-DCC8070534B9}"/>
          </ac:picMkLst>
        </pc:picChg>
        <pc:picChg chg="add del mod">
          <ac:chgData name="آهات مكتومة" userId="35531ba1d56b027a" providerId="LiveId" clId="{33E2ABA4-44FE-4CD0-AD6B-73DB2B240CFE}" dt="2021-02-24T16:36:44.696" v="461" actId="478"/>
          <ac:picMkLst>
            <pc:docMk/>
            <pc:sldMk cId="1470871956" sldId="1293"/>
            <ac:picMk id="6" creationId="{385952A1-4FED-45AB-9910-5CADA1B9A94E}"/>
          </ac:picMkLst>
        </pc:picChg>
        <pc:picChg chg="add mod">
          <ac:chgData name="آهات مكتومة" userId="35531ba1d56b027a" providerId="LiveId" clId="{33E2ABA4-44FE-4CD0-AD6B-73DB2B240CFE}" dt="2021-02-24T16:38:21.526" v="476" actId="14100"/>
          <ac:picMkLst>
            <pc:docMk/>
            <pc:sldMk cId="1470871956" sldId="1293"/>
            <ac:picMk id="9" creationId="{85D137D3-3D98-4FB0-B2FC-3609BF81F4C4}"/>
          </ac:picMkLst>
        </pc:picChg>
      </pc:sldChg>
      <pc:sldChg chg="addSp delSp modSp add mod ord delAnim modAnim">
        <pc:chgData name="آهات مكتومة" userId="35531ba1d56b027a" providerId="LiveId" clId="{33E2ABA4-44FE-4CD0-AD6B-73DB2B240CFE}" dt="2021-02-24T17:55:24.365" v="1292" actId="14100"/>
        <pc:sldMkLst>
          <pc:docMk/>
          <pc:sldMk cId="416636036" sldId="1294"/>
        </pc:sldMkLst>
        <pc:spChg chg="add mod">
          <ac:chgData name="آهات مكتومة" userId="35531ba1d56b027a" providerId="LiveId" clId="{33E2ABA4-44FE-4CD0-AD6B-73DB2B240CFE}" dt="2021-02-24T17:55:24.365" v="1292" actId="14100"/>
          <ac:spMkLst>
            <pc:docMk/>
            <pc:sldMk cId="416636036" sldId="1294"/>
            <ac:spMk id="8" creationId="{C232B0FD-B604-4ADF-9F0A-944B5EC76D5F}"/>
          </ac:spMkLst>
        </pc:spChg>
        <pc:spChg chg="add mod">
          <ac:chgData name="آهات مكتومة" userId="35531ba1d56b027a" providerId="LiveId" clId="{33E2ABA4-44FE-4CD0-AD6B-73DB2B240CFE}" dt="2021-02-24T17:22:13.556" v="897" actId="1076"/>
          <ac:spMkLst>
            <pc:docMk/>
            <pc:sldMk cId="416636036" sldId="1294"/>
            <ac:spMk id="9" creationId="{DA73E882-9F4C-4E6D-A1D9-69BC1087E1A9}"/>
          </ac:spMkLst>
        </pc:spChg>
        <pc:spChg chg="add mod">
          <ac:chgData name="آهات مكتومة" userId="35531ba1d56b027a" providerId="LiveId" clId="{33E2ABA4-44FE-4CD0-AD6B-73DB2B240CFE}" dt="2021-02-24T17:54:59.612" v="1275" actId="1076"/>
          <ac:spMkLst>
            <pc:docMk/>
            <pc:sldMk cId="416636036" sldId="1294"/>
            <ac:spMk id="10" creationId="{376218F7-C072-4FEF-9078-098C5D200491}"/>
          </ac:spMkLst>
        </pc:spChg>
        <pc:spChg chg="add mod">
          <ac:chgData name="آهات مكتومة" userId="35531ba1d56b027a" providerId="LiveId" clId="{33E2ABA4-44FE-4CD0-AD6B-73DB2B240CFE}" dt="2021-02-24T17:26:18.693" v="917" actId="1076"/>
          <ac:spMkLst>
            <pc:docMk/>
            <pc:sldMk cId="416636036" sldId="1294"/>
            <ac:spMk id="11" creationId="{2489961A-173B-4B41-ADD4-A32E4F241128}"/>
          </ac:spMkLst>
        </pc:spChg>
        <pc:picChg chg="del">
          <ac:chgData name="آهات مكتومة" userId="35531ba1d56b027a" providerId="LiveId" clId="{33E2ABA4-44FE-4CD0-AD6B-73DB2B240CFE}" dt="2021-02-24T16:45:25.832" v="567" actId="478"/>
          <ac:picMkLst>
            <pc:docMk/>
            <pc:sldMk cId="416636036" sldId="1294"/>
            <ac:picMk id="3" creationId="{688B6397-930D-46BB-B08E-5248BAE3FF46}"/>
          </ac:picMkLst>
        </pc:picChg>
        <pc:picChg chg="del">
          <ac:chgData name="آهات مكتومة" userId="35531ba1d56b027a" providerId="LiveId" clId="{33E2ABA4-44FE-4CD0-AD6B-73DB2B240CFE}" dt="2021-02-24T16:45:27.327" v="568" actId="478"/>
          <ac:picMkLst>
            <pc:docMk/>
            <pc:sldMk cId="416636036" sldId="1294"/>
            <ac:picMk id="6" creationId="{33DBB60C-438D-478F-A2E7-18440D5AF269}"/>
          </ac:picMkLst>
        </pc:picChg>
        <pc:picChg chg="add mod">
          <ac:chgData name="آهات مكتومة" userId="35531ba1d56b027a" providerId="LiveId" clId="{33E2ABA4-44FE-4CD0-AD6B-73DB2B240CFE}" dt="2021-02-24T16:45:55.137" v="578" actId="14100"/>
          <ac:picMkLst>
            <pc:docMk/>
            <pc:sldMk cId="416636036" sldId="1294"/>
            <ac:picMk id="7" creationId="{77444584-607D-47DE-B238-680079810A5A}"/>
          </ac:picMkLst>
        </pc:picChg>
      </pc:sldChg>
      <pc:sldChg chg="addSp modSp add mod ord modAnim">
        <pc:chgData name="آهات مكتومة" userId="35531ba1d56b027a" providerId="LiveId" clId="{33E2ABA4-44FE-4CD0-AD6B-73DB2B240CFE}" dt="2021-02-24T17:51:18.338" v="1253"/>
        <pc:sldMkLst>
          <pc:docMk/>
          <pc:sldMk cId="2410257354" sldId="1295"/>
        </pc:sldMkLst>
        <pc:picChg chg="add mod">
          <ac:chgData name="آهات مكتومة" userId="35531ba1d56b027a" providerId="LiveId" clId="{33E2ABA4-44FE-4CD0-AD6B-73DB2B240CFE}" dt="2021-02-24T16:47:16.020" v="598" actId="1038"/>
          <ac:picMkLst>
            <pc:docMk/>
            <pc:sldMk cId="2410257354" sldId="1295"/>
            <ac:picMk id="5" creationId="{B93D3768-024F-4830-8918-69B9AC2590F5}"/>
          </ac:picMkLst>
        </pc:picChg>
      </pc:sldChg>
      <pc:sldChg chg="addSp delSp modSp add mod modAnim">
        <pc:chgData name="آهات مكتومة" userId="35531ba1d56b027a" providerId="LiveId" clId="{33E2ABA4-44FE-4CD0-AD6B-73DB2B240CFE}" dt="2021-02-24T17:50:54.693" v="1249" actId="20577"/>
        <pc:sldMkLst>
          <pc:docMk/>
          <pc:sldMk cId="2981667114" sldId="1296"/>
        </pc:sldMkLst>
        <pc:spChg chg="add mod">
          <ac:chgData name="آهات مكتومة" userId="35531ba1d56b027a" providerId="LiveId" clId="{33E2ABA4-44FE-4CD0-AD6B-73DB2B240CFE}" dt="2021-02-24T17:28:18.919" v="958" actId="14100"/>
          <ac:spMkLst>
            <pc:docMk/>
            <pc:sldMk cId="2981667114" sldId="1296"/>
            <ac:spMk id="2" creationId="{9E1E0F3E-822D-476C-8F76-A8BE8A8A5FBF}"/>
          </ac:spMkLst>
        </pc:spChg>
        <pc:spChg chg="add del">
          <ac:chgData name="آهات مكتومة" userId="35531ba1d56b027a" providerId="LiveId" clId="{33E2ABA4-44FE-4CD0-AD6B-73DB2B240CFE}" dt="2021-02-24T17:29:26.832" v="977" actId="11529"/>
          <ac:spMkLst>
            <pc:docMk/>
            <pc:sldMk cId="2981667114" sldId="1296"/>
            <ac:spMk id="3" creationId="{99F81B91-8C70-4082-92FA-9014D9077763}"/>
          </ac:spMkLst>
        </pc:spChg>
        <pc:spChg chg="add mod">
          <ac:chgData name="آهات مكتومة" userId="35531ba1d56b027a" providerId="LiveId" clId="{33E2ABA4-44FE-4CD0-AD6B-73DB2B240CFE}" dt="2021-02-24T17:30:11.304" v="987" actId="14100"/>
          <ac:spMkLst>
            <pc:docMk/>
            <pc:sldMk cId="2981667114" sldId="1296"/>
            <ac:spMk id="4" creationId="{B3292FAE-DD98-4A35-81E7-37EED09A7242}"/>
          </ac:spMkLst>
        </pc:spChg>
        <pc:spChg chg="add mod">
          <ac:chgData name="آهات مكتومة" userId="35531ba1d56b027a" providerId="LiveId" clId="{33E2ABA4-44FE-4CD0-AD6B-73DB2B240CFE}" dt="2021-02-24T17:06:47.284" v="768" actId="1035"/>
          <ac:spMkLst>
            <pc:docMk/>
            <pc:sldMk cId="2981667114" sldId="1296"/>
            <ac:spMk id="5" creationId="{0D97F4AE-26F2-4820-8A28-D3FFBFD7E5D8}"/>
          </ac:spMkLst>
        </pc:spChg>
        <pc:spChg chg="add mod">
          <ac:chgData name="آهات مكتومة" userId="35531ba1d56b027a" providerId="LiveId" clId="{33E2ABA4-44FE-4CD0-AD6B-73DB2B240CFE}" dt="2021-02-24T17:06:52.931" v="793" actId="1036"/>
          <ac:spMkLst>
            <pc:docMk/>
            <pc:sldMk cId="2981667114" sldId="1296"/>
            <ac:spMk id="6" creationId="{24DDEACA-B4C0-431E-9BCB-A027299DB598}"/>
          </ac:spMkLst>
        </pc:spChg>
        <pc:spChg chg="add mod">
          <ac:chgData name="آهات مكتومة" userId="35531ba1d56b027a" providerId="LiveId" clId="{33E2ABA4-44FE-4CD0-AD6B-73DB2B240CFE}" dt="2021-02-24T17:28:41.303" v="970" actId="1076"/>
          <ac:spMkLst>
            <pc:docMk/>
            <pc:sldMk cId="2981667114" sldId="1296"/>
            <ac:spMk id="9" creationId="{E07A7613-7E2E-42F6-8FB1-6DCB3B4DC657}"/>
          </ac:spMkLst>
        </pc:spChg>
        <pc:spChg chg="add mod">
          <ac:chgData name="آهات مكتومة" userId="35531ba1d56b027a" providerId="LiveId" clId="{33E2ABA4-44FE-4CD0-AD6B-73DB2B240CFE}" dt="2021-02-24T17:41:26.174" v="1100" actId="1036"/>
          <ac:spMkLst>
            <pc:docMk/>
            <pc:sldMk cId="2981667114" sldId="1296"/>
            <ac:spMk id="13" creationId="{1008DCC5-D095-4658-8194-F066F672EAB6}"/>
          </ac:spMkLst>
        </pc:spChg>
        <pc:spChg chg="add mod">
          <ac:chgData name="آهات مكتومة" userId="35531ba1d56b027a" providerId="LiveId" clId="{33E2ABA4-44FE-4CD0-AD6B-73DB2B240CFE}" dt="2021-02-24T17:32:03.994" v="1028" actId="20577"/>
          <ac:spMkLst>
            <pc:docMk/>
            <pc:sldMk cId="2981667114" sldId="1296"/>
            <ac:spMk id="14" creationId="{3B95BA1D-CA66-4885-8274-009227F245DB}"/>
          </ac:spMkLst>
        </pc:spChg>
        <pc:spChg chg="add mod">
          <ac:chgData name="آهات مكتومة" userId="35531ba1d56b027a" providerId="LiveId" clId="{33E2ABA4-44FE-4CD0-AD6B-73DB2B240CFE}" dt="2021-02-24T17:38:58.199" v="1053" actId="20577"/>
          <ac:spMkLst>
            <pc:docMk/>
            <pc:sldMk cId="2981667114" sldId="1296"/>
            <ac:spMk id="15" creationId="{56858640-9D33-456B-A559-A9267218D9ED}"/>
          </ac:spMkLst>
        </pc:spChg>
        <pc:spChg chg="add mod">
          <ac:chgData name="آهات مكتومة" userId="35531ba1d56b027a" providerId="LiveId" clId="{33E2ABA4-44FE-4CD0-AD6B-73DB2B240CFE}" dt="2021-02-24T17:41:45.164" v="1107" actId="1035"/>
          <ac:spMkLst>
            <pc:docMk/>
            <pc:sldMk cId="2981667114" sldId="1296"/>
            <ac:spMk id="16" creationId="{E58F238A-11AD-44CE-BCE4-B68C43112D39}"/>
          </ac:spMkLst>
        </pc:spChg>
        <pc:spChg chg="add mod">
          <ac:chgData name="آهات مكتومة" userId="35531ba1d56b027a" providerId="LiveId" clId="{33E2ABA4-44FE-4CD0-AD6B-73DB2B240CFE}" dt="2021-02-24T17:50:54.693" v="1249" actId="20577"/>
          <ac:spMkLst>
            <pc:docMk/>
            <pc:sldMk cId="2981667114" sldId="1296"/>
            <ac:spMk id="17" creationId="{8EC77945-8D9A-43B0-83E0-8DA9BAC930D9}"/>
          </ac:spMkLst>
        </pc:spChg>
        <pc:spChg chg="add mod">
          <ac:chgData name="آهات مكتومة" userId="35531ba1d56b027a" providerId="LiveId" clId="{33E2ABA4-44FE-4CD0-AD6B-73DB2B240CFE}" dt="2021-02-24T17:42:19.002" v="1121" actId="14861"/>
          <ac:spMkLst>
            <pc:docMk/>
            <pc:sldMk cId="2981667114" sldId="1296"/>
            <ac:spMk id="18" creationId="{6BCB3019-89F9-48E5-8857-3FD49BF834DA}"/>
          </ac:spMkLst>
        </pc:spChg>
        <pc:spChg chg="add mod">
          <ac:chgData name="آهات مكتومة" userId="35531ba1d56b027a" providerId="LiveId" clId="{33E2ABA4-44FE-4CD0-AD6B-73DB2B240CFE}" dt="2021-02-24T17:43:01.862" v="1134" actId="207"/>
          <ac:spMkLst>
            <pc:docMk/>
            <pc:sldMk cId="2981667114" sldId="1296"/>
            <ac:spMk id="19" creationId="{FDE10D94-7E7C-4E86-9525-CF47FBFCBA10}"/>
          </ac:spMkLst>
        </pc:spChg>
        <pc:spChg chg="add mod">
          <ac:chgData name="آهات مكتومة" userId="35531ba1d56b027a" providerId="LiveId" clId="{33E2ABA4-44FE-4CD0-AD6B-73DB2B240CFE}" dt="2021-02-24T17:44:29.414" v="1143" actId="1038"/>
          <ac:spMkLst>
            <pc:docMk/>
            <pc:sldMk cId="2981667114" sldId="1296"/>
            <ac:spMk id="20" creationId="{5E3BADBF-02F5-42A2-8C0A-8D589F795D4B}"/>
          </ac:spMkLst>
        </pc:spChg>
        <pc:spChg chg="add mod">
          <ac:chgData name="آهات مكتومة" userId="35531ba1d56b027a" providerId="LiveId" clId="{33E2ABA4-44FE-4CD0-AD6B-73DB2B240CFE}" dt="2021-02-24T17:46:53.539" v="1195" actId="20577"/>
          <ac:spMkLst>
            <pc:docMk/>
            <pc:sldMk cId="2981667114" sldId="1296"/>
            <ac:spMk id="21" creationId="{91BC3389-2F73-421F-BC86-75F62C4AA377}"/>
          </ac:spMkLst>
        </pc:spChg>
        <pc:spChg chg="add mod">
          <ac:chgData name="آهات مكتومة" userId="35531ba1d56b027a" providerId="LiveId" clId="{33E2ABA4-44FE-4CD0-AD6B-73DB2B240CFE}" dt="2021-02-24T17:47:25.614" v="1206" actId="1076"/>
          <ac:spMkLst>
            <pc:docMk/>
            <pc:sldMk cId="2981667114" sldId="1296"/>
            <ac:spMk id="22" creationId="{CDFB5BE2-FE4B-4C9D-8A38-9A40BA6C6A6B}"/>
          </ac:spMkLst>
        </pc:spChg>
        <pc:spChg chg="add mod">
          <ac:chgData name="آهات مكتومة" userId="35531ba1d56b027a" providerId="LiveId" clId="{33E2ABA4-44FE-4CD0-AD6B-73DB2B240CFE}" dt="2021-02-24T17:48:54.903" v="1227" actId="14100"/>
          <ac:spMkLst>
            <pc:docMk/>
            <pc:sldMk cId="2981667114" sldId="1296"/>
            <ac:spMk id="23" creationId="{62139005-8DE5-489A-AAE5-3CDE8EE60E1E}"/>
          </ac:spMkLst>
        </pc:spChg>
        <pc:spChg chg="add mod">
          <ac:chgData name="آهات مكتومة" userId="35531ba1d56b027a" providerId="LiveId" clId="{33E2ABA4-44FE-4CD0-AD6B-73DB2B240CFE}" dt="2021-02-24T17:48:47.954" v="1226" actId="14861"/>
          <ac:spMkLst>
            <pc:docMk/>
            <pc:sldMk cId="2981667114" sldId="1296"/>
            <ac:spMk id="24" creationId="{CCB58960-C0AF-494D-9A64-A15431731634}"/>
          </ac:spMkLst>
        </pc:spChg>
        <pc:spChg chg="add mod">
          <ac:chgData name="آهات مكتومة" userId="35531ba1d56b027a" providerId="LiveId" clId="{33E2ABA4-44FE-4CD0-AD6B-73DB2B240CFE}" dt="2021-02-24T17:49:53.232" v="1243" actId="207"/>
          <ac:spMkLst>
            <pc:docMk/>
            <pc:sldMk cId="2981667114" sldId="1296"/>
            <ac:spMk id="25" creationId="{6D86D35F-CF21-467A-BCD8-5E8F08BA5764}"/>
          </ac:spMkLst>
        </pc:spChg>
        <pc:spChg chg="add mod">
          <ac:chgData name="آهات مكتومة" userId="35531ba1d56b027a" providerId="LiveId" clId="{33E2ABA4-44FE-4CD0-AD6B-73DB2B240CFE}" dt="2021-02-24T17:50:05.366" v="1246" actId="1038"/>
          <ac:spMkLst>
            <pc:docMk/>
            <pc:sldMk cId="2981667114" sldId="1296"/>
            <ac:spMk id="26" creationId="{65821035-7F36-426E-9CC1-027CD5EBAF5B}"/>
          </ac:spMkLst>
        </pc:spChg>
        <pc:picChg chg="add mod">
          <ac:chgData name="آهات مكتومة" userId="35531ba1d56b027a" providerId="LiveId" clId="{33E2ABA4-44FE-4CD0-AD6B-73DB2B240CFE}" dt="2021-02-24T17:29:31.084" v="978" actId="14100"/>
          <ac:picMkLst>
            <pc:docMk/>
            <pc:sldMk cId="2981667114" sldId="1296"/>
            <ac:picMk id="10" creationId="{4C893B9B-6AED-45D4-A763-E70EFC6F8D9B}"/>
          </ac:picMkLst>
        </pc:picChg>
        <pc:picChg chg="mod">
          <ac:chgData name="آهات مكتومة" userId="35531ba1d56b027a" providerId="LiveId" clId="{33E2ABA4-44FE-4CD0-AD6B-73DB2B240CFE}" dt="2021-02-24T17:27:43.946" v="919" actId="1076"/>
          <ac:picMkLst>
            <pc:docMk/>
            <pc:sldMk cId="2981667114" sldId="1296"/>
            <ac:picMk id="102" creationId="{00000000-0000-0000-0000-000000000000}"/>
          </ac:picMkLst>
        </pc:picChg>
        <pc:picChg chg="add mod">
          <ac:chgData name="آهات مكتومة" userId="35531ba1d56b027a" providerId="LiveId" clId="{33E2ABA4-44FE-4CD0-AD6B-73DB2B240CFE}" dt="2021-02-24T17:27:59.814" v="957" actId="14100"/>
          <ac:picMkLst>
            <pc:docMk/>
            <pc:sldMk cId="2981667114" sldId="1296"/>
            <ac:picMk id="1026" creationId="{6A3E3B94-F817-415F-91F3-864854B894AB}"/>
          </ac:picMkLst>
        </pc:picChg>
      </pc:sldChg>
      <pc:sldChg chg="add del ord">
        <pc:chgData name="آهات مكتومة" userId="35531ba1d56b027a" providerId="LiveId" clId="{33E2ABA4-44FE-4CD0-AD6B-73DB2B240CFE}" dt="2021-02-24T17:53:48.645" v="1263" actId="47"/>
        <pc:sldMkLst>
          <pc:docMk/>
          <pc:sldMk cId="916660528" sldId="129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7305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8137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8564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9271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3938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141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7531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085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66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601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909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2888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1309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8189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9954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67760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228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1958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366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7222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8495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4483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0396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6244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openxmlformats.org/officeDocument/2006/relationships/image" Target="../media/image4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45.png"/><Relationship Id="rId5" Type="http://schemas.openxmlformats.org/officeDocument/2006/relationships/image" Target="../media/image3.jp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3" Type="http://schemas.openxmlformats.org/officeDocument/2006/relationships/image" Target="../media/image3.jpg"/><Relationship Id="rId21" Type="http://schemas.openxmlformats.org/officeDocument/2006/relationships/image" Target="../media/image52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38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.jpg"/><Relationship Id="rId7" Type="http://schemas.microsoft.com/office/2007/relationships/hdphoto" Target="../media/hdphoto4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56.png"/><Relationship Id="rId3" Type="http://schemas.openxmlformats.org/officeDocument/2006/relationships/audio" Target="../media/audio1.wav"/><Relationship Id="rId7" Type="http://schemas.openxmlformats.org/officeDocument/2006/relationships/image" Target="../media/image55.png"/><Relationship Id="rId12" Type="http://schemas.openxmlformats.org/officeDocument/2006/relationships/hyperlink" Target="https://wordwall.net/resource/1141909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4.sv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jpg"/><Relationship Id="rId9" Type="http://schemas.openxmlformats.org/officeDocument/2006/relationships/image" Target="../media/image2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3" Type="http://schemas.openxmlformats.org/officeDocument/2006/relationships/image" Target="../media/image3.jpg"/><Relationship Id="rId21" Type="http://schemas.openxmlformats.org/officeDocument/2006/relationships/image" Target="../media/image59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58.jp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3.jpg"/><Relationship Id="rId21" Type="http://schemas.openxmlformats.org/officeDocument/2006/relationships/hyperlink" Target="https://pixabay.com/en/light-lamp-lighting-ceiling-575854/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://www.pngall.com/desk-png/download/26632" TargetMode="External"/><Relationship Id="rId24" Type="http://schemas.openxmlformats.org/officeDocument/2006/relationships/image" Target="../media/image21.jpeg"/><Relationship Id="rId5" Type="http://schemas.openxmlformats.org/officeDocument/2006/relationships/image" Target="../media/image5.png"/><Relationship Id="rId15" Type="http://schemas.openxmlformats.org/officeDocument/2006/relationships/image" Target="../media/image14.svg"/><Relationship Id="rId23" Type="http://schemas.openxmlformats.org/officeDocument/2006/relationships/image" Target="../media/image20.png"/><Relationship Id="rId10" Type="http://schemas.openxmlformats.org/officeDocument/2006/relationships/image" Target="../media/image10.png"/><Relationship Id="rId19" Type="http://schemas.openxmlformats.org/officeDocument/2006/relationships/hyperlink" Target="http://www.pngall.com/clock-png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jpg"/><Relationship Id="rId14" Type="http://schemas.openxmlformats.org/officeDocument/2006/relationships/image" Target="../media/image13.png"/><Relationship Id="rId22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3" Type="http://schemas.openxmlformats.org/officeDocument/2006/relationships/image" Target="../media/image3.jpg"/><Relationship Id="rId21" Type="http://schemas.openxmlformats.org/officeDocument/2006/relationships/image" Target="../media/image62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Relationship Id="rId2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60.png"/><Relationship Id="rId5" Type="http://schemas.openxmlformats.org/officeDocument/2006/relationships/image" Target="../media/image5.png"/><Relationship Id="rId10" Type="http://schemas.openxmlformats.org/officeDocument/2006/relationships/image" Target="../media/image64.png"/><Relationship Id="rId4" Type="http://schemas.openxmlformats.org/officeDocument/2006/relationships/image" Target="../media/image4.png"/><Relationship Id="rId9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60.png"/><Relationship Id="rId5" Type="http://schemas.openxmlformats.org/officeDocument/2006/relationships/image" Target="../media/image5.png"/><Relationship Id="rId10" Type="http://schemas.openxmlformats.org/officeDocument/2006/relationships/image" Target="../media/image64.png"/><Relationship Id="rId4" Type="http://schemas.openxmlformats.org/officeDocument/2006/relationships/image" Target="../media/image4.png"/><Relationship Id="rId9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60.png"/><Relationship Id="rId5" Type="http://schemas.openxmlformats.org/officeDocument/2006/relationships/image" Target="../media/image5.png"/><Relationship Id="rId10" Type="http://schemas.openxmlformats.org/officeDocument/2006/relationships/image" Target="../media/image64.png"/><Relationship Id="rId4" Type="http://schemas.openxmlformats.org/officeDocument/2006/relationships/image" Target="../media/image4.png"/><Relationship Id="rId9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60.png"/><Relationship Id="rId5" Type="http://schemas.openxmlformats.org/officeDocument/2006/relationships/image" Target="../media/image5.png"/><Relationship Id="rId10" Type="http://schemas.openxmlformats.org/officeDocument/2006/relationships/image" Target="../media/image64.png"/><Relationship Id="rId4" Type="http://schemas.openxmlformats.org/officeDocument/2006/relationships/image" Target="../media/image4.png"/><Relationship Id="rId9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60.png"/><Relationship Id="rId5" Type="http://schemas.openxmlformats.org/officeDocument/2006/relationships/image" Target="../media/image5.png"/><Relationship Id="rId10" Type="http://schemas.openxmlformats.org/officeDocument/2006/relationships/image" Target="../media/image64.png"/><Relationship Id="rId4" Type="http://schemas.openxmlformats.org/officeDocument/2006/relationships/image" Target="../media/image4.png"/><Relationship Id="rId9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60.png"/><Relationship Id="rId5" Type="http://schemas.openxmlformats.org/officeDocument/2006/relationships/image" Target="../media/image5.png"/><Relationship Id="rId10" Type="http://schemas.openxmlformats.org/officeDocument/2006/relationships/image" Target="../media/image65.png"/><Relationship Id="rId4" Type="http://schemas.openxmlformats.org/officeDocument/2006/relationships/image" Target="../media/image4.png"/><Relationship Id="rId9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hyperlink" Target="https://pixabay.com/en/light-lamp-lighting-ceiling-575854/" TargetMode="External"/><Relationship Id="rId3" Type="http://schemas.openxmlformats.org/officeDocument/2006/relationships/image" Target="../media/image3.jpg"/><Relationship Id="rId21" Type="http://schemas.openxmlformats.org/officeDocument/2006/relationships/image" Target="../media/image2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8.png"/><Relationship Id="rId25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pngall.com/clock-png" TargetMode="External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23" Type="http://schemas.openxmlformats.org/officeDocument/2006/relationships/image" Target="../media/image21.jpe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3" Type="http://schemas.openxmlformats.org/officeDocument/2006/relationships/image" Target="../media/image3.jpg"/><Relationship Id="rId21" Type="http://schemas.openxmlformats.org/officeDocument/2006/relationships/image" Target="../media/image12.sv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24" Type="http://schemas.openxmlformats.org/officeDocument/2006/relationships/image" Target="../media/image21.jpe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23" Type="http://schemas.openxmlformats.org/officeDocument/2006/relationships/image" Target="../media/image14.sv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Relationship Id="rId2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26" Type="http://schemas.openxmlformats.org/officeDocument/2006/relationships/image" Target="../media/image21.jpeg"/><Relationship Id="rId3" Type="http://schemas.openxmlformats.org/officeDocument/2006/relationships/image" Target="../media/image3.jpg"/><Relationship Id="rId21" Type="http://schemas.openxmlformats.org/officeDocument/2006/relationships/image" Target="../media/image12.sv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5" Type="http://schemas.openxmlformats.org/officeDocument/2006/relationships/image" Target="../media/image14.svg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24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23" Type="http://schemas.openxmlformats.org/officeDocument/2006/relationships/image" Target="../media/image28.svg"/><Relationship Id="rId28" Type="http://schemas.microsoft.com/office/2007/relationships/hdphoto" Target="../media/hdphoto2.wdp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26.jpe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Relationship Id="rId22" Type="http://schemas.openxmlformats.org/officeDocument/2006/relationships/image" Target="../media/image27.png"/><Relationship Id="rId27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image" Target="../media/image3.jpg"/><Relationship Id="rId21" Type="http://schemas.openxmlformats.org/officeDocument/2006/relationships/image" Target="../media/image32.sv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17" Type="http://schemas.openxmlformats.org/officeDocument/2006/relationships/hyperlink" Target="https://pixabay.com/en/light-lamp-lighting-ceiling-575854/" TargetMode="Externa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://www.pngall.com/desk-png/download/26632" TargetMode="External"/><Relationship Id="rId5" Type="http://schemas.openxmlformats.org/officeDocument/2006/relationships/image" Target="../media/image5.png"/><Relationship Id="rId15" Type="http://schemas.openxmlformats.org/officeDocument/2006/relationships/hyperlink" Target="http://www.pngall.com/clock-png" TargetMode="External"/><Relationship Id="rId10" Type="http://schemas.openxmlformats.org/officeDocument/2006/relationships/image" Target="../media/image10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30.png"/><Relationship Id="rId14" Type="http://schemas.openxmlformats.org/officeDocument/2006/relationships/image" Target="../media/image17.png"/><Relationship Id="rId22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image" Target="../media/image3.jpg"/><Relationship Id="rId21" Type="http://schemas.openxmlformats.org/officeDocument/2006/relationships/image" Target="../media/image34.jpe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hyperlink" Target="https://pixabay.com/en/light-lamp-lighting-ceiling-575854/" TargetMode="Externa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://www.pngall.com/desk-png/download/26632" TargetMode="External"/><Relationship Id="rId24" Type="http://schemas.openxmlformats.org/officeDocument/2006/relationships/image" Target="../media/image37.jpeg"/><Relationship Id="rId5" Type="http://schemas.openxmlformats.org/officeDocument/2006/relationships/image" Target="../media/image33.jpeg"/><Relationship Id="rId15" Type="http://schemas.openxmlformats.org/officeDocument/2006/relationships/hyperlink" Target="http://www.pngall.com/clock-png" TargetMode="External"/><Relationship Id="rId23" Type="http://schemas.openxmlformats.org/officeDocument/2006/relationships/image" Target="../media/image36.jpeg"/><Relationship Id="rId10" Type="http://schemas.openxmlformats.org/officeDocument/2006/relationships/image" Target="../media/image10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30.png"/><Relationship Id="rId14" Type="http://schemas.openxmlformats.org/officeDocument/2006/relationships/image" Target="../media/image17.png"/><Relationship Id="rId22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3" Type="http://schemas.openxmlformats.org/officeDocument/2006/relationships/image" Target="../media/image3.jpg"/><Relationship Id="rId21" Type="http://schemas.openxmlformats.org/officeDocument/2006/relationships/image" Target="../media/image39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38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.jp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aptop wave">
            <a:extLst>
              <a:ext uri="{FF2B5EF4-FFF2-40B4-BE49-F238E27FC236}">
                <a16:creationId xmlns:a16="http://schemas.microsoft.com/office/drawing/2014/main" id="{1E827A61-6485-47C9-AF23-6C8A37249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95" t="27889" r="13791" b="3241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aptop wave">
            <a:extLst>
              <a:ext uri="{FF2B5EF4-FFF2-40B4-BE49-F238E27FC236}">
                <a16:creationId xmlns:a16="http://schemas.microsoft.com/office/drawing/2014/main" id="{4E6FC515-9CE2-4DA3-9BC4-6ADA6FA5E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6" y="-378619"/>
            <a:ext cx="6650831" cy="54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id="{7FDAEF34-9B5B-4BF4-9475-986CAECBF69E}"/>
              </a:ext>
            </a:extLst>
          </p:cNvPr>
          <p:cNvSpPr/>
          <p:nvPr/>
        </p:nvSpPr>
        <p:spPr>
          <a:xfrm>
            <a:off x="1333500" y="114300"/>
            <a:ext cx="2255520" cy="960120"/>
          </a:xfrm>
          <a:prstGeom prst="wedgeRoundRectCallout">
            <a:avLst>
              <a:gd name="adj1" fmla="val 58591"/>
              <a:gd name="adj2" fmla="val 10059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Hello My lovely students</a:t>
            </a:r>
          </a:p>
          <a:p>
            <a:pPr algn="ctr"/>
            <a:r>
              <a:rPr lang="en-US" b="1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I’m </a:t>
            </a:r>
            <a:r>
              <a:rPr lang="en-US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y</a:t>
            </a:r>
            <a:r>
              <a:rPr lang="en-US" sz="1400" b="1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our </a:t>
            </a:r>
            <a:r>
              <a:rPr lang="en-US" sz="1400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teacher</a:t>
            </a:r>
          </a:p>
          <a:p>
            <a:pPr algn="ctr"/>
            <a:r>
              <a:rPr lang="en-US" sz="1400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Hanan AlShobaily</a:t>
            </a:r>
            <a:endParaRPr lang="ar-SA" sz="1400" b="1" dirty="0">
              <a:ln w="0"/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804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88B6397-930D-46BB-B08E-5248BAE3FF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34" t="42329" r="32103" b="25935"/>
          <a:stretch/>
        </p:blipFill>
        <p:spPr>
          <a:xfrm>
            <a:off x="198120" y="228600"/>
            <a:ext cx="6972300" cy="2164080"/>
          </a:xfrm>
          <a:prstGeom prst="rect">
            <a:avLst/>
          </a:prstGeom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3DBB60C-438D-478F-A2E7-18440D5AF2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192" t="20296" r="8167" b="15654"/>
          <a:stretch/>
        </p:blipFill>
        <p:spPr>
          <a:xfrm>
            <a:off x="6774180" y="212040"/>
            <a:ext cx="2153790" cy="436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3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6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A65A576-250E-4360-8C28-750A091187C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250" t="9778" r="32833" b="6519"/>
          <a:stretch/>
        </p:blipFill>
        <p:spPr>
          <a:xfrm>
            <a:off x="144780" y="182880"/>
            <a:ext cx="4274820" cy="44577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02B39F2-FFFB-4DDD-9327-42EB4E2FC3B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600" y="182880"/>
            <a:ext cx="4579620" cy="8051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D5379D9-7F06-4572-B1C1-1DBFA3C0BF6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600" y="1076928"/>
            <a:ext cx="4579620" cy="30989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33A4300-4D3C-4C73-B70F-E7DAA24F1C8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600" y="1705131"/>
            <a:ext cx="4579620" cy="26067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5EE60EC-27EF-4FF1-A631-EFCC8CDB433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600" y="2506358"/>
            <a:ext cx="4579620" cy="26067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59519F9-ECD2-4C86-9DDE-76E5ABD5A35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600" y="3501818"/>
            <a:ext cx="4579620" cy="511512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47E19B73-57E1-4AF3-83F5-E71E75048994}"/>
              </a:ext>
            </a:extLst>
          </p:cNvPr>
          <p:cNvSpPr/>
          <p:nvPr/>
        </p:nvSpPr>
        <p:spPr>
          <a:xfrm>
            <a:off x="4572000" y="1306302"/>
            <a:ext cx="44348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0000FF"/>
                </a:solidFill>
                <a:latin typeface="+mn-lt"/>
              </a:rPr>
              <a:t>. The earphone cables are not connected.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E60BCED0-A760-400E-9BB7-ADB25B2D8DBA}"/>
              </a:ext>
            </a:extLst>
          </p:cNvPr>
          <p:cNvSpPr/>
          <p:nvPr/>
        </p:nvSpPr>
        <p:spPr>
          <a:xfrm>
            <a:off x="4572000" y="1909529"/>
            <a:ext cx="4434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0000FF"/>
                </a:solidFill>
              </a:rPr>
              <a:t>.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He called the Customer Service Department and    was advised to return the item as soon as possible. 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65A0675-16BC-46DA-814D-29219FC7BDEE}"/>
              </a:ext>
            </a:extLst>
          </p:cNvPr>
          <p:cNvSpPr/>
          <p:nvPr/>
        </p:nvSpPr>
        <p:spPr>
          <a:xfrm>
            <a:off x="4564380" y="2711692"/>
            <a:ext cx="45796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0000FF"/>
                </a:solidFill>
              </a:rPr>
              <a:t>. He expected the item to be refunded and to be offered a discount voucher for future purchases according to the promotional material of the store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. 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246BECE1-2270-4EB4-8C0C-59381531656D}"/>
              </a:ext>
            </a:extLst>
          </p:cNvPr>
          <p:cNvSpPr/>
          <p:nvPr/>
        </p:nvSpPr>
        <p:spPr>
          <a:xfrm>
            <a:off x="4564380" y="3976617"/>
            <a:ext cx="41910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0000FF"/>
                </a:solidFill>
              </a:rPr>
              <a:t>. He is indignant/very angry. He expresses the way he feels in the content of the last two paragraphs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.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26">
            <a:hlinkClick r:id="" action="ppaction://media"/>
            <a:extLst>
              <a:ext uri="{FF2B5EF4-FFF2-40B4-BE49-F238E27FC236}">
                <a16:creationId xmlns:a16="http://schemas.microsoft.com/office/drawing/2014/main" id="{11C57B68-A627-4475-B176-FC82AE2DDA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667760" y="299720"/>
            <a:ext cx="406400" cy="406400"/>
          </a:xfrm>
          <a:prstGeom prst="rect">
            <a:avLst/>
          </a:prstGeom>
        </p:spPr>
      </p:pic>
      <p:pic>
        <p:nvPicPr>
          <p:cNvPr id="20" name="Google Shape;227;p20">
            <a:extLst>
              <a:ext uri="{FF2B5EF4-FFF2-40B4-BE49-F238E27FC236}">
                <a16:creationId xmlns:a16="http://schemas.microsoft.com/office/drawing/2014/main" id="{797C4F2B-7F91-46BC-8552-2F5D7F8B6CC7}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760005" y="45421"/>
            <a:ext cx="1124630" cy="1186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188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119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 build="p"/>
      <p:bldP spid="15" grpId="0" build="p"/>
      <p:bldP spid="17" grpId="0" build="p"/>
      <p:bldP spid="18" grpId="0" uiExpan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8F77CB1-ADCA-48D5-8866-DCC8070534B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167" t="22519" r="14750" b="36296"/>
          <a:stretch/>
        </p:blipFill>
        <p:spPr>
          <a:xfrm>
            <a:off x="3749039" y="650923"/>
            <a:ext cx="5262387" cy="263329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5D137D3-3D98-4FB0-B2FC-3609BF81F4C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250" t="9778" r="32833" b="6519"/>
          <a:stretch/>
        </p:blipFill>
        <p:spPr>
          <a:xfrm>
            <a:off x="144779" y="182880"/>
            <a:ext cx="3604259" cy="4457700"/>
          </a:xfrm>
          <a:prstGeom prst="rect">
            <a:avLst/>
          </a:prstGeom>
        </p:spPr>
      </p:pic>
      <p:sp>
        <p:nvSpPr>
          <p:cNvPr id="10" name="Oval 3">
            <a:extLst>
              <a:ext uri="{FF2B5EF4-FFF2-40B4-BE49-F238E27FC236}">
                <a16:creationId xmlns:a16="http://schemas.microsoft.com/office/drawing/2014/main" id="{FC0745C5-F83A-4375-9C92-7B34B54BFE28}"/>
              </a:ext>
            </a:extLst>
          </p:cNvPr>
          <p:cNvSpPr/>
          <p:nvPr/>
        </p:nvSpPr>
        <p:spPr>
          <a:xfrm>
            <a:off x="6183183" y="1613761"/>
            <a:ext cx="331918" cy="288000"/>
          </a:xfrm>
          <a:prstGeom prst="ellipse">
            <a:avLst/>
          </a:prstGeom>
          <a:noFill/>
          <a:ln w="3175"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3">
            <a:extLst>
              <a:ext uri="{FF2B5EF4-FFF2-40B4-BE49-F238E27FC236}">
                <a16:creationId xmlns:a16="http://schemas.microsoft.com/office/drawing/2014/main" id="{8CAB9C22-75B4-4C7C-AB20-0A0D62ED87F6}"/>
              </a:ext>
            </a:extLst>
          </p:cNvPr>
          <p:cNvSpPr/>
          <p:nvPr/>
        </p:nvSpPr>
        <p:spPr>
          <a:xfrm>
            <a:off x="6747063" y="1613761"/>
            <a:ext cx="331918" cy="288000"/>
          </a:xfrm>
          <a:prstGeom prst="ellipse">
            <a:avLst/>
          </a:prstGeom>
          <a:noFill/>
          <a:ln w="3175"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3">
            <a:extLst>
              <a:ext uri="{FF2B5EF4-FFF2-40B4-BE49-F238E27FC236}">
                <a16:creationId xmlns:a16="http://schemas.microsoft.com/office/drawing/2014/main" id="{6E56BD7B-4870-4A08-A259-309BAE5941A1}"/>
              </a:ext>
            </a:extLst>
          </p:cNvPr>
          <p:cNvSpPr/>
          <p:nvPr/>
        </p:nvSpPr>
        <p:spPr>
          <a:xfrm>
            <a:off x="7879244" y="1901761"/>
            <a:ext cx="331918" cy="288000"/>
          </a:xfrm>
          <a:prstGeom prst="ellipse">
            <a:avLst/>
          </a:prstGeom>
          <a:noFill/>
          <a:ln w="3175"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3">
            <a:extLst>
              <a:ext uri="{FF2B5EF4-FFF2-40B4-BE49-F238E27FC236}">
                <a16:creationId xmlns:a16="http://schemas.microsoft.com/office/drawing/2014/main" id="{2847A227-FC06-4E24-9589-732129239761}"/>
              </a:ext>
            </a:extLst>
          </p:cNvPr>
          <p:cNvSpPr/>
          <p:nvPr/>
        </p:nvSpPr>
        <p:spPr>
          <a:xfrm>
            <a:off x="8445335" y="1923045"/>
            <a:ext cx="331918" cy="288000"/>
          </a:xfrm>
          <a:prstGeom prst="ellipse">
            <a:avLst/>
          </a:prstGeom>
          <a:noFill/>
          <a:ln w="3175"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3">
            <a:extLst>
              <a:ext uri="{FF2B5EF4-FFF2-40B4-BE49-F238E27FC236}">
                <a16:creationId xmlns:a16="http://schemas.microsoft.com/office/drawing/2014/main" id="{4C0C266D-6251-4F98-88A4-60AC2FF74DCE}"/>
              </a:ext>
            </a:extLst>
          </p:cNvPr>
          <p:cNvSpPr/>
          <p:nvPr/>
        </p:nvSpPr>
        <p:spPr>
          <a:xfrm>
            <a:off x="6183183" y="2234791"/>
            <a:ext cx="331918" cy="288000"/>
          </a:xfrm>
          <a:prstGeom prst="ellipse">
            <a:avLst/>
          </a:prstGeom>
          <a:noFill/>
          <a:ln w="3175"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3">
            <a:extLst>
              <a:ext uri="{FF2B5EF4-FFF2-40B4-BE49-F238E27FC236}">
                <a16:creationId xmlns:a16="http://schemas.microsoft.com/office/drawing/2014/main" id="{E33F783D-AF8F-4157-BBF4-771D7BCAD0CA}"/>
              </a:ext>
            </a:extLst>
          </p:cNvPr>
          <p:cNvSpPr/>
          <p:nvPr/>
        </p:nvSpPr>
        <p:spPr>
          <a:xfrm>
            <a:off x="6762304" y="2225804"/>
            <a:ext cx="331918" cy="288000"/>
          </a:xfrm>
          <a:prstGeom prst="ellipse">
            <a:avLst/>
          </a:prstGeom>
          <a:noFill/>
          <a:ln w="3175"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3">
            <a:extLst>
              <a:ext uri="{FF2B5EF4-FFF2-40B4-BE49-F238E27FC236}">
                <a16:creationId xmlns:a16="http://schemas.microsoft.com/office/drawing/2014/main" id="{9D67DD4B-0700-4D91-BFAB-DD433C3F83B9}"/>
              </a:ext>
            </a:extLst>
          </p:cNvPr>
          <p:cNvSpPr/>
          <p:nvPr/>
        </p:nvSpPr>
        <p:spPr>
          <a:xfrm>
            <a:off x="7307744" y="2236732"/>
            <a:ext cx="331918" cy="288000"/>
          </a:xfrm>
          <a:prstGeom prst="ellipse">
            <a:avLst/>
          </a:prstGeom>
          <a:noFill/>
          <a:ln w="3175"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3">
            <a:extLst>
              <a:ext uri="{FF2B5EF4-FFF2-40B4-BE49-F238E27FC236}">
                <a16:creationId xmlns:a16="http://schemas.microsoft.com/office/drawing/2014/main" id="{CF104499-97C3-46F5-B592-7A34957E2F90}"/>
              </a:ext>
            </a:extLst>
          </p:cNvPr>
          <p:cNvSpPr/>
          <p:nvPr/>
        </p:nvSpPr>
        <p:spPr>
          <a:xfrm>
            <a:off x="8445335" y="2544075"/>
            <a:ext cx="331918" cy="288000"/>
          </a:xfrm>
          <a:prstGeom prst="ellipse">
            <a:avLst/>
          </a:prstGeom>
          <a:noFill/>
          <a:ln w="3175"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87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77444584-607D-47DE-B238-680079810A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896" y="194518"/>
            <a:ext cx="8881737" cy="4417239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C232B0FD-B604-4ADF-9F0A-944B5EC76D5F}"/>
              </a:ext>
            </a:extLst>
          </p:cNvPr>
          <p:cNvSpPr txBox="1"/>
          <p:nvPr/>
        </p:nvSpPr>
        <p:spPr>
          <a:xfrm>
            <a:off x="5307988" y="1038858"/>
            <a:ext cx="231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+mn-lt"/>
              </a:rPr>
              <a:t>Broken glasses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73E882-9F4C-4E6D-A1D9-69BC1087E1A9}"/>
              </a:ext>
            </a:extLst>
          </p:cNvPr>
          <p:cNvSpPr txBox="1"/>
          <p:nvPr/>
        </p:nvSpPr>
        <p:spPr>
          <a:xfrm>
            <a:off x="964588" y="2150715"/>
            <a:ext cx="2136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+mn-lt"/>
              </a:rPr>
              <a:t>Refund or change the item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376218F7-C072-4FEF-9078-098C5D200491}"/>
              </a:ext>
            </a:extLst>
          </p:cNvPr>
          <p:cNvSpPr txBox="1"/>
          <p:nvPr/>
        </p:nvSpPr>
        <p:spPr>
          <a:xfrm>
            <a:off x="3907031" y="2287041"/>
            <a:ext cx="187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+mn-lt"/>
              </a:rPr>
              <a:t>Refund / on sale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2489961A-173B-4B41-ADD4-A32E4F241128}"/>
              </a:ext>
            </a:extLst>
          </p:cNvPr>
          <p:cNvSpPr txBox="1"/>
          <p:nvPr/>
        </p:nvSpPr>
        <p:spPr>
          <a:xfrm>
            <a:off x="6588810" y="2289214"/>
            <a:ext cx="213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+mn-lt"/>
              </a:rPr>
              <a:t>Refund or change</a:t>
            </a:r>
          </a:p>
        </p:txBody>
      </p:sp>
    </p:spTree>
    <p:extLst>
      <p:ext uri="{BB962C8B-B14F-4D97-AF65-F5344CB8AC3E}">
        <p14:creationId xmlns:p14="http://schemas.microsoft.com/office/powerpoint/2010/main" val="41663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1" name="Google Shape;109;p15">
            <a:extLst>
              <a:ext uri="{FF2B5EF4-FFF2-40B4-BE49-F238E27FC236}">
                <a16:creationId xmlns:a16="http://schemas.microsoft.com/office/drawing/2014/main" id="{8B41C7D0-E853-451A-8C24-5A0F82405456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305788" y="741931"/>
            <a:ext cx="717535" cy="9315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" name="مربع نص 4">
            <a:extLst>
              <a:ext uri="{FF2B5EF4-FFF2-40B4-BE49-F238E27FC236}">
                <a16:creationId xmlns:a16="http://schemas.microsoft.com/office/drawing/2014/main" id="{F63FF509-1E46-4230-9EED-537542488042}"/>
              </a:ext>
            </a:extLst>
          </p:cNvPr>
          <p:cNvSpPr txBox="1"/>
          <p:nvPr/>
        </p:nvSpPr>
        <p:spPr>
          <a:xfrm>
            <a:off x="498807" y="285700"/>
            <a:ext cx="548963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/>
              <a:t>Open your </a:t>
            </a:r>
            <a:r>
              <a:rPr lang="en-US" sz="24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</a:t>
            </a:r>
            <a:r>
              <a:rPr lang="en-US" sz="2400" b="1" dirty="0"/>
              <a:t> page: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43</a:t>
            </a:r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4" name="Picture 2" descr="A person wearing a mask&#10;&#10;Description automatically generated">
            <a:extLst>
              <a:ext uri="{FF2B5EF4-FFF2-40B4-BE49-F238E27FC236}">
                <a16:creationId xmlns:a16="http://schemas.microsoft.com/office/drawing/2014/main" id="{318DE279-DE09-454F-A93B-F691F7A9D56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374691" y="1749566"/>
            <a:ext cx="3052815" cy="3052815"/>
          </a:xfrm>
          <a:prstGeom prst="rect">
            <a:avLst/>
          </a:prstGeom>
        </p:spPr>
      </p:pic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id="{56A4D0BB-4590-4CB8-8CB8-4C0E36720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268D486-BAB5-4718-8A69-A97C7F6491B7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32818" t="10518" r="34216" b="16790"/>
          <a:stretch/>
        </p:blipFill>
        <p:spPr>
          <a:xfrm>
            <a:off x="2317782" y="881878"/>
            <a:ext cx="2378932" cy="279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84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D97F4AE-26F2-4820-8A28-D3FFBFD7E5D8}"/>
              </a:ext>
            </a:extLst>
          </p:cNvPr>
          <p:cNvSpPr txBox="1"/>
          <p:nvPr/>
        </p:nvSpPr>
        <p:spPr>
          <a:xfrm>
            <a:off x="2396489" y="183611"/>
            <a:ext cx="419100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+mn-lt"/>
              </a:rPr>
              <a:t>How to write a letter of complaint?</a:t>
            </a:r>
            <a:endParaRPr lang="ar-SA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4DDEACA-B4C0-431E-9BCB-A027299DB598}"/>
              </a:ext>
            </a:extLst>
          </p:cNvPr>
          <p:cNvSpPr txBox="1"/>
          <p:nvPr/>
        </p:nvSpPr>
        <p:spPr>
          <a:xfrm>
            <a:off x="300988" y="597608"/>
            <a:ext cx="8515351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+mn-lt"/>
              </a:rPr>
              <a:t>Before you being your draft, gather all the information you will need to include in your complaint</a:t>
            </a:r>
            <a:endParaRPr lang="ar-SA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" name="تمرير: رأسي 1">
            <a:extLst>
              <a:ext uri="{FF2B5EF4-FFF2-40B4-BE49-F238E27FC236}">
                <a16:creationId xmlns:a16="http://schemas.microsoft.com/office/drawing/2014/main" id="{9E1E0F3E-822D-476C-8F76-A8BE8A8A5FBF}"/>
              </a:ext>
            </a:extLst>
          </p:cNvPr>
          <p:cNvSpPr/>
          <p:nvPr/>
        </p:nvSpPr>
        <p:spPr>
          <a:xfrm>
            <a:off x="3589020" y="950050"/>
            <a:ext cx="3672840" cy="3766730"/>
          </a:xfrm>
          <a:prstGeom prst="verticalScroll">
            <a:avLst>
              <a:gd name="adj" fmla="val 6229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6" name="Picture 2" descr="نتيجة الصورة لـ consumer complaints clipart">
            <a:extLst>
              <a:ext uri="{FF2B5EF4-FFF2-40B4-BE49-F238E27FC236}">
                <a16:creationId xmlns:a16="http://schemas.microsoft.com/office/drawing/2014/main" id="{6A3E3B94-F817-415F-91F3-864854B89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41" b="95105" l="9441" r="89510">
                        <a14:foregroundMark x1="60490" y1="91259" x2="60490" y2="91259"/>
                        <a14:foregroundMark x1="61888" y1="95105" x2="61888" y2="95105"/>
                        <a14:foregroundMark x1="62238" y1="62587" x2="62238" y2="62587"/>
                        <a14:foregroundMark x1="62238" y1="62587" x2="62238" y2="62587"/>
                        <a14:foregroundMark x1="53147" y1="36713" x2="53147" y2="36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1502994"/>
            <a:ext cx="3223260" cy="345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E07A7613-7E2E-42F6-8FB1-6DCB3B4DC657}"/>
              </a:ext>
            </a:extLst>
          </p:cNvPr>
          <p:cNvSpPr txBox="1"/>
          <p:nvPr/>
        </p:nvSpPr>
        <p:spPr>
          <a:xfrm>
            <a:off x="3783330" y="1196799"/>
            <a:ext cx="18935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  <a:latin typeface="+mn-lt"/>
              </a:rPr>
              <a:t>Recipient’s address</a:t>
            </a:r>
            <a:endParaRPr lang="ar-SA" b="1" dirty="0">
              <a:solidFill>
                <a:srgbClr val="92D050"/>
              </a:solidFill>
              <a:latin typeface="+mn-lt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4C893B9B-6AED-45D4-A763-E70EFC6F8D9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250" t="9778" r="32833" b="6519"/>
          <a:stretch/>
        </p:blipFill>
        <p:spPr>
          <a:xfrm>
            <a:off x="118461" y="950050"/>
            <a:ext cx="3514375" cy="3850550"/>
          </a:xfrm>
          <a:prstGeom prst="rect">
            <a:avLst/>
          </a:prstGeom>
        </p:spPr>
      </p:pic>
      <p:sp>
        <p:nvSpPr>
          <p:cNvPr id="4" name="قوس متوسط أيسر 3">
            <a:extLst>
              <a:ext uri="{FF2B5EF4-FFF2-40B4-BE49-F238E27FC236}">
                <a16:creationId xmlns:a16="http://schemas.microsoft.com/office/drawing/2014/main" id="{B3292FAE-DD98-4A35-81E7-37EED09A7242}"/>
              </a:ext>
            </a:extLst>
          </p:cNvPr>
          <p:cNvSpPr/>
          <p:nvPr/>
        </p:nvSpPr>
        <p:spPr>
          <a:xfrm>
            <a:off x="363857" y="1033870"/>
            <a:ext cx="45719" cy="720000"/>
          </a:xfrm>
          <a:prstGeom prst="leftBracket">
            <a:avLst/>
          </a:prstGeom>
          <a:ln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قوس متوسط أيسر 12">
            <a:extLst>
              <a:ext uri="{FF2B5EF4-FFF2-40B4-BE49-F238E27FC236}">
                <a16:creationId xmlns:a16="http://schemas.microsoft.com/office/drawing/2014/main" id="{1008DCC5-D095-4658-8194-F066F672EAB6}"/>
              </a:ext>
            </a:extLst>
          </p:cNvPr>
          <p:cNvSpPr/>
          <p:nvPr/>
        </p:nvSpPr>
        <p:spPr>
          <a:xfrm>
            <a:off x="367667" y="1853145"/>
            <a:ext cx="45719" cy="144000"/>
          </a:xfrm>
          <a:prstGeom prst="leftBracke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B95BA1D-CA66-4885-8274-009227F245DB}"/>
              </a:ext>
            </a:extLst>
          </p:cNvPr>
          <p:cNvSpPr txBox="1"/>
          <p:nvPr/>
        </p:nvSpPr>
        <p:spPr>
          <a:xfrm>
            <a:off x="3783330" y="1504478"/>
            <a:ext cx="18935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Greeting (Formal)</a:t>
            </a:r>
            <a:endParaRPr lang="ar-SA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6858640-9D33-456B-A559-A9267218D9ED}"/>
              </a:ext>
            </a:extLst>
          </p:cNvPr>
          <p:cNvSpPr txBox="1"/>
          <p:nvPr/>
        </p:nvSpPr>
        <p:spPr>
          <a:xfrm>
            <a:off x="3783330" y="1856920"/>
            <a:ext cx="31432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+mn-lt"/>
              </a:rPr>
              <a:t>The reason of writing (first sentence)</a:t>
            </a:r>
          </a:p>
        </p:txBody>
      </p:sp>
      <p:sp>
        <p:nvSpPr>
          <p:cNvPr id="16" name="قوس متوسط أيسر 15">
            <a:extLst>
              <a:ext uri="{FF2B5EF4-FFF2-40B4-BE49-F238E27FC236}">
                <a16:creationId xmlns:a16="http://schemas.microsoft.com/office/drawing/2014/main" id="{E58F238A-11AD-44CE-BCE4-B68C43112D39}"/>
              </a:ext>
            </a:extLst>
          </p:cNvPr>
          <p:cNvSpPr/>
          <p:nvPr/>
        </p:nvSpPr>
        <p:spPr>
          <a:xfrm>
            <a:off x="363858" y="2050750"/>
            <a:ext cx="45719" cy="144000"/>
          </a:xfrm>
          <a:prstGeom prst="leftBracket">
            <a:avLst/>
          </a:prstGeom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8EC77945-8D9A-43B0-83E0-8DA9BAC930D9}"/>
              </a:ext>
            </a:extLst>
          </p:cNvPr>
          <p:cNvSpPr txBox="1"/>
          <p:nvPr/>
        </p:nvSpPr>
        <p:spPr>
          <a:xfrm>
            <a:off x="3783330" y="2352105"/>
            <a:ext cx="31432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A620B0"/>
                </a:solidFill>
                <a:latin typeface="+mn-lt"/>
              </a:rPr>
              <a:t>A brief description of the situation, product or service that you’re unhappy about</a:t>
            </a:r>
          </a:p>
        </p:txBody>
      </p:sp>
      <p:sp>
        <p:nvSpPr>
          <p:cNvPr id="18" name="قوس متوسط أيسر 17">
            <a:extLst>
              <a:ext uri="{FF2B5EF4-FFF2-40B4-BE49-F238E27FC236}">
                <a16:creationId xmlns:a16="http://schemas.microsoft.com/office/drawing/2014/main" id="{6BCB3019-89F9-48E5-8857-3FD49BF834DA}"/>
              </a:ext>
            </a:extLst>
          </p:cNvPr>
          <p:cNvSpPr/>
          <p:nvPr/>
        </p:nvSpPr>
        <p:spPr>
          <a:xfrm>
            <a:off x="363857" y="2229650"/>
            <a:ext cx="45719" cy="252000"/>
          </a:xfrm>
          <a:prstGeom prst="leftBracket">
            <a:avLst/>
          </a:prstGeom>
          <a:ln>
            <a:solidFill>
              <a:srgbClr val="A620B0"/>
            </a:solidFill>
          </a:ln>
          <a:effectLst>
            <a:glow rad="63500">
              <a:srgbClr val="A620B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DE10D94-7E7C-4E86-9525-CF47FBFCBA10}"/>
              </a:ext>
            </a:extLst>
          </p:cNvPr>
          <p:cNvSpPr txBox="1"/>
          <p:nvPr/>
        </p:nvSpPr>
        <p:spPr>
          <a:xfrm>
            <a:off x="3783330" y="3036119"/>
            <a:ext cx="31432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  <a:latin typeface="+mn-lt"/>
              </a:rPr>
              <a:t>How we want the recipient to (solve the problem)</a:t>
            </a:r>
          </a:p>
        </p:txBody>
      </p:sp>
      <p:sp>
        <p:nvSpPr>
          <p:cNvPr id="20" name="قوس متوسط أيسر 19">
            <a:extLst>
              <a:ext uri="{FF2B5EF4-FFF2-40B4-BE49-F238E27FC236}">
                <a16:creationId xmlns:a16="http://schemas.microsoft.com/office/drawing/2014/main" id="{5E3BADBF-02F5-42A2-8C0A-8D589F795D4B}"/>
              </a:ext>
            </a:extLst>
          </p:cNvPr>
          <p:cNvSpPr/>
          <p:nvPr/>
        </p:nvSpPr>
        <p:spPr>
          <a:xfrm>
            <a:off x="361176" y="2581415"/>
            <a:ext cx="45719" cy="396000"/>
          </a:xfrm>
          <a:prstGeom prst="leftBracket">
            <a:avLst/>
          </a:prstGeom>
          <a:ln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91BC3389-2F73-421F-BC86-75F62C4AA377}"/>
              </a:ext>
            </a:extLst>
          </p:cNvPr>
          <p:cNvSpPr txBox="1"/>
          <p:nvPr/>
        </p:nvSpPr>
        <p:spPr>
          <a:xfrm>
            <a:off x="3783330" y="3633728"/>
            <a:ext cx="31432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Express your feeling clearly</a:t>
            </a:r>
          </a:p>
        </p:txBody>
      </p:sp>
      <p:sp>
        <p:nvSpPr>
          <p:cNvPr id="22" name="قوس متوسط أيسر 21">
            <a:extLst>
              <a:ext uri="{FF2B5EF4-FFF2-40B4-BE49-F238E27FC236}">
                <a16:creationId xmlns:a16="http://schemas.microsoft.com/office/drawing/2014/main" id="{CDFB5BE2-FE4B-4C9D-8A38-9A40BA6C6A6B}"/>
              </a:ext>
            </a:extLst>
          </p:cNvPr>
          <p:cNvSpPr/>
          <p:nvPr/>
        </p:nvSpPr>
        <p:spPr>
          <a:xfrm>
            <a:off x="367667" y="3927465"/>
            <a:ext cx="45719" cy="288000"/>
          </a:xfrm>
          <a:prstGeom prst="leftBracket">
            <a:avLst/>
          </a:prstGeom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62139005-8DE5-489A-AAE5-3CDE8EE60E1E}"/>
              </a:ext>
            </a:extLst>
          </p:cNvPr>
          <p:cNvSpPr txBox="1"/>
          <p:nvPr/>
        </p:nvSpPr>
        <p:spPr>
          <a:xfrm>
            <a:off x="3783330" y="3938945"/>
            <a:ext cx="13068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369CC"/>
                </a:solidFill>
                <a:latin typeface="+mn-lt"/>
              </a:rPr>
              <a:t>Closing</a:t>
            </a:r>
          </a:p>
        </p:txBody>
      </p:sp>
      <p:sp>
        <p:nvSpPr>
          <p:cNvPr id="24" name="قوس متوسط أيسر 23">
            <a:extLst>
              <a:ext uri="{FF2B5EF4-FFF2-40B4-BE49-F238E27FC236}">
                <a16:creationId xmlns:a16="http://schemas.microsoft.com/office/drawing/2014/main" id="{CCB58960-C0AF-494D-9A64-A15431731634}"/>
              </a:ext>
            </a:extLst>
          </p:cNvPr>
          <p:cNvSpPr/>
          <p:nvPr/>
        </p:nvSpPr>
        <p:spPr>
          <a:xfrm>
            <a:off x="369573" y="4288000"/>
            <a:ext cx="45719" cy="108000"/>
          </a:xfrm>
          <a:prstGeom prst="leftBracket">
            <a:avLst/>
          </a:prstGeom>
          <a:ln>
            <a:solidFill>
              <a:srgbClr val="F369CC"/>
            </a:solidFill>
          </a:ln>
          <a:effectLst>
            <a:glow rad="63500">
              <a:srgbClr val="F369CC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D86D35F-CF21-467A-BCD8-5E8F08BA5764}"/>
              </a:ext>
            </a:extLst>
          </p:cNvPr>
          <p:cNvSpPr txBox="1"/>
          <p:nvPr/>
        </p:nvSpPr>
        <p:spPr>
          <a:xfrm>
            <a:off x="3783330" y="4242111"/>
            <a:ext cx="13068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+mn-lt"/>
              </a:rPr>
              <a:t>Signature</a:t>
            </a:r>
            <a:r>
              <a:rPr lang="en-US" b="1" dirty="0">
                <a:solidFill>
                  <a:srgbClr val="F369CC"/>
                </a:solidFill>
                <a:latin typeface="+mn-lt"/>
              </a:rPr>
              <a:t> </a:t>
            </a:r>
          </a:p>
        </p:txBody>
      </p:sp>
      <p:sp>
        <p:nvSpPr>
          <p:cNvPr id="26" name="قوس متوسط أيسر 25">
            <a:extLst>
              <a:ext uri="{FF2B5EF4-FFF2-40B4-BE49-F238E27FC236}">
                <a16:creationId xmlns:a16="http://schemas.microsoft.com/office/drawing/2014/main" id="{65821035-7F36-426E-9CC1-027CD5EBAF5B}"/>
              </a:ext>
            </a:extLst>
          </p:cNvPr>
          <p:cNvSpPr/>
          <p:nvPr/>
        </p:nvSpPr>
        <p:spPr>
          <a:xfrm>
            <a:off x="368795" y="4485605"/>
            <a:ext cx="45719" cy="108000"/>
          </a:xfrm>
          <a:prstGeom prst="leftBracket">
            <a:avLst/>
          </a:prstGeom>
          <a:ln>
            <a:solidFill>
              <a:srgbClr val="0000FF"/>
            </a:solidFill>
          </a:ln>
          <a:effectLst>
            <a:glow rad="63500">
              <a:srgbClr val="0000FF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166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9" grpId="0" build="p"/>
      <p:bldP spid="4" grpId="0" animBg="1"/>
      <p:bldP spid="13" grpId="0" animBg="1"/>
      <p:bldP spid="14" grpId="0" build="p"/>
      <p:bldP spid="15" grpId="0" build="p"/>
      <p:bldP spid="16" grpId="0" animBg="1"/>
      <p:bldP spid="17" grpId="0" build="p"/>
      <p:bldP spid="18" grpId="0" animBg="1"/>
      <p:bldP spid="19" grpId="0" build="p"/>
      <p:bldP spid="20" grpId="0" animBg="1"/>
      <p:bldP spid="21" grpId="0" build="p"/>
      <p:bldP spid="22" grpId="0" animBg="1"/>
      <p:bldP spid="23" grpId="0" build="p"/>
      <p:bldP spid="24" grpId="0" animBg="1"/>
      <p:bldP spid="25" grpId="0" build="p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3D3768-024F-4830-8918-69B9AC2590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470" y="349295"/>
            <a:ext cx="8764895" cy="343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5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lientmoji">
            <a:extLst>
              <a:ext uri="{FF2B5EF4-FFF2-40B4-BE49-F238E27FC236}">
                <a16:creationId xmlns:a16="http://schemas.microsoft.com/office/drawing/2014/main" id="{BF0956F0-F700-4EDB-910A-94F4C593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641" y="215153"/>
            <a:ext cx="4252909" cy="453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9" descr="Illustration of a purple book character ">
            <a:extLst>
              <a:ext uri="{FF2B5EF4-FFF2-40B4-BE49-F238E27FC236}">
                <a16:creationId xmlns:a16="http://schemas.microsoft.com/office/drawing/2014/main" id="{226EA1AC-30FF-416C-8FB3-4027993E68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7131335" y="3463724"/>
            <a:ext cx="1331514" cy="1544291"/>
          </a:xfrm>
          <a:prstGeom prst="rect">
            <a:avLst/>
          </a:prstGeom>
        </p:spPr>
      </p:pic>
      <p:pic>
        <p:nvPicPr>
          <p:cNvPr id="7" name="Graphic 11" descr="Illustration of a pencil character ">
            <a:extLst>
              <a:ext uri="{FF2B5EF4-FFF2-40B4-BE49-F238E27FC236}">
                <a16:creationId xmlns:a16="http://schemas.microsoft.com/office/drawing/2014/main" id="{646F94AE-DC26-469B-8E33-461EBD35DA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1077964">
            <a:off x="4359767" y="3414832"/>
            <a:ext cx="866842" cy="1478732"/>
          </a:xfrm>
          <a:prstGeom prst="rect">
            <a:avLst/>
          </a:prstGeom>
        </p:spPr>
      </p:pic>
      <p:sp>
        <p:nvSpPr>
          <p:cNvPr id="8" name="زر الإجراء: &quot;الانتقال للأمام&quot; أو &quot;التالي&quot; 7">
            <a:hlinkClick r:id="rId12" highlightClick="1"/>
            <a:extLst>
              <a:ext uri="{FF2B5EF4-FFF2-40B4-BE49-F238E27FC236}">
                <a16:creationId xmlns:a16="http://schemas.microsoft.com/office/drawing/2014/main" id="{2A164A40-D28C-40D7-9E1F-C1F56450D7E8}"/>
              </a:ext>
            </a:extLst>
          </p:cNvPr>
          <p:cNvSpPr/>
          <p:nvPr/>
        </p:nvSpPr>
        <p:spPr>
          <a:xfrm>
            <a:off x="5319874" y="1579881"/>
            <a:ext cx="1125535" cy="610702"/>
          </a:xfrm>
          <a:prstGeom prst="actionButtonForwardNext">
            <a:avLst/>
          </a:prstGeom>
          <a:solidFill>
            <a:srgbClr val="E89485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Picture 8" descr="مشاهدة صورة المصدر">
            <a:extLst>
              <a:ext uri="{FF2B5EF4-FFF2-40B4-BE49-F238E27FC236}">
                <a16:creationId xmlns:a16="http://schemas.microsoft.com/office/drawing/2014/main" id="{A834CC95-94E8-44F3-99A9-BFEFB27E6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967" y="1791365"/>
            <a:ext cx="1305656" cy="13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868E13B3-5C29-44BE-B517-131763E60930}"/>
              </a:ext>
            </a:extLst>
          </p:cNvPr>
          <p:cNvSpPr/>
          <p:nvPr/>
        </p:nvSpPr>
        <p:spPr>
          <a:xfrm>
            <a:off x="4366900" y="3087969"/>
            <a:ext cx="33073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dirty="0">
                <a:hlinkClick r:id="rId12"/>
              </a:rPr>
              <a:t>https://wordwall.net/resource/11419090</a:t>
            </a:r>
            <a:endParaRPr lang="en-US" dirty="0"/>
          </a:p>
          <a:p>
            <a:endParaRPr lang="ar-SA" sz="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923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lientmoji">
            <a:extLst>
              <a:ext uri="{FF2B5EF4-FFF2-40B4-BE49-F238E27FC236}">
                <a16:creationId xmlns:a16="http://schemas.microsoft.com/office/drawing/2014/main" id="{984410FC-D4DE-4E32-8AE8-89333E026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118" y="1899099"/>
            <a:ext cx="2147848" cy="254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4EE3C856-308D-437B-907E-E9700D9FCB87}"/>
              </a:ext>
            </a:extLst>
          </p:cNvPr>
          <p:cNvSpPr txBox="1"/>
          <p:nvPr/>
        </p:nvSpPr>
        <p:spPr>
          <a:xfrm>
            <a:off x="1203960" y="830759"/>
            <a:ext cx="4373880" cy="3139321"/>
          </a:xfrm>
          <a:prstGeom prst="rect">
            <a:avLst/>
          </a:prstGeom>
          <a:solidFill>
            <a:srgbClr val="C2D8D6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قال تعالى:</a:t>
            </a:r>
          </a:p>
          <a:p>
            <a:pPr algn="ctr"/>
            <a:r>
              <a:rPr lang="ar-SA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"وَأَقِيمُوا الْوَزْنَ بِالْقِسْطِ وَلَا تُخْسِرُوا الْمِيزَانَ"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943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1" name="Google Shape;109;p15">
            <a:extLst>
              <a:ext uri="{FF2B5EF4-FFF2-40B4-BE49-F238E27FC236}">
                <a16:creationId xmlns:a16="http://schemas.microsoft.com/office/drawing/2014/main" id="{8B41C7D0-E853-451A-8C24-5A0F82405456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305788" y="741931"/>
            <a:ext cx="717535" cy="9315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A9798117-39F5-4258-9317-96C3CA6E0FA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8195" y="658692"/>
            <a:ext cx="3164952" cy="2600886"/>
          </a:xfrm>
          <a:prstGeom prst="rect">
            <a:avLst/>
          </a:prstGeom>
        </p:spPr>
      </p:pic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id="{F4B8AEA8-C5F2-4CA0-BCE4-1A6781A4B3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oogle Shape;190;p18" descr="Bitmoji Image">
            <a:extLst>
              <a:ext uri="{FF2B5EF4-FFF2-40B4-BE49-F238E27FC236}">
                <a16:creationId xmlns:a16="http://schemas.microsoft.com/office/drawing/2014/main" id="{C010FA88-0BEA-4080-8B20-B6759D256F7E}"/>
              </a:ext>
            </a:extLst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 flipH="1">
            <a:off x="3654032" y="-974797"/>
            <a:ext cx="3291889" cy="4820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4646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16" name="Google Shape;116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3800" y="309850"/>
            <a:ext cx="4138200" cy="32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2" name="Graphic 7" descr="Illustration of a blue bag of school supplies character ">
            <a:extLst>
              <a:ext uri="{FF2B5EF4-FFF2-40B4-BE49-F238E27FC236}">
                <a16:creationId xmlns:a16="http://schemas.microsoft.com/office/drawing/2014/main" id="{B6969643-0EA7-4106-9194-906B672D60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85999" y="3735894"/>
            <a:ext cx="1530664" cy="1053306"/>
          </a:xfrm>
          <a:prstGeom prst="rect">
            <a:avLst/>
          </a:prstGeom>
        </p:spPr>
      </p:pic>
      <p:pic>
        <p:nvPicPr>
          <p:cNvPr id="3" name="Graphic 11" descr="Illustration of a pencil character ">
            <a:extLst>
              <a:ext uri="{FF2B5EF4-FFF2-40B4-BE49-F238E27FC236}">
                <a16:creationId xmlns:a16="http://schemas.microsoft.com/office/drawing/2014/main" id="{097E16DB-6555-401C-BAD3-DCED70F427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1077964">
            <a:off x="948575" y="3581081"/>
            <a:ext cx="720251" cy="1263785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837473B0-CC2E-450A-ABE3-18F120FF3D39}">
                <a1611:picAttrSrcUrl xmlns:a1611="http://schemas.microsoft.com/office/drawing/2016/11/main" r:id="rId21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1" name="Google Shape;109;p15">
            <a:extLst>
              <a:ext uri="{FF2B5EF4-FFF2-40B4-BE49-F238E27FC236}">
                <a16:creationId xmlns:a16="http://schemas.microsoft.com/office/drawing/2014/main" id="{8B41C7D0-E853-451A-8C24-5A0F82405456}"/>
              </a:ext>
            </a:extLst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305788" y="741931"/>
            <a:ext cx="717535" cy="9315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4" name="Google Shape;87;p14">
            <a:extLst>
              <a:ext uri="{FF2B5EF4-FFF2-40B4-BE49-F238E27FC236}">
                <a16:creationId xmlns:a16="http://schemas.microsoft.com/office/drawing/2014/main" id="{F6CF4161-8576-4694-87FF-46B4DA4D2F06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6" name="Picture 2" descr="مشاهدة صورة المصدر">
            <a:extLst>
              <a:ext uri="{FF2B5EF4-FFF2-40B4-BE49-F238E27FC236}">
                <a16:creationId xmlns:a16="http://schemas.microsoft.com/office/drawing/2014/main" id="{8F0C0442-BDD5-442F-8233-07885C137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lientmoji">
            <a:extLst>
              <a:ext uri="{FF2B5EF4-FFF2-40B4-BE49-F238E27FC236}">
                <a16:creationId xmlns:a16="http://schemas.microsoft.com/office/drawing/2014/main" id="{1D2D06A3-BCC7-46BC-8127-2B7E5C4DB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504" y="-33776"/>
            <a:ext cx="3347136" cy="38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1" name="Google Shape;109;p15">
            <a:extLst>
              <a:ext uri="{FF2B5EF4-FFF2-40B4-BE49-F238E27FC236}">
                <a16:creationId xmlns:a16="http://schemas.microsoft.com/office/drawing/2014/main" id="{8B41C7D0-E853-451A-8C24-5A0F82405456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305788" y="741931"/>
            <a:ext cx="717535" cy="9315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" name="Google Shape;424;p33">
            <a:extLst>
              <a:ext uri="{FF2B5EF4-FFF2-40B4-BE49-F238E27FC236}">
                <a16:creationId xmlns:a16="http://schemas.microsoft.com/office/drawing/2014/main" id="{A39DEA95-BFDE-4C7B-8F4F-6450674EB41C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21C92202-E580-4FDC-ACD4-47A67E41E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Google Shape;425;p33">
            <a:extLst>
              <a:ext uri="{FF2B5EF4-FFF2-40B4-BE49-F238E27FC236}">
                <a16:creationId xmlns:a16="http://schemas.microsoft.com/office/drawing/2014/main" id="{98FC4EF6-3E9C-4EBE-B986-6FB2AA74E32D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F3ED7EF7-1903-40AB-A01A-0CBE934248C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82248" y="954301"/>
            <a:ext cx="3771900" cy="4047503"/>
          </a:xfrm>
          <a:prstGeom prst="rect">
            <a:avLst/>
          </a:prstGeom>
        </p:spPr>
      </p:pic>
      <p:pic>
        <p:nvPicPr>
          <p:cNvPr id="14338" name="Picture 2" descr="مشاهدة صورة المصدر">
            <a:extLst>
              <a:ext uri="{FF2B5EF4-FFF2-40B4-BE49-F238E27FC236}">
                <a16:creationId xmlns:a16="http://schemas.microsoft.com/office/drawing/2014/main" id="{E8204C20-12D5-4593-B3F7-F4032B418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28139A60-27D1-42B7-9931-6E86DBE97B14}"/>
              </a:ext>
            </a:extLst>
          </p:cNvPr>
          <p:cNvSpPr/>
          <p:nvPr/>
        </p:nvSpPr>
        <p:spPr>
          <a:xfrm>
            <a:off x="1120677" y="649899"/>
            <a:ext cx="196399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Workbook: page 28</a:t>
            </a:r>
            <a:endParaRPr lang="ar-SA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700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0240EF9F-FF3B-453A-AAA3-DB5FF8015D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49" y="1210926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94E8F7B7-BE62-4FC3-9E4D-48DDE42340C9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40F0B3AD-E20E-441F-A0DD-F312EDA23E84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67B0A9D1-2EED-4A2E-BBA0-853D0B550491}"/>
              </a:ext>
            </a:extLst>
          </p:cNvPr>
          <p:cNvSpPr/>
          <p:nvPr/>
        </p:nvSpPr>
        <p:spPr>
          <a:xfrm>
            <a:off x="1120677" y="649899"/>
            <a:ext cx="196399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Workbook: page 28</a:t>
            </a:r>
            <a:endParaRPr lang="ar-SA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4975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746ED58A-2AC5-4F6C-971C-8567F704E6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636" y="1210926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63A12F95-9AEF-4A9C-B3B8-C75B559007AC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A112E11D-C7CD-460C-8CD4-C1684E18C49D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4D824191-1764-4608-A2D3-9A3132862139}"/>
              </a:ext>
            </a:extLst>
          </p:cNvPr>
          <p:cNvSpPr/>
          <p:nvPr/>
        </p:nvSpPr>
        <p:spPr>
          <a:xfrm>
            <a:off x="1120677" y="649899"/>
            <a:ext cx="196399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Workbook: page 28</a:t>
            </a:r>
            <a:endParaRPr lang="ar-SA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532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D3199DAC-9F75-4476-AE10-2DDA30CA3A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2975" y="1493603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9D895103-DCEE-48F8-B209-9E87F8A52D3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7B76C9B7-F0AC-4621-8382-3B330FE6D0FF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6BBF236D-6966-4090-A252-9ACC7F634FCE}"/>
              </a:ext>
            </a:extLst>
          </p:cNvPr>
          <p:cNvSpPr/>
          <p:nvPr/>
        </p:nvSpPr>
        <p:spPr>
          <a:xfrm>
            <a:off x="1120677" y="649899"/>
            <a:ext cx="196399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Workbook: page 28</a:t>
            </a:r>
            <a:endParaRPr lang="ar-SA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5841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F445FB2F-1DAE-43D2-A364-62144B13E4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1700" y="1353654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2E3F3F0E-067A-4C77-8792-5B6D665FD813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1C6F2211-D5FC-4715-ABAA-058463E87AD0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34946D06-1554-4DB2-BE59-A9C359F3A6D1}"/>
              </a:ext>
            </a:extLst>
          </p:cNvPr>
          <p:cNvSpPr/>
          <p:nvPr/>
        </p:nvSpPr>
        <p:spPr>
          <a:xfrm>
            <a:off x="1120677" y="649899"/>
            <a:ext cx="196399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Workbook: page 28</a:t>
            </a:r>
            <a:endParaRPr lang="ar-SA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0115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0863E404-4504-4ED4-A027-203BC5AD22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0476" y="1403683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1A79E8B1-0E0A-4779-BA88-313731D70C2C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766A3296-4887-4FB8-8DAC-A059B00D82E0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1E8D2953-1998-42B9-B768-B08BECAB9FA1}"/>
              </a:ext>
            </a:extLst>
          </p:cNvPr>
          <p:cNvSpPr/>
          <p:nvPr/>
        </p:nvSpPr>
        <p:spPr>
          <a:xfrm>
            <a:off x="1120677" y="649899"/>
            <a:ext cx="196399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Workbook: page 28</a:t>
            </a:r>
            <a:endParaRPr lang="ar-SA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1161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4724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oogle Shape;426;p33">
            <a:extLst>
              <a:ext uri="{FF2B5EF4-FFF2-40B4-BE49-F238E27FC236}">
                <a16:creationId xmlns:a16="http://schemas.microsoft.com/office/drawing/2014/main" id="{989C7BC8-900D-49A2-B3E1-08B4244CE7DE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91151" y="1239401"/>
            <a:ext cx="1646600" cy="179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051007E3-2DA1-418A-839F-541476DF711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2C99CA64-BA71-4BE5-ACF0-84E9F6AE9200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4AFD7201-D604-46BF-A9A3-CDC0BAAE2A4B}"/>
              </a:ext>
            </a:extLst>
          </p:cNvPr>
          <p:cNvSpPr/>
          <p:nvPr/>
        </p:nvSpPr>
        <p:spPr>
          <a:xfrm>
            <a:off x="1120677" y="649899"/>
            <a:ext cx="196399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Workbook: page 28</a:t>
            </a:r>
            <a:endParaRPr lang="ar-SA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6435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2" name="Graphic 7" descr="Illustration of a blue bag of school supplies character ">
            <a:extLst>
              <a:ext uri="{FF2B5EF4-FFF2-40B4-BE49-F238E27FC236}">
                <a16:creationId xmlns:a16="http://schemas.microsoft.com/office/drawing/2014/main" id="{B6969643-0EA7-4106-9194-906B672D60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85999" y="3735894"/>
            <a:ext cx="1530664" cy="1053306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1" name="Google Shape;109;p15">
            <a:extLst>
              <a:ext uri="{FF2B5EF4-FFF2-40B4-BE49-F238E27FC236}">
                <a16:creationId xmlns:a16="http://schemas.microsoft.com/office/drawing/2014/main" id="{8B41C7D0-E853-451A-8C24-5A0F82405456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305788" y="741931"/>
            <a:ext cx="717535" cy="9315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4" name="Picture Placeholder 9">
            <a:extLst>
              <a:ext uri="{FF2B5EF4-FFF2-40B4-BE49-F238E27FC236}">
                <a16:creationId xmlns:a16="http://schemas.microsoft.com/office/drawing/2014/main" id="{E65DAECF-9FFD-4FFD-8710-264D898EFCA4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1694825" y="265773"/>
            <a:ext cx="3394137" cy="3366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7" name="Google Shape;87;p14">
            <a:extLst>
              <a:ext uri="{FF2B5EF4-FFF2-40B4-BE49-F238E27FC236}">
                <a16:creationId xmlns:a16="http://schemas.microsoft.com/office/drawing/2014/main" id="{24C03D08-F2F6-4B40-8377-1516F504159A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5" name="Picture 10" descr="hand pointer">
            <a:extLst>
              <a:ext uri="{FF2B5EF4-FFF2-40B4-BE49-F238E27FC236}">
                <a16:creationId xmlns:a16="http://schemas.microsoft.com/office/drawing/2014/main" id="{011164FB-9B75-4112-B8D9-CE9910272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41" y="1510715"/>
            <a:ext cx="2636521" cy="32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مشاهدة صورة المصدر">
            <a:extLst>
              <a:ext uri="{FF2B5EF4-FFF2-40B4-BE49-F238E27FC236}">
                <a16:creationId xmlns:a16="http://schemas.microsoft.com/office/drawing/2014/main" id="{3EC66782-382F-4DDD-B749-82A5F65D0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11" descr="Illustration of a pencil character ">
            <a:extLst>
              <a:ext uri="{FF2B5EF4-FFF2-40B4-BE49-F238E27FC236}">
                <a16:creationId xmlns:a16="http://schemas.microsoft.com/office/drawing/2014/main" id="{097E16DB-6555-401C-BAD3-DCED70F4271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21077964">
            <a:off x="948575" y="3581081"/>
            <a:ext cx="720251" cy="126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59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3" name="Google Shape;132;p16">
            <a:extLst>
              <a:ext uri="{FF2B5EF4-FFF2-40B4-BE49-F238E27FC236}">
                <a16:creationId xmlns:a16="http://schemas.microsoft.com/office/drawing/2014/main" id="{E94F88B6-6444-4216-87BC-E75689218268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60350" y="1939209"/>
            <a:ext cx="949237" cy="26407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1" name="Google Shape;109;p15">
            <a:extLst>
              <a:ext uri="{FF2B5EF4-FFF2-40B4-BE49-F238E27FC236}">
                <a16:creationId xmlns:a16="http://schemas.microsoft.com/office/drawing/2014/main" id="{8B41C7D0-E853-451A-8C24-5A0F82405456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305788" y="741931"/>
            <a:ext cx="717535" cy="9315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" name="Google Shape;139;p16">
            <a:extLst>
              <a:ext uri="{FF2B5EF4-FFF2-40B4-BE49-F238E27FC236}">
                <a16:creationId xmlns:a16="http://schemas.microsoft.com/office/drawing/2014/main" id="{384C48F1-7F8F-4BE5-AD3F-563D0BCC85CB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flipH="1">
            <a:off x="5414333" y="-344789"/>
            <a:ext cx="1335640" cy="241481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37;p16">
            <a:extLst>
              <a:ext uri="{FF2B5EF4-FFF2-40B4-BE49-F238E27FC236}">
                <a16:creationId xmlns:a16="http://schemas.microsoft.com/office/drawing/2014/main" id="{4F4903C4-9DA0-41BC-A78A-90DF994A51F2}"/>
              </a:ext>
            </a:extLst>
          </p:cNvPr>
          <p:cNvSpPr/>
          <p:nvPr/>
        </p:nvSpPr>
        <p:spPr>
          <a:xfrm>
            <a:off x="272190" y="317431"/>
            <a:ext cx="2440529" cy="330269"/>
          </a:xfrm>
          <a:prstGeom prst="homePlate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200" b="1" dirty="0">
                <a:solidFill>
                  <a:srgbClr val="660000"/>
                </a:solidFill>
                <a:ea typeface="Trebuchet MS"/>
                <a:cs typeface="Trebuchet MS"/>
                <a:sym typeface="Trebuchet MS"/>
              </a:rPr>
              <a:t>Revising the previous lesson</a:t>
            </a:r>
            <a:endParaRPr lang="en-US" sz="1200" b="1" dirty="0">
              <a:solidFill>
                <a:srgbClr val="38761D"/>
              </a:solidFill>
              <a:ea typeface="Trebuchet MS"/>
              <a:cs typeface="Trebuchet MS"/>
              <a:sym typeface="Trebuchet MS"/>
            </a:endParaRPr>
          </a:p>
        </p:txBody>
      </p:sp>
      <p:pic>
        <p:nvPicPr>
          <p:cNvPr id="29" name="Graphic 7" descr="Illustration of a blue bag of school supplies character ">
            <a:extLst>
              <a:ext uri="{FF2B5EF4-FFF2-40B4-BE49-F238E27FC236}">
                <a16:creationId xmlns:a16="http://schemas.microsoft.com/office/drawing/2014/main" id="{3C1214AA-5C4D-4041-A0BD-6F6130DA460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948714" y="3652388"/>
            <a:ext cx="1862894" cy="1281925"/>
          </a:xfrm>
          <a:prstGeom prst="rect">
            <a:avLst/>
          </a:prstGeom>
        </p:spPr>
      </p:pic>
      <p:pic>
        <p:nvPicPr>
          <p:cNvPr id="30" name="Graphic 11" descr="Illustration of a pencil character ">
            <a:extLst>
              <a:ext uri="{FF2B5EF4-FFF2-40B4-BE49-F238E27FC236}">
                <a16:creationId xmlns:a16="http://schemas.microsoft.com/office/drawing/2014/main" id="{1578FD9C-909C-4632-94E3-EDC0B434DC5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21077964">
            <a:off x="99177" y="3433205"/>
            <a:ext cx="866842" cy="1478732"/>
          </a:xfrm>
          <a:prstGeom prst="rect">
            <a:avLst/>
          </a:prstGeom>
        </p:spPr>
      </p:pic>
      <p:pic>
        <p:nvPicPr>
          <p:cNvPr id="33" name="Picture 2" descr="مشاهدة صورة المصدر">
            <a:extLst>
              <a:ext uri="{FF2B5EF4-FFF2-40B4-BE49-F238E27FC236}">
                <a16:creationId xmlns:a16="http://schemas.microsoft.com/office/drawing/2014/main" id="{3256B586-A0C9-4225-958A-369C9E86F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">
            <a:extLst>
              <a:ext uri="{FF2B5EF4-FFF2-40B4-BE49-F238E27FC236}">
                <a16:creationId xmlns:a16="http://schemas.microsoft.com/office/drawing/2014/main" id="{867863E1-5E1B-41D9-8220-BBDA8F6B7B69}"/>
              </a:ext>
            </a:extLst>
          </p:cNvPr>
          <p:cNvSpPr txBox="1"/>
          <p:nvPr/>
        </p:nvSpPr>
        <p:spPr>
          <a:xfrm>
            <a:off x="335280" y="714897"/>
            <a:ext cx="4930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rgbClr val="FF8989"/>
                </a:solidFill>
                <a:cs typeface="+mj-cs"/>
              </a:rPr>
              <a:t>Match the words with their meaning:</a:t>
            </a:r>
          </a:p>
        </p:txBody>
      </p:sp>
      <p:sp>
        <p:nvSpPr>
          <p:cNvPr id="42" name="Rounded Rectangle 4">
            <a:extLst>
              <a:ext uri="{FF2B5EF4-FFF2-40B4-BE49-F238E27FC236}">
                <a16:creationId xmlns:a16="http://schemas.microsoft.com/office/drawing/2014/main" id="{1EC43404-8553-4B31-9882-12D2FD6A4847}"/>
              </a:ext>
            </a:extLst>
          </p:cNvPr>
          <p:cNvSpPr/>
          <p:nvPr/>
        </p:nvSpPr>
        <p:spPr>
          <a:xfrm>
            <a:off x="263370" y="2378268"/>
            <a:ext cx="1260000" cy="1080000"/>
          </a:xfrm>
          <a:prstGeom prst="roundRect">
            <a:avLst/>
          </a:prstGeom>
          <a:solidFill>
            <a:srgbClr val="3A195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9C0EDE2C-36B1-4E79-9A56-3F5FE0168C47}"/>
              </a:ext>
            </a:extLst>
          </p:cNvPr>
          <p:cNvSpPr/>
          <p:nvPr/>
        </p:nvSpPr>
        <p:spPr>
          <a:xfrm>
            <a:off x="1645986" y="2367855"/>
            <a:ext cx="1260000" cy="1080000"/>
          </a:xfrm>
          <a:prstGeom prst="roundRect">
            <a:avLst/>
          </a:prstGeom>
          <a:solidFill>
            <a:srgbClr val="3A195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45" name="Rounded Rectangle 6">
            <a:extLst>
              <a:ext uri="{FF2B5EF4-FFF2-40B4-BE49-F238E27FC236}">
                <a16:creationId xmlns:a16="http://schemas.microsoft.com/office/drawing/2014/main" id="{E503B336-1488-4B1E-8E6D-535287916073}"/>
              </a:ext>
            </a:extLst>
          </p:cNvPr>
          <p:cNvSpPr/>
          <p:nvPr/>
        </p:nvSpPr>
        <p:spPr>
          <a:xfrm>
            <a:off x="3030037" y="2395013"/>
            <a:ext cx="1260000" cy="1080000"/>
          </a:xfrm>
          <a:prstGeom prst="roundRect">
            <a:avLst/>
          </a:prstGeom>
          <a:solidFill>
            <a:srgbClr val="3A195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46" name="Rounded Rectangle 7">
            <a:extLst>
              <a:ext uri="{FF2B5EF4-FFF2-40B4-BE49-F238E27FC236}">
                <a16:creationId xmlns:a16="http://schemas.microsoft.com/office/drawing/2014/main" id="{16824887-854C-481C-A8B0-A674809C6FCB}"/>
              </a:ext>
            </a:extLst>
          </p:cNvPr>
          <p:cNvSpPr/>
          <p:nvPr/>
        </p:nvSpPr>
        <p:spPr>
          <a:xfrm>
            <a:off x="4403422" y="2363089"/>
            <a:ext cx="1260000" cy="1080000"/>
          </a:xfrm>
          <a:prstGeom prst="roundRect">
            <a:avLst/>
          </a:prstGeom>
          <a:solidFill>
            <a:srgbClr val="3A195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50" name="Rounded Rectangle 17">
            <a:extLst>
              <a:ext uri="{FF2B5EF4-FFF2-40B4-BE49-F238E27FC236}">
                <a16:creationId xmlns:a16="http://schemas.microsoft.com/office/drawing/2014/main" id="{A3C4810A-39BA-411B-AC52-75DE7069DD67}"/>
              </a:ext>
            </a:extLst>
          </p:cNvPr>
          <p:cNvSpPr/>
          <p:nvPr/>
        </p:nvSpPr>
        <p:spPr>
          <a:xfrm>
            <a:off x="221795" y="1133483"/>
            <a:ext cx="1260000" cy="1080000"/>
          </a:xfrm>
          <a:prstGeom prst="roundRect">
            <a:avLst/>
          </a:prstGeom>
          <a:solidFill>
            <a:srgbClr val="3A195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51" name="Rounded Rectangle 18">
            <a:extLst>
              <a:ext uri="{FF2B5EF4-FFF2-40B4-BE49-F238E27FC236}">
                <a16:creationId xmlns:a16="http://schemas.microsoft.com/office/drawing/2014/main" id="{5ADA4712-E8DB-4D93-A6BC-0DA44F505E79}"/>
              </a:ext>
            </a:extLst>
          </p:cNvPr>
          <p:cNvSpPr/>
          <p:nvPr/>
        </p:nvSpPr>
        <p:spPr>
          <a:xfrm>
            <a:off x="1608960" y="1152225"/>
            <a:ext cx="1260000" cy="1080000"/>
          </a:xfrm>
          <a:prstGeom prst="roundRect">
            <a:avLst/>
          </a:prstGeom>
          <a:solidFill>
            <a:srgbClr val="3A195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52" name="Rounded Rectangle 19">
            <a:extLst>
              <a:ext uri="{FF2B5EF4-FFF2-40B4-BE49-F238E27FC236}">
                <a16:creationId xmlns:a16="http://schemas.microsoft.com/office/drawing/2014/main" id="{8E558824-0BA7-48FE-8DC4-18459F8F99BF}"/>
              </a:ext>
            </a:extLst>
          </p:cNvPr>
          <p:cNvSpPr/>
          <p:nvPr/>
        </p:nvSpPr>
        <p:spPr>
          <a:xfrm>
            <a:off x="3030298" y="1188951"/>
            <a:ext cx="1260000" cy="1080000"/>
          </a:xfrm>
          <a:prstGeom prst="roundRect">
            <a:avLst/>
          </a:prstGeom>
          <a:solidFill>
            <a:srgbClr val="3A195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53" name="Rounded Rectangle 20">
            <a:extLst>
              <a:ext uri="{FF2B5EF4-FFF2-40B4-BE49-F238E27FC236}">
                <a16:creationId xmlns:a16="http://schemas.microsoft.com/office/drawing/2014/main" id="{FC8BE24D-F8D8-406E-8F49-5378C2463757}"/>
              </a:ext>
            </a:extLst>
          </p:cNvPr>
          <p:cNvSpPr/>
          <p:nvPr/>
        </p:nvSpPr>
        <p:spPr>
          <a:xfrm>
            <a:off x="4382308" y="1195917"/>
            <a:ext cx="1260000" cy="1080000"/>
          </a:xfrm>
          <a:prstGeom prst="roundRect">
            <a:avLst/>
          </a:prstGeom>
          <a:solidFill>
            <a:srgbClr val="3A195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54" name="Rounded Rectangle 43">
            <a:extLst>
              <a:ext uri="{FF2B5EF4-FFF2-40B4-BE49-F238E27FC236}">
                <a16:creationId xmlns:a16="http://schemas.microsoft.com/office/drawing/2014/main" id="{BA7E2AE3-8375-46FF-A0B7-963EB0D1B37A}"/>
              </a:ext>
            </a:extLst>
          </p:cNvPr>
          <p:cNvSpPr/>
          <p:nvPr/>
        </p:nvSpPr>
        <p:spPr>
          <a:xfrm>
            <a:off x="240449" y="1144552"/>
            <a:ext cx="1260000" cy="1080000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rgbClr val="C00000"/>
                </a:solidFill>
              </a:rPr>
              <a:t>fuzzy</a:t>
            </a:r>
          </a:p>
        </p:txBody>
      </p:sp>
      <p:sp>
        <p:nvSpPr>
          <p:cNvPr id="55" name="Rounded Rectangle 45">
            <a:extLst>
              <a:ext uri="{FF2B5EF4-FFF2-40B4-BE49-F238E27FC236}">
                <a16:creationId xmlns:a16="http://schemas.microsoft.com/office/drawing/2014/main" id="{5CB67D7D-051F-4D11-878B-77191F307FE9}"/>
              </a:ext>
            </a:extLst>
          </p:cNvPr>
          <p:cNvSpPr/>
          <p:nvPr/>
        </p:nvSpPr>
        <p:spPr>
          <a:xfrm>
            <a:off x="1599987" y="1144552"/>
            <a:ext cx="1260000" cy="1080000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episode</a:t>
            </a:r>
            <a:r>
              <a:rPr lang="en-US" sz="21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6" name="Rounded Rectangle 46">
            <a:extLst>
              <a:ext uri="{FF2B5EF4-FFF2-40B4-BE49-F238E27FC236}">
                <a16:creationId xmlns:a16="http://schemas.microsoft.com/office/drawing/2014/main" id="{A307F9C1-F2A3-4A3D-862A-38BF8CCCF3EC}"/>
              </a:ext>
            </a:extLst>
          </p:cNvPr>
          <p:cNvSpPr/>
          <p:nvPr/>
        </p:nvSpPr>
        <p:spPr>
          <a:xfrm>
            <a:off x="3003274" y="1152225"/>
            <a:ext cx="1260000" cy="1080000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backup</a:t>
            </a:r>
          </a:p>
        </p:txBody>
      </p:sp>
      <p:sp>
        <p:nvSpPr>
          <p:cNvPr id="57" name="Rounded Rectangle 48">
            <a:extLst>
              <a:ext uri="{FF2B5EF4-FFF2-40B4-BE49-F238E27FC236}">
                <a16:creationId xmlns:a16="http://schemas.microsoft.com/office/drawing/2014/main" id="{7C453BCA-BF58-417D-8496-B3DE0277863B}"/>
              </a:ext>
            </a:extLst>
          </p:cNvPr>
          <p:cNvSpPr/>
          <p:nvPr/>
        </p:nvSpPr>
        <p:spPr>
          <a:xfrm>
            <a:off x="4371096" y="1172406"/>
            <a:ext cx="1260000" cy="1080000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malfunctioning</a:t>
            </a:r>
          </a:p>
        </p:txBody>
      </p:sp>
      <p:sp>
        <p:nvSpPr>
          <p:cNvPr id="58" name="Rounded Rectangle 49">
            <a:extLst>
              <a:ext uri="{FF2B5EF4-FFF2-40B4-BE49-F238E27FC236}">
                <a16:creationId xmlns:a16="http://schemas.microsoft.com/office/drawing/2014/main" id="{7F5645AD-ED4C-43A5-92C1-1FF34AC512E0}"/>
              </a:ext>
            </a:extLst>
          </p:cNvPr>
          <p:cNvSpPr/>
          <p:nvPr/>
        </p:nvSpPr>
        <p:spPr>
          <a:xfrm>
            <a:off x="280669" y="2395389"/>
            <a:ext cx="1260000" cy="1080000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not working correctly</a:t>
            </a:r>
          </a:p>
        </p:txBody>
      </p:sp>
      <p:sp>
        <p:nvSpPr>
          <p:cNvPr id="59" name="Rounded Rectangle 52">
            <a:extLst>
              <a:ext uri="{FF2B5EF4-FFF2-40B4-BE49-F238E27FC236}">
                <a16:creationId xmlns:a16="http://schemas.microsoft.com/office/drawing/2014/main" id="{2902A8BD-B6DE-42EA-914B-91B5E503952B}"/>
              </a:ext>
            </a:extLst>
          </p:cNvPr>
          <p:cNvSpPr/>
          <p:nvPr/>
        </p:nvSpPr>
        <p:spPr>
          <a:xfrm>
            <a:off x="1629514" y="2396336"/>
            <a:ext cx="1260000" cy="1080000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Not clear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0" name="Rounded Rectangle 53">
            <a:extLst>
              <a:ext uri="{FF2B5EF4-FFF2-40B4-BE49-F238E27FC236}">
                <a16:creationId xmlns:a16="http://schemas.microsoft.com/office/drawing/2014/main" id="{2717BE3E-F10C-43AE-8D08-37CC4F79080D}"/>
              </a:ext>
            </a:extLst>
          </p:cNvPr>
          <p:cNvSpPr/>
          <p:nvPr/>
        </p:nvSpPr>
        <p:spPr>
          <a:xfrm>
            <a:off x="3011303" y="2403009"/>
            <a:ext cx="1260000" cy="1080000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event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1" name="Rounded Rectangle 55">
            <a:extLst>
              <a:ext uri="{FF2B5EF4-FFF2-40B4-BE49-F238E27FC236}">
                <a16:creationId xmlns:a16="http://schemas.microsoft.com/office/drawing/2014/main" id="{0A0DFCA9-E186-4C44-8432-3A88FECE07BE}"/>
              </a:ext>
            </a:extLst>
          </p:cNvPr>
          <p:cNvSpPr/>
          <p:nvPr/>
        </p:nvSpPr>
        <p:spPr>
          <a:xfrm>
            <a:off x="4403422" y="2392478"/>
            <a:ext cx="1260000" cy="1080000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373879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"/>
                            </p:stCondLst>
                            <p:childTnLst>
                              <p:par>
                                <p:cTn id="6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2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"/>
                            </p:stCondLst>
                            <p:childTnLst>
                              <p:par>
                                <p:cTn id="7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"/>
                            </p:stCondLst>
                            <p:childTnLst>
                              <p:par>
                                <p:cTn id="8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"/>
                            </p:stCondLst>
                            <p:childTnLst>
                              <p:par>
                                <p:cTn id="9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"/>
                            </p:stCondLst>
                            <p:childTnLst>
                              <p:par>
                                <p:cTn id="123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2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"/>
                            </p:stCondLst>
                            <p:childTnLst>
                              <p:par>
                                <p:cTn id="13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2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"/>
                            </p:stCondLst>
                            <p:childTnLst>
                              <p:par>
                                <p:cTn id="147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2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"/>
                            </p:stCondLst>
                            <p:childTnLst>
                              <p:par>
                                <p:cTn id="159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"/>
                            </p:stCondLst>
                            <p:childTnLst>
                              <p:par>
                                <p:cTn id="17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50"/>
                            </p:stCondLst>
                            <p:childTnLst>
                              <p:par>
                                <p:cTn id="183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2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50"/>
                            </p:stCondLst>
                            <p:childTnLst>
                              <p:par>
                                <p:cTn id="19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5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50"/>
                            </p:stCondLst>
                            <p:childTnLst>
                              <p:par>
                                <p:cTn id="207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24" grpId="0" animBg="1"/>
      <p:bldP spid="37" grpId="0"/>
      <p:bldP spid="42" grpId="0" animBg="1"/>
      <p:bldP spid="42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1" name="Google Shape;109;p15">
            <a:extLst>
              <a:ext uri="{FF2B5EF4-FFF2-40B4-BE49-F238E27FC236}">
                <a16:creationId xmlns:a16="http://schemas.microsoft.com/office/drawing/2014/main" id="{8B41C7D0-E853-451A-8C24-5A0F82405456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305788" y="741931"/>
            <a:ext cx="717535" cy="9315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26" name="Picture 2" descr="Flat contact us background Free Vector">
            <a:extLst>
              <a:ext uri="{FF2B5EF4-FFF2-40B4-BE49-F238E27FC236}">
                <a16:creationId xmlns:a16="http://schemas.microsoft.com/office/drawing/2014/main" id="{A999F46C-591B-4734-AAA8-FE4F8BAC5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5" b="13536"/>
          <a:stretch/>
        </p:blipFill>
        <p:spPr bwMode="auto">
          <a:xfrm>
            <a:off x="189361" y="220274"/>
            <a:ext cx="3609293" cy="357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مستطيل 25">
            <a:extLst>
              <a:ext uri="{FF2B5EF4-FFF2-40B4-BE49-F238E27FC236}">
                <a16:creationId xmlns:a16="http://schemas.microsoft.com/office/drawing/2014/main" id="{19387123-160F-4B53-9075-23B4A65BC429}"/>
              </a:ext>
            </a:extLst>
          </p:cNvPr>
          <p:cNvSpPr/>
          <p:nvPr/>
        </p:nvSpPr>
        <p:spPr>
          <a:xfrm>
            <a:off x="3624250" y="428275"/>
            <a:ext cx="2913362" cy="239296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Mega Goal 2 </a:t>
            </a:r>
          </a:p>
          <a:p>
            <a:pPr algn="ctr"/>
            <a:r>
              <a:rPr lang="en-US" sz="33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Unit</a:t>
            </a:r>
            <a:r>
              <a:rPr lang="en-US" sz="3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3</a:t>
            </a:r>
          </a:p>
          <a:p>
            <a:pPr algn="ctr"/>
            <a:r>
              <a:rPr lang="en-US" sz="1600" b="1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(Complaints, Complaints)</a:t>
            </a:r>
            <a:endParaRPr lang="ar-SA" sz="900" b="1" cap="none" spc="0" dirty="0">
              <a:ln w="0"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Writing</a:t>
            </a:r>
            <a:endParaRPr lang="en-US" sz="18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ll MT" panose="02020503060305020303" pitchFamily="18" charset="0"/>
            </a:endParaRPr>
          </a:p>
          <a:p>
            <a:pPr algn="ctr"/>
            <a:r>
              <a:rPr lang="en-US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Thursday</a:t>
            </a:r>
          </a:p>
          <a:p>
            <a:pPr algn="ctr"/>
            <a:r>
              <a:rPr lang="en-US" sz="24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13/7/1442</a:t>
            </a:r>
            <a:endParaRPr lang="ar-SA" sz="330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28" name="Graphic 7" descr="Illustration of a blue bag of school supplies character ">
            <a:extLst>
              <a:ext uri="{FF2B5EF4-FFF2-40B4-BE49-F238E27FC236}">
                <a16:creationId xmlns:a16="http://schemas.microsoft.com/office/drawing/2014/main" id="{A02BA34B-23EE-4E61-B30F-BE6E05210B4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441070" y="3671075"/>
            <a:ext cx="1862894" cy="1281925"/>
          </a:xfrm>
          <a:prstGeom prst="rect">
            <a:avLst/>
          </a:prstGeom>
        </p:spPr>
      </p:pic>
      <p:pic>
        <p:nvPicPr>
          <p:cNvPr id="29" name="Graphic 9" descr="Illustration of a purple book character ">
            <a:extLst>
              <a:ext uri="{FF2B5EF4-FFF2-40B4-BE49-F238E27FC236}">
                <a16:creationId xmlns:a16="http://schemas.microsoft.com/office/drawing/2014/main" id="{6052735B-6339-438F-B096-CDFC3D4C32D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flipH="1">
            <a:off x="3337819" y="3490704"/>
            <a:ext cx="1331514" cy="1544291"/>
          </a:xfrm>
          <a:prstGeom prst="rect">
            <a:avLst/>
          </a:prstGeom>
        </p:spPr>
      </p:pic>
      <p:pic>
        <p:nvPicPr>
          <p:cNvPr id="30" name="Graphic 11" descr="Illustration of a pencil character ">
            <a:extLst>
              <a:ext uri="{FF2B5EF4-FFF2-40B4-BE49-F238E27FC236}">
                <a16:creationId xmlns:a16="http://schemas.microsoft.com/office/drawing/2014/main" id="{822B76AA-82C8-4D3C-8E98-5E21B3B66E4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21077964">
            <a:off x="2513874" y="3517495"/>
            <a:ext cx="866842" cy="1478732"/>
          </a:xfrm>
          <a:prstGeom prst="rect">
            <a:avLst/>
          </a:prstGeom>
        </p:spPr>
      </p:pic>
      <p:sp>
        <p:nvSpPr>
          <p:cNvPr id="34" name="Google Shape;87;p14">
            <a:extLst>
              <a:ext uri="{FF2B5EF4-FFF2-40B4-BE49-F238E27FC236}">
                <a16:creationId xmlns:a16="http://schemas.microsoft.com/office/drawing/2014/main" id="{BB1B4947-D516-4A7A-8FED-60F25404F03A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5" name="Picture 2" descr="مشاهدة صورة المصدر">
            <a:extLst>
              <a:ext uri="{FF2B5EF4-FFF2-40B4-BE49-F238E27FC236}">
                <a16:creationId xmlns:a16="http://schemas.microsoft.com/office/drawing/2014/main" id="{BAA878EF-6256-4EF9-8F06-2A5AD1C8C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نتيجة الصورة لـ complaints clipart">
            <a:extLst>
              <a:ext uri="{FF2B5EF4-FFF2-40B4-BE49-F238E27FC236}">
                <a16:creationId xmlns:a16="http://schemas.microsoft.com/office/drawing/2014/main" id="{313CA60C-1165-4A46-9FBA-5F7090A84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>
                        <a14:foregroundMark x1="27243" y1="31894" x2="27243" y2="31894"/>
                        <a14:foregroundMark x1="27243" y1="31894" x2="27243" y2="31894"/>
                        <a14:foregroundMark x1="27243" y1="44518" x2="27243" y2="44518"/>
                        <a14:foregroundMark x1="27243" y1="44518" x2="27243" y2="44518"/>
                        <a14:foregroundMark x1="45847" y1="43522" x2="45847" y2="43522"/>
                        <a14:foregroundMark x1="69103" y1="79734" x2="69103" y2="79734"/>
                        <a14:foregroundMark x1="61794" y1="79402" x2="61794" y2="79402"/>
                        <a14:foregroundMark x1="64452" y1="86047" x2="64452" y2="86047"/>
                        <a14:foregroundMark x1="13289" y1="28239" x2="13289" y2="28239"/>
                        <a14:foregroundMark x1="15947" y1="15282" x2="15947" y2="15282"/>
                        <a14:foregroundMark x1="24917" y1="10631" x2="24917" y2="10631"/>
                        <a14:foregroundMark x1="25249" y1="11628" x2="25249" y2="11628"/>
                        <a14:foregroundMark x1="25249" y1="11628" x2="25249" y2="11628"/>
                        <a14:foregroundMark x1="25249" y1="11628" x2="25249" y2="11628"/>
                        <a14:foregroundMark x1="58472" y1="58140" x2="58472" y2="58140"/>
                        <a14:foregroundMark x1="83056" y1="50166" x2="83056" y2="50166"/>
                        <a14:foregroundMark x1="83056" y1="50166" x2="83056" y2="50166"/>
                        <a14:foregroundMark x1="83056" y1="50166" x2="83056" y2="50166"/>
                        <a14:foregroundMark x1="83056" y1="50166" x2="83056" y2="50166"/>
                        <a14:foregroundMark x1="83056" y1="50166" x2="83056" y2="50166"/>
                        <a14:foregroundMark x1="83056" y1="50166" x2="83056" y2="50166"/>
                        <a14:foregroundMark x1="77409" y1="47841" x2="77409" y2="47841"/>
                        <a14:foregroundMark x1="77409" y1="47841" x2="77409" y2="47841"/>
                        <a14:foregroundMark x1="77409" y1="47841" x2="77409" y2="47841"/>
                        <a14:foregroundMark x1="77409" y1="47841" x2="77409" y2="47841"/>
                        <a14:foregroundMark x1="77409" y1="47841" x2="77409" y2="47841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27907" y1="13289" x2="27907" y2="13289"/>
                        <a14:foregroundMark x1="27907" y1="13289" x2="27907" y2="13289"/>
                        <a14:foregroundMark x1="27907" y1="13289" x2="27907" y2="13289"/>
                        <a14:foregroundMark x1="27907" y1="13289" x2="27907" y2="13289"/>
                        <a14:foregroundMark x1="27907" y1="13289" x2="27907" y2="13289"/>
                        <a14:foregroundMark x1="27907" y1="13289" x2="27907" y2="13289"/>
                        <a14:foregroundMark x1="16944" y1="27243" x2="16944" y2="27243"/>
                        <a14:foregroundMark x1="16944" y1="27243" x2="16944" y2="27243"/>
                        <a14:foregroundMark x1="16944" y1="27243" x2="16944" y2="27243"/>
                        <a14:foregroundMark x1="15947" y1="27907" x2="15947" y2="27907"/>
                        <a14:foregroundMark x1="15947" y1="27907" x2="15947" y2="27907"/>
                        <a14:foregroundMark x1="15947" y1="27907" x2="15947" y2="27907"/>
                        <a14:foregroundMark x1="36877" y1="28904" x2="36877" y2="28904"/>
                        <a14:foregroundMark x1="36877" y1="28904" x2="36877" y2="28904"/>
                        <a14:foregroundMark x1="36877" y1="28904" x2="36877" y2="28904"/>
                        <a14:foregroundMark x1="36877" y1="28904" x2="36877" y2="28904"/>
                        <a14:foregroundMark x1="36877" y1="28904" x2="36877" y2="28904"/>
                        <a14:foregroundMark x1="38206" y1="29568" x2="38206" y2="29568"/>
                        <a14:foregroundMark x1="38206" y1="29568" x2="38206" y2="29568"/>
                        <a14:foregroundMark x1="38206" y1="29568" x2="38206" y2="29568"/>
                        <a14:foregroundMark x1="38206" y1="29568" x2="38206" y2="29568"/>
                        <a14:foregroundMark x1="38206" y1="29568" x2="38206" y2="29568"/>
                        <a14:foregroundMark x1="38206" y1="29568" x2="38206" y2="29568"/>
                        <a14:foregroundMark x1="38206" y1="30897" x2="38206" y2="30897"/>
                        <a14:foregroundMark x1="38206" y1="30897" x2="38206" y2="30897"/>
                        <a14:foregroundMark x1="38538" y1="28239" x2="38538" y2="28239"/>
                        <a14:foregroundMark x1="37542" y1="24252" x2="37542" y2="24252"/>
                        <a14:foregroundMark x1="37542" y1="24252" x2="37542" y2="24252"/>
                        <a14:foregroundMark x1="37542" y1="24252" x2="37542" y2="24252"/>
                        <a14:foregroundMark x1="37542" y1="24252" x2="37542" y2="24252"/>
                        <a14:foregroundMark x1="37542" y1="24252" x2="37542" y2="24252"/>
                        <a14:foregroundMark x1="37209" y1="16944" x2="37209" y2="16944"/>
                        <a14:foregroundMark x1="37209" y1="16944" x2="37209" y2="16944"/>
                        <a14:foregroundMark x1="37209" y1="16944" x2="37209" y2="16944"/>
                        <a14:foregroundMark x1="37209" y1="16944" x2="37209" y2="16944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25914" y1="39867" x2="25914" y2="39867"/>
                        <a14:foregroundMark x1="25914" y1="39867" x2="25914" y2="39867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8571" y1="43522" x2="28571" y2="43522"/>
                        <a14:foregroundMark x1="30565" y1="43189" x2="30565" y2="43189"/>
                        <a14:foregroundMark x1="30565" y1="43189" x2="30565" y2="43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0621" y="1875616"/>
            <a:ext cx="1826648" cy="232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550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1" name="Google Shape;167;p17">
            <a:extLst>
              <a:ext uri="{FF2B5EF4-FFF2-40B4-BE49-F238E27FC236}">
                <a16:creationId xmlns:a16="http://schemas.microsoft.com/office/drawing/2014/main" id="{5E352F83-3FFF-465C-970D-F95BE3EE66BA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30593" y="1582054"/>
            <a:ext cx="2339808" cy="3119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1" name="Google Shape;109;p15">
            <a:extLst>
              <a:ext uri="{FF2B5EF4-FFF2-40B4-BE49-F238E27FC236}">
                <a16:creationId xmlns:a16="http://schemas.microsoft.com/office/drawing/2014/main" id="{8B41C7D0-E853-451A-8C24-5A0F82405456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305788" y="741931"/>
            <a:ext cx="717535" cy="9315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" name="Google Shape;188;p18">
            <a:extLst>
              <a:ext uri="{FF2B5EF4-FFF2-40B4-BE49-F238E27FC236}">
                <a16:creationId xmlns:a16="http://schemas.microsoft.com/office/drawing/2014/main" id="{62685C55-F7E9-4A7B-9D52-D1E088E7AAC1}"/>
              </a:ext>
            </a:extLst>
          </p:cNvPr>
          <p:cNvSpPr/>
          <p:nvPr/>
        </p:nvSpPr>
        <p:spPr>
          <a:xfrm>
            <a:off x="2275242" y="245951"/>
            <a:ext cx="2248034" cy="37041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700" b="1" dirty="0">
                <a:latin typeface="Bell MT" panose="02020503060305020303" pitchFamily="18" charset="0"/>
              </a:rPr>
              <a:t>Lesson Goals</a:t>
            </a:r>
            <a:endParaRPr sz="2700" b="1" dirty="0">
              <a:latin typeface="Bell MT" panose="02020503060305020303" pitchFamily="18" charset="0"/>
            </a:endParaRPr>
          </a:p>
        </p:txBody>
      </p:sp>
      <p:sp>
        <p:nvSpPr>
          <p:cNvPr id="24" name="Google Shape;188;p18">
            <a:extLst>
              <a:ext uri="{FF2B5EF4-FFF2-40B4-BE49-F238E27FC236}">
                <a16:creationId xmlns:a16="http://schemas.microsoft.com/office/drawing/2014/main" id="{406F6F86-77C2-4C9E-9BED-3B40D63B7B4C}"/>
              </a:ext>
            </a:extLst>
          </p:cNvPr>
          <p:cNvSpPr/>
          <p:nvPr/>
        </p:nvSpPr>
        <p:spPr>
          <a:xfrm>
            <a:off x="344721" y="923421"/>
            <a:ext cx="2951837" cy="3704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Students will be able to:</a:t>
            </a:r>
            <a:endParaRPr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25" name="Google Shape;188;p18">
            <a:extLst>
              <a:ext uri="{FF2B5EF4-FFF2-40B4-BE49-F238E27FC236}">
                <a16:creationId xmlns:a16="http://schemas.microsoft.com/office/drawing/2014/main" id="{C989422C-E754-4E43-8AAD-B57BA5C2F455}"/>
              </a:ext>
            </a:extLst>
          </p:cNvPr>
          <p:cNvSpPr/>
          <p:nvPr/>
        </p:nvSpPr>
        <p:spPr>
          <a:xfrm>
            <a:off x="300039" y="1747158"/>
            <a:ext cx="5271906" cy="12276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Answer questions about a complaint letter.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Write notes about a faulty product.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Write a letter of complaint.</a:t>
            </a:r>
          </a:p>
        </p:txBody>
      </p:sp>
      <p:pic>
        <p:nvPicPr>
          <p:cNvPr id="26" name="رسم 25" descr="مركز الهدف">
            <a:extLst>
              <a:ext uri="{FF2B5EF4-FFF2-40B4-BE49-F238E27FC236}">
                <a16:creationId xmlns:a16="http://schemas.microsoft.com/office/drawing/2014/main" id="{E14BF56C-6896-4F4C-BB03-2C1F3C05215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710857" y="431158"/>
            <a:ext cx="1525485" cy="1299846"/>
          </a:xfrm>
          <a:prstGeom prst="rect">
            <a:avLst/>
          </a:prstGeom>
        </p:spPr>
      </p:pic>
      <p:pic>
        <p:nvPicPr>
          <p:cNvPr id="27" name="Picture 2" descr="مشاهدة صورة المصدر">
            <a:extLst>
              <a:ext uri="{FF2B5EF4-FFF2-40B4-BE49-F238E27FC236}">
                <a16:creationId xmlns:a16="http://schemas.microsoft.com/office/drawing/2014/main" id="{1C32D7AC-9F42-4B0F-93E6-1F5CAE362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95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377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نتيجة الصورة لـ defective product clipart">
            <a:extLst>
              <a:ext uri="{FF2B5EF4-FFF2-40B4-BE49-F238E27FC236}">
                <a16:creationId xmlns:a16="http://schemas.microsoft.com/office/drawing/2014/main" id="{26F2F2F4-0618-460D-8613-087AB64AE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302" y="256224"/>
            <a:ext cx="2812906" cy="392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6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3" name="Google Shape;167;p17">
            <a:extLst>
              <a:ext uri="{FF2B5EF4-FFF2-40B4-BE49-F238E27FC236}">
                <a16:creationId xmlns:a16="http://schemas.microsoft.com/office/drawing/2014/main" id="{DC841F7E-F3B8-4473-901B-5F98E2DD292E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30593" y="1582054"/>
            <a:ext cx="2339808" cy="3119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1" name="Google Shape;109;p15">
            <a:extLst>
              <a:ext uri="{FF2B5EF4-FFF2-40B4-BE49-F238E27FC236}">
                <a16:creationId xmlns:a16="http://schemas.microsoft.com/office/drawing/2014/main" id="{8B41C7D0-E853-451A-8C24-5A0F82405456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305788" y="741931"/>
            <a:ext cx="717535" cy="9315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id="{56A4D0BB-4590-4CB8-8CB8-4C0E36720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5EF10FD3-B07A-4DD9-BEDC-43C7207A6B8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3" y="3515135"/>
            <a:ext cx="3419612" cy="64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0AD7F404-1872-46D7-ABA3-AF5A9DEE9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068" y="256224"/>
            <a:ext cx="1724788" cy="332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فقاعة الكلام: مستطيلة مستديرة الزوايا 22">
            <a:extLst>
              <a:ext uri="{FF2B5EF4-FFF2-40B4-BE49-F238E27FC236}">
                <a16:creationId xmlns:a16="http://schemas.microsoft.com/office/drawing/2014/main" id="{7041510D-8721-4D03-9ED3-64E88559CE80}"/>
              </a:ext>
            </a:extLst>
          </p:cNvPr>
          <p:cNvSpPr/>
          <p:nvPr/>
        </p:nvSpPr>
        <p:spPr>
          <a:xfrm>
            <a:off x="6774180" y="1693734"/>
            <a:ext cx="1249143" cy="970060"/>
          </a:xfrm>
          <a:prstGeom prst="wedgeRoundRectCallout">
            <a:avLst>
              <a:gd name="adj1" fmla="val 51581"/>
              <a:gd name="adj2" fmla="val 69439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cs typeface="+mj-cs"/>
              </a:rPr>
              <a:t>Look at the pictures then tell me what do you think about it?</a:t>
            </a:r>
            <a:endParaRPr lang="ar-SA" sz="1200" dirty="0">
              <a:cs typeface="+mj-cs"/>
            </a:endParaRPr>
          </a:p>
        </p:txBody>
      </p:sp>
      <p:pic>
        <p:nvPicPr>
          <p:cNvPr id="2050" name="Picture 2" descr="Closeup the damaged smartphone charger cable">
            <a:extLst>
              <a:ext uri="{FF2B5EF4-FFF2-40B4-BE49-F238E27FC236}">
                <a16:creationId xmlns:a16="http://schemas.microsoft.com/office/drawing/2014/main" id="{E1A08508-C17E-411E-9E4D-B245A5121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1" y="256224"/>
            <a:ext cx="2111718" cy="158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نتيجة الصورة لـ defective product clipart">
            <a:extLst>
              <a:ext uri="{FF2B5EF4-FFF2-40B4-BE49-F238E27FC236}">
                <a16:creationId xmlns:a16="http://schemas.microsoft.com/office/drawing/2014/main" id="{7216BFE5-3A6D-4A8E-A396-956A385AF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4" y="1838326"/>
            <a:ext cx="2111718" cy="181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44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1" name="Google Shape;109;p15">
            <a:extLst>
              <a:ext uri="{FF2B5EF4-FFF2-40B4-BE49-F238E27FC236}">
                <a16:creationId xmlns:a16="http://schemas.microsoft.com/office/drawing/2014/main" id="{8B41C7D0-E853-451A-8C24-5A0F82405456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305788" y="741931"/>
            <a:ext cx="717535" cy="9315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" name="مربع نص 4">
            <a:extLst>
              <a:ext uri="{FF2B5EF4-FFF2-40B4-BE49-F238E27FC236}">
                <a16:creationId xmlns:a16="http://schemas.microsoft.com/office/drawing/2014/main" id="{F63FF509-1E46-4230-9EED-537542488042}"/>
              </a:ext>
            </a:extLst>
          </p:cNvPr>
          <p:cNvSpPr txBox="1"/>
          <p:nvPr/>
        </p:nvSpPr>
        <p:spPr>
          <a:xfrm>
            <a:off x="498807" y="285700"/>
            <a:ext cx="548963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/>
              <a:t>Open your </a:t>
            </a:r>
            <a:r>
              <a:rPr lang="en-US" sz="24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</a:t>
            </a:r>
            <a:r>
              <a:rPr lang="en-US" sz="2400" b="1" dirty="0"/>
              <a:t> page: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42</a:t>
            </a:r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4" name="Picture 2" descr="A person wearing a mask&#10;&#10;Description automatically generated">
            <a:extLst>
              <a:ext uri="{FF2B5EF4-FFF2-40B4-BE49-F238E27FC236}">
                <a16:creationId xmlns:a16="http://schemas.microsoft.com/office/drawing/2014/main" id="{318DE279-DE09-454F-A93B-F691F7A9D56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374691" y="1749566"/>
            <a:ext cx="3052815" cy="3052815"/>
          </a:xfrm>
          <a:prstGeom prst="rect">
            <a:avLst/>
          </a:prstGeom>
        </p:spPr>
      </p:pic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id="{56A4D0BB-4590-4CB8-8CB8-4C0E36720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BA85641-41CF-4C65-B962-B636A2CBE743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173" y="873885"/>
            <a:ext cx="2272162" cy="274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42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BCD651B-76E8-4618-9454-5A36458D8C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334" t="20296" r="32323" b="56777"/>
          <a:stretch/>
        </p:blipFill>
        <p:spPr>
          <a:xfrm>
            <a:off x="216030" y="405690"/>
            <a:ext cx="6621781" cy="199014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88B6397-930D-46BB-B08E-5248BAE3FF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8192" t="20296" r="8167" b="15654"/>
          <a:stretch/>
        </p:blipFill>
        <p:spPr>
          <a:xfrm>
            <a:off x="6774180" y="212040"/>
            <a:ext cx="2153790" cy="4367580"/>
          </a:xfrm>
          <a:prstGeom prst="rect">
            <a:avLst/>
          </a:prstGeom>
        </p:spPr>
      </p:pic>
      <p:pic>
        <p:nvPicPr>
          <p:cNvPr id="10" name="Picture 4" descr="نتيجة الصورة لـ defective product clipart">
            <a:extLst>
              <a:ext uri="{FF2B5EF4-FFF2-40B4-BE49-F238E27FC236}">
                <a16:creationId xmlns:a16="http://schemas.microsoft.com/office/drawing/2014/main" id="{49C63351-290B-42E5-AF62-B353A1017B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9" b="12895"/>
          <a:stretch/>
        </p:blipFill>
        <p:spPr bwMode="auto">
          <a:xfrm>
            <a:off x="3382502" y="2484120"/>
            <a:ext cx="2760209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6EBAEB1C-8F4A-4E40-954F-682BBF34D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5000" l="10000" r="90000">
                        <a14:foregroundMark x1="64167" y1="94167" x2="64167" y2="94167"/>
                        <a14:foregroundMark x1="57500" y1="95000" x2="57500" y2="95000"/>
                        <a14:foregroundMark x1="57500" y1="95000" x2="57500" y2="95000"/>
                        <a14:foregroundMark x1="62083" y1="68333" x2="62083" y2="68333"/>
                        <a14:foregroundMark x1="61667" y1="65833" x2="61667" y2="65833"/>
                        <a14:foregroundMark x1="61667" y1="65833" x2="61667" y2="65833"/>
                        <a14:foregroundMark x1="61667" y1="65833" x2="58333" y2="6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" y="2293620"/>
            <a:ext cx="254964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78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5224</TotalTime>
  <Words>355</Words>
  <Application>Microsoft Office PowerPoint</Application>
  <PresentationFormat>عرض على الشاشة (16:9)</PresentationFormat>
  <Paragraphs>80</Paragraphs>
  <Slides>26</Slides>
  <Notes>25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4" baseType="lpstr">
      <vt:lpstr>Wingdings</vt:lpstr>
      <vt:lpstr>Arial</vt:lpstr>
      <vt:lpstr>Bell MT</vt:lpstr>
      <vt:lpstr>Comic Sans MS</vt:lpstr>
      <vt:lpstr>Arabic Typesetting</vt:lpstr>
      <vt:lpstr>Playfair Display</vt:lpstr>
      <vt:lpstr>Calibri</vt:lpstr>
      <vt:lpstr>Simple Light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آهات مكتومة</cp:lastModifiedBy>
  <cp:revision>287</cp:revision>
  <dcterms:modified xsi:type="dcterms:W3CDTF">2021-02-24T18:24:06Z</dcterms:modified>
</cp:coreProperties>
</file>