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96" r:id="rId2"/>
    <p:sldMasterId id="2147483739" r:id="rId3"/>
    <p:sldMasterId id="2147483752" r:id="rId4"/>
  </p:sldMasterIdLst>
  <p:notesMasterIdLst>
    <p:notesMasterId r:id="rId28"/>
  </p:notesMasterIdLst>
  <p:sldIdLst>
    <p:sldId id="257" r:id="rId5"/>
    <p:sldId id="324" r:id="rId6"/>
    <p:sldId id="404" r:id="rId7"/>
    <p:sldId id="285" r:id="rId8"/>
    <p:sldId id="286" r:id="rId9"/>
    <p:sldId id="288" r:id="rId10"/>
    <p:sldId id="290" r:id="rId11"/>
    <p:sldId id="405" r:id="rId12"/>
    <p:sldId id="291" r:id="rId13"/>
    <p:sldId id="292" r:id="rId14"/>
    <p:sldId id="294" r:id="rId15"/>
    <p:sldId id="295" r:id="rId16"/>
    <p:sldId id="406" r:id="rId17"/>
    <p:sldId id="297" r:id="rId18"/>
    <p:sldId id="298" r:id="rId19"/>
    <p:sldId id="299" r:id="rId20"/>
    <p:sldId id="300" r:id="rId21"/>
    <p:sldId id="407" r:id="rId22"/>
    <p:sldId id="302" r:id="rId23"/>
    <p:sldId id="303" r:id="rId24"/>
    <p:sldId id="305" r:id="rId25"/>
    <p:sldId id="306" r:id="rId26"/>
    <p:sldId id="395" r:id="rId2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360621C-CC19-4EA9-A321-39D256F301FB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D05D52A-293D-4B5E-90AE-91373D81A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93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11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567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097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94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14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937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10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06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467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2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861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663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8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78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405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715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29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142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437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8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661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458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341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148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479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64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225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184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446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2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922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367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480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986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458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57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00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973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35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79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669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18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913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029182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82974187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940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01347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501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5220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088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475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4635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1199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777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7427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945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E223D4-C41B-0006-66F9-2DE7BE4FA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6B97EBB-D7A6-E04E-1FFC-C7AF665B8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F591B43-1017-3EA7-B0E4-8840FB72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6EE3-7059-481E-8784-A018CAA8F30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8DF82C-8E57-D885-8437-08B67542D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D90837-14E9-714A-BD6C-7FE62125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16BC-7F9D-41B2-91AC-DFBC525AB2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256207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0B64F9-F557-7996-216A-7FF3B0C2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5905B92-6282-B4FF-7FEF-D319B09E8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4D900C-4E3D-9459-451F-F077E2E11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6EE3-7059-481E-8784-A018CAA8F30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58C06C-20C4-AE44-091F-1E7B175D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A924686-B473-160B-0B18-147498A7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16BC-7F9D-41B2-91AC-DFBC525AB2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9228838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FF69E6-3B1B-72B7-BFEF-966D8B0B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A2A95CC-DE97-F572-670B-CF276B355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CE0A55-A78A-FCBE-6FEC-F72EE854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6EE3-7059-481E-8784-A018CAA8F30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6DA485-958E-B388-EC43-F662EAB4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258E5-EC55-DEF7-6DF0-417D6517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16BC-7F9D-41B2-91AC-DFBC525AB2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5836398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BA7BCC-8FA3-40B6-0827-5741EDCA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AE8666F-D0C1-1790-BBE6-456307493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7D0DC8A-981F-536A-3234-7A032C32E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51F5782-6BCA-E7FB-259F-80B080FBB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6EE3-7059-481E-8784-A018CAA8F30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0D160D5-DC24-44EA-7E4C-F010F647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AB1FE46-2316-0174-9CD5-1EA940747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16BC-7F9D-41B2-91AC-DFBC525AB2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2473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AF7F8E-FF0F-0C87-271C-FD1BC488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1BFBA58-C9C8-14F1-DB52-629D392BB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3C8AC9C-D5A1-0C14-0751-5DD9684FB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DB10381-793F-AE30-F120-A35E3C7B4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75CC01C-F8C5-3746-6714-4411185A4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1E5A2-9386-9949-22D4-13D6D154F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6EE3-7059-481E-8784-A018CAA8F30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4B5BAD2-634D-59AD-21B9-6F868BC86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9E6767C-0983-9928-1D5C-8209A463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16BC-7F9D-41B2-91AC-DFBC525AB2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4813446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C21640-460D-14A9-1F39-AF00F07A3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5CC4F64-DA6A-14A8-9231-56858BCBC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6EE3-7059-481E-8784-A018CAA8F30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AC91AD9-7CE1-5657-AF84-46C012CF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B3E8905-09F5-C69C-DD51-1D7DB39C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16BC-7F9D-41B2-91AC-DFBC525AB2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3349491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29F8ED4-6723-55A1-E6E5-F34328D5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6EE3-7059-481E-8784-A018CAA8F30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C8C2471-BABB-417A-79E9-522A74A3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8C2A842-EF6D-C861-FE4A-D98AE813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16BC-7F9D-41B2-91AC-DFBC525AB2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989767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707CA2-78F3-05C8-D1EB-1F264CC5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C93FD3A-6822-B630-DC9E-13545B80A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648EED3-A435-82B9-D924-E97A1EB48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38F8D54-FE10-8B96-9B31-FF4ED966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6EE3-7059-481E-8784-A018CAA8F30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F87682-DE57-889E-5F4E-5E855C157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4D248A9-E1C1-A1E6-A1C3-A4F2D782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16BC-7F9D-41B2-91AC-DFBC525AB2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7392880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C2E992-D485-20B2-EE60-A98EA3BED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57F5348-B40B-58B7-2FB4-3A56FF7117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0AEC3E1-198E-64F1-8208-45D2A29DB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BF2C086-C6CD-2F6E-5071-EDF4DC4E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6EE3-7059-481E-8784-A018CAA8F30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3171464-9A3A-58EE-6480-13EE3252F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C36810C-B3E2-CB94-02FC-B6C198677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16BC-7F9D-41B2-91AC-DFBC525AB2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8598484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B1FB05-D412-571A-2E17-2D90F6A2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8DE9A21-D301-D02D-9998-88AC93B28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2AEC08-89E1-FCCD-5BE3-F8CCE2C64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6EE3-7059-481E-8784-A018CAA8F30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4077D6-AC17-8EAD-7087-F54D8AC43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BE6038-E3EC-CCA6-8A93-5D8E3C7C6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16BC-7F9D-41B2-91AC-DFBC525AB2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6164512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D7996DB-4589-E9F9-F6A7-F184C4A359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16A7113-A917-41A7-C608-212F23049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FA57304-500B-E96C-461E-8ECDCCCC2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6EE3-7059-481E-8784-A018CAA8F30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980CCA8-B15A-496A-A645-F53B6931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659665-4AD2-314C-6793-F6BE4DDB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16BC-7F9D-41B2-91AC-DFBC525AB2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827408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45042497"/>
      </p:ext>
    </p:extLst>
  </p:cSld>
  <p:clrMapOvr>
    <a:masterClrMapping/>
  </p:clrMapOvr>
  <p:transition spd="med" advClick="0" advTm="200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748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51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87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0B625D7-CB3B-A714-0A96-2A632EA44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330B7F7-D42E-FDBD-FB0A-C4ADB5F4C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D64EF7-DB60-A37B-E141-814F1D792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27B656-8F64-2506-7E73-816B83BF7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F657C9-DC34-2D0B-427C-1C279F7F1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394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6" y="1965798"/>
            <a:ext cx="8442703" cy="210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872527" y="2987275"/>
            <a:ext cx="27883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are  watches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986531" y="3453101"/>
            <a:ext cx="42092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  boys  are  happy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07E1830-87D9-4F5F-90DF-4780F3302D27}"/>
              </a:ext>
            </a:extLst>
          </p:cNvPr>
          <p:cNvSpPr/>
          <p:nvPr/>
        </p:nvSpPr>
        <p:spPr>
          <a:xfrm>
            <a:off x="2280356" y="3093156"/>
            <a:ext cx="406400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9BF07D3-817A-4AE1-9DB4-392D5F165963}"/>
              </a:ext>
            </a:extLst>
          </p:cNvPr>
          <p:cNvSpPr/>
          <p:nvPr/>
        </p:nvSpPr>
        <p:spPr>
          <a:xfrm>
            <a:off x="2692401" y="3098799"/>
            <a:ext cx="1150683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469912FB-4E88-43E5-A4F4-0773F7311461}"/>
              </a:ext>
            </a:extLst>
          </p:cNvPr>
          <p:cNvSpPr/>
          <p:nvPr/>
        </p:nvSpPr>
        <p:spPr>
          <a:xfrm>
            <a:off x="1495778" y="3561648"/>
            <a:ext cx="406400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1EC3E7F-9449-4290-85EF-1FC1EAB2FAC7}"/>
              </a:ext>
            </a:extLst>
          </p:cNvPr>
          <p:cNvSpPr/>
          <p:nvPr/>
        </p:nvSpPr>
        <p:spPr>
          <a:xfrm>
            <a:off x="1941691" y="3567291"/>
            <a:ext cx="632176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C5559F7-A93C-4EFB-86C7-17CF22A139EB}"/>
              </a:ext>
            </a:extLst>
          </p:cNvPr>
          <p:cNvSpPr/>
          <p:nvPr/>
        </p:nvSpPr>
        <p:spPr>
          <a:xfrm>
            <a:off x="2590807" y="3561645"/>
            <a:ext cx="406400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6942522-31B3-4C30-AA3E-B6F3E337698D}"/>
              </a:ext>
            </a:extLst>
          </p:cNvPr>
          <p:cNvSpPr/>
          <p:nvPr/>
        </p:nvSpPr>
        <p:spPr>
          <a:xfrm>
            <a:off x="3002854" y="3567288"/>
            <a:ext cx="840230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9316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11" y="993421"/>
            <a:ext cx="7180116" cy="55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022118" y="2585947"/>
            <a:ext cx="8634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ten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893586" y="2930732"/>
            <a:ext cx="11640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happy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047185" y="2207294"/>
            <a:ext cx="12553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Parrot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967811" y="2805273"/>
            <a:ext cx="8221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big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086704" y="3125297"/>
            <a:ext cx="8221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502789" y="3418334"/>
            <a:ext cx="12553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hungry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991458" y="3709520"/>
            <a:ext cx="10065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good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37">
            <a:hlinkClick r:id="" action="ppaction://media"/>
            <a:extLst>
              <a:ext uri="{FF2B5EF4-FFF2-40B4-BE49-F238E27FC236}">
                <a16:creationId xmlns:a16="http://schemas.microsoft.com/office/drawing/2014/main" id="{A408EF90-864E-4C52-A58F-7124D57FC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1522" y="1681737"/>
            <a:ext cx="869278" cy="8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43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54" y="1676492"/>
            <a:ext cx="8359931" cy="339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594418" y="2916995"/>
            <a:ext cx="22246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your name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512751" y="3670066"/>
            <a:ext cx="36743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How old are you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568506" y="4459304"/>
            <a:ext cx="39977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Are you happy or sad ?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040143" y="2928146"/>
            <a:ext cx="24365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name is ………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095897" y="3681217"/>
            <a:ext cx="24365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10 years old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737445" y="4409125"/>
            <a:ext cx="24047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am happy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8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4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3" y="1095021"/>
            <a:ext cx="7424750" cy="542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099209" y="3254570"/>
            <a:ext cx="12192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These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150692" y="4012867"/>
            <a:ext cx="12192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Those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105812" y="4779509"/>
            <a:ext cx="12192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Those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144641" y="5553080"/>
            <a:ext cx="12192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These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38">
            <a:hlinkClick r:id="" action="ppaction://media"/>
            <a:extLst>
              <a:ext uri="{FF2B5EF4-FFF2-40B4-BE49-F238E27FC236}">
                <a16:creationId xmlns:a16="http://schemas.microsoft.com/office/drawing/2014/main" id="{1F1FAE77-982B-4DA9-81CE-39AB77750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0388" y="1713089"/>
            <a:ext cx="835378" cy="8353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6FF7141-5EBC-4288-A017-150CD3420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054" y="1580444"/>
            <a:ext cx="2190750" cy="49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16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8" y="1931837"/>
            <a:ext cx="8853802" cy="317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341186" y="3595091"/>
            <a:ext cx="10002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hat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6955623" y="3590880"/>
            <a:ext cx="1349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shoes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659004" y="4062808"/>
            <a:ext cx="1349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193212" y="4055007"/>
            <a:ext cx="1349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skirt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930312" y="4062808"/>
            <a:ext cx="81978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red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687127" y="4535020"/>
            <a:ext cx="14909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glasses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182062" y="4522816"/>
            <a:ext cx="11816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white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680778" y="4522816"/>
            <a:ext cx="185516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trousers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7E08B8F-1579-420E-AFF1-5B78EC45B5FB}"/>
              </a:ext>
            </a:extLst>
          </p:cNvPr>
          <p:cNvSpPr/>
          <p:nvPr/>
        </p:nvSpPr>
        <p:spPr>
          <a:xfrm rot="21046113">
            <a:off x="1433689" y="2878667"/>
            <a:ext cx="530578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B917301-F783-4615-A149-4B754DFEFA85}"/>
              </a:ext>
            </a:extLst>
          </p:cNvPr>
          <p:cNvSpPr/>
          <p:nvPr/>
        </p:nvSpPr>
        <p:spPr>
          <a:xfrm rot="330314">
            <a:off x="1990350" y="2869073"/>
            <a:ext cx="861281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07079FF-C9E6-499B-A3D3-DD0C894A9E47}"/>
              </a:ext>
            </a:extLst>
          </p:cNvPr>
          <p:cNvSpPr/>
          <p:nvPr/>
        </p:nvSpPr>
        <p:spPr>
          <a:xfrm rot="645313">
            <a:off x="2865242" y="2987606"/>
            <a:ext cx="861281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309FF56-4D84-4C8D-BDCB-AE277D6AD408}"/>
              </a:ext>
            </a:extLst>
          </p:cNvPr>
          <p:cNvSpPr/>
          <p:nvPr/>
        </p:nvSpPr>
        <p:spPr>
          <a:xfrm rot="645313">
            <a:off x="3694980" y="3117428"/>
            <a:ext cx="861281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2DB22F7E-CE1A-4151-947A-09811E0F3116}"/>
              </a:ext>
            </a:extLst>
          </p:cNvPr>
          <p:cNvSpPr/>
          <p:nvPr/>
        </p:nvSpPr>
        <p:spPr>
          <a:xfrm rot="21304578">
            <a:off x="4547854" y="3124887"/>
            <a:ext cx="555906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8B089B0B-1D9A-4847-9B8E-3743716FD88D}"/>
              </a:ext>
            </a:extLst>
          </p:cNvPr>
          <p:cNvSpPr/>
          <p:nvPr/>
        </p:nvSpPr>
        <p:spPr>
          <a:xfrm rot="21101478">
            <a:off x="5082868" y="3045906"/>
            <a:ext cx="1212538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347D952F-5AA3-43B2-BF7D-C007429EFF12}"/>
              </a:ext>
            </a:extLst>
          </p:cNvPr>
          <p:cNvSpPr/>
          <p:nvPr/>
        </p:nvSpPr>
        <p:spPr>
          <a:xfrm rot="21237103">
            <a:off x="6287196" y="2910572"/>
            <a:ext cx="820054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AAED148-F4DB-4FFC-A3C3-7AC38A0BC997}"/>
              </a:ext>
            </a:extLst>
          </p:cNvPr>
          <p:cNvSpPr/>
          <p:nvPr/>
        </p:nvSpPr>
        <p:spPr>
          <a:xfrm rot="269856">
            <a:off x="7092763" y="2881629"/>
            <a:ext cx="1433119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942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8" y="1156226"/>
            <a:ext cx="8884151" cy="516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936424" y="2383193"/>
            <a:ext cx="750477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I’m  happy 		My friend,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here for  the day !  We have many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toys  and  games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910408" y="3919400"/>
            <a:ext cx="7504771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	      in my room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on  the  desk .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  our  computer  games  are on  the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desk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2 (2020) WB_CD 2_39">
            <a:hlinkClick r:id="" action="ppaction://media"/>
            <a:extLst>
              <a:ext uri="{FF2B5EF4-FFF2-40B4-BE49-F238E27FC236}">
                <a16:creationId xmlns:a16="http://schemas.microsoft.com/office/drawing/2014/main" id="{DB240B34-A555-488C-B9DB-87D0A92A8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557223" y="1250879"/>
            <a:ext cx="857956" cy="8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9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9" y="1427193"/>
            <a:ext cx="8773899" cy="417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678529" y="2931570"/>
            <a:ext cx="7867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6440485" y="2892078"/>
            <a:ext cx="7867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365904" y="4550241"/>
            <a:ext cx="2001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In my bag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365904" y="5010375"/>
            <a:ext cx="24510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On my desk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82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280" y="841793"/>
            <a:ext cx="5237641" cy="562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011210" y="1485040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b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011210" y="2103268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p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025119" y="2670790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v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061915" y="3275440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f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903695" y="3872165"/>
            <a:ext cx="7331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err="1">
                <a:solidFill>
                  <a:srgbClr val="FF0000"/>
                </a:solidFill>
                <a:latin typeface="Chaparral Pro Light"/>
              </a:rPr>
              <a:t>sh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911427" y="4468091"/>
            <a:ext cx="6635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err="1">
                <a:solidFill>
                  <a:srgbClr val="FF0000"/>
                </a:solidFill>
                <a:latin typeface="Chaparral Pro Light"/>
              </a:rPr>
              <a:t>ch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944880" y="5041715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err="1">
                <a:solidFill>
                  <a:srgbClr val="FF0000"/>
                </a:solidFill>
                <a:latin typeface="Chaparral Pro Light"/>
              </a:rPr>
              <a:t>th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944880" y="5643013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err="1">
                <a:solidFill>
                  <a:srgbClr val="FF0000"/>
                </a:solidFill>
                <a:latin typeface="Chaparral Pro Light"/>
              </a:rPr>
              <a:t>th</a:t>
            </a:r>
            <a:endParaRPr lang="ar-SA" sz="3200" dirty="0">
              <a:solidFill>
                <a:srgbClr val="FF0000"/>
              </a:solidFill>
            </a:endParaRPr>
          </a:p>
        </p:txBody>
      </p:sp>
      <p:cxnSp>
        <p:nvCxnSpPr>
          <p:cNvPr id="11" name="رابط كسهم مستقيم 10"/>
          <p:cNvCxnSpPr/>
          <p:nvPr/>
        </p:nvCxnSpPr>
        <p:spPr>
          <a:xfrm>
            <a:off x="5636840" y="1777315"/>
            <a:ext cx="1242227" cy="105936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flipV="1">
            <a:off x="5982718" y="2364878"/>
            <a:ext cx="1055639" cy="37839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5606067" y="4139747"/>
            <a:ext cx="1319708" cy="11204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flipV="1">
            <a:off x="5683548" y="4247855"/>
            <a:ext cx="1354809" cy="164288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flipV="1">
            <a:off x="5754879" y="1930914"/>
            <a:ext cx="1283478" cy="107645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>
            <a:off x="5683548" y="3604092"/>
            <a:ext cx="1242227" cy="105936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>
            <a:off x="5497503" y="5321878"/>
            <a:ext cx="1540854" cy="72787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flipV="1">
            <a:off x="5837070" y="3652150"/>
            <a:ext cx="1088705" cy="109454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ستطيل 24"/>
          <p:cNvSpPr/>
          <p:nvPr/>
        </p:nvSpPr>
        <p:spPr>
          <a:xfrm>
            <a:off x="3745575" y="1643500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/>
          <p:cNvSpPr/>
          <p:nvPr/>
        </p:nvSpPr>
        <p:spPr>
          <a:xfrm>
            <a:off x="4327753" y="2215815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/>
          <p:cNvSpPr/>
          <p:nvPr/>
        </p:nvSpPr>
        <p:spPr>
          <a:xfrm>
            <a:off x="3775312" y="2806360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/>
          <p:cNvSpPr/>
          <p:nvPr/>
        </p:nvSpPr>
        <p:spPr>
          <a:xfrm>
            <a:off x="4295701" y="3393343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/>
          <p:cNvSpPr/>
          <p:nvPr/>
        </p:nvSpPr>
        <p:spPr>
          <a:xfrm>
            <a:off x="3745575" y="3976804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/>
          <p:cNvSpPr/>
          <p:nvPr/>
        </p:nvSpPr>
        <p:spPr>
          <a:xfrm>
            <a:off x="4450416" y="4585994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4423243" y="5159618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/>
          <p:cNvSpPr/>
          <p:nvPr/>
        </p:nvSpPr>
        <p:spPr>
          <a:xfrm>
            <a:off x="3745575" y="5762783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We Can 2 (2020) WB_CD 2_40">
            <a:hlinkClick r:id="" action="ppaction://media"/>
            <a:extLst>
              <a:ext uri="{FF2B5EF4-FFF2-40B4-BE49-F238E27FC236}">
                <a16:creationId xmlns:a16="http://schemas.microsoft.com/office/drawing/2014/main" id="{96AFA810-28E9-438C-B34E-988435F2C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36304" y="1262047"/>
            <a:ext cx="796686" cy="7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6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1763688" y="2996952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3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0" y="2304827"/>
            <a:ext cx="7973664" cy="200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 rot="2518801">
            <a:off x="3587984" y="3359753"/>
            <a:ext cx="5526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/>
              </a:rPr>
              <a:t>√</a:t>
            </a:r>
            <a:endParaRPr lang="ar-SA" sz="32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مربع نص 3"/>
          <p:cNvSpPr txBox="1"/>
          <p:nvPr/>
        </p:nvSpPr>
        <p:spPr>
          <a:xfrm rot="1849420">
            <a:off x="4697110" y="3715306"/>
            <a:ext cx="5526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/>
              </a:rPr>
              <a:t>√</a:t>
            </a:r>
            <a:endParaRPr lang="ar-S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 rot="2667591">
            <a:off x="5611510" y="3721411"/>
            <a:ext cx="5526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/>
              </a:rPr>
              <a:t>√</a:t>
            </a:r>
            <a:endParaRPr lang="ar-SA" sz="32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 rot="2505496">
            <a:off x="6629427" y="3373268"/>
            <a:ext cx="5526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/>
              </a:rPr>
              <a:t>√</a:t>
            </a:r>
            <a:endParaRPr lang="ar-SA" sz="32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 rot="1820805">
            <a:off x="7612839" y="3373269"/>
            <a:ext cx="5526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/>
              </a:rPr>
              <a:t>√</a:t>
            </a:r>
            <a:endParaRPr lang="ar-SA" sz="32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5838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29" y="484400"/>
            <a:ext cx="7487067" cy="604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2251874" y="1293276"/>
            <a:ext cx="907176" cy="426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3338802" y="1764495"/>
            <a:ext cx="907176" cy="475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4381896" y="2297153"/>
            <a:ext cx="907176" cy="471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2217357" y="2821261"/>
            <a:ext cx="907176" cy="4411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/>
          <p:cNvSpPr/>
          <p:nvPr/>
        </p:nvSpPr>
        <p:spPr>
          <a:xfrm>
            <a:off x="2251874" y="3356518"/>
            <a:ext cx="907176" cy="410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3294198" y="3847171"/>
            <a:ext cx="907176" cy="515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4376395" y="4404733"/>
            <a:ext cx="907176" cy="4551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/>
          <p:cNvSpPr/>
          <p:nvPr/>
        </p:nvSpPr>
        <p:spPr>
          <a:xfrm>
            <a:off x="2246724" y="4876700"/>
            <a:ext cx="907176" cy="4885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3352308" y="5419494"/>
            <a:ext cx="907176" cy="4652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4271315" y="5945675"/>
            <a:ext cx="907176" cy="4512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6" name="رابط كسهم مستقيم 25"/>
          <p:cNvCxnSpPr/>
          <p:nvPr/>
        </p:nvCxnSpPr>
        <p:spPr>
          <a:xfrm>
            <a:off x="2959147" y="1525776"/>
            <a:ext cx="3151720" cy="198104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/>
          <p:nvPr/>
        </p:nvCxnSpPr>
        <p:spPr>
          <a:xfrm>
            <a:off x="4088060" y="2008108"/>
            <a:ext cx="3450163" cy="339309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/>
          <p:nvPr/>
        </p:nvCxnSpPr>
        <p:spPr>
          <a:xfrm>
            <a:off x="4971846" y="2608142"/>
            <a:ext cx="1139021" cy="199272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كسهم مستقيم 28"/>
          <p:cNvCxnSpPr/>
          <p:nvPr/>
        </p:nvCxnSpPr>
        <p:spPr>
          <a:xfrm flipV="1">
            <a:off x="2940785" y="2478451"/>
            <a:ext cx="4597438" cy="53164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/>
          <p:cNvCxnSpPr/>
          <p:nvPr/>
        </p:nvCxnSpPr>
        <p:spPr>
          <a:xfrm>
            <a:off x="2983062" y="3480438"/>
            <a:ext cx="4402834" cy="63948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/>
          <p:cNvCxnSpPr/>
          <p:nvPr/>
        </p:nvCxnSpPr>
        <p:spPr>
          <a:xfrm flipV="1">
            <a:off x="3987632" y="1680818"/>
            <a:ext cx="1970908" cy="237949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>
            <a:off x="4971846" y="4711825"/>
            <a:ext cx="986694" cy="87067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كسهم مستقيم 36"/>
          <p:cNvCxnSpPr/>
          <p:nvPr/>
        </p:nvCxnSpPr>
        <p:spPr>
          <a:xfrm flipV="1">
            <a:off x="2983062" y="3477667"/>
            <a:ext cx="4555161" cy="156464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كسهم مستقيم 38"/>
          <p:cNvCxnSpPr/>
          <p:nvPr/>
        </p:nvCxnSpPr>
        <p:spPr>
          <a:xfrm flipV="1">
            <a:off x="4053007" y="1672148"/>
            <a:ext cx="3332889" cy="38883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رابط كسهم مستقيم 40"/>
          <p:cNvCxnSpPr/>
          <p:nvPr/>
        </p:nvCxnSpPr>
        <p:spPr>
          <a:xfrm flipV="1">
            <a:off x="4732262" y="2744273"/>
            <a:ext cx="1365068" cy="328381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We Can 2 (2020) WB_CD 2_41">
            <a:hlinkClick r:id="" action="ppaction://media"/>
            <a:extLst>
              <a:ext uri="{FF2B5EF4-FFF2-40B4-BE49-F238E27FC236}">
                <a16:creationId xmlns:a16="http://schemas.microsoft.com/office/drawing/2014/main" id="{E9AC701F-3A38-4F3C-8EC1-22D8097A7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2954" y="1294796"/>
            <a:ext cx="850189" cy="8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3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9" grpId="0" animBg="1"/>
      <p:bldP spid="11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26" y="2711399"/>
            <a:ext cx="8500642" cy="248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979812" y="3884027"/>
            <a:ext cx="18670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is happy .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979812" y="4331594"/>
            <a:ext cx="254726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He likes math .</a:t>
            </a:r>
            <a:endParaRPr lang="ar-S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80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57" y="803552"/>
            <a:ext cx="5971822" cy="323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4729289" y="1360642"/>
            <a:ext cx="33535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you happy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2169462" y="1661999"/>
            <a:ext cx="2594451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Yes, I am.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have a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new  laptop .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Look !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2D8C34C-1B45-4EF1-BE68-ED7EAE21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68" y="4025459"/>
            <a:ext cx="5155246" cy="258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1">
            <a:extLst>
              <a:ext uri="{FF2B5EF4-FFF2-40B4-BE49-F238E27FC236}">
                <a16:creationId xmlns:a16="http://schemas.microsoft.com/office/drawing/2014/main" id="{DF0460D6-8D6A-473C-9B9A-06D20D9DD337}"/>
              </a:ext>
            </a:extLst>
          </p:cNvPr>
          <p:cNvSpPr txBox="1"/>
          <p:nvPr/>
        </p:nvSpPr>
        <p:spPr>
          <a:xfrm>
            <a:off x="3497009" y="4180332"/>
            <a:ext cx="38181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 matter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34">
            <a:hlinkClick r:id="" action="ppaction://media"/>
            <a:extLst>
              <a:ext uri="{FF2B5EF4-FFF2-40B4-BE49-F238E27FC236}">
                <a16:creationId xmlns:a16="http://schemas.microsoft.com/office/drawing/2014/main" id="{47A9D2B8-F2A8-4ADC-AD3A-75C4154B6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8835" y="1360642"/>
            <a:ext cx="901259" cy="9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8" y="2708660"/>
            <a:ext cx="8442703" cy="149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1"/>
          <p:cNvSpPr txBox="1"/>
          <p:nvPr/>
        </p:nvSpPr>
        <p:spPr>
          <a:xfrm>
            <a:off x="4695271" y="3320444"/>
            <a:ext cx="35120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hungry and thirsty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مربع نص 1"/>
          <p:cNvSpPr txBox="1"/>
          <p:nvPr/>
        </p:nvSpPr>
        <p:spPr>
          <a:xfrm>
            <a:off x="1167769" y="3694590"/>
            <a:ext cx="30641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Yes , we are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05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86" y="895105"/>
            <a:ext cx="6784513" cy="55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4872252" y="2285384"/>
            <a:ext cx="596266" cy="648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5371100" y="3070898"/>
            <a:ext cx="596266" cy="648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5420104" y="3874290"/>
            <a:ext cx="596266" cy="648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5388353" y="4641075"/>
            <a:ext cx="596266" cy="648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4890095" y="5451958"/>
            <a:ext cx="596266" cy="648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We Can 2 (2020) WB_CD 2_35">
            <a:hlinkClick r:id="" action="ppaction://media"/>
            <a:extLst>
              <a:ext uri="{FF2B5EF4-FFF2-40B4-BE49-F238E27FC236}">
                <a16:creationId xmlns:a16="http://schemas.microsoft.com/office/drawing/2014/main" id="{532B5051-F0A0-46AF-A4E7-695B846F1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2178" y="1566954"/>
            <a:ext cx="905313" cy="9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55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/>
          <a:stretch/>
        </p:blipFill>
        <p:spPr bwMode="auto">
          <a:xfrm>
            <a:off x="525754" y="1334794"/>
            <a:ext cx="8219969" cy="415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765768" y="3227094"/>
            <a:ext cx="24637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Yes , he is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765768" y="4038800"/>
            <a:ext cx="29320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NO , I am not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811486" y="4767400"/>
            <a:ext cx="33881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No , we are not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176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59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9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" y="948266"/>
            <a:ext cx="7565734" cy="559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192859" y="2007360"/>
            <a:ext cx="54969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 you  happy ?  Are you sad ?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1810551" y="2905513"/>
            <a:ext cx="63370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They’re all  hungry,  they’re all  sad !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مربع نص 1"/>
          <p:cNvSpPr txBox="1"/>
          <p:nvPr/>
        </p:nvSpPr>
        <p:spPr>
          <a:xfrm>
            <a:off x="2156863" y="3849098"/>
            <a:ext cx="54969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 is angry  and  she’s  scared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مربع نص 1"/>
          <p:cNvSpPr txBox="1"/>
          <p:nvPr/>
        </p:nvSpPr>
        <p:spPr>
          <a:xfrm>
            <a:off x="2226726" y="4293036"/>
            <a:ext cx="54969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 is sleepy? Who is  bored ?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مربع نص 1"/>
          <p:cNvSpPr txBox="1"/>
          <p:nvPr/>
        </p:nvSpPr>
        <p:spPr>
          <a:xfrm>
            <a:off x="3089521" y="5134623"/>
            <a:ext cx="374080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the matter ?</a:t>
            </a:r>
          </a:p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the matter ?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" name="We Can 2 (2020) WB_CD 2_36">
            <a:hlinkClick r:id="" action="ppaction://media"/>
            <a:extLst>
              <a:ext uri="{FF2B5EF4-FFF2-40B4-BE49-F238E27FC236}">
                <a16:creationId xmlns:a16="http://schemas.microsoft.com/office/drawing/2014/main" id="{1F8869A2-A000-4997-823B-99C9A0212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703" y="1205656"/>
            <a:ext cx="790222" cy="7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7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 build="p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231</Words>
  <Application>Microsoft Office PowerPoint</Application>
  <PresentationFormat>عرض على الشاشة (4:3)</PresentationFormat>
  <Paragraphs>106</Paragraphs>
  <Slides>23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23</vt:i4>
      </vt:variant>
    </vt:vector>
  </HeadingPairs>
  <TitlesOfParts>
    <vt:vector size="39" baseType="lpstr">
      <vt:lpstr>Aharoni</vt:lpstr>
      <vt:lpstr>Anonymous Pro</vt:lpstr>
      <vt:lpstr>Arial</vt:lpstr>
      <vt:lpstr>Arial Black</vt:lpstr>
      <vt:lpstr>Calibri</vt:lpstr>
      <vt:lpstr>Calibri Light</vt:lpstr>
      <vt:lpstr>Chaparral Pro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65</cp:revision>
  <dcterms:created xsi:type="dcterms:W3CDTF">2016-02-09T18:07:58Z</dcterms:created>
  <dcterms:modified xsi:type="dcterms:W3CDTF">2023-03-18T17:17:18Z</dcterms:modified>
</cp:coreProperties>
</file>