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6D9"/>
          </a:solidFill>
        </a:fill>
      </a:tcStyle>
    </a:wholeTbl>
    <a:band2H>
      <a:tcTxStyle b="def" i="def"/>
      <a:tcStyle>
        <a:tcBdr/>
        <a:fill>
          <a:solidFill>
            <a:srgbClr val="FFEC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E1D5"/>
          </a:solidFill>
        </a:fill>
      </a:tcStyle>
    </a:wholeTbl>
    <a:band2H>
      <a:tcTxStyle b="def" i="def"/>
      <a:tcStyle>
        <a:tcBdr/>
        <a:fill>
          <a:solidFill>
            <a:srgbClr val="FDF1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E0F3"/>
          </a:solidFill>
        </a:fill>
      </a:tcStyle>
    </a:wholeTbl>
    <a:band2H>
      <a:tcTxStyle b="def" i="def"/>
      <a:tcStyle>
        <a:tcBdr/>
        <a:fill>
          <a:solidFill>
            <a:srgbClr val="EEF0F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Shape 20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rtl="1" latinLnBrk="0">
      <a:defRPr sz="2600">
        <a:latin typeface="+mj-lt"/>
        <a:ea typeface="+mj-ea"/>
        <a:cs typeface="+mj-cs"/>
        <a:sym typeface="Arial"/>
      </a:defRPr>
    </a:lvl1pPr>
    <a:lvl2pPr indent="228600" defTabSz="1828800" rtl="1" latinLnBrk="0">
      <a:defRPr sz="2600">
        <a:latin typeface="+mj-lt"/>
        <a:ea typeface="+mj-ea"/>
        <a:cs typeface="+mj-cs"/>
        <a:sym typeface="Arial"/>
      </a:defRPr>
    </a:lvl2pPr>
    <a:lvl3pPr indent="457200" defTabSz="1828800" rtl="1" latinLnBrk="0">
      <a:defRPr sz="2600">
        <a:latin typeface="+mj-lt"/>
        <a:ea typeface="+mj-ea"/>
        <a:cs typeface="+mj-cs"/>
        <a:sym typeface="Arial"/>
      </a:defRPr>
    </a:lvl3pPr>
    <a:lvl4pPr indent="685800" defTabSz="1828800" rtl="1" latinLnBrk="0">
      <a:defRPr sz="2600">
        <a:latin typeface="+mj-lt"/>
        <a:ea typeface="+mj-ea"/>
        <a:cs typeface="+mj-cs"/>
        <a:sym typeface="Arial"/>
      </a:defRPr>
    </a:lvl4pPr>
    <a:lvl5pPr indent="914400" defTabSz="1828800" rtl="1" latinLnBrk="0">
      <a:defRPr sz="2600">
        <a:latin typeface="+mj-lt"/>
        <a:ea typeface="+mj-ea"/>
        <a:cs typeface="+mj-cs"/>
        <a:sym typeface="Arial"/>
      </a:defRPr>
    </a:lvl5pPr>
    <a:lvl6pPr indent="1143000" defTabSz="1828800" rtl="1" latinLnBrk="0">
      <a:defRPr sz="2600">
        <a:latin typeface="+mj-lt"/>
        <a:ea typeface="+mj-ea"/>
        <a:cs typeface="+mj-cs"/>
        <a:sym typeface="Arial"/>
      </a:defRPr>
    </a:lvl6pPr>
    <a:lvl7pPr indent="1371600" defTabSz="1828800" rtl="1" latinLnBrk="0">
      <a:defRPr sz="2600">
        <a:latin typeface="+mj-lt"/>
        <a:ea typeface="+mj-ea"/>
        <a:cs typeface="+mj-cs"/>
        <a:sym typeface="Arial"/>
      </a:defRPr>
    </a:lvl7pPr>
    <a:lvl8pPr indent="1600200" defTabSz="1828800" rtl="1" latinLnBrk="0">
      <a:defRPr sz="2600">
        <a:latin typeface="+mj-lt"/>
        <a:ea typeface="+mj-ea"/>
        <a:cs typeface="+mj-cs"/>
        <a:sym typeface="Arial"/>
      </a:defRPr>
    </a:lvl8pPr>
    <a:lvl9pPr indent="1828800" defTabSz="1828800" rtl="1" latinLnBrk="0">
      <a:defRPr sz="26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6;p1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26" name="Google Shape;7;p1"/>
          <p:cNvSpPr/>
          <p:nvPr/>
        </p:nvSpPr>
        <p:spPr>
          <a:xfrm flipH="1">
            <a:off x="10474148" y="5545399"/>
            <a:ext cx="13909852" cy="8175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" name="Google Shape;8;p1"/>
          <p:cNvSpPr/>
          <p:nvPr/>
        </p:nvSpPr>
        <p:spPr>
          <a:xfrm flipH="1" rot="10800000">
            <a:off x="1" y="-2450"/>
            <a:ext cx="15679091" cy="94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" name="Google Shape;12;p1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29" name="Google Shape;15;p2"/>
          <p:cNvSpPr/>
          <p:nvPr/>
        </p:nvSpPr>
        <p:spPr>
          <a:xfrm flipH="1">
            <a:off x="19822267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" name="Google Shape;16;p2"/>
          <p:cNvSpPr/>
          <p:nvPr/>
        </p:nvSpPr>
        <p:spPr>
          <a:xfrm flipH="1">
            <a:off x="19983448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" name="Google Shape;17;p2"/>
          <p:cNvSpPr/>
          <p:nvPr/>
        </p:nvSpPr>
        <p:spPr>
          <a:xfrm flipH="1">
            <a:off x="16053026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" name="Google Shape;18;p2"/>
          <p:cNvSpPr/>
          <p:nvPr/>
        </p:nvSpPr>
        <p:spPr>
          <a:xfrm flipH="1">
            <a:off x="16210348" y="497277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" name="Google Shape;19;p2"/>
          <p:cNvSpPr/>
          <p:nvPr/>
        </p:nvSpPr>
        <p:spPr>
          <a:xfrm flipH="1">
            <a:off x="12283784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" name="Google Shape;20;p2"/>
          <p:cNvSpPr/>
          <p:nvPr/>
        </p:nvSpPr>
        <p:spPr>
          <a:xfrm flipH="1">
            <a:off x="12456492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5" name="Google Shape;21;p2"/>
          <p:cNvSpPr/>
          <p:nvPr/>
        </p:nvSpPr>
        <p:spPr>
          <a:xfrm flipH="1">
            <a:off x="8514543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6" name="Google Shape;22;p2"/>
          <p:cNvSpPr/>
          <p:nvPr/>
        </p:nvSpPr>
        <p:spPr>
          <a:xfrm flipH="1">
            <a:off x="8683390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" name="Google Shape;23;p2"/>
          <p:cNvSpPr/>
          <p:nvPr/>
        </p:nvSpPr>
        <p:spPr>
          <a:xfrm flipH="1">
            <a:off x="4745299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8" name="Google Shape;24;p2"/>
          <p:cNvSpPr/>
          <p:nvPr/>
        </p:nvSpPr>
        <p:spPr>
          <a:xfrm flipH="1">
            <a:off x="4874993" y="490861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9" name="Google Shape;25;p2"/>
          <p:cNvSpPr/>
          <p:nvPr/>
        </p:nvSpPr>
        <p:spPr>
          <a:xfrm flipH="1">
            <a:off x="336883" y="343275"/>
            <a:ext cx="23639650" cy="12962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206" y="0"/>
                </a:moveTo>
                <a:lnTo>
                  <a:pt x="18520" y="0"/>
                </a:lnTo>
                <a:cubicBezTo>
                  <a:pt x="18217" y="0"/>
                  <a:pt x="17972" y="467"/>
                  <a:pt x="17972" y="1043"/>
                </a:cubicBezTo>
                <a:lnTo>
                  <a:pt x="17987" y="1596"/>
                </a:lnTo>
                <a:cubicBezTo>
                  <a:pt x="17987" y="1805"/>
                  <a:pt x="17920" y="1985"/>
                  <a:pt x="17825" y="2061"/>
                </a:cubicBezTo>
                <a:lnTo>
                  <a:pt x="1773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20991" y="2096"/>
                </a:lnTo>
                <a:lnTo>
                  <a:pt x="20901" y="2061"/>
                </a:lnTo>
                <a:cubicBezTo>
                  <a:pt x="20806" y="1985"/>
                  <a:pt x="20739" y="1805"/>
                  <a:pt x="20739" y="1596"/>
                </a:cubicBezTo>
                <a:lnTo>
                  <a:pt x="20754" y="1043"/>
                </a:lnTo>
                <a:cubicBezTo>
                  <a:pt x="20754" y="467"/>
                  <a:pt x="20509" y="0"/>
                  <a:pt x="20206" y="0"/>
                </a:cubicBezTo>
                <a:close/>
              </a:path>
            </a:pathLst>
          </a:custGeom>
          <a:solidFill>
            <a:schemeClr val="accent1">
              <a:lumOff val="6372"/>
            </a:schemeClr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" name="نص العنوان"/>
          <p:cNvSpPr txBox="1"/>
          <p:nvPr>
            <p:ph type="title"/>
          </p:nvPr>
        </p:nvSpPr>
        <p:spPr>
          <a:xfrm>
            <a:off x="12217400" y="2397050"/>
            <a:ext cx="11039400" cy="1330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41" name="مستوى النص الأول…"/>
          <p:cNvSpPr txBox="1"/>
          <p:nvPr>
            <p:ph type="body" sz="half" idx="1"/>
          </p:nvPr>
        </p:nvSpPr>
        <p:spPr>
          <a:xfrm>
            <a:off x="12217400" y="4127810"/>
            <a:ext cx="11039400" cy="852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2" name="Google Shape;35;p2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43" name="phonto.png" descr="phonto.png"/>
          <p:cNvPicPr>
            <a:picLocks noChangeAspect="1"/>
          </p:cNvPicPr>
          <p:nvPr/>
        </p:nvPicPr>
        <p:blipFill>
          <a:blip r:embed="rId2">
            <a:extLst/>
          </a:blip>
          <a:srcRect l="36448" t="35650" r="28236" b="35650"/>
          <a:stretch>
            <a:fillRect/>
          </a:stretch>
        </p:blipFill>
        <p:spPr>
          <a:xfrm>
            <a:off x="20835310" y="12066794"/>
            <a:ext cx="2946896" cy="10566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IMG_1539.png" descr="IMG_1539.png"/>
          <p:cNvPicPr>
            <a:picLocks noChangeAspect="1"/>
          </p:cNvPicPr>
          <p:nvPr/>
        </p:nvPicPr>
        <p:blipFill>
          <a:blip r:embed="rId3">
            <a:alphaModFix amt="30365"/>
            <a:extLst/>
          </a:blip>
          <a:srcRect l="12844" t="22788" r="8093" b="17178"/>
          <a:stretch>
            <a:fillRect/>
          </a:stretch>
        </p:blipFill>
        <p:spPr>
          <a:xfrm>
            <a:off x="20561290" y="1765501"/>
            <a:ext cx="3415623" cy="2603303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Google Shape;26;p2"/>
          <p:cNvSpPr/>
          <p:nvPr/>
        </p:nvSpPr>
        <p:spPr>
          <a:xfrm flipH="1">
            <a:off x="570892" y="447353"/>
            <a:ext cx="23171633" cy="12618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" name="رقم الشريحة"/>
          <p:cNvSpPr txBox="1"/>
          <p:nvPr>
            <p:ph type="sldNum" sz="quarter" idx="2"/>
          </p:nvPr>
        </p:nvSpPr>
        <p:spPr>
          <a:xfrm>
            <a:off x="23235744" y="12543329"/>
            <a:ext cx="820877" cy="83323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6;p1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54" name="Google Shape;7;p1"/>
          <p:cNvSpPr/>
          <p:nvPr/>
        </p:nvSpPr>
        <p:spPr>
          <a:xfrm flipH="1">
            <a:off x="10474148" y="5545399"/>
            <a:ext cx="13909852" cy="8175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" name="Google Shape;8;p1"/>
          <p:cNvSpPr/>
          <p:nvPr/>
        </p:nvSpPr>
        <p:spPr>
          <a:xfrm flipH="1" rot="10800000">
            <a:off x="1" y="-2450"/>
            <a:ext cx="15679091" cy="94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" name="Google Shape;12;p1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57" name="Google Shape;37;p3"/>
          <p:cNvSpPr/>
          <p:nvPr/>
        </p:nvSpPr>
        <p:spPr>
          <a:xfrm flipH="1">
            <a:off x="19822267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101600" dist="254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8" name="Google Shape;38;p3"/>
          <p:cNvSpPr/>
          <p:nvPr/>
        </p:nvSpPr>
        <p:spPr>
          <a:xfrm flipH="1">
            <a:off x="19983448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9" name="Google Shape;39;p3"/>
          <p:cNvSpPr/>
          <p:nvPr/>
        </p:nvSpPr>
        <p:spPr>
          <a:xfrm flipH="1">
            <a:off x="16053026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0" name="Google Shape;40;p3"/>
          <p:cNvSpPr/>
          <p:nvPr/>
        </p:nvSpPr>
        <p:spPr>
          <a:xfrm flipH="1">
            <a:off x="16210348" y="497277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1" name="Google Shape;41;p3"/>
          <p:cNvSpPr/>
          <p:nvPr/>
        </p:nvSpPr>
        <p:spPr>
          <a:xfrm flipH="1">
            <a:off x="12283784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101600" dist="254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2" name="Google Shape;42;p3"/>
          <p:cNvSpPr/>
          <p:nvPr/>
        </p:nvSpPr>
        <p:spPr>
          <a:xfrm flipH="1">
            <a:off x="12456492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" name="Google Shape;43;p3"/>
          <p:cNvSpPr/>
          <p:nvPr/>
        </p:nvSpPr>
        <p:spPr>
          <a:xfrm flipH="1">
            <a:off x="8514543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4" name="Google Shape;44;p3"/>
          <p:cNvSpPr/>
          <p:nvPr/>
        </p:nvSpPr>
        <p:spPr>
          <a:xfrm flipH="1">
            <a:off x="8683390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5" name="Google Shape;45;p3"/>
          <p:cNvSpPr/>
          <p:nvPr/>
        </p:nvSpPr>
        <p:spPr>
          <a:xfrm flipH="1">
            <a:off x="995309" y="359323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6" name="Google Shape;46;p3"/>
          <p:cNvSpPr/>
          <p:nvPr/>
        </p:nvSpPr>
        <p:spPr>
          <a:xfrm flipH="1">
            <a:off x="1162853" y="465195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7" name="Google Shape;47;p3"/>
          <p:cNvSpPr/>
          <p:nvPr/>
        </p:nvSpPr>
        <p:spPr>
          <a:xfrm flipH="1">
            <a:off x="336883" y="343275"/>
            <a:ext cx="23639650" cy="12962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2" y="0"/>
                </a:moveTo>
                <a:lnTo>
                  <a:pt x="15076" y="0"/>
                </a:lnTo>
                <a:cubicBezTo>
                  <a:pt x="14773" y="0"/>
                  <a:pt x="14528" y="467"/>
                  <a:pt x="14528" y="1043"/>
                </a:cubicBezTo>
                <a:lnTo>
                  <a:pt x="14543" y="1596"/>
                </a:lnTo>
                <a:cubicBezTo>
                  <a:pt x="14543" y="1805"/>
                  <a:pt x="14476" y="1985"/>
                  <a:pt x="14381" y="2061"/>
                </a:cubicBezTo>
                <a:lnTo>
                  <a:pt x="14291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7547" y="2096"/>
                </a:lnTo>
                <a:lnTo>
                  <a:pt x="17457" y="2061"/>
                </a:lnTo>
                <a:cubicBezTo>
                  <a:pt x="17362" y="1985"/>
                  <a:pt x="17295" y="1805"/>
                  <a:pt x="17295" y="1596"/>
                </a:cubicBezTo>
                <a:lnTo>
                  <a:pt x="17310" y="1043"/>
                </a:lnTo>
                <a:cubicBezTo>
                  <a:pt x="17310" y="467"/>
                  <a:pt x="17065" y="0"/>
                  <a:pt x="16762" y="0"/>
                </a:cubicBezTo>
                <a:close/>
              </a:path>
            </a:pathLst>
          </a:custGeom>
          <a:solidFill>
            <a:schemeClr val="accent2">
              <a:lumOff val="5147"/>
            </a:schemeClr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8" name="نص العنوان"/>
          <p:cNvSpPr txBox="1"/>
          <p:nvPr>
            <p:ph type="title"/>
          </p:nvPr>
        </p:nvSpPr>
        <p:spPr>
          <a:xfrm>
            <a:off x="12217400" y="2397050"/>
            <a:ext cx="11039400" cy="1330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69" name="مستوى النص الأول…"/>
          <p:cNvSpPr txBox="1"/>
          <p:nvPr>
            <p:ph type="body" sz="half" idx="1"/>
          </p:nvPr>
        </p:nvSpPr>
        <p:spPr>
          <a:xfrm>
            <a:off x="12217400" y="4127810"/>
            <a:ext cx="11039400" cy="852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0" name="Google Shape;58;p3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solidFill>
                  <a:schemeClr val="accent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71" name="phonto.png" descr="phonto.png"/>
          <p:cNvPicPr>
            <a:picLocks noChangeAspect="1"/>
          </p:cNvPicPr>
          <p:nvPr/>
        </p:nvPicPr>
        <p:blipFill>
          <a:blip r:embed="rId2">
            <a:alphaModFix amt="77168"/>
            <a:extLst/>
          </a:blip>
          <a:srcRect l="36631" t="43689" r="29778" b="39443"/>
          <a:stretch>
            <a:fillRect/>
          </a:stretch>
        </p:blipFill>
        <p:spPr>
          <a:xfrm>
            <a:off x="584110" y="12326430"/>
            <a:ext cx="2927565" cy="648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IMG_4033.png" descr="IMG_4033.png"/>
          <p:cNvPicPr>
            <a:picLocks noChangeAspect="1"/>
          </p:cNvPicPr>
          <p:nvPr/>
        </p:nvPicPr>
        <p:blipFill>
          <a:blip r:embed="rId3">
            <a:alphaModFix amt="8219"/>
            <a:extLst/>
          </a:blip>
          <a:srcRect l="0" t="5589" r="0" b="5589"/>
          <a:stretch>
            <a:fillRect/>
          </a:stretch>
        </p:blipFill>
        <p:spPr>
          <a:xfrm>
            <a:off x="572804" y="7589075"/>
            <a:ext cx="5674528" cy="4543477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Google Shape;48;p3"/>
          <p:cNvSpPr/>
          <p:nvPr/>
        </p:nvSpPr>
        <p:spPr>
          <a:xfrm flipH="1">
            <a:off x="531452" y="487653"/>
            <a:ext cx="23158176" cy="12550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816" y="0"/>
                </a:moveTo>
                <a:lnTo>
                  <a:pt x="15190" y="0"/>
                </a:lnTo>
                <a:cubicBezTo>
                  <a:pt x="14898" y="0"/>
                  <a:pt x="14742" y="466"/>
                  <a:pt x="14742" y="1042"/>
                </a:cubicBezTo>
                <a:lnTo>
                  <a:pt x="14676" y="1595"/>
                </a:lnTo>
                <a:cubicBezTo>
                  <a:pt x="14676" y="1804"/>
                  <a:pt x="14611" y="1983"/>
                  <a:pt x="14519" y="2060"/>
                </a:cubicBezTo>
                <a:lnTo>
                  <a:pt x="14433" y="2094"/>
                </a:lnTo>
                <a:lnTo>
                  <a:pt x="572" y="2094"/>
                </a:lnTo>
                <a:cubicBezTo>
                  <a:pt x="350" y="2094"/>
                  <a:pt x="0" y="2500"/>
                  <a:pt x="0" y="2919"/>
                </a:cubicBezTo>
                <a:cubicBezTo>
                  <a:pt x="0" y="8910"/>
                  <a:pt x="36" y="14801"/>
                  <a:pt x="36" y="20792"/>
                </a:cubicBezTo>
                <a:cubicBezTo>
                  <a:pt x="36" y="21211"/>
                  <a:pt x="251" y="21600"/>
                  <a:pt x="473" y="21600"/>
                </a:cubicBezTo>
                <a:lnTo>
                  <a:pt x="21280" y="21567"/>
                </a:lnTo>
                <a:cubicBezTo>
                  <a:pt x="21501" y="21567"/>
                  <a:pt x="21600" y="21227"/>
                  <a:pt x="21600" y="20809"/>
                </a:cubicBezTo>
                <a:cubicBezTo>
                  <a:pt x="21600" y="14823"/>
                  <a:pt x="21600" y="8838"/>
                  <a:pt x="21600" y="2852"/>
                </a:cubicBezTo>
                <a:cubicBezTo>
                  <a:pt x="21600" y="2434"/>
                  <a:pt x="21510" y="2044"/>
                  <a:pt x="21289" y="2044"/>
                </a:cubicBezTo>
                <a:lnTo>
                  <a:pt x="17574" y="2094"/>
                </a:lnTo>
                <a:lnTo>
                  <a:pt x="17487" y="2060"/>
                </a:lnTo>
                <a:cubicBezTo>
                  <a:pt x="17395" y="1983"/>
                  <a:pt x="17330" y="1804"/>
                  <a:pt x="17330" y="1595"/>
                </a:cubicBezTo>
                <a:lnTo>
                  <a:pt x="17345" y="1042"/>
                </a:lnTo>
                <a:cubicBezTo>
                  <a:pt x="17345" y="466"/>
                  <a:pt x="17108" y="0"/>
                  <a:pt x="16816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4" name="رقم الشريحة"/>
          <p:cNvSpPr txBox="1"/>
          <p:nvPr>
            <p:ph type="sldNum" sz="quarter" idx="2"/>
          </p:nvPr>
        </p:nvSpPr>
        <p:spPr>
          <a:xfrm>
            <a:off x="23235744" y="12543329"/>
            <a:ext cx="820877" cy="83323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6;p1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82" name="Google Shape;7;p1"/>
          <p:cNvSpPr/>
          <p:nvPr/>
        </p:nvSpPr>
        <p:spPr>
          <a:xfrm flipH="1">
            <a:off x="10474148" y="5545399"/>
            <a:ext cx="13909852" cy="8175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3" name="Google Shape;8;p1"/>
          <p:cNvSpPr/>
          <p:nvPr/>
        </p:nvSpPr>
        <p:spPr>
          <a:xfrm flipH="1" rot="10800000">
            <a:off x="1" y="-2450"/>
            <a:ext cx="15679091" cy="94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4" name="Google Shape;12;p1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85" name="Google Shape;60;p4"/>
          <p:cNvSpPr/>
          <p:nvPr/>
        </p:nvSpPr>
        <p:spPr>
          <a:xfrm flipH="1">
            <a:off x="19822267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6" name="Google Shape;61;p4"/>
          <p:cNvSpPr/>
          <p:nvPr/>
        </p:nvSpPr>
        <p:spPr>
          <a:xfrm flipH="1">
            <a:off x="19983448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7" name="Google Shape;62;p4"/>
          <p:cNvSpPr/>
          <p:nvPr/>
        </p:nvSpPr>
        <p:spPr>
          <a:xfrm flipH="1">
            <a:off x="16053026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8" name="Google Shape;63;p4"/>
          <p:cNvSpPr/>
          <p:nvPr/>
        </p:nvSpPr>
        <p:spPr>
          <a:xfrm flipH="1">
            <a:off x="16210348" y="497277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9" name="Google Shape;64;p4"/>
          <p:cNvSpPr/>
          <p:nvPr/>
        </p:nvSpPr>
        <p:spPr>
          <a:xfrm flipH="1">
            <a:off x="12283784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0" name="Google Shape;65;p4"/>
          <p:cNvSpPr/>
          <p:nvPr/>
        </p:nvSpPr>
        <p:spPr>
          <a:xfrm flipH="1">
            <a:off x="12456492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1" name="Google Shape;66;p4"/>
          <p:cNvSpPr/>
          <p:nvPr/>
        </p:nvSpPr>
        <p:spPr>
          <a:xfrm flipH="1">
            <a:off x="995309" y="359323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101600" dist="254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2" name="Google Shape;67;p4"/>
          <p:cNvSpPr/>
          <p:nvPr/>
        </p:nvSpPr>
        <p:spPr>
          <a:xfrm flipH="1">
            <a:off x="1162853" y="465195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3" name="Google Shape;68;p4"/>
          <p:cNvSpPr/>
          <p:nvPr/>
        </p:nvSpPr>
        <p:spPr>
          <a:xfrm flipH="1">
            <a:off x="4745299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101600" dist="254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4" name="Google Shape;69;p4"/>
          <p:cNvSpPr/>
          <p:nvPr/>
        </p:nvSpPr>
        <p:spPr>
          <a:xfrm flipH="1">
            <a:off x="4874993" y="490861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5" name="Google Shape;70;p4"/>
          <p:cNvSpPr/>
          <p:nvPr/>
        </p:nvSpPr>
        <p:spPr>
          <a:xfrm flipH="1">
            <a:off x="336883" y="343275"/>
            <a:ext cx="23639650" cy="12962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318" y="0"/>
                </a:moveTo>
                <a:lnTo>
                  <a:pt x="11632" y="0"/>
                </a:lnTo>
                <a:cubicBezTo>
                  <a:pt x="11329" y="0"/>
                  <a:pt x="11084" y="467"/>
                  <a:pt x="11084" y="1043"/>
                </a:cubicBezTo>
                <a:lnTo>
                  <a:pt x="11099" y="1596"/>
                </a:lnTo>
                <a:cubicBezTo>
                  <a:pt x="11099" y="1805"/>
                  <a:pt x="11032" y="1985"/>
                  <a:pt x="10937" y="2061"/>
                </a:cubicBezTo>
                <a:lnTo>
                  <a:pt x="10847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4103" y="2096"/>
                </a:lnTo>
                <a:lnTo>
                  <a:pt x="14013" y="2061"/>
                </a:lnTo>
                <a:cubicBezTo>
                  <a:pt x="13918" y="1985"/>
                  <a:pt x="13851" y="1805"/>
                  <a:pt x="13851" y="1596"/>
                </a:cubicBezTo>
                <a:lnTo>
                  <a:pt x="13866" y="1043"/>
                </a:lnTo>
                <a:cubicBezTo>
                  <a:pt x="13866" y="467"/>
                  <a:pt x="13621" y="0"/>
                  <a:pt x="13318" y="0"/>
                </a:cubicBezTo>
                <a:close/>
              </a:path>
            </a:pathLst>
          </a:custGeom>
          <a:solidFill>
            <a:schemeClr val="accent3">
              <a:lumOff val="7107"/>
            </a:schemeClr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6" name="نص العنوان"/>
          <p:cNvSpPr txBox="1"/>
          <p:nvPr>
            <p:ph type="title"/>
          </p:nvPr>
        </p:nvSpPr>
        <p:spPr>
          <a:xfrm>
            <a:off x="12217400" y="2397050"/>
            <a:ext cx="11039400" cy="1330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97" name="مستوى النص الأول…"/>
          <p:cNvSpPr txBox="1"/>
          <p:nvPr>
            <p:ph type="body" sz="half" idx="1"/>
          </p:nvPr>
        </p:nvSpPr>
        <p:spPr>
          <a:xfrm>
            <a:off x="12217400" y="4127810"/>
            <a:ext cx="11039400" cy="852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8" name="Google Shape;81;p4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solidFill>
                  <a:schemeClr val="accent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99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733167" y="11999105"/>
            <a:ext cx="3707289" cy="826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983991" y="8775421"/>
            <a:ext cx="3456517" cy="3223676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Google Shape;71;p4"/>
          <p:cNvSpPr/>
          <p:nvPr/>
        </p:nvSpPr>
        <p:spPr>
          <a:xfrm flipH="1">
            <a:off x="553579" y="453787"/>
            <a:ext cx="23138525" cy="125346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2" name="رقم الشريحة"/>
          <p:cNvSpPr txBox="1"/>
          <p:nvPr>
            <p:ph type="sldNum" sz="quarter" idx="2"/>
          </p:nvPr>
        </p:nvSpPr>
        <p:spPr>
          <a:xfrm>
            <a:off x="23235744" y="12543329"/>
            <a:ext cx="820877" cy="83323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6;p1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110" name="Google Shape;7;p1"/>
          <p:cNvSpPr/>
          <p:nvPr/>
        </p:nvSpPr>
        <p:spPr>
          <a:xfrm flipH="1">
            <a:off x="10474148" y="5545399"/>
            <a:ext cx="13909852" cy="8175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1" name="Google Shape;8;p1"/>
          <p:cNvSpPr/>
          <p:nvPr/>
        </p:nvSpPr>
        <p:spPr>
          <a:xfrm flipH="1" rot="10800000">
            <a:off x="1" y="-2450"/>
            <a:ext cx="15679091" cy="94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2" name="Google Shape;12;p1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13" name="Google Shape;83;p5"/>
          <p:cNvSpPr/>
          <p:nvPr/>
        </p:nvSpPr>
        <p:spPr>
          <a:xfrm flipH="1">
            <a:off x="19822267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4" name="Google Shape;84;p5"/>
          <p:cNvSpPr/>
          <p:nvPr/>
        </p:nvSpPr>
        <p:spPr>
          <a:xfrm flipH="1">
            <a:off x="19983448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5" name="Google Shape;85;p5"/>
          <p:cNvSpPr/>
          <p:nvPr/>
        </p:nvSpPr>
        <p:spPr>
          <a:xfrm flipH="1">
            <a:off x="16053026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6" name="Google Shape;86;p5"/>
          <p:cNvSpPr/>
          <p:nvPr/>
        </p:nvSpPr>
        <p:spPr>
          <a:xfrm flipH="1">
            <a:off x="16210348" y="497277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7" name="Google Shape;87;p5"/>
          <p:cNvSpPr/>
          <p:nvPr/>
        </p:nvSpPr>
        <p:spPr>
          <a:xfrm flipH="1">
            <a:off x="995309" y="359323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8" name="Google Shape;88;p5"/>
          <p:cNvSpPr/>
          <p:nvPr/>
        </p:nvSpPr>
        <p:spPr>
          <a:xfrm flipH="1">
            <a:off x="1162853" y="465195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9" name="Google Shape;89;p5"/>
          <p:cNvSpPr/>
          <p:nvPr/>
        </p:nvSpPr>
        <p:spPr>
          <a:xfrm flipH="1">
            <a:off x="4745299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0" name="Google Shape;90;p5"/>
          <p:cNvSpPr/>
          <p:nvPr/>
        </p:nvSpPr>
        <p:spPr>
          <a:xfrm flipH="1">
            <a:off x="4874993" y="490861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1" name="Google Shape;91;p5"/>
          <p:cNvSpPr/>
          <p:nvPr/>
        </p:nvSpPr>
        <p:spPr>
          <a:xfrm flipH="1">
            <a:off x="8514543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2" name="Google Shape;92;p5"/>
          <p:cNvSpPr/>
          <p:nvPr/>
        </p:nvSpPr>
        <p:spPr>
          <a:xfrm flipH="1">
            <a:off x="8683390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3" name="Google Shape;93;p5"/>
          <p:cNvSpPr/>
          <p:nvPr/>
        </p:nvSpPr>
        <p:spPr>
          <a:xfrm flipH="1">
            <a:off x="336883" y="343275"/>
            <a:ext cx="23639650" cy="12962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874" y="0"/>
                </a:moveTo>
                <a:lnTo>
                  <a:pt x="8188" y="0"/>
                </a:lnTo>
                <a:cubicBezTo>
                  <a:pt x="7885" y="0"/>
                  <a:pt x="7640" y="467"/>
                  <a:pt x="7640" y="1043"/>
                </a:cubicBezTo>
                <a:lnTo>
                  <a:pt x="7655" y="1596"/>
                </a:lnTo>
                <a:cubicBezTo>
                  <a:pt x="7655" y="1805"/>
                  <a:pt x="7588" y="1985"/>
                  <a:pt x="7493" y="2061"/>
                </a:cubicBezTo>
                <a:lnTo>
                  <a:pt x="7403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0659" y="2096"/>
                </a:lnTo>
                <a:lnTo>
                  <a:pt x="10569" y="2061"/>
                </a:lnTo>
                <a:cubicBezTo>
                  <a:pt x="10474" y="1985"/>
                  <a:pt x="10407" y="1805"/>
                  <a:pt x="10407" y="1596"/>
                </a:cubicBezTo>
                <a:lnTo>
                  <a:pt x="10422" y="1043"/>
                </a:lnTo>
                <a:cubicBezTo>
                  <a:pt x="10422" y="467"/>
                  <a:pt x="10177" y="0"/>
                  <a:pt x="9874" y="0"/>
                </a:cubicBezTo>
                <a:close/>
              </a:path>
            </a:pathLst>
          </a:custGeom>
          <a:solidFill>
            <a:schemeClr val="accent4">
              <a:lumOff val="9509"/>
            </a:schemeClr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4" name="Google Shape;94;p5"/>
          <p:cNvSpPr/>
          <p:nvPr/>
        </p:nvSpPr>
        <p:spPr>
          <a:xfrm>
            <a:off x="719475" y="453787"/>
            <a:ext cx="23138525" cy="125346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5" name="نص العنوان"/>
          <p:cNvSpPr txBox="1"/>
          <p:nvPr>
            <p:ph type="title"/>
          </p:nvPr>
        </p:nvSpPr>
        <p:spPr>
          <a:xfrm>
            <a:off x="12217400" y="2397050"/>
            <a:ext cx="11039400" cy="1330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26" name="مستوى النص الأول…"/>
          <p:cNvSpPr txBox="1"/>
          <p:nvPr>
            <p:ph type="body" sz="half" idx="1"/>
          </p:nvPr>
        </p:nvSpPr>
        <p:spPr>
          <a:xfrm>
            <a:off x="12217400" y="4127810"/>
            <a:ext cx="11039400" cy="852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27" name="Google Shape;104;p5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solidFill>
                  <a:schemeClr val="accent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28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733167" y="11999105"/>
            <a:ext cx="3707289" cy="826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983991" y="8775421"/>
            <a:ext cx="3456517" cy="3223676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رقم الشريحة"/>
          <p:cNvSpPr txBox="1"/>
          <p:nvPr>
            <p:ph type="sldNum" sz="quarter" idx="2"/>
          </p:nvPr>
        </p:nvSpPr>
        <p:spPr>
          <a:xfrm>
            <a:off x="23235744" y="12543329"/>
            <a:ext cx="820877" cy="83323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bg>
      <p:bgPr>
        <a:solidFill>
          <a:schemeClr val="accent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6;p1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138" name="Google Shape;7;p1"/>
          <p:cNvSpPr/>
          <p:nvPr/>
        </p:nvSpPr>
        <p:spPr>
          <a:xfrm flipH="1">
            <a:off x="10474148" y="5545399"/>
            <a:ext cx="13909852" cy="8175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9" name="Google Shape;8;p1"/>
          <p:cNvSpPr/>
          <p:nvPr/>
        </p:nvSpPr>
        <p:spPr>
          <a:xfrm flipH="1" rot="10800000">
            <a:off x="1" y="-2450"/>
            <a:ext cx="15679091" cy="94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0" name="Google Shape;12;p1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41" name="Google Shape;106;p6"/>
          <p:cNvSpPr/>
          <p:nvPr/>
        </p:nvSpPr>
        <p:spPr>
          <a:xfrm flipH="1">
            <a:off x="19822267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2" name="Google Shape;107;p6"/>
          <p:cNvSpPr/>
          <p:nvPr/>
        </p:nvSpPr>
        <p:spPr>
          <a:xfrm flipH="1">
            <a:off x="19983448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3" name="Google Shape;108;p6"/>
          <p:cNvSpPr/>
          <p:nvPr/>
        </p:nvSpPr>
        <p:spPr>
          <a:xfrm flipH="1">
            <a:off x="995309" y="359323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4" name="Google Shape;109;p6"/>
          <p:cNvSpPr/>
          <p:nvPr/>
        </p:nvSpPr>
        <p:spPr>
          <a:xfrm flipH="1">
            <a:off x="1162853" y="465195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5" name="Google Shape;110;p6"/>
          <p:cNvSpPr/>
          <p:nvPr/>
        </p:nvSpPr>
        <p:spPr>
          <a:xfrm flipH="1">
            <a:off x="4745299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6" name="Google Shape;111;p6"/>
          <p:cNvSpPr/>
          <p:nvPr/>
        </p:nvSpPr>
        <p:spPr>
          <a:xfrm flipH="1">
            <a:off x="4874993" y="490861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7" name="Google Shape;112;p6"/>
          <p:cNvSpPr/>
          <p:nvPr/>
        </p:nvSpPr>
        <p:spPr>
          <a:xfrm flipH="1">
            <a:off x="8514543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8" name="Google Shape;113;p6"/>
          <p:cNvSpPr/>
          <p:nvPr/>
        </p:nvSpPr>
        <p:spPr>
          <a:xfrm flipH="1">
            <a:off x="8683390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9" name="Google Shape;114;p6"/>
          <p:cNvSpPr/>
          <p:nvPr/>
        </p:nvSpPr>
        <p:spPr>
          <a:xfrm flipH="1">
            <a:off x="12283784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0" name="Google Shape;115;p6"/>
          <p:cNvSpPr/>
          <p:nvPr/>
        </p:nvSpPr>
        <p:spPr>
          <a:xfrm flipH="1">
            <a:off x="12456492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1" name="Google Shape;116;p6"/>
          <p:cNvSpPr/>
          <p:nvPr/>
        </p:nvSpPr>
        <p:spPr>
          <a:xfrm flipH="1">
            <a:off x="336883" y="343275"/>
            <a:ext cx="23639650" cy="12962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430" y="0"/>
                </a:moveTo>
                <a:lnTo>
                  <a:pt x="4744" y="0"/>
                </a:lnTo>
                <a:cubicBezTo>
                  <a:pt x="4441" y="0"/>
                  <a:pt x="4196" y="467"/>
                  <a:pt x="4196" y="1043"/>
                </a:cubicBezTo>
                <a:lnTo>
                  <a:pt x="4211" y="1596"/>
                </a:lnTo>
                <a:cubicBezTo>
                  <a:pt x="4211" y="1805"/>
                  <a:pt x="4144" y="1985"/>
                  <a:pt x="4049" y="2061"/>
                </a:cubicBezTo>
                <a:lnTo>
                  <a:pt x="3959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7215" y="2096"/>
                </a:lnTo>
                <a:lnTo>
                  <a:pt x="7125" y="2061"/>
                </a:lnTo>
                <a:cubicBezTo>
                  <a:pt x="7030" y="1985"/>
                  <a:pt x="6963" y="1805"/>
                  <a:pt x="6963" y="1596"/>
                </a:cubicBezTo>
                <a:lnTo>
                  <a:pt x="6978" y="1043"/>
                </a:lnTo>
                <a:cubicBezTo>
                  <a:pt x="6978" y="467"/>
                  <a:pt x="6733" y="0"/>
                  <a:pt x="6430" y="0"/>
                </a:cubicBezTo>
                <a:close/>
              </a:path>
            </a:pathLst>
          </a:custGeom>
          <a:solidFill>
            <a:schemeClr val="accent5">
              <a:lumOff val="11274"/>
            </a:schemeClr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2" name="Google Shape;117;p6"/>
          <p:cNvSpPr/>
          <p:nvPr/>
        </p:nvSpPr>
        <p:spPr>
          <a:xfrm>
            <a:off x="611879" y="465195"/>
            <a:ext cx="23160241" cy="125067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384" fill="norm" stroke="1" extrusionOk="0">
                <a:moveTo>
                  <a:pt x="16873" y="0"/>
                </a:moveTo>
                <a:lnTo>
                  <a:pt x="15269" y="0"/>
                </a:lnTo>
                <a:cubicBezTo>
                  <a:pt x="14981" y="0"/>
                  <a:pt x="14827" y="461"/>
                  <a:pt x="14827" y="1030"/>
                </a:cubicBezTo>
                <a:lnTo>
                  <a:pt x="14843" y="1576"/>
                </a:lnTo>
                <a:cubicBezTo>
                  <a:pt x="14843" y="1783"/>
                  <a:pt x="14698" y="1960"/>
                  <a:pt x="14608" y="2036"/>
                </a:cubicBezTo>
                <a:lnTo>
                  <a:pt x="852" y="2070"/>
                </a:lnTo>
                <a:cubicBezTo>
                  <a:pt x="633" y="2070"/>
                  <a:pt x="-9" y="1794"/>
                  <a:pt x="0" y="2951"/>
                </a:cubicBezTo>
                <a:cubicBezTo>
                  <a:pt x="25" y="6044"/>
                  <a:pt x="125" y="17487"/>
                  <a:pt x="45" y="20566"/>
                </a:cubicBezTo>
                <a:cubicBezTo>
                  <a:pt x="18" y="21600"/>
                  <a:pt x="433" y="21369"/>
                  <a:pt x="754" y="21348"/>
                </a:cubicBezTo>
                <a:lnTo>
                  <a:pt x="21275" y="21315"/>
                </a:lnTo>
                <a:cubicBezTo>
                  <a:pt x="21494" y="21315"/>
                  <a:pt x="21591" y="20980"/>
                  <a:pt x="21591" y="20566"/>
                </a:cubicBezTo>
                <a:cubicBezTo>
                  <a:pt x="21591" y="14650"/>
                  <a:pt x="21591" y="8735"/>
                  <a:pt x="21591" y="2819"/>
                </a:cubicBezTo>
                <a:cubicBezTo>
                  <a:pt x="21591" y="2405"/>
                  <a:pt x="21502" y="2020"/>
                  <a:pt x="21284" y="2020"/>
                </a:cubicBezTo>
                <a:lnTo>
                  <a:pt x="17620" y="2070"/>
                </a:lnTo>
                <a:lnTo>
                  <a:pt x="17535" y="2036"/>
                </a:lnTo>
                <a:cubicBezTo>
                  <a:pt x="17444" y="1960"/>
                  <a:pt x="17380" y="1783"/>
                  <a:pt x="17380" y="1576"/>
                </a:cubicBezTo>
                <a:lnTo>
                  <a:pt x="17395" y="1030"/>
                </a:lnTo>
                <a:cubicBezTo>
                  <a:pt x="17395" y="461"/>
                  <a:pt x="17161" y="0"/>
                  <a:pt x="16873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3" name="نص العنوان"/>
          <p:cNvSpPr txBox="1"/>
          <p:nvPr>
            <p:ph type="title"/>
          </p:nvPr>
        </p:nvSpPr>
        <p:spPr>
          <a:xfrm>
            <a:off x="12217400" y="2397050"/>
            <a:ext cx="11039400" cy="1330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54" name="مستوى النص الأول…"/>
          <p:cNvSpPr txBox="1"/>
          <p:nvPr>
            <p:ph type="body" sz="half" idx="1"/>
          </p:nvPr>
        </p:nvSpPr>
        <p:spPr>
          <a:xfrm>
            <a:off x="12217400" y="4127810"/>
            <a:ext cx="11039400" cy="852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5" name="Google Shape;127;p6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56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733167" y="11999105"/>
            <a:ext cx="3707289" cy="826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983991" y="8775421"/>
            <a:ext cx="3456517" cy="3223676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رقم الشريحة"/>
          <p:cNvSpPr txBox="1"/>
          <p:nvPr>
            <p:ph type="sldNum" sz="quarter" idx="2"/>
          </p:nvPr>
        </p:nvSpPr>
        <p:spPr>
          <a:xfrm>
            <a:off x="23235744" y="12543329"/>
            <a:ext cx="820877" cy="83323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6;p1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166" name="Google Shape;7;p1"/>
          <p:cNvSpPr/>
          <p:nvPr/>
        </p:nvSpPr>
        <p:spPr>
          <a:xfrm flipH="1">
            <a:off x="10474148" y="5545399"/>
            <a:ext cx="13909852" cy="8175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7" name="Google Shape;8;p1"/>
          <p:cNvSpPr/>
          <p:nvPr/>
        </p:nvSpPr>
        <p:spPr>
          <a:xfrm flipH="1" rot="10800000">
            <a:off x="1" y="-2450"/>
            <a:ext cx="15679091" cy="94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8" name="Google Shape;12;p1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69" name="Google Shape;129;p7"/>
          <p:cNvSpPr/>
          <p:nvPr/>
        </p:nvSpPr>
        <p:spPr>
          <a:xfrm flipH="1">
            <a:off x="995309" y="359323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0" name="Google Shape;130;p7"/>
          <p:cNvSpPr/>
          <p:nvPr/>
        </p:nvSpPr>
        <p:spPr>
          <a:xfrm flipH="1">
            <a:off x="1162853" y="465195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1" name="Google Shape;131;p7"/>
          <p:cNvSpPr/>
          <p:nvPr/>
        </p:nvSpPr>
        <p:spPr>
          <a:xfrm flipH="1">
            <a:off x="4745299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2" name="Google Shape;132;p7"/>
          <p:cNvSpPr/>
          <p:nvPr/>
        </p:nvSpPr>
        <p:spPr>
          <a:xfrm flipH="1">
            <a:off x="4874993" y="490861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3" name="Google Shape;133;p7"/>
          <p:cNvSpPr/>
          <p:nvPr/>
        </p:nvSpPr>
        <p:spPr>
          <a:xfrm flipH="1">
            <a:off x="8514543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4" name="Google Shape;134;p7"/>
          <p:cNvSpPr/>
          <p:nvPr/>
        </p:nvSpPr>
        <p:spPr>
          <a:xfrm flipH="1">
            <a:off x="8683390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5" name="Google Shape;135;p7"/>
          <p:cNvSpPr/>
          <p:nvPr/>
        </p:nvSpPr>
        <p:spPr>
          <a:xfrm flipH="1">
            <a:off x="12283784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6" name="Google Shape;136;p7"/>
          <p:cNvSpPr/>
          <p:nvPr/>
        </p:nvSpPr>
        <p:spPr>
          <a:xfrm flipH="1">
            <a:off x="12456492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7" name="Google Shape;137;p7"/>
          <p:cNvSpPr/>
          <p:nvPr/>
        </p:nvSpPr>
        <p:spPr>
          <a:xfrm flipH="1">
            <a:off x="16053026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8" name="Google Shape;138;p7"/>
          <p:cNvSpPr/>
          <p:nvPr/>
        </p:nvSpPr>
        <p:spPr>
          <a:xfrm flipH="1">
            <a:off x="16210348" y="497277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9" name="Google Shape;139;p7"/>
          <p:cNvSpPr/>
          <p:nvPr/>
        </p:nvSpPr>
        <p:spPr>
          <a:xfrm flipH="1">
            <a:off x="336883" y="343275"/>
            <a:ext cx="23639650" cy="12962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986" y="0"/>
                </a:moveTo>
                <a:lnTo>
                  <a:pt x="1300" y="0"/>
                </a:lnTo>
                <a:cubicBezTo>
                  <a:pt x="997" y="0"/>
                  <a:pt x="752" y="467"/>
                  <a:pt x="752" y="1043"/>
                </a:cubicBezTo>
                <a:lnTo>
                  <a:pt x="767" y="1596"/>
                </a:lnTo>
                <a:cubicBezTo>
                  <a:pt x="767" y="1805"/>
                  <a:pt x="700" y="1985"/>
                  <a:pt x="605" y="2061"/>
                </a:cubicBezTo>
                <a:lnTo>
                  <a:pt x="51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3771" y="2096"/>
                </a:lnTo>
                <a:lnTo>
                  <a:pt x="3681" y="2061"/>
                </a:lnTo>
                <a:cubicBezTo>
                  <a:pt x="3586" y="1985"/>
                  <a:pt x="3519" y="1805"/>
                  <a:pt x="3519" y="1596"/>
                </a:cubicBezTo>
                <a:lnTo>
                  <a:pt x="3534" y="1043"/>
                </a:lnTo>
                <a:cubicBezTo>
                  <a:pt x="3534" y="467"/>
                  <a:pt x="3289" y="0"/>
                  <a:pt x="2986" y="0"/>
                </a:cubicBezTo>
                <a:close/>
              </a:path>
            </a:pathLst>
          </a:custGeom>
          <a:solidFill>
            <a:schemeClr val="accent6">
              <a:lumOff val="6666"/>
            </a:schemeClr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0" name="Google Shape;140;p7"/>
          <p:cNvSpPr/>
          <p:nvPr/>
        </p:nvSpPr>
        <p:spPr>
          <a:xfrm>
            <a:off x="631583" y="465195"/>
            <a:ext cx="23171633" cy="12605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1" name="نص العنوان"/>
          <p:cNvSpPr txBox="1"/>
          <p:nvPr>
            <p:ph type="title"/>
          </p:nvPr>
        </p:nvSpPr>
        <p:spPr>
          <a:xfrm>
            <a:off x="12217400" y="2397050"/>
            <a:ext cx="11039400" cy="1330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82" name="مستوى النص الأول…"/>
          <p:cNvSpPr txBox="1"/>
          <p:nvPr>
            <p:ph type="body" sz="half" idx="1"/>
          </p:nvPr>
        </p:nvSpPr>
        <p:spPr>
          <a:xfrm>
            <a:off x="12217400" y="4127810"/>
            <a:ext cx="11039400" cy="852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3" name="Google Shape;150;p7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solidFill>
                  <a:schemeClr val="accent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84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733167" y="11999105"/>
            <a:ext cx="3707289" cy="826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983991" y="8775421"/>
            <a:ext cx="3456517" cy="3223676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رقم الشريحة"/>
          <p:cNvSpPr txBox="1"/>
          <p:nvPr>
            <p:ph type="sldNum" sz="quarter" idx="2"/>
          </p:nvPr>
        </p:nvSpPr>
        <p:spPr>
          <a:xfrm>
            <a:off x="23235744" y="12543329"/>
            <a:ext cx="820877" cy="83323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1.png"/><Relationship Id="rId4" Type="http://schemas.openxmlformats.org/officeDocument/2006/relationships/hyperlink" Target="https://slidesmania.com/questions-powerpoint-google-slides/can-i-use-these-templates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3.png"/><Relationship Id="rId9" Type="http://schemas.openxmlformats.org/officeDocument/2006/relationships/hyperlink" Target="https://www.pinterest.com/slidesmania/" TargetMode="External"/><Relationship Id="rId10" Type="http://schemas.openxmlformats.org/officeDocument/2006/relationships/image" Target="../media/image4.png"/><Relationship Id="rId11" Type="http://schemas.openxmlformats.org/officeDocument/2006/relationships/hyperlink" Target="https://www.instagram.com/slidesmania/" TargetMode="External"/><Relationship Id="rId12" Type="http://schemas.openxmlformats.org/officeDocument/2006/relationships/image" Target="../media/image5.png"/><Relationship Id="rId13" Type="http://schemas.openxmlformats.org/officeDocument/2006/relationships/slideLayout" Target="../slideLayouts/slideLayout1.xml"/><Relationship Id="rId14" Type="http://schemas.openxmlformats.org/officeDocument/2006/relationships/slideLayout" Target="../slideLayouts/slideLayout2.xml"/><Relationship Id="rId15" Type="http://schemas.openxmlformats.org/officeDocument/2006/relationships/slideLayout" Target="../slideLayouts/slideLayout3.xml"/><Relationship Id="rId16" Type="http://schemas.openxmlformats.org/officeDocument/2006/relationships/slideLayout" Target="../slideLayouts/slideLayout4.xml"/><Relationship Id="rId17" Type="http://schemas.openxmlformats.org/officeDocument/2006/relationships/slideLayout" Target="../slideLayouts/slideLayout5.xml"/><Relationship Id="rId18" Type="http://schemas.openxmlformats.org/officeDocument/2006/relationships/slideLayout" Target="../slideLayouts/slideLayout6.xml"/><Relationship Id="rId19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3" name="Google Shape;7;p1"/>
          <p:cNvSpPr/>
          <p:nvPr/>
        </p:nvSpPr>
        <p:spPr>
          <a:xfrm flipH="1">
            <a:off x="10474148" y="5545399"/>
            <a:ext cx="13909852" cy="8175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" name="Google Shape;8;p1"/>
          <p:cNvSpPr/>
          <p:nvPr/>
        </p:nvSpPr>
        <p:spPr>
          <a:xfrm flipH="1" rot="10800000">
            <a:off x="1" y="-2450"/>
            <a:ext cx="15679091" cy="94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" name="Google Shape;12;p1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grpSp>
        <p:nvGrpSpPr>
          <p:cNvPr id="15" name="Google Shape;152;p8"/>
          <p:cNvGrpSpPr/>
          <p:nvPr/>
        </p:nvGrpSpPr>
        <p:grpSpPr>
          <a:xfrm>
            <a:off x="-1" y="-1"/>
            <a:ext cx="24384001" cy="13716001"/>
            <a:chOff x="0" y="0"/>
            <a:chExt cx="24384000" cy="13716000"/>
          </a:xfrm>
        </p:grpSpPr>
        <p:sp>
          <p:nvSpPr>
            <p:cNvPr id="6" name="Google Shape;153;p8"/>
            <p:cNvSpPr/>
            <p:nvPr/>
          </p:nvSpPr>
          <p:spPr>
            <a:xfrm>
              <a:off x="0" y="0"/>
              <a:ext cx="24384000" cy="13716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/>
            </a:p>
          </p:txBody>
        </p:sp>
        <p:pic>
          <p:nvPicPr>
            <p:cNvPr id="7" name="Google Shape;154;p8" descr="Google Shape;154;p8">
              <a:hlinkClick r:id="rId2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31199" y="662200"/>
              <a:ext cx="10202934" cy="44025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" name="Google Shape;155;p8"/>
            <p:cNvSpPr/>
            <p:nvPr/>
          </p:nvSpPr>
          <p:spPr>
            <a:xfrm>
              <a:off x="1018450" y="5716121"/>
              <a:ext cx="177301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399" tIns="91399" rIns="91399" bIns="91399" numCol="1" anchor="t">
              <a:spAutoFit/>
            </a:bodyPr>
            <a:lstStyle/>
            <a:p>
              <a:pPr rtl="0">
                <a:defRPr b="1" sz="68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Free </a:t>
              </a:r>
              <a:r>
                <a:rPr b="0"/>
                <a:t>themes and templates for </a:t>
              </a:r>
              <a:r>
                <a:t>Google Slides</a:t>
              </a:r>
              <a:r>
                <a:rPr b="0"/>
                <a:t> or </a:t>
              </a:r>
              <a:r>
                <a:t>PowerPoint</a:t>
              </a:r>
            </a:p>
            <a:p>
              <a:pPr rtl="0">
                <a:defRPr b="1" sz="68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  <a:p>
              <a:pPr rtl="0">
                <a:defRPr b="1" sz="68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  <a:p>
              <a:pPr rtl="0">
                <a:defRPr b="1" sz="5800">
                  <a:solidFill>
                    <a:srgbClr val="FFCB25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NOT to be sold as is or modified!</a:t>
              </a:r>
            </a:p>
            <a:p>
              <a:pPr rtl="0">
                <a:defRPr sz="52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Read </a:t>
              </a:r>
              <a:r>
                <a:rPr u="sng">
                  <a:solidFill>
                    <a:srgbClr val="0097A7"/>
                  </a:solidFill>
                  <a:uFill>
                    <a:solidFill>
                      <a:srgbClr val="0097A7"/>
                    </a:solidFill>
                  </a:uFill>
                  <a:hlinkClick r:id="rId4" invalidUrl="" action="" tgtFrame="" tooltip="" history="1" highlightClick="0" endSnd="0"/>
                </a:rPr>
                <a:t>FAQ</a:t>
              </a:r>
              <a:r>
                <a:rPr b="1" sz="8400">
                  <a:solidFill>
                    <a:srgbClr val="FFCB25"/>
                  </a:solidFill>
                </a:rPr>
                <a:t> </a:t>
              </a:r>
              <a:r>
                <a:t>on slidesmania.com</a:t>
              </a:r>
            </a:p>
            <a:p>
              <a:pPr rtl="0">
                <a:defRPr sz="36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Do not remove the slidesmania.com text on the sides.</a:t>
              </a:r>
            </a:p>
          </p:txBody>
        </p:sp>
        <p:sp>
          <p:nvSpPr>
            <p:cNvPr id="9" name="Google Shape;156;p8"/>
            <p:cNvSpPr/>
            <p:nvPr/>
          </p:nvSpPr>
          <p:spPr>
            <a:xfrm>
              <a:off x="20846733" y="11377716"/>
              <a:ext cx="2990401" cy="25801"/>
            </a:xfrm>
            <a:prstGeom prst="line">
              <a:avLst/>
            </a:prstGeom>
            <a:noFill/>
            <a:ln w="63500" cap="flat">
              <a:solidFill>
                <a:srgbClr val="FFCB25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/>
            </a:p>
          </p:txBody>
        </p:sp>
        <p:pic>
          <p:nvPicPr>
            <p:cNvPr id="10" name="Google Shape;157;p8" descr="Google Shape;157;p8">
              <a:hlinkClick r:id="rId5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7965115" y="11824613"/>
              <a:ext cx="1426465" cy="12757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Google Shape;158;p8" descr="Google Shape;158;p8">
              <a:hlinkClick r:id="rId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9528857" y="11833596"/>
              <a:ext cx="1417321" cy="12577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Google Shape;159;p8" descr="Google Shape;159;p8">
              <a:hlinkClick r:id="rId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1083430" y="11811138"/>
              <a:ext cx="1225297" cy="12487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Google Shape;160;p8" descr="Google Shape;160;p8">
              <a:hlinkClick r:id="rId11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2438100" y="11833598"/>
              <a:ext cx="1399033" cy="12038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" name="Google Shape;161;p8"/>
            <p:cNvSpPr/>
            <p:nvPr/>
          </p:nvSpPr>
          <p:spPr>
            <a:xfrm>
              <a:off x="14145000" y="9626750"/>
              <a:ext cx="98310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82849" tIns="182849" rIns="182849" bIns="182849" numCol="1" anchor="t">
              <a:spAutoFit/>
            </a:bodyPr>
            <a:lstStyle>
              <a:lvl1pPr algn="r" rtl="0">
                <a:defRPr b="1" sz="4800">
                  <a:solidFill>
                    <a:srgbClr val="252525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Sharing is caring!</a:t>
              </a:r>
            </a:p>
          </p:txBody>
        </p:sp>
      </p:grpSp>
      <p:sp>
        <p:nvSpPr>
          <p:cNvPr id="16" name="نص العنوان"/>
          <p:cNvSpPr txBox="1"/>
          <p:nvPr>
            <p:ph type="title"/>
          </p:nvPr>
        </p:nvSpPr>
        <p:spPr>
          <a:xfrm>
            <a:off x="1219199" y="184149"/>
            <a:ext cx="21945601" cy="3016251"/>
          </a:xfrm>
          <a:prstGeom prst="rect">
            <a:avLst/>
          </a:prstGeom>
          <a:ln w="3175">
            <a:miter lim="400000"/>
          </a:ln>
          <a:effectLst>
            <a:outerShdw sx="100000" sy="100000" kx="0" ky="0" algn="b" rotWithShape="0" blurRad="101600" dist="25400" dir="30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/>
          <a:lstStyle/>
          <a:p>
            <a:pPr/>
            <a:r>
              <a:t>نص العنوان</a:t>
            </a:r>
          </a:p>
        </p:txBody>
      </p:sp>
      <p:sp>
        <p:nvSpPr>
          <p:cNvPr id="17" name="مستوى النص الأول…"/>
          <p:cNvSpPr txBox="1"/>
          <p:nvPr>
            <p:ph type="body" idx="1"/>
          </p:nvPr>
        </p:nvSpPr>
        <p:spPr>
          <a:xfrm>
            <a:off x="1219199" y="3200399"/>
            <a:ext cx="21945601" cy="10515601"/>
          </a:xfrm>
          <a:prstGeom prst="rect">
            <a:avLst/>
          </a:prstGeom>
          <a:ln w="3175">
            <a:miter lim="400000"/>
          </a:ln>
          <a:effectLst>
            <a:outerShdw sx="100000" sy="100000" kx="0" ky="0" algn="b" rotWithShape="0" blurRad="101600" dist="25400" dir="5400000">
              <a:srgbClr val="000000">
                <a:alpha val="5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" name="رقم الشريحة"/>
          <p:cNvSpPr txBox="1"/>
          <p:nvPr>
            <p:ph type="sldNum" sz="quarter" idx="2"/>
          </p:nvPr>
        </p:nvSpPr>
        <p:spPr>
          <a:xfrm>
            <a:off x="11785600" y="12296085"/>
            <a:ext cx="5689600" cy="833230"/>
          </a:xfrm>
          <a:prstGeom prst="rect">
            <a:avLst/>
          </a:prstGeom>
          <a:ln w="3175">
            <a:miter lim="400000"/>
          </a:ln>
        </p:spPr>
        <p:txBody>
          <a:bodyPr wrap="none" lIns="243799" tIns="243799" rIns="243799" bIns="243799" anchor="ctr">
            <a:spAutoFit/>
          </a:bodyPr>
          <a:lstStyle>
            <a:lvl1pPr algn="r">
              <a:defRPr sz="2400">
                <a:solidFill>
                  <a:srgbClr val="1E4E7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3"/>
    <p:sldLayoutId id="2147483650" r:id="rId14"/>
    <p:sldLayoutId id="2147483651" r:id="rId15"/>
    <p:sldLayoutId id="2147483652" r:id="rId16"/>
    <p:sldLayoutId id="2147483653" r:id="rId17"/>
    <p:sldLayoutId id="2147483654" r:id="rId18"/>
    <p:sldLayoutId id="2147483655" r:id="rId19"/>
  </p:sldLayoutIdLst>
  <p:transition xmlns:p14="http://schemas.microsoft.com/office/powerpoint/2010/main" spd="med" advClick="1"/>
  <p:txStyles>
    <p:titleStyle>
      <a:lvl1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8382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●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1pPr>
      <a:lvl2pPr marL="12954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○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17526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■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22098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●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26670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○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31242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■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35814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●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40386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○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44958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■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2.xml"/><Relationship Id="rId3" Type="http://schemas.openxmlformats.org/officeDocument/2006/relationships/image" Target="../media/image9.png"/><Relationship Id="rId4" Type="http://schemas.openxmlformats.org/officeDocument/2006/relationships/slide" Target="slide12.xml"/><Relationship Id="rId5" Type="http://schemas.openxmlformats.org/officeDocument/2006/relationships/slide" Target="slide3.xml"/><Relationship Id="rId6" Type="http://schemas.openxmlformats.org/officeDocument/2006/relationships/slide" Target="slide6.xml"/><Relationship Id="rId7" Type="http://schemas.openxmlformats.org/officeDocument/2006/relationships/slide" Target="slide9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slide" Target="slide3.xml"/><Relationship Id="rId8" Type="http://schemas.openxmlformats.org/officeDocument/2006/relationships/slide" Target="slide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slide" Target="slide3.xml"/><Relationship Id="rId6" Type="http://schemas.openxmlformats.org/officeDocument/2006/relationships/slide" Target="slide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Relationship Id="rId3" Type="http://schemas.openxmlformats.org/officeDocument/2006/relationships/slide" Target="slide2.xml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slide" Target="slide1.xml"/><Relationship Id="rId7" Type="http://schemas.openxmlformats.org/officeDocument/2006/relationships/slide" Target="slide3.xml"/><Relationship Id="rId8" Type="http://schemas.openxmlformats.org/officeDocument/2006/relationships/slide" Target="slide6.xml"/><Relationship Id="rId9" Type="http://schemas.openxmlformats.org/officeDocument/2006/relationships/slide" Target="slide9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" Target="slide12.xml"/><Relationship Id="rId6" Type="http://schemas.openxmlformats.org/officeDocument/2006/relationships/slide" Target="slide1.xml"/><Relationship Id="rId7" Type="http://schemas.openxmlformats.org/officeDocument/2006/relationships/image" Target="../media/image13.png"/><Relationship Id="rId8" Type="http://schemas.openxmlformats.org/officeDocument/2006/relationships/slide" Target="slide3.xml"/><Relationship Id="rId9" Type="http://schemas.openxmlformats.org/officeDocument/2006/relationships/slide" Target="slide6.xml"/><Relationship Id="rId10" Type="http://schemas.openxmlformats.org/officeDocument/2006/relationships/slide" Target="slide9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image" Target="../media/image14.png"/><Relationship Id="rId6" Type="http://schemas.openxmlformats.org/officeDocument/2006/relationships/slide" Target="slide6.xml"/><Relationship Id="rId7" Type="http://schemas.openxmlformats.org/officeDocument/2006/relationships/slide" Target="slide9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slide" Target="slide6.xml"/><Relationship Id="rId8" Type="http://schemas.openxmlformats.org/officeDocument/2006/relationships/slide" Target="slide9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image" Target="../media/image17.png"/><Relationship Id="rId6" Type="http://schemas.openxmlformats.org/officeDocument/2006/relationships/slide" Target="slide6.xml"/><Relationship Id="rId7" Type="http://schemas.openxmlformats.org/officeDocument/2006/relationships/slide" Target="slide9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image" Target="../media/image18.png"/><Relationship Id="rId6" Type="http://schemas.openxmlformats.org/officeDocument/2006/relationships/slide" Target="slide3.xml"/><Relationship Id="rId7" Type="http://schemas.openxmlformats.org/officeDocument/2006/relationships/slide" Target="slide9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image" Target="../media/image19.png"/><Relationship Id="rId6" Type="http://schemas.openxmlformats.org/officeDocument/2006/relationships/image" Target="../media/image16.png"/><Relationship Id="rId7" Type="http://schemas.openxmlformats.org/officeDocument/2006/relationships/slide" Target="slide3.xml"/><Relationship Id="rId8" Type="http://schemas.openxmlformats.org/officeDocument/2006/relationships/slide" Target="slide9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slide" Target="slide3.xml"/><Relationship Id="rId6" Type="http://schemas.openxmlformats.org/officeDocument/2006/relationships/slide" Target="slide9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image" Target="../media/image20.png"/><Relationship Id="rId6" Type="http://schemas.openxmlformats.org/officeDocument/2006/relationships/slide" Target="slide3.xml"/><Relationship Id="rId7" Type="http://schemas.openxmlformats.org/officeDocument/2006/relationships/slide" Target="slide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166;p9"/>
          <p:cNvSpPr/>
          <p:nvPr/>
        </p:nvSpPr>
        <p:spPr>
          <a:xfrm>
            <a:off x="10527549" y="3224850"/>
            <a:ext cx="12275402" cy="8866200"/>
          </a:xfrm>
          <a:prstGeom prst="roundRect">
            <a:avLst>
              <a:gd name="adj" fmla="val 9327"/>
            </a:avLst>
          </a:pr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3" name="Google Shape;167;p9"/>
          <p:cNvSpPr/>
          <p:nvPr/>
        </p:nvSpPr>
        <p:spPr>
          <a:xfrm>
            <a:off x="1597793" y="2826287"/>
            <a:ext cx="6920402" cy="1790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4" name="Google Shape;168;p9"/>
          <p:cNvSpPr/>
          <p:nvPr/>
        </p:nvSpPr>
        <p:spPr>
          <a:xfrm>
            <a:off x="1796717" y="2977089"/>
            <a:ext cx="6500401" cy="1456802"/>
          </a:xfrm>
          <a:prstGeom prst="roundRect">
            <a:avLst>
              <a:gd name="adj" fmla="val 50000"/>
            </a:avLst>
          </a:pr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5" name="Google Shape;169;p9"/>
          <p:cNvSpPr/>
          <p:nvPr/>
        </p:nvSpPr>
        <p:spPr>
          <a:xfrm>
            <a:off x="1586693" y="5378687"/>
            <a:ext cx="6920402" cy="1790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6" name="Google Shape;170;p9"/>
          <p:cNvSpPr/>
          <p:nvPr/>
        </p:nvSpPr>
        <p:spPr>
          <a:xfrm>
            <a:off x="1785617" y="5529490"/>
            <a:ext cx="6500401" cy="1456801"/>
          </a:xfrm>
          <a:prstGeom prst="roundRect">
            <a:avLst>
              <a:gd name="adj" fmla="val 50000"/>
            </a:avLst>
          </a:pr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7" name="Google Shape;171;p9"/>
          <p:cNvSpPr/>
          <p:nvPr/>
        </p:nvSpPr>
        <p:spPr>
          <a:xfrm>
            <a:off x="1597793" y="7931087"/>
            <a:ext cx="6920402" cy="1790402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8" name="Google Shape;172;p9"/>
          <p:cNvSpPr/>
          <p:nvPr/>
        </p:nvSpPr>
        <p:spPr>
          <a:xfrm>
            <a:off x="1796717" y="8081889"/>
            <a:ext cx="6500401" cy="1456801"/>
          </a:xfrm>
          <a:prstGeom prst="roundRect">
            <a:avLst>
              <a:gd name="adj" fmla="val 50000"/>
            </a:avLst>
          </a:pr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9" name="Google Shape;173;p9"/>
          <p:cNvSpPr/>
          <p:nvPr/>
        </p:nvSpPr>
        <p:spPr>
          <a:xfrm>
            <a:off x="1597793" y="10483488"/>
            <a:ext cx="6920402" cy="1790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0" name="Google Shape;174;p9"/>
          <p:cNvSpPr/>
          <p:nvPr/>
        </p:nvSpPr>
        <p:spPr>
          <a:xfrm>
            <a:off x="1796717" y="10634289"/>
            <a:ext cx="6500401" cy="1456801"/>
          </a:xfrm>
          <a:prstGeom prst="roundRect">
            <a:avLst>
              <a:gd name="adj" fmla="val 50000"/>
            </a:avLst>
          </a:pr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21" name="Google Shape;180;p9"/>
          <p:cNvGrpSpPr/>
          <p:nvPr/>
        </p:nvGrpSpPr>
        <p:grpSpPr>
          <a:xfrm>
            <a:off x="8032219" y="8815592"/>
            <a:ext cx="2523739" cy="3370633"/>
            <a:chOff x="0" y="0"/>
            <a:chExt cx="2523738" cy="3370632"/>
          </a:xfrm>
        </p:grpSpPr>
        <p:sp>
          <p:nvSpPr>
            <p:cNvPr id="211" name="Google Shape;181;p9"/>
            <p:cNvSpPr/>
            <p:nvPr/>
          </p:nvSpPr>
          <p:spPr>
            <a:xfrm flipH="1" rot="11710897">
              <a:off x="361954" y="183247"/>
              <a:ext cx="1799831" cy="3004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19" name="Google Shape;182;p9"/>
            <p:cNvGrpSpPr/>
            <p:nvPr/>
          </p:nvGrpSpPr>
          <p:grpSpPr>
            <a:xfrm>
              <a:off x="224168" y="195790"/>
              <a:ext cx="2077162" cy="2959064"/>
              <a:chOff x="0" y="0"/>
              <a:chExt cx="2077161" cy="2959062"/>
            </a:xfrm>
          </p:grpSpPr>
          <p:sp>
            <p:nvSpPr>
              <p:cNvPr id="212" name="Google Shape;183;p9"/>
              <p:cNvSpPr/>
              <p:nvPr/>
            </p:nvSpPr>
            <p:spPr>
              <a:xfrm flipH="1" rot="11718710">
                <a:off x="131036" y="1607475"/>
                <a:ext cx="1426764" cy="1184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55" y="21600"/>
                    </a:lnTo>
                    <a:lnTo>
                      <a:pt x="155" y="9049"/>
                    </a:lnTo>
                    <a:lnTo>
                      <a:pt x="0" y="9049"/>
                    </a:lnTo>
                    <a:lnTo>
                      <a:pt x="10722" y="0"/>
                    </a:lnTo>
                    <a:lnTo>
                      <a:pt x="21381" y="8996"/>
                    </a:lnTo>
                    <a:lnTo>
                      <a:pt x="21600" y="8996"/>
                    </a:lnTo>
                    <a:close/>
                  </a:path>
                </a:pathLst>
              </a:custGeom>
              <a:solidFill>
                <a:srgbClr val="F7D38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3" name="Google Shape;184;p9"/>
              <p:cNvSpPr/>
              <p:nvPr/>
            </p:nvSpPr>
            <p:spPr>
              <a:xfrm flipH="1" rot="11718710">
                <a:off x="168716" y="1530513"/>
                <a:ext cx="700921" cy="11790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316" y="21600"/>
                    </a:lnTo>
                    <a:lnTo>
                      <a:pt x="316" y="8995"/>
                    </a:lnTo>
                    <a:lnTo>
                      <a:pt x="0" y="899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4" name="Google Shape;185;p9"/>
              <p:cNvSpPr/>
              <p:nvPr/>
            </p:nvSpPr>
            <p:spPr>
              <a:xfrm flipH="1" rot="918708">
                <a:off x="398302" y="170973"/>
                <a:ext cx="1412100" cy="21744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2252"/>
                      <a:pt x="21600" y="5029"/>
                    </a:cubicBezTo>
                    <a:lnTo>
                      <a:pt x="21600" y="21600"/>
                    </a:lnTo>
                    <a:lnTo>
                      <a:pt x="17785" y="18299"/>
                    </a:lnTo>
                    <a:lnTo>
                      <a:pt x="14218" y="21578"/>
                    </a:lnTo>
                    <a:lnTo>
                      <a:pt x="10563" y="18299"/>
                    </a:lnTo>
                    <a:lnTo>
                      <a:pt x="6908" y="21179"/>
                    </a:lnTo>
                    <a:lnTo>
                      <a:pt x="3342" y="18299"/>
                    </a:lnTo>
                    <a:lnTo>
                      <a:pt x="0" y="21201"/>
                    </a:lnTo>
                    <a:lnTo>
                      <a:pt x="0" y="5029"/>
                    </a:lnTo>
                    <a:cubicBezTo>
                      <a:pt x="0" y="2252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5" name="Google Shape;186;p9"/>
              <p:cNvSpPr/>
              <p:nvPr/>
            </p:nvSpPr>
            <p:spPr>
              <a:xfrm flipH="1" rot="918708">
                <a:off x="632802" y="167749"/>
                <a:ext cx="926107" cy="2186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9" y="0"/>
                    </a:moveTo>
                    <a:lnTo>
                      <a:pt x="15406" y="0"/>
                    </a:lnTo>
                    <a:cubicBezTo>
                      <a:pt x="17014" y="0"/>
                      <a:pt x="18546" y="141"/>
                      <a:pt x="19939" y="396"/>
                    </a:cubicBezTo>
                    <a:lnTo>
                      <a:pt x="21600" y="785"/>
                    </a:lnTo>
                    <a:lnTo>
                      <a:pt x="20812" y="18573"/>
                    </a:lnTo>
                    <a:lnTo>
                      <a:pt x="15796" y="21600"/>
                    </a:lnTo>
                    <a:lnTo>
                      <a:pt x="14092" y="20596"/>
                    </a:lnTo>
                    <a:close/>
                    <a:moveTo>
                      <a:pt x="5762" y="0"/>
                    </a:moveTo>
                    <a:lnTo>
                      <a:pt x="7376" y="0"/>
                    </a:lnTo>
                    <a:lnTo>
                      <a:pt x="8233" y="19347"/>
                    </a:lnTo>
                    <a:lnTo>
                      <a:pt x="4650" y="21201"/>
                    </a:lnTo>
                    <a:lnTo>
                      <a:pt x="0" y="18736"/>
                    </a:lnTo>
                    <a:lnTo>
                      <a:pt x="808" y="494"/>
                    </a:lnTo>
                    <a:lnTo>
                      <a:pt x="1229" y="396"/>
                    </a:lnTo>
                    <a:cubicBezTo>
                      <a:pt x="2622" y="141"/>
                      <a:pt x="4154" y="0"/>
                      <a:pt x="5762" y="0"/>
                    </a:cubicBez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6" name="Google Shape;187;p9"/>
              <p:cNvSpPr/>
              <p:nvPr/>
            </p:nvSpPr>
            <p:spPr>
              <a:xfrm flipH="1" rot="918708">
                <a:off x="622668" y="177380"/>
                <a:ext cx="1412100" cy="5108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9517"/>
                      <a:pt x="21600" y="21257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1257"/>
                    </a:lnTo>
                    <a:cubicBezTo>
                      <a:pt x="0" y="9517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B8C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7" name="Google Shape;188;p9"/>
              <p:cNvSpPr/>
              <p:nvPr/>
            </p:nvSpPr>
            <p:spPr>
              <a:xfrm flipH="1" rot="918708">
                <a:off x="482089" y="2550501"/>
                <a:ext cx="456135" cy="228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0" y="0"/>
                    </a:moveTo>
                    <a:cubicBezTo>
                      <a:pt x="13499" y="0"/>
                      <a:pt x="16088" y="1105"/>
                      <a:pt x="18443" y="3105"/>
                    </a:cubicBezTo>
                    <a:lnTo>
                      <a:pt x="21600" y="6544"/>
                    </a:lnTo>
                    <a:lnTo>
                      <a:pt x="10815" y="21600"/>
                    </a:lnTo>
                    <a:lnTo>
                      <a:pt x="0" y="6501"/>
                    </a:lnTo>
                    <a:lnTo>
                      <a:pt x="3118" y="3105"/>
                    </a:lnTo>
                    <a:cubicBezTo>
                      <a:pt x="5473" y="1105"/>
                      <a:pt x="8062" y="0"/>
                      <a:pt x="107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8" name="Google Shape;189;p9"/>
              <p:cNvSpPr/>
              <p:nvPr/>
            </p:nvSpPr>
            <p:spPr>
              <a:xfrm flipH="1" rot="913942">
                <a:off x="492782" y="628929"/>
                <a:ext cx="1462861" cy="344446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20" name="Google Shape;190;p9"/>
            <p:cNvSpPr/>
            <p:nvPr/>
          </p:nvSpPr>
          <p:spPr>
            <a:xfrm flipH="1" rot="11715854">
              <a:off x="416274" y="282111"/>
              <a:ext cx="1703814" cy="2835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noFill/>
            <a:ln w="25400" cap="flat">
              <a:solidFill>
                <a:srgbClr val="FFFFFF"/>
              </a:solidFill>
              <a:prstDash val="dash"/>
              <a:miter lim="800000"/>
            </a:ln>
            <a:effectLst>
              <a:outerShdw sx="100000" sy="100000" kx="0" ky="0" algn="b" rotWithShape="0" blurRad="101600" dist="0" dir="54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22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945525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pic>
        <p:nvPicPr>
          <p:cNvPr id="223" name="IMG_2581.png" descr="IMG_258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23227" y="932303"/>
            <a:ext cx="13024228" cy="12373019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التاريخ"/>
          <p:cNvSpPr/>
          <p:nvPr/>
        </p:nvSpPr>
        <p:spPr>
          <a:xfrm>
            <a:off x="5042046" y="3266271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التاريخ </a:t>
            </a:r>
          </a:p>
        </p:txBody>
      </p:sp>
      <p:sp>
        <p:nvSpPr>
          <p:cNvPr id="225" name="صفحة ٦٧"/>
          <p:cNvSpPr/>
          <p:nvPr/>
        </p:nvSpPr>
        <p:spPr>
          <a:xfrm>
            <a:off x="3377257" y="10828704"/>
            <a:ext cx="3136538" cy="1173063"/>
          </a:xfrm>
          <a:prstGeom prst="roundRect">
            <a:avLst>
              <a:gd name="adj" fmla="val 20927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٦٧ </a:t>
            </a:r>
          </a:p>
        </p:txBody>
      </p:sp>
      <p:sp>
        <p:nvSpPr>
          <p:cNvPr id="226" name="الحصة"/>
          <p:cNvSpPr/>
          <p:nvPr/>
        </p:nvSpPr>
        <p:spPr>
          <a:xfrm>
            <a:off x="4892064" y="5822745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الحصة </a:t>
            </a:r>
          </a:p>
        </p:txBody>
      </p:sp>
      <p:sp>
        <p:nvSpPr>
          <p:cNvPr id="227" name="الفصل"/>
          <p:cNvSpPr/>
          <p:nvPr/>
        </p:nvSpPr>
        <p:spPr>
          <a:xfrm>
            <a:off x="4745299" y="8451454"/>
            <a:ext cx="3136539" cy="793553"/>
          </a:xfrm>
          <a:prstGeom prst="roundRect">
            <a:avLst>
              <a:gd name="adj" fmla="val 30936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الفصل </a:t>
            </a:r>
          </a:p>
        </p:txBody>
      </p:sp>
      <p:sp>
        <p:nvSpPr>
          <p:cNvPr id="228" name="الفصل الثامن : النسبة المئوية والاحتمالات"/>
          <p:cNvSpPr txBox="1"/>
          <p:nvPr>
            <p:ph type="body" sz="quarter" idx="1"/>
          </p:nvPr>
        </p:nvSpPr>
        <p:spPr>
          <a:xfrm>
            <a:off x="11004442" y="8069189"/>
            <a:ext cx="11685359" cy="2003314"/>
          </a:xfrm>
          <a:prstGeom prst="rect">
            <a:avLst/>
          </a:prstGeom>
          <a:effectLst/>
        </p:spPr>
        <p:txBody>
          <a:bodyPr lIns="121919" tIns="121919" rIns="121919" bIns="121919" anchor="ctr"/>
          <a:lstStyle>
            <a:lvl1pPr marL="0" indent="0" algn="ctr" defTabSz="2438400">
              <a:lnSpc>
                <a:spcPct val="90000"/>
              </a:lnSpc>
              <a:spcBef>
                <a:spcPts val="2600"/>
              </a:spcBef>
              <a:buClrTx/>
              <a:buSzTx/>
              <a:buFontTx/>
              <a:buNone/>
              <a:defRPr sz="4300">
                <a:solidFill>
                  <a:srgbClr val="2BB673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الفصل الثامن : النسبة المئوية والاحتمالات</a:t>
            </a:r>
          </a:p>
        </p:txBody>
      </p:sp>
      <p:sp>
        <p:nvSpPr>
          <p:cNvPr id="229" name="٨-٥ خطة حل المسألة حل مسألة أبسط"/>
          <p:cNvSpPr txBox="1"/>
          <p:nvPr/>
        </p:nvSpPr>
        <p:spPr>
          <a:xfrm>
            <a:off x="11446481" y="9698263"/>
            <a:ext cx="11243320" cy="16644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 fontScale="100000" lnSpcReduction="0"/>
          </a:bodyPr>
          <a:lstStyle/>
          <a:p>
            <a:pPr algn="ctr" defTabSz="2438400" rtl="0">
              <a:lnSpc>
                <a:spcPct val="90000"/>
              </a:lnSpc>
              <a:spcBef>
                <a:spcPts val="2600"/>
              </a:spcBef>
              <a:defRPr sz="4400">
                <a:solidFill>
                  <a:srgbClr val="6E85E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rPr>
                <a:solidFill>
                  <a:srgbClr val="B92D5D"/>
                </a:solidFill>
              </a:rPr>
              <a:t>٨-٥</a:t>
            </a:r>
            <a:r>
              <a:t> خطة حل المسألة حل مسألة أبسط</a:t>
            </a:r>
          </a:p>
        </p:txBody>
      </p:sp>
      <p:sp>
        <p:nvSpPr>
          <p:cNvPr id="230" name="الواجب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31" name="المنزل"/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232" name="مسألة  ٤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٤</a:t>
            </a:r>
          </a:p>
        </p:txBody>
      </p:sp>
      <p:sp>
        <p:nvSpPr>
          <p:cNvPr id="233" name="مسألة ٦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٦</a:t>
            </a:r>
          </a:p>
        </p:txBody>
      </p:sp>
      <p:sp>
        <p:nvSpPr>
          <p:cNvPr id="234" name="مسألة ٧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2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9" grpId="2"/>
      <p:bldP build="whole" bldLvl="1" animBg="1" rev="0" advAuto="0" spid="22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9" name="تجميع"/>
          <p:cNvGrpSpPr/>
          <p:nvPr/>
        </p:nvGrpSpPr>
        <p:grpSpPr>
          <a:xfrm>
            <a:off x="20542533" y="1620229"/>
            <a:ext cx="3332402" cy="2071132"/>
            <a:chOff x="0" y="0"/>
            <a:chExt cx="3332400" cy="2071130"/>
          </a:xfrm>
        </p:grpSpPr>
        <p:grpSp>
          <p:nvGrpSpPr>
            <p:cNvPr id="547" name="تجميع"/>
            <p:cNvGrpSpPr/>
            <p:nvPr/>
          </p:nvGrpSpPr>
          <p:grpSpPr>
            <a:xfrm>
              <a:off x="0" y="225130"/>
              <a:ext cx="3136538" cy="1846001"/>
              <a:chOff x="0" y="0"/>
              <a:chExt cx="3136537" cy="1845999"/>
            </a:xfrm>
          </p:grpSpPr>
          <p:grpSp>
            <p:nvGrpSpPr>
              <p:cNvPr id="545" name="تجميع"/>
              <p:cNvGrpSpPr/>
              <p:nvPr/>
            </p:nvGrpSpPr>
            <p:grpSpPr>
              <a:xfrm>
                <a:off x="706876" y="33866"/>
                <a:ext cx="1655052" cy="1655052"/>
                <a:chOff x="0" y="0"/>
                <a:chExt cx="1655050" cy="1655050"/>
              </a:xfrm>
            </p:grpSpPr>
            <p:sp>
              <p:nvSpPr>
                <p:cNvPr id="543" name="Google Shape;324;p12"/>
                <p:cNvSpPr/>
                <p:nvPr/>
              </p:nvSpPr>
              <p:spPr>
                <a:xfrm>
                  <a:off x="-1" y="-1"/>
                  <a:ext cx="1655052" cy="1655052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4" name="Google Shape;325;p12"/>
                <p:cNvSpPr/>
                <p:nvPr/>
              </p:nvSpPr>
              <p:spPr>
                <a:xfrm>
                  <a:off x="79040" y="57972"/>
                  <a:ext cx="1539106" cy="1539106"/>
                </a:xfrm>
                <a:prstGeom prst="ellipse">
                  <a:avLst/>
                </a:prstGeom>
                <a:noFill/>
                <a:ln w="254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46" name="٧"/>
              <p:cNvSpPr/>
              <p:nvPr/>
            </p:nvSpPr>
            <p:spPr>
              <a:xfrm>
                <a:off x="0" y="0"/>
                <a:ext cx="3136538" cy="1846000"/>
              </a:xfrm>
              <a:prstGeom prst="roundRect">
                <a:avLst>
                  <a:gd name="adj" fmla="val 13298"/>
                </a:avLst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2201333">
                  <a:defRPr b="1" sz="8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</p:grpSp>
        <p:grpSp>
          <p:nvGrpSpPr>
            <p:cNvPr id="558" name="Google Shape;358;p12"/>
            <p:cNvGrpSpPr/>
            <p:nvPr/>
          </p:nvGrpSpPr>
          <p:grpSpPr>
            <a:xfrm>
              <a:off x="1894180" y="0"/>
              <a:ext cx="1438221" cy="1606371"/>
              <a:chOff x="0" y="0"/>
              <a:chExt cx="1438220" cy="1606370"/>
            </a:xfrm>
          </p:grpSpPr>
          <p:sp>
            <p:nvSpPr>
              <p:cNvPr id="548" name="Google Shape;359;p12"/>
              <p:cNvSpPr/>
              <p:nvPr/>
            </p:nvSpPr>
            <p:spPr>
              <a:xfrm flipH="1" rot="12754542">
                <a:off x="306150" y="113906"/>
                <a:ext cx="825920" cy="1378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56" name="Google Shape;360;p12"/>
              <p:cNvGrpSpPr/>
              <p:nvPr/>
            </p:nvGrpSpPr>
            <p:grpSpPr>
              <a:xfrm>
                <a:off x="114791" y="106675"/>
                <a:ext cx="1212682" cy="1386449"/>
                <a:chOff x="0" y="0"/>
                <a:chExt cx="1212681" cy="1386447"/>
              </a:xfrm>
            </p:grpSpPr>
            <p:sp>
              <p:nvSpPr>
                <p:cNvPr id="549" name="Google Shape;361;p12"/>
                <p:cNvSpPr/>
                <p:nvPr/>
              </p:nvSpPr>
              <p:spPr>
                <a:xfrm flipH="1" rot="12762355">
                  <a:off x="94911" y="709220"/>
                  <a:ext cx="654724" cy="543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0" name="Google Shape;362;p12"/>
                <p:cNvSpPr/>
                <p:nvPr/>
              </p:nvSpPr>
              <p:spPr>
                <a:xfrm flipH="1" rot="12762355">
                  <a:off x="129937" y="630955"/>
                  <a:ext cx="321644" cy="541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1" name="Google Shape;363;p12"/>
                <p:cNvSpPr/>
                <p:nvPr/>
              </p:nvSpPr>
              <p:spPr>
                <a:xfrm flipH="1" rot="1962354">
                  <a:off x="341241" y="105441"/>
                  <a:ext cx="647995" cy="9978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2" name="Google Shape;364;p12"/>
                <p:cNvSpPr/>
                <p:nvPr/>
              </p:nvSpPr>
              <p:spPr>
                <a:xfrm flipH="1" rot="1962354">
                  <a:off x="448674" y="102742"/>
                  <a:ext cx="424980" cy="1003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3" name="Google Shape;365;p12"/>
                <p:cNvSpPr/>
                <p:nvPr/>
              </p:nvSpPr>
              <p:spPr>
                <a:xfrm flipH="1" rot="1962354">
                  <a:off x="552716" y="156479"/>
                  <a:ext cx="647996" cy="2344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4" name="Google Shape;366;p12"/>
                <p:cNvSpPr/>
                <p:nvPr/>
              </p:nvSpPr>
              <p:spPr>
                <a:xfrm flipH="1" rot="1962354">
                  <a:off x="194985" y="1113779"/>
                  <a:ext cx="209315" cy="105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5" name="Google Shape;367;p12"/>
                <p:cNvSpPr/>
                <p:nvPr/>
              </p:nvSpPr>
              <p:spPr>
                <a:xfrm flipH="1" rot="1957588">
                  <a:off x="444780" y="341624"/>
                  <a:ext cx="671289" cy="15806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57" name="Google Shape;368;p12"/>
              <p:cNvSpPr/>
              <p:nvPr/>
            </p:nvSpPr>
            <p:spPr>
              <a:xfrm flipH="1" rot="12759500">
                <a:off x="328949" y="159833"/>
                <a:ext cx="781859" cy="1301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560" name="مستطيل"/>
          <p:cNvSpPr/>
          <p:nvPr/>
        </p:nvSpPr>
        <p:spPr>
          <a:xfrm>
            <a:off x="21427515" y="3695593"/>
            <a:ext cx="1562437" cy="5205567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561" name="مستطيل"/>
          <p:cNvSpPr/>
          <p:nvPr/>
        </p:nvSpPr>
        <p:spPr>
          <a:xfrm>
            <a:off x="21427515" y="10391496"/>
            <a:ext cx="1562437" cy="1298491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grpSp>
        <p:nvGrpSpPr>
          <p:cNvPr id="576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1796717" y="2194171"/>
            <a:ext cx="4428799" cy="2524079"/>
            <a:chOff x="0" y="0"/>
            <a:chExt cx="4428797" cy="2524077"/>
          </a:xfrm>
        </p:grpSpPr>
        <p:grpSp>
          <p:nvGrpSpPr>
            <p:cNvPr id="574" name="تجميع"/>
            <p:cNvGrpSpPr/>
            <p:nvPr/>
          </p:nvGrpSpPr>
          <p:grpSpPr>
            <a:xfrm>
              <a:off x="-1" y="0"/>
              <a:ext cx="4428799" cy="2524078"/>
              <a:chOff x="0" y="0"/>
              <a:chExt cx="4428797" cy="2524077"/>
            </a:xfrm>
          </p:grpSpPr>
          <p:sp>
            <p:nvSpPr>
              <p:cNvPr id="562" name="Google Shape;278;p11"/>
              <p:cNvSpPr/>
              <p:nvPr/>
            </p:nvSpPr>
            <p:spPr>
              <a:xfrm>
                <a:off x="0" y="782918"/>
                <a:ext cx="3061290" cy="1211450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73" name="Google Shape;302;p11"/>
              <p:cNvGrpSpPr/>
              <p:nvPr/>
            </p:nvGrpSpPr>
            <p:grpSpPr>
              <a:xfrm rot="1320000">
                <a:off x="2456323" y="233642"/>
                <a:ext cx="1647202" cy="2056794"/>
                <a:chOff x="0" y="0"/>
                <a:chExt cx="1647201" cy="2056792"/>
              </a:xfrm>
            </p:grpSpPr>
            <p:sp>
              <p:nvSpPr>
                <p:cNvPr id="563" name="Google Shape;303;p11"/>
                <p:cNvSpPr/>
                <p:nvPr/>
              </p:nvSpPr>
              <p:spPr>
                <a:xfrm flipH="1" rot="12071842">
                  <a:off x="287354" y="133337"/>
                  <a:ext cx="1072493" cy="1790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571" name="Google Shape;304;p11"/>
                <p:cNvGrpSpPr/>
                <p:nvPr/>
              </p:nvGrpSpPr>
              <p:grpSpPr>
                <a:xfrm>
                  <a:off x="140412" y="125558"/>
                  <a:ext cx="1368910" cy="1794825"/>
                  <a:chOff x="0" y="0"/>
                  <a:chExt cx="1368909" cy="1794824"/>
                </a:xfrm>
              </p:grpSpPr>
              <p:sp>
                <p:nvSpPr>
                  <p:cNvPr id="564" name="Google Shape;305;p11"/>
                  <p:cNvSpPr/>
                  <p:nvPr/>
                </p:nvSpPr>
                <p:spPr>
                  <a:xfrm flipH="1" rot="12079655">
                    <a:off x="99211" y="958722"/>
                    <a:ext cx="850188" cy="7056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65" name="Google Shape;306;p11"/>
                  <p:cNvSpPr/>
                  <p:nvPr/>
                </p:nvSpPr>
                <p:spPr>
                  <a:xfrm flipH="1" rot="12079655">
                    <a:off x="127698" y="892811"/>
                    <a:ext cx="417669" cy="7025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66" name="Google Shape;307;p11"/>
                  <p:cNvSpPr/>
                  <p:nvPr/>
                </p:nvSpPr>
                <p:spPr>
                  <a:xfrm flipH="1" rot="1279655">
                    <a:off x="316407" y="122055"/>
                    <a:ext cx="841450" cy="12957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67" name="Google Shape;308;p11"/>
                  <p:cNvSpPr/>
                  <p:nvPr/>
                </p:nvSpPr>
                <p:spPr>
                  <a:xfrm flipH="1" rot="1279655">
                    <a:off x="456009" y="119595"/>
                    <a:ext cx="551854" cy="1302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68" name="Google Shape;309;p11"/>
                  <p:cNvSpPr/>
                  <p:nvPr/>
                </p:nvSpPr>
                <p:spPr>
                  <a:xfrm flipH="1" rot="1279655">
                    <a:off x="500911" y="142592"/>
                    <a:ext cx="841450" cy="3044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69" name="Google Shape;310;p11"/>
                  <p:cNvSpPr/>
                  <p:nvPr/>
                </p:nvSpPr>
                <p:spPr>
                  <a:xfrm flipH="1" rot="1279655">
                    <a:off x="279778" y="1510744"/>
                    <a:ext cx="271804" cy="1363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0" name="Google Shape;311;p11"/>
                  <p:cNvSpPr/>
                  <p:nvPr/>
                </p:nvSpPr>
                <p:spPr>
                  <a:xfrm flipH="1" rot="1274888">
                    <a:off x="400856" y="403929"/>
                    <a:ext cx="871697" cy="2052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72" name="Google Shape;312;p11"/>
                <p:cNvSpPr/>
                <p:nvPr/>
              </p:nvSpPr>
              <p:spPr>
                <a:xfrm flipH="1" rot="12076800">
                  <a:off x="318794" y="192595"/>
                  <a:ext cx="1015278" cy="168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75" name="سهم ١٣"/>
            <p:cNvSpPr/>
            <p:nvPr/>
          </p:nvSpPr>
          <p:spPr>
            <a:xfrm rot="16200000">
              <a:off x="1018277" y="232389"/>
              <a:ext cx="605929" cy="2337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254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/>
            </a:p>
          </p:txBody>
        </p:sp>
      </p:grpSp>
      <p:sp>
        <p:nvSpPr>
          <p:cNvPr id="577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945525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78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79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pic>
        <p:nvPicPr>
          <p:cNvPr id="580" name="IMG_4194.png" descr="IMG_4194.png"/>
          <p:cNvPicPr>
            <a:picLocks noChangeAspect="1"/>
          </p:cNvPicPr>
          <p:nvPr/>
        </p:nvPicPr>
        <p:blipFill>
          <a:blip r:embed="rId5">
            <a:extLst/>
          </a:blip>
          <a:srcRect l="76006" t="0" r="0" b="82571"/>
          <a:stretch>
            <a:fillRect/>
          </a:stretch>
        </p:blipFill>
        <p:spPr>
          <a:xfrm>
            <a:off x="18247977" y="3691360"/>
            <a:ext cx="2830408" cy="1218055"/>
          </a:xfrm>
          <a:prstGeom prst="rect">
            <a:avLst/>
          </a:prstGeom>
          <a:ln w="12700">
            <a:miter lim="400000"/>
          </a:ln>
        </p:spPr>
      </p:pic>
      <p:pic>
        <p:nvPicPr>
          <p:cNvPr id="581" name="IMG_4194.png" descr="IMG_4194.png"/>
          <p:cNvPicPr>
            <a:picLocks noChangeAspect="1"/>
          </p:cNvPicPr>
          <p:nvPr/>
        </p:nvPicPr>
        <p:blipFill>
          <a:blip r:embed="rId5">
            <a:extLst/>
          </a:blip>
          <a:srcRect l="78492" t="69146" r="1977" b="17544"/>
          <a:stretch>
            <a:fillRect/>
          </a:stretch>
        </p:blipFill>
        <p:spPr>
          <a:xfrm>
            <a:off x="18081417" y="7359743"/>
            <a:ext cx="2474017" cy="998766"/>
          </a:xfrm>
          <a:prstGeom prst="rect">
            <a:avLst/>
          </a:prstGeom>
          <a:ln w="12700">
            <a:miter lim="400000"/>
          </a:ln>
        </p:spPr>
      </p:pic>
      <p:sp>
        <p:nvSpPr>
          <p:cNvPr id="582" name="تصدر ساعة أحمد صوتاً كل ساعة"/>
          <p:cNvSpPr txBox="1"/>
          <p:nvPr/>
        </p:nvSpPr>
        <p:spPr>
          <a:xfrm>
            <a:off x="4745299" y="3897565"/>
            <a:ext cx="12709659" cy="8301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marL="501315" indent="-501315" algn="r">
              <a:lnSpc>
                <a:spcPct val="50000"/>
              </a:lnSpc>
              <a:buSzPct val="60000"/>
              <a:buBlip>
                <a:blip r:embed="rId6"/>
              </a:buBlip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تصدر ساعة أحمد صوتاً كل ساعة</a:t>
            </a:r>
          </a:p>
        </p:txBody>
      </p:sp>
      <p:sp>
        <p:nvSpPr>
          <p:cNvPr id="583" name="ما عدد المرات التي تصدرفيها صوتاً في أسبوع واحد ؟"/>
          <p:cNvSpPr txBox="1"/>
          <p:nvPr/>
        </p:nvSpPr>
        <p:spPr>
          <a:xfrm>
            <a:off x="6148928" y="7211852"/>
            <a:ext cx="11932490" cy="8301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marL="501315" indent="-501315" algn="r">
              <a:lnSpc>
                <a:spcPct val="50000"/>
              </a:lnSpc>
              <a:buSzPct val="60000"/>
              <a:buBlip>
                <a:blip r:embed="rId6"/>
              </a:buBlip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ما عدد المرات التي تصدرفيها صوتاً في أسبوع واحد ؟</a:t>
            </a:r>
          </a:p>
        </p:txBody>
      </p:sp>
      <p:sp>
        <p:nvSpPr>
          <p:cNvPr id="584" name="نستخدم خطة البحث حل مسألة أبسط"/>
          <p:cNvSpPr txBox="1"/>
          <p:nvPr/>
        </p:nvSpPr>
        <p:spPr>
          <a:xfrm>
            <a:off x="10667456" y="10847999"/>
            <a:ext cx="9726886" cy="8301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marL="501315" indent="-501315" algn="r">
              <a:lnSpc>
                <a:spcPct val="50000"/>
              </a:lnSpc>
              <a:buSzPct val="60000"/>
              <a:buBlip>
                <a:blip r:embed="rId6"/>
              </a:buBlip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نستخدم خطة البحث حل مسألة أبسط</a:t>
            </a:r>
          </a:p>
        </p:txBody>
      </p:sp>
      <p:sp>
        <p:nvSpPr>
          <p:cNvPr id="585" name="مسألة  ٤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٤</a:t>
            </a:r>
          </a:p>
        </p:txBody>
      </p:sp>
      <p:sp>
        <p:nvSpPr>
          <p:cNvPr id="586" name="مسألة ٦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٦</a:t>
            </a:r>
          </a:p>
        </p:txBody>
      </p:sp>
      <p:sp>
        <p:nvSpPr>
          <p:cNvPr id="587" name="Google Shape;145;p11"/>
          <p:cNvSpPr txBox="1"/>
          <p:nvPr/>
        </p:nvSpPr>
        <p:spPr>
          <a:xfrm>
            <a:off x="21303082" y="4956970"/>
            <a:ext cx="1857088" cy="22486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198993">
              <a:lnSpc>
                <a:spcPct val="115000"/>
              </a:lnSpc>
              <a:spcBef>
                <a:spcPts val="3800"/>
              </a:spcBef>
              <a:defRPr b="1" sz="7068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588" name="Google Shape;145;p11"/>
          <p:cNvSpPr txBox="1"/>
          <p:nvPr/>
        </p:nvSpPr>
        <p:spPr>
          <a:xfrm>
            <a:off x="21202160" y="10404707"/>
            <a:ext cx="2058931" cy="135567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364509">
              <a:lnSpc>
                <a:spcPct val="115000"/>
              </a:lnSpc>
              <a:spcBef>
                <a:spcPts val="4100"/>
              </a:spcBef>
              <a:defRPr b="1" sz="5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2" dur="1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7" dur="10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1" dur="10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Class="entr" nodeType="after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5" dur="10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1" grpId="2"/>
      <p:bldP build="whole" bldLvl="1" animBg="1" rev="0" advAuto="0" spid="587" grpId="4"/>
      <p:bldP build="whole" bldLvl="1" animBg="1" rev="0" advAuto="0" spid="588" grpId="5"/>
      <p:bldP build="whole" bldLvl="1" animBg="1" rev="0" advAuto="0" spid="576" grpId="3"/>
      <p:bldP build="whole" bldLvl="1" animBg="1" rev="0" advAuto="0" spid="56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6" name="تجميع"/>
          <p:cNvGrpSpPr/>
          <p:nvPr/>
        </p:nvGrpSpPr>
        <p:grpSpPr>
          <a:xfrm>
            <a:off x="20542533" y="1620229"/>
            <a:ext cx="3332402" cy="2071132"/>
            <a:chOff x="0" y="0"/>
            <a:chExt cx="3332400" cy="2071130"/>
          </a:xfrm>
        </p:grpSpPr>
        <p:grpSp>
          <p:nvGrpSpPr>
            <p:cNvPr id="594" name="تجميع"/>
            <p:cNvGrpSpPr/>
            <p:nvPr/>
          </p:nvGrpSpPr>
          <p:grpSpPr>
            <a:xfrm>
              <a:off x="0" y="225130"/>
              <a:ext cx="3136538" cy="1846001"/>
              <a:chOff x="0" y="0"/>
              <a:chExt cx="3136537" cy="1845999"/>
            </a:xfrm>
          </p:grpSpPr>
          <p:grpSp>
            <p:nvGrpSpPr>
              <p:cNvPr id="592" name="تجميع"/>
              <p:cNvGrpSpPr/>
              <p:nvPr/>
            </p:nvGrpSpPr>
            <p:grpSpPr>
              <a:xfrm>
                <a:off x="706876" y="33866"/>
                <a:ext cx="1655052" cy="1655052"/>
                <a:chOff x="0" y="0"/>
                <a:chExt cx="1655050" cy="1655050"/>
              </a:xfrm>
            </p:grpSpPr>
            <p:sp>
              <p:nvSpPr>
                <p:cNvPr id="590" name="Google Shape;324;p12"/>
                <p:cNvSpPr/>
                <p:nvPr/>
              </p:nvSpPr>
              <p:spPr>
                <a:xfrm>
                  <a:off x="-1" y="-1"/>
                  <a:ext cx="1655052" cy="1655052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1" name="Google Shape;325;p12"/>
                <p:cNvSpPr/>
                <p:nvPr/>
              </p:nvSpPr>
              <p:spPr>
                <a:xfrm>
                  <a:off x="79040" y="57972"/>
                  <a:ext cx="1539106" cy="1539106"/>
                </a:xfrm>
                <a:prstGeom prst="ellipse">
                  <a:avLst/>
                </a:prstGeom>
                <a:noFill/>
                <a:ln w="254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93" name="٧"/>
              <p:cNvSpPr/>
              <p:nvPr/>
            </p:nvSpPr>
            <p:spPr>
              <a:xfrm>
                <a:off x="0" y="0"/>
                <a:ext cx="3136538" cy="1846000"/>
              </a:xfrm>
              <a:prstGeom prst="roundRect">
                <a:avLst>
                  <a:gd name="adj" fmla="val 13298"/>
                </a:avLst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2201333">
                  <a:defRPr b="1" sz="8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</p:grpSp>
        <p:grpSp>
          <p:nvGrpSpPr>
            <p:cNvPr id="605" name="Google Shape;358;p12"/>
            <p:cNvGrpSpPr/>
            <p:nvPr/>
          </p:nvGrpSpPr>
          <p:grpSpPr>
            <a:xfrm>
              <a:off x="1894180" y="0"/>
              <a:ext cx="1438221" cy="1606371"/>
              <a:chOff x="0" y="0"/>
              <a:chExt cx="1438220" cy="1606370"/>
            </a:xfrm>
          </p:grpSpPr>
          <p:sp>
            <p:nvSpPr>
              <p:cNvPr id="595" name="Google Shape;359;p12"/>
              <p:cNvSpPr/>
              <p:nvPr/>
            </p:nvSpPr>
            <p:spPr>
              <a:xfrm flipH="1" rot="12754542">
                <a:off x="306150" y="113906"/>
                <a:ext cx="825920" cy="1378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603" name="Google Shape;360;p12"/>
              <p:cNvGrpSpPr/>
              <p:nvPr/>
            </p:nvGrpSpPr>
            <p:grpSpPr>
              <a:xfrm>
                <a:off x="114791" y="106675"/>
                <a:ext cx="1212682" cy="1386449"/>
                <a:chOff x="0" y="0"/>
                <a:chExt cx="1212681" cy="1386447"/>
              </a:xfrm>
            </p:grpSpPr>
            <p:sp>
              <p:nvSpPr>
                <p:cNvPr id="596" name="Google Shape;361;p12"/>
                <p:cNvSpPr/>
                <p:nvPr/>
              </p:nvSpPr>
              <p:spPr>
                <a:xfrm flipH="1" rot="12762355">
                  <a:off x="94911" y="709220"/>
                  <a:ext cx="654724" cy="543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7" name="Google Shape;362;p12"/>
                <p:cNvSpPr/>
                <p:nvPr/>
              </p:nvSpPr>
              <p:spPr>
                <a:xfrm flipH="1" rot="12762355">
                  <a:off x="129937" y="630955"/>
                  <a:ext cx="321644" cy="541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8" name="Google Shape;363;p12"/>
                <p:cNvSpPr/>
                <p:nvPr/>
              </p:nvSpPr>
              <p:spPr>
                <a:xfrm flipH="1" rot="1962354">
                  <a:off x="341241" y="105441"/>
                  <a:ext cx="647995" cy="9978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9" name="Google Shape;364;p12"/>
                <p:cNvSpPr/>
                <p:nvPr/>
              </p:nvSpPr>
              <p:spPr>
                <a:xfrm flipH="1" rot="1962354">
                  <a:off x="448674" y="102742"/>
                  <a:ext cx="424980" cy="1003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0" name="Google Shape;365;p12"/>
                <p:cNvSpPr/>
                <p:nvPr/>
              </p:nvSpPr>
              <p:spPr>
                <a:xfrm flipH="1" rot="1962354">
                  <a:off x="552716" y="156479"/>
                  <a:ext cx="647996" cy="2344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1" name="Google Shape;366;p12"/>
                <p:cNvSpPr/>
                <p:nvPr/>
              </p:nvSpPr>
              <p:spPr>
                <a:xfrm flipH="1" rot="1962354">
                  <a:off x="194985" y="1113779"/>
                  <a:ext cx="209315" cy="105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2" name="Google Shape;367;p12"/>
                <p:cNvSpPr/>
                <p:nvPr/>
              </p:nvSpPr>
              <p:spPr>
                <a:xfrm flipH="1" rot="1957588">
                  <a:off x="444780" y="341624"/>
                  <a:ext cx="671289" cy="15806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04" name="Google Shape;368;p12"/>
              <p:cNvSpPr/>
              <p:nvPr/>
            </p:nvSpPr>
            <p:spPr>
              <a:xfrm flipH="1" rot="12759500">
                <a:off x="328949" y="159833"/>
                <a:ext cx="781859" cy="1301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607" name="مستطيل"/>
          <p:cNvSpPr/>
          <p:nvPr/>
        </p:nvSpPr>
        <p:spPr>
          <a:xfrm>
            <a:off x="21427515" y="3695593"/>
            <a:ext cx="1562437" cy="5205567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608" name="مستطيل"/>
          <p:cNvSpPr/>
          <p:nvPr/>
        </p:nvSpPr>
        <p:spPr>
          <a:xfrm>
            <a:off x="21419889" y="10461887"/>
            <a:ext cx="1562437" cy="1298491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609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945525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610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611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612" name="اليوم = ٢٤ ساعة…"/>
          <p:cNvSpPr txBox="1"/>
          <p:nvPr/>
        </p:nvSpPr>
        <p:spPr>
          <a:xfrm>
            <a:off x="4874953" y="3547598"/>
            <a:ext cx="15667581" cy="464865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/>
          <a:p>
            <a:pPr algn="r" rtl="0">
              <a:lnSpc>
                <a:spcPct val="175000"/>
              </a:lnSpc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اليوم = ٢٤ ساعة</a:t>
            </a:r>
          </a:p>
          <a:p>
            <a:pPr algn="r" rtl="0">
              <a:lnSpc>
                <a:spcPct val="175000"/>
              </a:lnSpc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الأسبوع = ٧ أيام </a:t>
            </a:r>
          </a:p>
          <a:p>
            <a:pPr algn="r" rtl="0">
              <a:lnSpc>
                <a:spcPct val="175000"/>
              </a:lnSpc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عدد الساعات في أسبوع = ٢٤ × ٧ = ١٦٨ ساعة</a:t>
            </a:r>
          </a:p>
          <a:p>
            <a:pPr algn="r" rtl="0">
              <a:lnSpc>
                <a:spcPct val="175000"/>
              </a:lnSpc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عدد المرات التي تصدر فيها صوتاً في أسبوع = ١ × ١٦٨ = ١٦٨ مرة</a:t>
            </a:r>
          </a:p>
        </p:txBody>
      </p:sp>
      <p:sp>
        <p:nvSpPr>
          <p:cNvPr id="613" name="١٦٨ ÷ ٢٤ = ٧"/>
          <p:cNvSpPr txBox="1"/>
          <p:nvPr/>
        </p:nvSpPr>
        <p:spPr>
          <a:xfrm>
            <a:off x="17205439" y="10123621"/>
            <a:ext cx="3337095" cy="16175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/>
          <a:p>
            <a:pPr algn="r" rtl="0"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r" rtl="0"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١٦٨ ÷ ٢٤ = ٧</a:t>
            </a:r>
          </a:p>
        </p:txBody>
      </p:sp>
      <p:sp>
        <p:nvSpPr>
          <p:cNvPr id="614" name="مسألة  ٤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٤</a:t>
            </a:r>
          </a:p>
        </p:txBody>
      </p:sp>
      <p:sp>
        <p:nvSpPr>
          <p:cNvPr id="615" name="مسألة ٦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٦</a:t>
            </a:r>
          </a:p>
        </p:txBody>
      </p:sp>
      <p:sp>
        <p:nvSpPr>
          <p:cNvPr id="616" name="Google Shape;145;p11"/>
          <p:cNvSpPr txBox="1"/>
          <p:nvPr/>
        </p:nvSpPr>
        <p:spPr>
          <a:xfrm>
            <a:off x="21264967" y="4861931"/>
            <a:ext cx="1857088" cy="22486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algn="ctr" defTabSz="2364509">
              <a:lnSpc>
                <a:spcPct val="115000"/>
              </a:lnSpc>
              <a:spcBef>
                <a:spcPts val="4100"/>
              </a:spcBef>
              <a:defRPr b="1" sz="7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617" name="Google Shape;145;p11"/>
          <p:cNvSpPr txBox="1"/>
          <p:nvPr/>
        </p:nvSpPr>
        <p:spPr>
          <a:xfrm>
            <a:off x="21171135" y="10378009"/>
            <a:ext cx="2014419" cy="14220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algn="ctr" defTabSz="2364509">
              <a:lnSpc>
                <a:spcPct val="115000"/>
              </a:lnSpc>
              <a:spcBef>
                <a:spcPts val="4100"/>
              </a:spcBef>
              <a:defRPr b="1" sz="5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2" dur="10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10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7" grpId="1"/>
      <p:bldP build="whole" bldLvl="1" animBg="1" rev="0" advAuto="0" spid="608" grpId="2"/>
      <p:bldP build="whole" bldLvl="1" animBg="1" rev="0" advAuto="0" spid="617" grpId="4"/>
      <p:bldP build="whole" bldLvl="1" animBg="1" rev="0" advAuto="0" spid="616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IMG_2054.png" descr="IMG_2054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29423"/>
          <a:stretch>
            <a:fillRect/>
          </a:stretch>
        </p:blipFill>
        <p:spPr>
          <a:xfrm>
            <a:off x="19123266" y="829408"/>
            <a:ext cx="4696463" cy="2208361"/>
          </a:xfrm>
          <a:prstGeom prst="rect">
            <a:avLst/>
          </a:prstGeom>
          <a:ln w="12700">
            <a:miter lim="400000"/>
          </a:ln>
        </p:spPr>
      </p:pic>
      <p:sp>
        <p:nvSpPr>
          <p:cNvPr id="620" name="إنّ النجاح هو محصِّلة اجتهادات صغيرة تتراكم يوماً بعد يوم."/>
          <p:cNvSpPr txBox="1"/>
          <p:nvPr/>
        </p:nvSpPr>
        <p:spPr>
          <a:xfrm>
            <a:off x="9391569" y="9855557"/>
            <a:ext cx="12464338" cy="29870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 defTabSz="1219200">
              <a:defRPr sz="6400">
                <a:solidFill>
                  <a:srgbClr val="333333"/>
                </a:solidFill>
                <a:latin typeface="Dubai Regular"/>
                <a:ea typeface="Dubai Regular"/>
                <a:cs typeface="Dubai Regular"/>
                <a:sym typeface="Dubai Regular"/>
              </a:defRPr>
            </a:lvl1pPr>
          </a:lstStyle>
          <a:p>
            <a:pPr/>
            <a:r>
              <a:t>إنّ النجاح هو محصِّلة اجتهادات صغيرة تتراكم يوماً بعد يوم.</a:t>
            </a:r>
          </a:p>
        </p:txBody>
      </p:sp>
      <p:sp>
        <p:nvSpPr>
          <p:cNvPr id="621" name="ختاماً"/>
          <p:cNvSpPr txBox="1"/>
          <p:nvPr/>
        </p:nvSpPr>
        <p:spPr>
          <a:xfrm>
            <a:off x="18812248" y="8243503"/>
            <a:ext cx="4645305" cy="30886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 defTabSz="1219200">
              <a:defRPr sz="10800">
                <a:solidFill>
                  <a:srgbClr val="BA324E"/>
                </a:solidFill>
                <a:latin typeface="Farisi Regular"/>
                <a:ea typeface="Farisi Regular"/>
                <a:cs typeface="Farisi Regular"/>
                <a:sym typeface="Farisi Regular"/>
              </a:defRPr>
            </a:lvl1pPr>
          </a:lstStyle>
          <a:p>
            <a:pPr/>
            <a:r>
              <a:t>ختاماً</a:t>
            </a:r>
          </a:p>
        </p:txBody>
      </p:sp>
      <p:sp>
        <p:nvSpPr>
          <p:cNvPr id="622" name="المقدمة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5080992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pic>
        <p:nvPicPr>
          <p:cNvPr id="623" name="IMG_3107.png" descr="IMG_3107.png"/>
          <p:cNvPicPr>
            <a:picLocks noChangeAspect="1"/>
          </p:cNvPicPr>
          <p:nvPr/>
        </p:nvPicPr>
        <p:blipFill>
          <a:blip r:embed="rId4">
            <a:extLst/>
          </a:blip>
          <a:srcRect l="65604" t="66240" r="3567" b="0"/>
          <a:stretch>
            <a:fillRect/>
          </a:stretch>
        </p:blipFill>
        <p:spPr>
          <a:xfrm>
            <a:off x="5924491" y="9038533"/>
            <a:ext cx="3830268" cy="404963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29" name="تجميع"/>
          <p:cNvGrpSpPr/>
          <p:nvPr/>
        </p:nvGrpSpPr>
        <p:grpSpPr>
          <a:xfrm>
            <a:off x="3948259" y="5105387"/>
            <a:ext cx="6920405" cy="2460217"/>
            <a:chOff x="0" y="0"/>
            <a:chExt cx="6920403" cy="2460216"/>
          </a:xfrm>
        </p:grpSpPr>
        <p:sp>
          <p:nvSpPr>
            <p:cNvPr id="624" name="Google Shape;167;p9"/>
            <p:cNvSpPr/>
            <p:nvPr/>
          </p:nvSpPr>
          <p:spPr>
            <a:xfrm>
              <a:off x="0" y="169333"/>
              <a:ext cx="6920404" cy="1786497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25140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91437" tIns="91437" rIns="91437" bIns="91437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628" name="تجميع"/>
            <p:cNvGrpSpPr/>
            <p:nvPr/>
          </p:nvGrpSpPr>
          <p:grpSpPr>
            <a:xfrm>
              <a:off x="210000" y="0"/>
              <a:ext cx="6500403" cy="2460217"/>
              <a:chOff x="0" y="0"/>
              <a:chExt cx="6500402" cy="2460216"/>
            </a:xfrm>
          </p:grpSpPr>
          <p:sp>
            <p:nvSpPr>
              <p:cNvPr id="625" name="Google Shape;168;p9"/>
              <p:cNvSpPr/>
              <p:nvPr/>
            </p:nvSpPr>
            <p:spPr>
              <a:xfrm>
                <a:off x="0" y="358653"/>
                <a:ext cx="6500403" cy="1453625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7" tIns="91437" rIns="91437" bIns="91437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26" name="التاريخ"/>
              <p:cNvSpPr/>
              <p:nvPr/>
            </p:nvSpPr>
            <p:spPr>
              <a:xfrm>
                <a:off x="3317074" y="1047256"/>
                <a:ext cx="2993049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2201333">
                  <a:defRPr sz="48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صفحة </a:t>
                </a:r>
              </a:p>
            </p:txBody>
          </p:sp>
          <p:sp>
            <p:nvSpPr>
              <p:cNvPr id="627" name="Google Shape;1337;p51"/>
              <p:cNvSpPr txBox="1"/>
              <p:nvPr/>
            </p:nvSpPr>
            <p:spPr>
              <a:xfrm>
                <a:off x="623896" y="0"/>
                <a:ext cx="3072670" cy="246021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7" tIns="243797" rIns="243797" bIns="243797" numCol="1" anchor="t">
                <a:normAutofit fontScale="100000" lnSpcReduction="0"/>
              </a:bodyPr>
              <a:lstStyle>
                <a:lvl1pPr algn="ctr" defTabSz="1487423">
                  <a:defRPr sz="11200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٦٨</a:t>
                </a:r>
              </a:p>
            </p:txBody>
          </p:sp>
        </p:grpSp>
      </p:grpSp>
      <p:sp>
        <p:nvSpPr>
          <p:cNvPr id="630" name="سهم: لليسار واليمين والأعلى 52"/>
          <p:cNvSpPr/>
          <p:nvPr/>
        </p:nvSpPr>
        <p:spPr>
          <a:xfrm>
            <a:off x="11128505" y="4550833"/>
            <a:ext cx="3209143" cy="2460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7092"/>
                </a:moveTo>
                <a:lnTo>
                  <a:pt x="4140" y="12584"/>
                </a:lnTo>
                <a:lnTo>
                  <a:pt x="4140" y="14392"/>
                </a:lnTo>
                <a:lnTo>
                  <a:pt x="8730" y="14392"/>
                </a:lnTo>
                <a:lnTo>
                  <a:pt x="8730" y="5400"/>
                </a:lnTo>
                <a:lnTo>
                  <a:pt x="7344" y="5400"/>
                </a:lnTo>
                <a:lnTo>
                  <a:pt x="10800" y="0"/>
                </a:lnTo>
                <a:lnTo>
                  <a:pt x="14256" y="5400"/>
                </a:lnTo>
                <a:lnTo>
                  <a:pt x="12870" y="5400"/>
                </a:lnTo>
                <a:lnTo>
                  <a:pt x="12870" y="14392"/>
                </a:lnTo>
                <a:lnTo>
                  <a:pt x="17460" y="14392"/>
                </a:lnTo>
                <a:lnTo>
                  <a:pt x="17460" y="12584"/>
                </a:lnTo>
                <a:lnTo>
                  <a:pt x="21600" y="17092"/>
                </a:lnTo>
                <a:lnTo>
                  <a:pt x="17460" y="21600"/>
                </a:lnTo>
                <a:lnTo>
                  <a:pt x="17460" y="19792"/>
                </a:lnTo>
                <a:lnTo>
                  <a:pt x="4140" y="19792"/>
                </a:lnTo>
                <a:lnTo>
                  <a:pt x="4140" y="21600"/>
                </a:lnTo>
                <a:close/>
              </a:path>
            </a:pathLst>
          </a:custGeom>
          <a:gradFill>
            <a:gsLst>
              <a:gs pos="0">
                <a:schemeClr val="accent2">
                  <a:hueOff val="-47561"/>
                  <a:lumOff val="11856"/>
                </a:schemeClr>
              </a:gs>
              <a:gs pos="35000">
                <a:srgbClr val="FFE1DF"/>
              </a:gs>
              <a:gs pos="100000">
                <a:schemeClr val="accent2">
                  <a:hueOff val="-63351"/>
                  <a:lumOff val="18170"/>
                </a:schemeClr>
              </a:gs>
            </a:gsLst>
            <a:lin ang="16200000"/>
          </a:gradFill>
          <a:ln w="25400">
            <a:solidFill>
              <a:srgbClr val="FC9790"/>
            </a:solidFill>
          </a:ln>
          <a:effectLst>
            <a:outerShdw sx="100000" sy="100000" kx="0" ky="0" algn="b" rotWithShape="0" blurRad="63500" dist="25400" dir="5400000">
              <a:srgbClr val="000000">
                <a:alpha val="35000"/>
              </a:srgbClr>
            </a:outerShdw>
          </a:effectLst>
        </p:spPr>
        <p:txBody>
          <a:bodyPr lIns="91437" tIns="91437" rIns="91437" bIns="91437" anchor="ctr"/>
          <a:lstStyle/>
          <a:p>
            <a:pPr rtl="0">
              <a:defRPr/>
            </a:pPr>
          </a:p>
        </p:txBody>
      </p:sp>
      <p:grpSp>
        <p:nvGrpSpPr>
          <p:cNvPr id="637" name="تجميع"/>
          <p:cNvGrpSpPr/>
          <p:nvPr/>
        </p:nvGrpSpPr>
        <p:grpSpPr>
          <a:xfrm>
            <a:off x="14597488" y="5110868"/>
            <a:ext cx="6920404" cy="2460217"/>
            <a:chOff x="0" y="-99913"/>
            <a:chExt cx="6920403" cy="2460216"/>
          </a:xfrm>
        </p:grpSpPr>
        <p:grpSp>
          <p:nvGrpSpPr>
            <p:cNvPr id="633" name="تجميع"/>
            <p:cNvGrpSpPr/>
            <p:nvPr/>
          </p:nvGrpSpPr>
          <p:grpSpPr>
            <a:xfrm>
              <a:off x="0" y="208578"/>
              <a:ext cx="6920404" cy="1786497"/>
              <a:chOff x="0" y="0"/>
              <a:chExt cx="6920403" cy="1786495"/>
            </a:xfrm>
          </p:grpSpPr>
          <p:sp>
            <p:nvSpPr>
              <p:cNvPr id="631" name="Google Shape;167;p9"/>
              <p:cNvSpPr/>
              <p:nvPr/>
            </p:nvSpPr>
            <p:spPr>
              <a:xfrm>
                <a:off x="0" y="0"/>
                <a:ext cx="6920404" cy="1786496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91437" tIns="91437" rIns="91437" bIns="91437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32" name="Google Shape;168;p9"/>
              <p:cNvSpPr/>
              <p:nvPr/>
            </p:nvSpPr>
            <p:spPr>
              <a:xfrm>
                <a:off x="210000" y="166435"/>
                <a:ext cx="6500403" cy="1453626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7" tIns="91437" rIns="91437" bIns="91437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636" name="تجميع"/>
            <p:cNvGrpSpPr/>
            <p:nvPr/>
          </p:nvGrpSpPr>
          <p:grpSpPr>
            <a:xfrm>
              <a:off x="846864" y="-99914"/>
              <a:ext cx="5606386" cy="2460217"/>
              <a:chOff x="0" y="0"/>
              <a:chExt cx="5606384" cy="2460216"/>
            </a:xfrm>
          </p:grpSpPr>
          <p:sp>
            <p:nvSpPr>
              <p:cNvPr id="634" name="التاريخ"/>
              <p:cNvSpPr/>
              <p:nvPr/>
            </p:nvSpPr>
            <p:spPr>
              <a:xfrm>
                <a:off x="2613336" y="1230108"/>
                <a:ext cx="2993049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2201333">
                  <a:defRPr sz="50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سؤال </a:t>
                </a:r>
              </a:p>
            </p:txBody>
          </p:sp>
          <p:sp>
            <p:nvSpPr>
              <p:cNvPr id="635" name="Google Shape;1337;p51"/>
              <p:cNvSpPr txBox="1"/>
              <p:nvPr/>
            </p:nvSpPr>
            <p:spPr>
              <a:xfrm>
                <a:off x="0" y="0"/>
                <a:ext cx="3072670" cy="246021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7" tIns="243797" rIns="243797" bIns="243797" numCol="1" anchor="t">
                <a:normAutofit fontScale="100000" lnSpcReduction="0"/>
              </a:bodyPr>
              <a:lstStyle>
                <a:lvl1pPr algn="ctr" defTabSz="1487423">
                  <a:defRPr sz="11200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٥ ، ٨</a:t>
                </a:r>
              </a:p>
            </p:txBody>
          </p:sp>
        </p:grpSp>
      </p:grpSp>
      <p:grpSp>
        <p:nvGrpSpPr>
          <p:cNvPr id="644" name="تجميع"/>
          <p:cNvGrpSpPr/>
          <p:nvPr/>
        </p:nvGrpSpPr>
        <p:grpSpPr>
          <a:xfrm>
            <a:off x="8933436" y="1933779"/>
            <a:ext cx="6336484" cy="2057169"/>
            <a:chOff x="0" y="0"/>
            <a:chExt cx="6336483" cy="2057168"/>
          </a:xfrm>
        </p:grpSpPr>
        <p:grpSp>
          <p:nvGrpSpPr>
            <p:cNvPr id="642" name="تجميع"/>
            <p:cNvGrpSpPr/>
            <p:nvPr/>
          </p:nvGrpSpPr>
          <p:grpSpPr>
            <a:xfrm>
              <a:off x="-1" y="640673"/>
              <a:ext cx="6336485" cy="1416496"/>
              <a:chOff x="0" y="297134"/>
              <a:chExt cx="6336483" cy="1416494"/>
            </a:xfrm>
          </p:grpSpPr>
          <p:grpSp>
            <p:nvGrpSpPr>
              <p:cNvPr id="640" name="تجميع"/>
              <p:cNvGrpSpPr/>
              <p:nvPr/>
            </p:nvGrpSpPr>
            <p:grpSpPr>
              <a:xfrm>
                <a:off x="861344" y="297134"/>
                <a:ext cx="5475140" cy="1416496"/>
                <a:chOff x="0" y="0"/>
                <a:chExt cx="5475138" cy="1416494"/>
              </a:xfrm>
            </p:grpSpPr>
            <p:sp>
              <p:nvSpPr>
                <p:cNvPr id="638" name="Google Shape;717;p19"/>
                <p:cNvSpPr/>
                <p:nvPr/>
              </p:nvSpPr>
              <p:spPr>
                <a:xfrm>
                  <a:off x="0" y="-1"/>
                  <a:ext cx="5475139" cy="141649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25140"/>
                  </a:srgbClr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91437" tIns="91437" rIns="91437" bIns="91437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39" name="Google Shape;718;p19"/>
                <p:cNvSpPr/>
                <p:nvPr/>
              </p:nvSpPr>
              <p:spPr>
                <a:xfrm>
                  <a:off x="166141" y="131963"/>
                  <a:ext cx="5142854" cy="1152567"/>
                </a:xfrm>
                <a:prstGeom prst="roundRect">
                  <a:avLst>
                    <a:gd name="adj" fmla="val 50000"/>
                  </a:avLst>
                </a:prstGeom>
                <a:noFill/>
                <a:ln w="25400" cap="flat">
                  <a:solidFill>
                    <a:srgbClr val="F2F2F2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7" tIns="91437" rIns="91437" bIns="91437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41" name="الواجب"/>
              <p:cNvSpPr/>
              <p:nvPr/>
            </p:nvSpPr>
            <p:spPr>
              <a:xfrm>
                <a:off x="0" y="895350"/>
                <a:ext cx="6098438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2201333">
                  <a:defRPr sz="92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الواجب </a:t>
                </a:r>
              </a:p>
            </p:txBody>
          </p:sp>
        </p:grpSp>
        <p:pic>
          <p:nvPicPr>
            <p:cNvPr id="643" name="Picture 2" descr="Picture 2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0" b="0"/>
            <a:stretch>
              <a:fillRect/>
            </a:stretch>
          </p:blipFill>
          <p:spPr>
            <a:xfrm>
              <a:off x="4127741" y="0"/>
              <a:ext cx="2208241" cy="18979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45" name="المنزل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646" name="مسألة  ٤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٤</a:t>
            </a:r>
          </a:p>
        </p:txBody>
      </p:sp>
      <p:sp>
        <p:nvSpPr>
          <p:cNvPr id="647" name="مسألة ٦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٦</a:t>
            </a:r>
          </a:p>
        </p:txBody>
      </p:sp>
      <p:sp>
        <p:nvSpPr>
          <p:cNvPr id="648" name="مسألة ٧">
            <a:hlinkClick r:id="rId9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afterEffect" presetSubtype="0" presetID="26" grpId="1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6" dur="1000" fill="hold" tmFilter="0, 0; .2, .5; .8, .5; 1, 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fill="hold"/>
                                        <p:tgtEl>
                                          <p:spTgt spid="6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10" presetID="19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1" grpId="2"/>
      <p:bldP build="whole" bldLvl="1" animBg="1" rev="0" advAuto="0" spid="620" grpId="3"/>
      <p:bldP build="whole" bldLvl="1" animBg="1" rev="0" advAuto="0" spid="61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G_1981.png" descr="IMG_198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65022" y="5079162"/>
            <a:ext cx="13422983" cy="79195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G_5478.png" descr="IMG_5478.png"/>
          <p:cNvPicPr>
            <a:picLocks noChangeAspect="1"/>
          </p:cNvPicPr>
          <p:nvPr/>
        </p:nvPicPr>
        <p:blipFill>
          <a:blip r:embed="rId3">
            <a:extLst/>
          </a:blip>
          <a:srcRect l="33979" t="12295" r="0" b="40273"/>
          <a:stretch>
            <a:fillRect/>
          </a:stretch>
        </p:blipFill>
        <p:spPr>
          <a:xfrm>
            <a:off x="7340228" y="1887137"/>
            <a:ext cx="8393817" cy="17188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3" name="تجميع"/>
          <p:cNvGrpSpPr/>
          <p:nvPr/>
        </p:nvGrpSpPr>
        <p:grpSpPr>
          <a:xfrm>
            <a:off x="17692656" y="2812730"/>
            <a:ext cx="5725607" cy="2266433"/>
            <a:chOff x="0" y="0"/>
            <a:chExt cx="5725605" cy="2266432"/>
          </a:xfrm>
        </p:grpSpPr>
        <p:grpSp>
          <p:nvGrpSpPr>
            <p:cNvPr id="240" name="تجميع"/>
            <p:cNvGrpSpPr/>
            <p:nvPr/>
          </p:nvGrpSpPr>
          <p:grpSpPr>
            <a:xfrm>
              <a:off x="0" y="718892"/>
              <a:ext cx="4257174" cy="1408389"/>
              <a:chOff x="0" y="0"/>
              <a:chExt cx="4257173" cy="1408387"/>
            </a:xfrm>
          </p:grpSpPr>
          <p:sp>
            <p:nvSpPr>
              <p:cNvPr id="238" name="Google Shape;208;p10"/>
              <p:cNvSpPr/>
              <p:nvPr/>
            </p:nvSpPr>
            <p:spPr>
              <a:xfrm>
                <a:off x="0" y="0"/>
                <a:ext cx="4257174" cy="1408388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9" name="Google Shape;209;p10"/>
              <p:cNvSpPr/>
              <p:nvPr/>
            </p:nvSpPr>
            <p:spPr>
              <a:xfrm>
                <a:off x="16219" y="71288"/>
                <a:ext cx="4224736" cy="1265812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251" name="Google Shape;253;p10"/>
            <p:cNvGrpSpPr/>
            <p:nvPr/>
          </p:nvGrpSpPr>
          <p:grpSpPr>
            <a:xfrm>
              <a:off x="3696416" y="-1"/>
              <a:ext cx="2029190" cy="2266434"/>
              <a:chOff x="0" y="0"/>
              <a:chExt cx="2029189" cy="2266432"/>
            </a:xfrm>
          </p:grpSpPr>
          <p:sp>
            <p:nvSpPr>
              <p:cNvPr id="241" name="Google Shape;254;p10"/>
              <p:cNvSpPr/>
              <p:nvPr/>
            </p:nvSpPr>
            <p:spPr>
              <a:xfrm flipH="1" rot="12754542">
                <a:off x="431948" y="160710"/>
                <a:ext cx="1165293" cy="19450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249" name="Google Shape;255;p10"/>
              <p:cNvGrpSpPr/>
              <p:nvPr/>
            </p:nvGrpSpPr>
            <p:grpSpPr>
              <a:xfrm>
                <a:off x="161959" y="150509"/>
                <a:ext cx="1710977" cy="1956143"/>
                <a:chOff x="0" y="0"/>
                <a:chExt cx="1710975" cy="1956142"/>
              </a:xfrm>
            </p:grpSpPr>
            <p:sp>
              <p:nvSpPr>
                <p:cNvPr id="242" name="Google Shape;256;p10"/>
                <p:cNvSpPr/>
                <p:nvPr/>
              </p:nvSpPr>
              <p:spPr>
                <a:xfrm flipH="1" rot="12762355">
                  <a:off x="133911" y="1000640"/>
                  <a:ext cx="923752" cy="7667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3" name="Google Shape;257;p10"/>
                <p:cNvSpPr/>
                <p:nvPr/>
              </p:nvSpPr>
              <p:spPr>
                <a:xfrm flipH="1" rot="12762355">
                  <a:off x="183328" y="890216"/>
                  <a:ext cx="453809" cy="763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4" name="Google Shape;258;p10"/>
                <p:cNvSpPr/>
                <p:nvPr/>
              </p:nvSpPr>
              <p:spPr>
                <a:xfrm flipH="1" rot="1962354">
                  <a:off x="481458" y="148767"/>
                  <a:ext cx="914258" cy="14078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5" name="Google Shape;259;p10"/>
                <p:cNvSpPr/>
                <p:nvPr/>
              </p:nvSpPr>
              <p:spPr>
                <a:xfrm flipH="1" rot="1962354">
                  <a:off x="633036" y="144959"/>
                  <a:ext cx="599605" cy="14153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6" name="Google Shape;260;p10"/>
                <p:cNvSpPr/>
                <p:nvPr/>
              </p:nvSpPr>
              <p:spPr>
                <a:xfrm flipH="1" rot="1962354">
                  <a:off x="779830" y="220777"/>
                  <a:ext cx="914258" cy="3307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7" name="Google Shape;261;p10"/>
                <p:cNvSpPr/>
                <p:nvPr/>
              </p:nvSpPr>
              <p:spPr>
                <a:xfrm flipH="1" rot="1962354">
                  <a:off x="275105" y="1571433"/>
                  <a:ext cx="295323" cy="1481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8" name="Google Shape;262;p10"/>
                <p:cNvSpPr/>
                <p:nvPr/>
              </p:nvSpPr>
              <p:spPr>
                <a:xfrm flipH="1" rot="1957588">
                  <a:off x="627541" y="481998"/>
                  <a:ext cx="947124" cy="22301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250" name="Google Shape;263;p10"/>
              <p:cNvSpPr/>
              <p:nvPr/>
            </p:nvSpPr>
            <p:spPr>
              <a:xfrm flipH="1" rot="12759500">
                <a:off x="464116" y="225510"/>
                <a:ext cx="1103127" cy="1835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pic>
          <p:nvPicPr>
            <p:cNvPr id="252" name="IMG_3273.png" descr="IMG_3273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74606" t="63564" r="4829" b="16923"/>
            <a:stretch>
              <a:fillRect/>
            </a:stretch>
          </p:blipFill>
          <p:spPr>
            <a:xfrm>
              <a:off x="326642" y="895458"/>
              <a:ext cx="3922758" cy="1054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4" name="Google Shape;209;p10"/>
          <p:cNvSpPr/>
          <p:nvPr/>
        </p:nvSpPr>
        <p:spPr>
          <a:xfrm>
            <a:off x="3123331" y="3587831"/>
            <a:ext cx="14423998" cy="1129745"/>
          </a:xfrm>
          <a:prstGeom prst="roundRect">
            <a:avLst>
              <a:gd name="adj" fmla="val 50000"/>
            </a:avLst>
          </a:pr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5" name="الواجب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56" name="المنزل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pic>
        <p:nvPicPr>
          <p:cNvPr id="257" name="IMG_9777.png" descr="IMG_9777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444901" y="3575131"/>
            <a:ext cx="11414432" cy="1081084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مسألة  ٤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٤</a:t>
            </a:r>
          </a:p>
        </p:txBody>
      </p:sp>
      <p:sp>
        <p:nvSpPr>
          <p:cNvPr id="259" name="مسألة ٦">
            <a:hlinkClick r:id="rId9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٦</a:t>
            </a:r>
          </a:p>
        </p:txBody>
      </p:sp>
      <p:sp>
        <p:nvSpPr>
          <p:cNvPr id="260" name="مسألة ٧">
            <a:hlinkClick r:id="rId10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4" grpId="3"/>
      <p:bldP build="whole" bldLvl="1" animBg="1" rev="0" advAuto="0" spid="253" grpId="2"/>
      <p:bldP build="whole" bldLvl="1" animBg="1" rev="0" advAuto="0" spid="237" grpId="1"/>
      <p:bldP build="whole" bldLvl="1" animBg="1" rev="0" advAuto="0" spid="236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1738403" y="2194171"/>
            <a:ext cx="4487113" cy="2524079"/>
            <a:chOff x="0" y="0"/>
            <a:chExt cx="4487111" cy="2524077"/>
          </a:xfrm>
        </p:grpSpPr>
        <p:grpSp>
          <p:nvGrpSpPr>
            <p:cNvPr id="274" name="تجميع"/>
            <p:cNvGrpSpPr/>
            <p:nvPr/>
          </p:nvGrpSpPr>
          <p:grpSpPr>
            <a:xfrm>
              <a:off x="58314" y="0"/>
              <a:ext cx="4428798" cy="2524078"/>
              <a:chOff x="0" y="0"/>
              <a:chExt cx="4428797" cy="2524077"/>
            </a:xfrm>
          </p:grpSpPr>
          <p:sp>
            <p:nvSpPr>
              <p:cNvPr id="262" name="Google Shape;278;p11"/>
              <p:cNvSpPr/>
              <p:nvPr/>
            </p:nvSpPr>
            <p:spPr>
              <a:xfrm>
                <a:off x="0" y="782918"/>
                <a:ext cx="3061290" cy="1211450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273" name="Google Shape;302;p11"/>
              <p:cNvGrpSpPr/>
              <p:nvPr/>
            </p:nvGrpSpPr>
            <p:grpSpPr>
              <a:xfrm rot="1320000">
                <a:off x="2456323" y="233642"/>
                <a:ext cx="1647202" cy="2056794"/>
                <a:chOff x="0" y="0"/>
                <a:chExt cx="1647201" cy="2056792"/>
              </a:xfrm>
            </p:grpSpPr>
            <p:sp>
              <p:nvSpPr>
                <p:cNvPr id="263" name="Google Shape;303;p11"/>
                <p:cNvSpPr/>
                <p:nvPr/>
              </p:nvSpPr>
              <p:spPr>
                <a:xfrm flipH="1" rot="12071842">
                  <a:off x="287354" y="133337"/>
                  <a:ext cx="1072493" cy="1790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271" name="Google Shape;304;p11"/>
                <p:cNvGrpSpPr/>
                <p:nvPr/>
              </p:nvGrpSpPr>
              <p:grpSpPr>
                <a:xfrm>
                  <a:off x="140412" y="125558"/>
                  <a:ext cx="1368910" cy="1794825"/>
                  <a:chOff x="0" y="0"/>
                  <a:chExt cx="1368909" cy="1794824"/>
                </a:xfrm>
              </p:grpSpPr>
              <p:sp>
                <p:nvSpPr>
                  <p:cNvPr id="264" name="Google Shape;305;p11"/>
                  <p:cNvSpPr/>
                  <p:nvPr/>
                </p:nvSpPr>
                <p:spPr>
                  <a:xfrm flipH="1" rot="12079655">
                    <a:off x="99211" y="958722"/>
                    <a:ext cx="850188" cy="7056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5" name="Google Shape;306;p11"/>
                  <p:cNvSpPr/>
                  <p:nvPr/>
                </p:nvSpPr>
                <p:spPr>
                  <a:xfrm flipH="1" rot="12079655">
                    <a:off x="127698" y="892811"/>
                    <a:ext cx="417669" cy="7025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6" name="Google Shape;307;p11"/>
                  <p:cNvSpPr/>
                  <p:nvPr/>
                </p:nvSpPr>
                <p:spPr>
                  <a:xfrm flipH="1" rot="1279655">
                    <a:off x="316407" y="122055"/>
                    <a:ext cx="841450" cy="12957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7" name="Google Shape;308;p11"/>
                  <p:cNvSpPr/>
                  <p:nvPr/>
                </p:nvSpPr>
                <p:spPr>
                  <a:xfrm flipH="1" rot="1279655">
                    <a:off x="456009" y="119595"/>
                    <a:ext cx="551854" cy="1302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8" name="Google Shape;309;p11"/>
                  <p:cNvSpPr/>
                  <p:nvPr/>
                </p:nvSpPr>
                <p:spPr>
                  <a:xfrm flipH="1" rot="1279655">
                    <a:off x="500911" y="142592"/>
                    <a:ext cx="841450" cy="3044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9" name="Google Shape;310;p11"/>
                  <p:cNvSpPr/>
                  <p:nvPr/>
                </p:nvSpPr>
                <p:spPr>
                  <a:xfrm flipH="1" rot="1279655">
                    <a:off x="279778" y="1510744"/>
                    <a:ext cx="271804" cy="1363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0" name="Google Shape;311;p11"/>
                  <p:cNvSpPr/>
                  <p:nvPr/>
                </p:nvSpPr>
                <p:spPr>
                  <a:xfrm flipH="1" rot="1274888">
                    <a:off x="400856" y="403929"/>
                    <a:ext cx="871697" cy="2052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272" name="Google Shape;312;p11"/>
                <p:cNvSpPr/>
                <p:nvPr/>
              </p:nvSpPr>
              <p:spPr>
                <a:xfrm flipH="1" rot="12076800">
                  <a:off x="318794" y="192595"/>
                  <a:ext cx="1015278" cy="168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275" name="الحل"/>
            <p:cNvSpPr/>
            <p:nvPr/>
          </p:nvSpPr>
          <p:spPr>
            <a:xfrm>
              <a:off x="0" y="860317"/>
              <a:ext cx="3136538" cy="1150984"/>
            </a:xfrm>
            <a:prstGeom prst="roundRect">
              <a:avLst>
                <a:gd name="adj" fmla="val 21329"/>
              </a:avLst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2201333">
                <a:defRPr b="1" sz="5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grpSp>
        <p:nvGrpSpPr>
          <p:cNvPr id="281" name="تجميع"/>
          <p:cNvGrpSpPr/>
          <p:nvPr/>
        </p:nvGrpSpPr>
        <p:grpSpPr>
          <a:xfrm>
            <a:off x="20085863" y="2460095"/>
            <a:ext cx="3136538" cy="1846001"/>
            <a:chOff x="0" y="0"/>
            <a:chExt cx="3136537" cy="1845999"/>
          </a:xfrm>
        </p:grpSpPr>
        <p:grpSp>
          <p:nvGrpSpPr>
            <p:cNvPr id="279" name="تجميع"/>
            <p:cNvGrpSpPr/>
            <p:nvPr/>
          </p:nvGrpSpPr>
          <p:grpSpPr>
            <a:xfrm>
              <a:off x="706876" y="33866"/>
              <a:ext cx="1655052" cy="1655052"/>
              <a:chOff x="0" y="0"/>
              <a:chExt cx="1655050" cy="1655050"/>
            </a:xfrm>
          </p:grpSpPr>
          <p:sp>
            <p:nvSpPr>
              <p:cNvPr id="277" name="Google Shape;324;p12"/>
              <p:cNvSpPr/>
              <p:nvPr/>
            </p:nvSpPr>
            <p:spPr>
              <a:xfrm>
                <a:off x="-1" y="-1"/>
                <a:ext cx="1655052" cy="1655052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78" name="Google Shape;325;p12"/>
              <p:cNvSpPr/>
              <p:nvPr/>
            </p:nvSpPr>
            <p:spPr>
              <a:xfrm>
                <a:off x="79040" y="57972"/>
                <a:ext cx="1539106" cy="1539106"/>
              </a:xfrm>
              <a:prstGeom prst="ellipse">
                <a:avLst/>
              </a:prstGeom>
              <a:noFill/>
              <a:ln w="254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80" name="٤"/>
            <p:cNvSpPr/>
            <p:nvPr/>
          </p:nvSpPr>
          <p:spPr>
            <a:xfrm>
              <a:off x="0" y="0"/>
              <a:ext cx="3136538" cy="1846000"/>
            </a:xfrm>
            <a:prstGeom prst="roundRect">
              <a:avLst>
                <a:gd name="adj" fmla="val 13298"/>
              </a:avLst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2201333">
                <a:defRPr b="1" sz="8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</p:grpSp>
      <p:grpSp>
        <p:nvGrpSpPr>
          <p:cNvPr id="297" name="Google Shape;500;p15"/>
          <p:cNvGrpSpPr/>
          <p:nvPr/>
        </p:nvGrpSpPr>
        <p:grpSpPr>
          <a:xfrm>
            <a:off x="19822266" y="10840667"/>
            <a:ext cx="4275195" cy="2316876"/>
            <a:chOff x="0" y="0"/>
            <a:chExt cx="4275193" cy="2316874"/>
          </a:xfrm>
        </p:grpSpPr>
        <p:sp>
          <p:nvSpPr>
            <p:cNvPr id="282" name="Google Shape;501;p15"/>
            <p:cNvSpPr/>
            <p:nvPr/>
          </p:nvSpPr>
          <p:spPr>
            <a:xfrm>
              <a:off x="10591" y="-1"/>
              <a:ext cx="4264602" cy="231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95" name="Google Shape;502;p15"/>
            <p:cNvGrpSpPr/>
            <p:nvPr/>
          </p:nvGrpSpPr>
          <p:grpSpPr>
            <a:xfrm>
              <a:off x="211910" y="174776"/>
              <a:ext cx="3881395" cy="1974423"/>
              <a:chOff x="0" y="0"/>
              <a:chExt cx="3881394" cy="1974422"/>
            </a:xfrm>
          </p:grpSpPr>
          <p:grpSp>
            <p:nvGrpSpPr>
              <p:cNvPr id="288" name="Google Shape;503;p15"/>
              <p:cNvGrpSpPr/>
              <p:nvPr/>
            </p:nvGrpSpPr>
            <p:grpSpPr>
              <a:xfrm>
                <a:off x="511383" y="-1"/>
                <a:ext cx="2674777" cy="1703289"/>
                <a:chOff x="0" y="0"/>
                <a:chExt cx="2674775" cy="1703287"/>
              </a:xfrm>
            </p:grpSpPr>
            <p:sp>
              <p:nvSpPr>
                <p:cNvPr id="283" name="Google Shape;504;p15"/>
                <p:cNvSpPr/>
                <p:nvPr/>
              </p:nvSpPr>
              <p:spPr>
                <a:xfrm rot="5400000">
                  <a:off x="728943" y="-694910"/>
                  <a:ext cx="1250924" cy="26407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4" name="Google Shape;505;p15"/>
                <p:cNvSpPr/>
                <p:nvPr/>
              </p:nvSpPr>
              <p:spPr>
                <a:xfrm rot="5400000">
                  <a:off x="805852" y="-599024"/>
                  <a:ext cx="1084510" cy="26162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5" name="Google Shape;506;p15"/>
                <p:cNvSpPr/>
                <p:nvPr/>
              </p:nvSpPr>
              <p:spPr>
                <a:xfrm rot="5400000">
                  <a:off x="814001" y="-438004"/>
                  <a:ext cx="1058940" cy="26162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6" name="Google Shape;507;p15"/>
                <p:cNvSpPr/>
                <p:nvPr/>
              </p:nvSpPr>
              <p:spPr>
                <a:xfrm rot="5400000">
                  <a:off x="811077" y="-309441"/>
                  <a:ext cx="1064790" cy="2645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7" name="Google Shape;508;p15"/>
                <p:cNvSpPr/>
                <p:nvPr/>
              </p:nvSpPr>
              <p:spPr>
                <a:xfrm rot="5400000">
                  <a:off x="798918" y="-166271"/>
                  <a:ext cx="1070641" cy="26684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291" name="Google Shape;509;p15"/>
              <p:cNvGrpSpPr/>
              <p:nvPr/>
            </p:nvGrpSpPr>
            <p:grpSpPr>
              <a:xfrm>
                <a:off x="-1" y="1069468"/>
                <a:ext cx="1312437" cy="891040"/>
                <a:chOff x="0" y="0"/>
                <a:chExt cx="1312436" cy="891039"/>
              </a:xfrm>
            </p:grpSpPr>
            <p:sp>
              <p:nvSpPr>
                <p:cNvPr id="289" name="Google Shape;510;p15"/>
                <p:cNvSpPr/>
                <p:nvPr/>
              </p:nvSpPr>
              <p:spPr>
                <a:xfrm>
                  <a:off x="-1" y="0"/>
                  <a:ext cx="1312437" cy="891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90" name="Google Shape;511;p15"/>
                <p:cNvSpPr/>
                <p:nvPr/>
              </p:nvSpPr>
              <p:spPr>
                <a:xfrm>
                  <a:off x="21534" y="549368"/>
                  <a:ext cx="1251247" cy="3115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294" name="Google Shape;512;p15"/>
              <p:cNvGrpSpPr/>
              <p:nvPr/>
            </p:nvGrpSpPr>
            <p:grpSpPr>
              <a:xfrm>
                <a:off x="2379812" y="964097"/>
                <a:ext cx="1501582" cy="1010326"/>
                <a:chOff x="0" y="0"/>
                <a:chExt cx="1501580" cy="1010324"/>
              </a:xfrm>
            </p:grpSpPr>
            <p:sp>
              <p:nvSpPr>
                <p:cNvPr id="292" name="Google Shape;513;p15"/>
                <p:cNvSpPr/>
                <p:nvPr/>
              </p:nvSpPr>
              <p:spPr>
                <a:xfrm rot="10800000">
                  <a:off x="-1" y="0"/>
                  <a:ext cx="1501582" cy="10103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93" name="Google Shape;514;p15"/>
                <p:cNvSpPr/>
                <p:nvPr/>
              </p:nvSpPr>
              <p:spPr>
                <a:xfrm rot="10800000">
                  <a:off x="33054" y="548281"/>
                  <a:ext cx="1414737" cy="421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296" name="Google Shape;515;p15"/>
            <p:cNvSpPr/>
            <p:nvPr/>
          </p:nvSpPr>
          <p:spPr>
            <a:xfrm>
              <a:off x="-1" y="5295"/>
              <a:ext cx="4264602" cy="231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254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101600" dist="0" dir="54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98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945525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299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00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pic>
        <p:nvPicPr>
          <p:cNvPr id="301" name="IMG_9769.png" descr="IMG_9769.png"/>
          <p:cNvPicPr>
            <a:picLocks noChangeAspect="1"/>
          </p:cNvPicPr>
          <p:nvPr/>
        </p:nvPicPr>
        <p:blipFill>
          <a:blip r:embed="rId5">
            <a:extLst/>
          </a:blip>
          <a:srcRect l="0" t="6034" r="12358" b="0"/>
          <a:stretch>
            <a:fillRect/>
          </a:stretch>
        </p:blipFill>
        <p:spPr>
          <a:xfrm>
            <a:off x="4591305" y="3908939"/>
            <a:ext cx="16083113" cy="4866661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مسألة ٦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٦</a:t>
            </a:r>
          </a:p>
        </p:txBody>
      </p:sp>
      <p:sp>
        <p:nvSpPr>
          <p:cNvPr id="303" name="مسألة ٧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3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6" grpId="2"/>
      <p:bldP build="whole" bldLvl="1" animBg="1" rev="0" advAuto="0" spid="28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تجميع"/>
          <p:cNvGrpSpPr/>
          <p:nvPr/>
        </p:nvGrpSpPr>
        <p:grpSpPr>
          <a:xfrm>
            <a:off x="20234602" y="1640970"/>
            <a:ext cx="3332401" cy="2071131"/>
            <a:chOff x="0" y="0"/>
            <a:chExt cx="3332400" cy="2071130"/>
          </a:xfrm>
        </p:grpSpPr>
        <p:grpSp>
          <p:nvGrpSpPr>
            <p:cNvPr id="309" name="تجميع"/>
            <p:cNvGrpSpPr/>
            <p:nvPr/>
          </p:nvGrpSpPr>
          <p:grpSpPr>
            <a:xfrm>
              <a:off x="0" y="225130"/>
              <a:ext cx="3136538" cy="1846001"/>
              <a:chOff x="0" y="0"/>
              <a:chExt cx="3136537" cy="1845999"/>
            </a:xfrm>
          </p:grpSpPr>
          <p:grpSp>
            <p:nvGrpSpPr>
              <p:cNvPr id="307" name="تجميع"/>
              <p:cNvGrpSpPr/>
              <p:nvPr/>
            </p:nvGrpSpPr>
            <p:grpSpPr>
              <a:xfrm>
                <a:off x="706876" y="33866"/>
                <a:ext cx="1655052" cy="1655052"/>
                <a:chOff x="0" y="0"/>
                <a:chExt cx="1655050" cy="1655050"/>
              </a:xfrm>
            </p:grpSpPr>
            <p:sp>
              <p:nvSpPr>
                <p:cNvPr id="305" name="Google Shape;324;p12"/>
                <p:cNvSpPr/>
                <p:nvPr/>
              </p:nvSpPr>
              <p:spPr>
                <a:xfrm>
                  <a:off x="-1" y="-1"/>
                  <a:ext cx="1655052" cy="1655052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06" name="Google Shape;325;p12"/>
                <p:cNvSpPr/>
                <p:nvPr/>
              </p:nvSpPr>
              <p:spPr>
                <a:xfrm>
                  <a:off x="79040" y="57972"/>
                  <a:ext cx="1539106" cy="1539106"/>
                </a:xfrm>
                <a:prstGeom prst="ellipse">
                  <a:avLst/>
                </a:prstGeom>
                <a:noFill/>
                <a:ln w="254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08" name="٤"/>
              <p:cNvSpPr/>
              <p:nvPr/>
            </p:nvSpPr>
            <p:spPr>
              <a:xfrm>
                <a:off x="0" y="0"/>
                <a:ext cx="3136538" cy="1846000"/>
              </a:xfrm>
              <a:prstGeom prst="roundRect">
                <a:avLst>
                  <a:gd name="adj" fmla="val 13298"/>
                </a:avLst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2201333">
                  <a:defRPr b="1" sz="8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</p:grpSp>
        <p:grpSp>
          <p:nvGrpSpPr>
            <p:cNvPr id="320" name="Google Shape;358;p12"/>
            <p:cNvGrpSpPr/>
            <p:nvPr/>
          </p:nvGrpSpPr>
          <p:grpSpPr>
            <a:xfrm>
              <a:off x="1894180" y="0"/>
              <a:ext cx="1438221" cy="1606371"/>
              <a:chOff x="0" y="0"/>
              <a:chExt cx="1438220" cy="1606370"/>
            </a:xfrm>
          </p:grpSpPr>
          <p:sp>
            <p:nvSpPr>
              <p:cNvPr id="310" name="Google Shape;359;p12"/>
              <p:cNvSpPr/>
              <p:nvPr/>
            </p:nvSpPr>
            <p:spPr>
              <a:xfrm flipH="1" rot="12754542">
                <a:off x="306150" y="113906"/>
                <a:ext cx="825920" cy="1378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18" name="Google Shape;360;p12"/>
              <p:cNvGrpSpPr/>
              <p:nvPr/>
            </p:nvGrpSpPr>
            <p:grpSpPr>
              <a:xfrm>
                <a:off x="114791" y="106675"/>
                <a:ext cx="1212682" cy="1386449"/>
                <a:chOff x="0" y="0"/>
                <a:chExt cx="1212681" cy="1386447"/>
              </a:xfrm>
            </p:grpSpPr>
            <p:sp>
              <p:nvSpPr>
                <p:cNvPr id="311" name="Google Shape;361;p12"/>
                <p:cNvSpPr/>
                <p:nvPr/>
              </p:nvSpPr>
              <p:spPr>
                <a:xfrm flipH="1" rot="12762355">
                  <a:off x="94911" y="709220"/>
                  <a:ext cx="654724" cy="543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2" name="Google Shape;362;p12"/>
                <p:cNvSpPr/>
                <p:nvPr/>
              </p:nvSpPr>
              <p:spPr>
                <a:xfrm flipH="1" rot="12762355">
                  <a:off x="129937" y="630955"/>
                  <a:ext cx="321644" cy="541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3" name="Google Shape;363;p12"/>
                <p:cNvSpPr/>
                <p:nvPr/>
              </p:nvSpPr>
              <p:spPr>
                <a:xfrm flipH="1" rot="1962354">
                  <a:off x="341241" y="105441"/>
                  <a:ext cx="647995" cy="9978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4" name="Google Shape;364;p12"/>
                <p:cNvSpPr/>
                <p:nvPr/>
              </p:nvSpPr>
              <p:spPr>
                <a:xfrm flipH="1" rot="1962354">
                  <a:off x="448674" y="102742"/>
                  <a:ext cx="424980" cy="1003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5" name="Google Shape;365;p12"/>
                <p:cNvSpPr/>
                <p:nvPr/>
              </p:nvSpPr>
              <p:spPr>
                <a:xfrm flipH="1" rot="1962354">
                  <a:off x="552716" y="156479"/>
                  <a:ext cx="647996" cy="2344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6" name="Google Shape;366;p12"/>
                <p:cNvSpPr/>
                <p:nvPr/>
              </p:nvSpPr>
              <p:spPr>
                <a:xfrm flipH="1" rot="1962354">
                  <a:off x="194985" y="1113779"/>
                  <a:ext cx="209315" cy="105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7" name="Google Shape;367;p12"/>
                <p:cNvSpPr/>
                <p:nvPr/>
              </p:nvSpPr>
              <p:spPr>
                <a:xfrm flipH="1" rot="1957588">
                  <a:off x="444780" y="341624"/>
                  <a:ext cx="671289" cy="15806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19" name="Google Shape;368;p12"/>
              <p:cNvSpPr/>
              <p:nvPr/>
            </p:nvSpPr>
            <p:spPr>
              <a:xfrm flipH="1" rot="12759500">
                <a:off x="328949" y="159833"/>
                <a:ext cx="781859" cy="1301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322" name="مستطيل"/>
          <p:cNvSpPr/>
          <p:nvPr/>
        </p:nvSpPr>
        <p:spPr>
          <a:xfrm>
            <a:off x="21085717" y="3851800"/>
            <a:ext cx="1562437" cy="5205567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323" name="Google Shape;145;p11"/>
          <p:cNvSpPr txBox="1"/>
          <p:nvPr/>
        </p:nvSpPr>
        <p:spPr>
          <a:xfrm>
            <a:off x="20938391" y="5119444"/>
            <a:ext cx="1857088" cy="22486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198993">
              <a:lnSpc>
                <a:spcPct val="115000"/>
              </a:lnSpc>
              <a:spcBef>
                <a:spcPts val="3800"/>
              </a:spcBef>
              <a:defRPr b="1" sz="7068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324" name="مستطيل"/>
          <p:cNvSpPr/>
          <p:nvPr/>
        </p:nvSpPr>
        <p:spPr>
          <a:xfrm>
            <a:off x="21026759" y="10461374"/>
            <a:ext cx="1562437" cy="1533498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325" name="Google Shape;145;p11"/>
          <p:cNvSpPr txBox="1"/>
          <p:nvPr/>
        </p:nvSpPr>
        <p:spPr>
          <a:xfrm>
            <a:off x="20837469" y="10567181"/>
            <a:ext cx="2058931" cy="135567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364509">
              <a:lnSpc>
                <a:spcPct val="115000"/>
              </a:lnSpc>
              <a:spcBef>
                <a:spcPts val="4100"/>
              </a:spcBef>
              <a:defRPr b="1" sz="5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340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1796717" y="2194171"/>
            <a:ext cx="4428799" cy="2524079"/>
            <a:chOff x="0" y="0"/>
            <a:chExt cx="4428797" cy="2524077"/>
          </a:xfrm>
        </p:grpSpPr>
        <p:grpSp>
          <p:nvGrpSpPr>
            <p:cNvPr id="338" name="تجميع"/>
            <p:cNvGrpSpPr/>
            <p:nvPr/>
          </p:nvGrpSpPr>
          <p:grpSpPr>
            <a:xfrm>
              <a:off x="-1" y="0"/>
              <a:ext cx="4428799" cy="2524078"/>
              <a:chOff x="0" y="0"/>
              <a:chExt cx="4428797" cy="2524077"/>
            </a:xfrm>
          </p:grpSpPr>
          <p:sp>
            <p:nvSpPr>
              <p:cNvPr id="326" name="Google Shape;278;p11"/>
              <p:cNvSpPr/>
              <p:nvPr/>
            </p:nvSpPr>
            <p:spPr>
              <a:xfrm>
                <a:off x="0" y="782918"/>
                <a:ext cx="3061290" cy="1211450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37" name="Google Shape;302;p11"/>
              <p:cNvGrpSpPr/>
              <p:nvPr/>
            </p:nvGrpSpPr>
            <p:grpSpPr>
              <a:xfrm rot="1320000">
                <a:off x="2456323" y="233642"/>
                <a:ext cx="1647202" cy="2056794"/>
                <a:chOff x="0" y="0"/>
                <a:chExt cx="1647201" cy="2056792"/>
              </a:xfrm>
            </p:grpSpPr>
            <p:sp>
              <p:nvSpPr>
                <p:cNvPr id="327" name="Google Shape;303;p11"/>
                <p:cNvSpPr/>
                <p:nvPr/>
              </p:nvSpPr>
              <p:spPr>
                <a:xfrm flipH="1" rot="12071842">
                  <a:off x="287354" y="133337"/>
                  <a:ext cx="1072493" cy="1790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35" name="Google Shape;304;p11"/>
                <p:cNvGrpSpPr/>
                <p:nvPr/>
              </p:nvGrpSpPr>
              <p:grpSpPr>
                <a:xfrm>
                  <a:off x="140412" y="125558"/>
                  <a:ext cx="1368910" cy="1794825"/>
                  <a:chOff x="0" y="0"/>
                  <a:chExt cx="1368909" cy="1794824"/>
                </a:xfrm>
              </p:grpSpPr>
              <p:sp>
                <p:nvSpPr>
                  <p:cNvPr id="328" name="Google Shape;305;p11"/>
                  <p:cNvSpPr/>
                  <p:nvPr/>
                </p:nvSpPr>
                <p:spPr>
                  <a:xfrm flipH="1" rot="12079655">
                    <a:off x="99211" y="958722"/>
                    <a:ext cx="850188" cy="7056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29" name="Google Shape;306;p11"/>
                  <p:cNvSpPr/>
                  <p:nvPr/>
                </p:nvSpPr>
                <p:spPr>
                  <a:xfrm flipH="1" rot="12079655">
                    <a:off x="127698" y="892811"/>
                    <a:ext cx="417669" cy="7025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0" name="Google Shape;307;p11"/>
                  <p:cNvSpPr/>
                  <p:nvPr/>
                </p:nvSpPr>
                <p:spPr>
                  <a:xfrm flipH="1" rot="1279655">
                    <a:off x="316407" y="122055"/>
                    <a:ext cx="841450" cy="12957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1" name="Google Shape;308;p11"/>
                  <p:cNvSpPr/>
                  <p:nvPr/>
                </p:nvSpPr>
                <p:spPr>
                  <a:xfrm flipH="1" rot="1279655">
                    <a:off x="456009" y="119595"/>
                    <a:ext cx="551854" cy="1302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2" name="Google Shape;309;p11"/>
                  <p:cNvSpPr/>
                  <p:nvPr/>
                </p:nvSpPr>
                <p:spPr>
                  <a:xfrm flipH="1" rot="1279655">
                    <a:off x="500911" y="142592"/>
                    <a:ext cx="841450" cy="3044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3" name="Google Shape;310;p11"/>
                  <p:cNvSpPr/>
                  <p:nvPr/>
                </p:nvSpPr>
                <p:spPr>
                  <a:xfrm flipH="1" rot="1279655">
                    <a:off x="279778" y="1510744"/>
                    <a:ext cx="271804" cy="1363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4" name="Google Shape;311;p11"/>
                  <p:cNvSpPr/>
                  <p:nvPr/>
                </p:nvSpPr>
                <p:spPr>
                  <a:xfrm flipH="1" rot="1274888">
                    <a:off x="400856" y="403929"/>
                    <a:ext cx="871697" cy="2052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336" name="Google Shape;312;p11"/>
                <p:cNvSpPr/>
                <p:nvPr/>
              </p:nvSpPr>
              <p:spPr>
                <a:xfrm flipH="1" rot="12076800">
                  <a:off x="318794" y="192595"/>
                  <a:ext cx="1015278" cy="168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39" name="سهم ١٣"/>
            <p:cNvSpPr/>
            <p:nvPr/>
          </p:nvSpPr>
          <p:spPr>
            <a:xfrm rot="16200000">
              <a:off x="1018277" y="232389"/>
              <a:ext cx="605929" cy="2337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254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/>
            </a:p>
          </p:txBody>
        </p:sp>
      </p:grpSp>
      <p:sp>
        <p:nvSpPr>
          <p:cNvPr id="341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5080992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42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7865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43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pic>
        <p:nvPicPr>
          <p:cNvPr id="344" name="IMG_4194.png" descr="IMG_4194.png"/>
          <p:cNvPicPr>
            <a:picLocks noChangeAspect="1"/>
          </p:cNvPicPr>
          <p:nvPr/>
        </p:nvPicPr>
        <p:blipFill>
          <a:blip r:embed="rId5">
            <a:extLst/>
          </a:blip>
          <a:srcRect l="76006" t="0" r="0" b="82571"/>
          <a:stretch>
            <a:fillRect/>
          </a:stretch>
        </p:blipFill>
        <p:spPr>
          <a:xfrm>
            <a:off x="17979156" y="3410844"/>
            <a:ext cx="3045984" cy="131082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IMG_4194.png" descr="IMG_4194.png"/>
          <p:cNvPicPr>
            <a:picLocks noChangeAspect="1"/>
          </p:cNvPicPr>
          <p:nvPr/>
        </p:nvPicPr>
        <p:blipFill>
          <a:blip r:embed="rId5">
            <a:extLst/>
          </a:blip>
          <a:srcRect l="78492" t="69146" r="1977" b="17544"/>
          <a:stretch>
            <a:fillRect/>
          </a:stretch>
        </p:blipFill>
        <p:spPr>
          <a:xfrm>
            <a:off x="18317705" y="7307789"/>
            <a:ext cx="2662448" cy="1074837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نستخدم خطة البحث حل مسألة أبسط"/>
          <p:cNvSpPr txBox="1"/>
          <p:nvPr/>
        </p:nvSpPr>
        <p:spPr>
          <a:xfrm>
            <a:off x="10667456" y="10847999"/>
            <a:ext cx="9726886" cy="8301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marL="501315" indent="-501315" algn="r">
              <a:lnSpc>
                <a:spcPct val="50000"/>
              </a:lnSpc>
              <a:buSzPct val="60000"/>
              <a:buBlip>
                <a:blip r:embed="rId6"/>
              </a:buBlip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نستخدم خطة البحث حل مسألة أبسط</a:t>
            </a:r>
          </a:p>
        </p:txBody>
      </p:sp>
      <p:sp>
        <p:nvSpPr>
          <p:cNvPr id="347" name="حصل سعيد على خصم بنسبة ١٨ ٪ من قيمة مشترياته…"/>
          <p:cNvSpPr txBox="1"/>
          <p:nvPr/>
        </p:nvSpPr>
        <p:spPr>
          <a:xfrm>
            <a:off x="5565888" y="3591162"/>
            <a:ext cx="12530648" cy="19862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/>
          <a:p>
            <a:pPr marL="467049" indent="-467049" algn="r" rtl="0">
              <a:buSzPct val="47000"/>
              <a:buBlip>
                <a:blip r:embed="rId6"/>
              </a:buBlip>
              <a:defRPr sz="53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pPr>
            <a:r>
              <a:t>‏</a:t>
            </a:r>
            <a:r>
              <a:rPr b="1" sz="5000">
                <a:latin typeface="Calibri"/>
                <a:ea typeface="Calibri"/>
                <a:cs typeface="Calibri"/>
                <a:sym typeface="Calibri"/>
              </a:rPr>
              <a:t>حصل سعيد على خصم بنسبة ١٨ ٪ من قيمة مشترياته</a:t>
            </a:r>
            <a:endParaRPr b="1" sz="5000">
              <a:latin typeface="Calibri"/>
              <a:ea typeface="Calibri"/>
              <a:cs typeface="Calibri"/>
              <a:sym typeface="Calibri"/>
            </a:endParaRPr>
          </a:p>
          <a:p>
            <a:pPr marL="440612" indent="-440612" algn="r" rtl="0">
              <a:buSzPct val="47000"/>
              <a:buBlip>
                <a:blip r:embed="rId6"/>
              </a:buBlip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اشترى بمبلغ ٢٤٦ ريالاً</a:t>
            </a:r>
          </a:p>
        </p:txBody>
      </p:sp>
      <p:sp>
        <p:nvSpPr>
          <p:cNvPr id="348" name="ما مقدار الخصم الذي يحصل علية تقريباً عندما اشترى بمبلغ ٢٤٦ ؟"/>
          <p:cNvSpPr txBox="1"/>
          <p:nvPr/>
        </p:nvSpPr>
        <p:spPr>
          <a:xfrm>
            <a:off x="3120998" y="7368058"/>
            <a:ext cx="15092917" cy="8301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marL="501315" indent="-501315" algn="r">
              <a:lnSpc>
                <a:spcPct val="50000"/>
              </a:lnSpc>
              <a:buSzPct val="60000"/>
              <a:buBlip>
                <a:blip r:embed="rId6"/>
              </a:buBlip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ما مقدار الخصم الذي يحصل علية تقريباً عندما اشترى بمبلغ ٢٤٦ ؟</a:t>
            </a:r>
          </a:p>
        </p:txBody>
      </p:sp>
      <p:sp>
        <p:nvSpPr>
          <p:cNvPr id="349" name="مسألة ٦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٦</a:t>
            </a:r>
          </a:p>
        </p:txBody>
      </p:sp>
      <p:sp>
        <p:nvSpPr>
          <p:cNvPr id="350" name="مسألة ٧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5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4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3" grpId="2"/>
      <p:bldP build="whole" bldLvl="1" animBg="1" rev="0" advAuto="0" spid="324" grpId="3"/>
      <p:bldP build="whole" bldLvl="1" animBg="1" rev="0" advAuto="0" spid="322" grpId="1"/>
      <p:bldP build="whole" bldLvl="1" animBg="1" rev="0" advAuto="0" spid="325" grpId="4"/>
      <p:bldP build="whole" bldLvl="1" animBg="1" rev="0" advAuto="0" spid="340" grpId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تجميع"/>
          <p:cNvGrpSpPr/>
          <p:nvPr/>
        </p:nvGrpSpPr>
        <p:grpSpPr>
          <a:xfrm>
            <a:off x="20313265" y="1620229"/>
            <a:ext cx="3332401" cy="2071132"/>
            <a:chOff x="0" y="0"/>
            <a:chExt cx="3332400" cy="2071130"/>
          </a:xfrm>
        </p:grpSpPr>
        <p:grpSp>
          <p:nvGrpSpPr>
            <p:cNvPr id="356" name="تجميع"/>
            <p:cNvGrpSpPr/>
            <p:nvPr/>
          </p:nvGrpSpPr>
          <p:grpSpPr>
            <a:xfrm>
              <a:off x="0" y="225130"/>
              <a:ext cx="3136538" cy="1846001"/>
              <a:chOff x="0" y="0"/>
              <a:chExt cx="3136537" cy="1845999"/>
            </a:xfrm>
          </p:grpSpPr>
          <p:grpSp>
            <p:nvGrpSpPr>
              <p:cNvPr id="354" name="تجميع"/>
              <p:cNvGrpSpPr/>
              <p:nvPr/>
            </p:nvGrpSpPr>
            <p:grpSpPr>
              <a:xfrm>
                <a:off x="706876" y="33866"/>
                <a:ext cx="1655052" cy="1655052"/>
                <a:chOff x="0" y="0"/>
                <a:chExt cx="1655050" cy="1655050"/>
              </a:xfrm>
            </p:grpSpPr>
            <p:sp>
              <p:nvSpPr>
                <p:cNvPr id="352" name="Google Shape;324;p12"/>
                <p:cNvSpPr/>
                <p:nvPr/>
              </p:nvSpPr>
              <p:spPr>
                <a:xfrm>
                  <a:off x="-1" y="-1"/>
                  <a:ext cx="1655052" cy="1655052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3" name="Google Shape;325;p12"/>
                <p:cNvSpPr/>
                <p:nvPr/>
              </p:nvSpPr>
              <p:spPr>
                <a:xfrm>
                  <a:off x="79040" y="57972"/>
                  <a:ext cx="1539106" cy="1539106"/>
                </a:xfrm>
                <a:prstGeom prst="ellipse">
                  <a:avLst/>
                </a:prstGeom>
                <a:noFill/>
                <a:ln w="254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55" name="٤"/>
              <p:cNvSpPr/>
              <p:nvPr/>
            </p:nvSpPr>
            <p:spPr>
              <a:xfrm>
                <a:off x="0" y="0"/>
                <a:ext cx="3136538" cy="1846000"/>
              </a:xfrm>
              <a:prstGeom prst="roundRect">
                <a:avLst>
                  <a:gd name="adj" fmla="val 13298"/>
                </a:avLst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2201333">
                  <a:defRPr b="1" sz="8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</p:grpSp>
        <p:grpSp>
          <p:nvGrpSpPr>
            <p:cNvPr id="367" name="Google Shape;358;p12"/>
            <p:cNvGrpSpPr/>
            <p:nvPr/>
          </p:nvGrpSpPr>
          <p:grpSpPr>
            <a:xfrm>
              <a:off x="1894180" y="0"/>
              <a:ext cx="1438221" cy="1606371"/>
              <a:chOff x="0" y="0"/>
              <a:chExt cx="1438220" cy="1606370"/>
            </a:xfrm>
          </p:grpSpPr>
          <p:sp>
            <p:nvSpPr>
              <p:cNvPr id="357" name="Google Shape;359;p12"/>
              <p:cNvSpPr/>
              <p:nvPr/>
            </p:nvSpPr>
            <p:spPr>
              <a:xfrm flipH="1" rot="12754542">
                <a:off x="306150" y="113906"/>
                <a:ext cx="825920" cy="1378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65" name="Google Shape;360;p12"/>
              <p:cNvGrpSpPr/>
              <p:nvPr/>
            </p:nvGrpSpPr>
            <p:grpSpPr>
              <a:xfrm>
                <a:off x="114791" y="106675"/>
                <a:ext cx="1212682" cy="1386449"/>
                <a:chOff x="0" y="0"/>
                <a:chExt cx="1212681" cy="1386447"/>
              </a:xfrm>
            </p:grpSpPr>
            <p:sp>
              <p:nvSpPr>
                <p:cNvPr id="358" name="Google Shape;361;p12"/>
                <p:cNvSpPr/>
                <p:nvPr/>
              </p:nvSpPr>
              <p:spPr>
                <a:xfrm flipH="1" rot="12762355">
                  <a:off x="94911" y="709220"/>
                  <a:ext cx="654724" cy="543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9" name="Google Shape;362;p12"/>
                <p:cNvSpPr/>
                <p:nvPr/>
              </p:nvSpPr>
              <p:spPr>
                <a:xfrm flipH="1" rot="12762355">
                  <a:off x="129937" y="630955"/>
                  <a:ext cx="321644" cy="541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0" name="Google Shape;363;p12"/>
                <p:cNvSpPr/>
                <p:nvPr/>
              </p:nvSpPr>
              <p:spPr>
                <a:xfrm flipH="1" rot="1962354">
                  <a:off x="341241" y="105441"/>
                  <a:ext cx="647995" cy="9978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1" name="Google Shape;364;p12"/>
                <p:cNvSpPr/>
                <p:nvPr/>
              </p:nvSpPr>
              <p:spPr>
                <a:xfrm flipH="1" rot="1962354">
                  <a:off x="448674" y="102742"/>
                  <a:ext cx="424980" cy="1003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2" name="Google Shape;365;p12"/>
                <p:cNvSpPr/>
                <p:nvPr/>
              </p:nvSpPr>
              <p:spPr>
                <a:xfrm flipH="1" rot="1962354">
                  <a:off x="552716" y="156479"/>
                  <a:ext cx="647996" cy="2344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3" name="Google Shape;366;p12"/>
                <p:cNvSpPr/>
                <p:nvPr/>
              </p:nvSpPr>
              <p:spPr>
                <a:xfrm flipH="1" rot="1962354">
                  <a:off x="194985" y="1113779"/>
                  <a:ext cx="209315" cy="105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4" name="Google Shape;367;p12"/>
                <p:cNvSpPr/>
                <p:nvPr/>
              </p:nvSpPr>
              <p:spPr>
                <a:xfrm flipH="1" rot="1957588">
                  <a:off x="444780" y="341624"/>
                  <a:ext cx="671289" cy="15806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66" name="Google Shape;368;p12"/>
              <p:cNvSpPr/>
              <p:nvPr/>
            </p:nvSpPr>
            <p:spPr>
              <a:xfrm flipH="1" rot="12759500">
                <a:off x="328949" y="159833"/>
                <a:ext cx="781859" cy="1301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369" name="مستطيل"/>
          <p:cNvSpPr/>
          <p:nvPr/>
        </p:nvSpPr>
        <p:spPr>
          <a:xfrm>
            <a:off x="21119583" y="3900559"/>
            <a:ext cx="1562437" cy="5205567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370" name="Google Shape;145;p11"/>
          <p:cNvSpPr txBox="1"/>
          <p:nvPr/>
        </p:nvSpPr>
        <p:spPr>
          <a:xfrm>
            <a:off x="20972257" y="5158170"/>
            <a:ext cx="1857088" cy="224861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algn="ctr" defTabSz="2364509">
              <a:lnSpc>
                <a:spcPct val="115000"/>
              </a:lnSpc>
              <a:spcBef>
                <a:spcPts val="4100"/>
              </a:spcBef>
              <a:defRPr b="1" sz="7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371" name="مستطيل"/>
          <p:cNvSpPr/>
          <p:nvPr/>
        </p:nvSpPr>
        <p:spPr>
          <a:xfrm>
            <a:off x="21014190" y="10514810"/>
            <a:ext cx="1615890" cy="1664732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372" name="Google Shape;145;p11"/>
          <p:cNvSpPr txBox="1"/>
          <p:nvPr/>
        </p:nvSpPr>
        <p:spPr>
          <a:xfrm>
            <a:off x="20814926" y="10636148"/>
            <a:ext cx="2014419" cy="14220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algn="ctr" defTabSz="2364509">
              <a:lnSpc>
                <a:spcPct val="115000"/>
              </a:lnSpc>
              <a:spcBef>
                <a:spcPts val="4100"/>
              </a:spcBef>
              <a:defRPr b="1" sz="5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373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945525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74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75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pic>
        <p:nvPicPr>
          <p:cNvPr id="376" name="IMG_9786.png" descr="IMG_9786.png"/>
          <p:cNvPicPr>
            <a:picLocks noChangeAspect="1"/>
          </p:cNvPicPr>
          <p:nvPr/>
        </p:nvPicPr>
        <p:blipFill>
          <a:blip r:embed="rId5">
            <a:extLst/>
          </a:blip>
          <a:srcRect l="1677" t="0" r="11643" b="15483"/>
          <a:stretch>
            <a:fillRect/>
          </a:stretch>
        </p:blipFill>
        <p:spPr>
          <a:xfrm>
            <a:off x="4440495" y="2317518"/>
            <a:ext cx="15741073" cy="7815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IMG_9786.png" descr="IMG_9786.png"/>
          <p:cNvPicPr>
            <a:picLocks noChangeAspect="1"/>
          </p:cNvPicPr>
          <p:nvPr/>
        </p:nvPicPr>
        <p:blipFill>
          <a:blip r:embed="rId5">
            <a:extLst/>
          </a:blip>
          <a:srcRect l="27362" t="83854" r="11643" b="2222"/>
          <a:stretch>
            <a:fillRect/>
          </a:stretch>
        </p:blipFill>
        <p:spPr>
          <a:xfrm>
            <a:off x="9428832" y="10770741"/>
            <a:ext cx="11076627" cy="1287456"/>
          </a:xfrm>
          <a:prstGeom prst="rect">
            <a:avLst/>
          </a:prstGeom>
          <a:ln w="12700">
            <a:miter lim="400000"/>
          </a:ln>
        </p:spPr>
      </p:pic>
      <p:sp>
        <p:nvSpPr>
          <p:cNvPr id="378" name="مسألة ٦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٦</a:t>
            </a:r>
          </a:p>
        </p:txBody>
      </p:sp>
      <p:sp>
        <p:nvSpPr>
          <p:cNvPr id="379" name="مسألة ٧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9" grpId="1"/>
      <p:bldP build="whole" bldLvl="1" animBg="1" rev="0" advAuto="0" spid="370" grpId="2"/>
      <p:bldP build="whole" bldLvl="1" animBg="1" rev="0" advAuto="0" spid="372" grpId="4"/>
      <p:bldP build="whole" bldLvl="1" animBg="1" rev="0" advAuto="0" spid="371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تجميع"/>
          <p:cNvGrpSpPr/>
          <p:nvPr/>
        </p:nvGrpSpPr>
        <p:grpSpPr>
          <a:xfrm>
            <a:off x="20621019" y="2115150"/>
            <a:ext cx="3136539" cy="1846000"/>
            <a:chOff x="0" y="0"/>
            <a:chExt cx="3136537" cy="1845999"/>
          </a:xfrm>
        </p:grpSpPr>
        <p:grpSp>
          <p:nvGrpSpPr>
            <p:cNvPr id="383" name="تجميع"/>
            <p:cNvGrpSpPr/>
            <p:nvPr/>
          </p:nvGrpSpPr>
          <p:grpSpPr>
            <a:xfrm>
              <a:off x="706876" y="33866"/>
              <a:ext cx="1655052" cy="1655052"/>
              <a:chOff x="0" y="0"/>
              <a:chExt cx="1655050" cy="1655050"/>
            </a:xfrm>
          </p:grpSpPr>
          <p:sp>
            <p:nvSpPr>
              <p:cNvPr id="381" name="Google Shape;324;p12"/>
              <p:cNvSpPr/>
              <p:nvPr/>
            </p:nvSpPr>
            <p:spPr>
              <a:xfrm>
                <a:off x="-1" y="-1"/>
                <a:ext cx="1655052" cy="1655052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82" name="Google Shape;325;p12"/>
              <p:cNvSpPr/>
              <p:nvPr/>
            </p:nvSpPr>
            <p:spPr>
              <a:xfrm>
                <a:off x="79040" y="57972"/>
                <a:ext cx="1539106" cy="1539106"/>
              </a:xfrm>
              <a:prstGeom prst="ellipse">
                <a:avLst/>
              </a:prstGeom>
              <a:noFill/>
              <a:ln w="254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84" name="٦"/>
            <p:cNvSpPr/>
            <p:nvPr/>
          </p:nvSpPr>
          <p:spPr>
            <a:xfrm>
              <a:off x="0" y="0"/>
              <a:ext cx="3136538" cy="1846000"/>
            </a:xfrm>
            <a:prstGeom prst="roundRect">
              <a:avLst>
                <a:gd name="adj" fmla="val 13298"/>
              </a:avLst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2201333">
                <a:defRPr b="1" sz="8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٦</a:t>
              </a:r>
            </a:p>
          </p:txBody>
        </p:sp>
      </p:grpSp>
      <p:grpSp>
        <p:nvGrpSpPr>
          <p:cNvPr id="401" name="Google Shape;500;p15"/>
          <p:cNvGrpSpPr/>
          <p:nvPr/>
        </p:nvGrpSpPr>
        <p:grpSpPr>
          <a:xfrm>
            <a:off x="19822266" y="10840667"/>
            <a:ext cx="4275195" cy="2316876"/>
            <a:chOff x="0" y="0"/>
            <a:chExt cx="4275193" cy="2316874"/>
          </a:xfrm>
        </p:grpSpPr>
        <p:sp>
          <p:nvSpPr>
            <p:cNvPr id="386" name="Google Shape;501;p15"/>
            <p:cNvSpPr/>
            <p:nvPr/>
          </p:nvSpPr>
          <p:spPr>
            <a:xfrm>
              <a:off x="10591" y="-1"/>
              <a:ext cx="4264602" cy="231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399" name="Google Shape;502;p15"/>
            <p:cNvGrpSpPr/>
            <p:nvPr/>
          </p:nvGrpSpPr>
          <p:grpSpPr>
            <a:xfrm>
              <a:off x="211910" y="174776"/>
              <a:ext cx="3881395" cy="1974423"/>
              <a:chOff x="0" y="0"/>
              <a:chExt cx="3881394" cy="1974422"/>
            </a:xfrm>
          </p:grpSpPr>
          <p:grpSp>
            <p:nvGrpSpPr>
              <p:cNvPr id="392" name="Google Shape;503;p15"/>
              <p:cNvGrpSpPr/>
              <p:nvPr/>
            </p:nvGrpSpPr>
            <p:grpSpPr>
              <a:xfrm>
                <a:off x="511383" y="-1"/>
                <a:ext cx="2674777" cy="1703289"/>
                <a:chOff x="0" y="0"/>
                <a:chExt cx="2674775" cy="1703287"/>
              </a:xfrm>
            </p:grpSpPr>
            <p:sp>
              <p:nvSpPr>
                <p:cNvPr id="387" name="Google Shape;504;p15"/>
                <p:cNvSpPr/>
                <p:nvPr/>
              </p:nvSpPr>
              <p:spPr>
                <a:xfrm rot="5400000">
                  <a:off x="728943" y="-694910"/>
                  <a:ext cx="1250924" cy="26407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88" name="Google Shape;505;p15"/>
                <p:cNvSpPr/>
                <p:nvPr/>
              </p:nvSpPr>
              <p:spPr>
                <a:xfrm rot="5400000">
                  <a:off x="805852" y="-599024"/>
                  <a:ext cx="1084510" cy="26162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89" name="Google Shape;506;p15"/>
                <p:cNvSpPr/>
                <p:nvPr/>
              </p:nvSpPr>
              <p:spPr>
                <a:xfrm rot="5400000">
                  <a:off x="814001" y="-438004"/>
                  <a:ext cx="1058940" cy="26162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0" name="Google Shape;507;p15"/>
                <p:cNvSpPr/>
                <p:nvPr/>
              </p:nvSpPr>
              <p:spPr>
                <a:xfrm rot="5400000">
                  <a:off x="811077" y="-309441"/>
                  <a:ext cx="1064790" cy="2645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1" name="Google Shape;508;p15"/>
                <p:cNvSpPr/>
                <p:nvPr/>
              </p:nvSpPr>
              <p:spPr>
                <a:xfrm rot="5400000">
                  <a:off x="798918" y="-166271"/>
                  <a:ext cx="1070641" cy="26684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395" name="Google Shape;509;p15"/>
              <p:cNvGrpSpPr/>
              <p:nvPr/>
            </p:nvGrpSpPr>
            <p:grpSpPr>
              <a:xfrm>
                <a:off x="-1" y="1069468"/>
                <a:ext cx="1312437" cy="891040"/>
                <a:chOff x="0" y="0"/>
                <a:chExt cx="1312436" cy="891039"/>
              </a:xfrm>
            </p:grpSpPr>
            <p:sp>
              <p:nvSpPr>
                <p:cNvPr id="393" name="Google Shape;510;p15"/>
                <p:cNvSpPr/>
                <p:nvPr/>
              </p:nvSpPr>
              <p:spPr>
                <a:xfrm>
                  <a:off x="-1" y="0"/>
                  <a:ext cx="1312437" cy="891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4" name="Google Shape;511;p15"/>
                <p:cNvSpPr/>
                <p:nvPr/>
              </p:nvSpPr>
              <p:spPr>
                <a:xfrm>
                  <a:off x="21534" y="549368"/>
                  <a:ext cx="1251247" cy="3115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398" name="Google Shape;512;p15"/>
              <p:cNvGrpSpPr/>
              <p:nvPr/>
            </p:nvGrpSpPr>
            <p:grpSpPr>
              <a:xfrm>
                <a:off x="2379812" y="964097"/>
                <a:ext cx="1501582" cy="1010326"/>
                <a:chOff x="0" y="0"/>
                <a:chExt cx="1501580" cy="1010324"/>
              </a:xfrm>
            </p:grpSpPr>
            <p:sp>
              <p:nvSpPr>
                <p:cNvPr id="396" name="Google Shape;513;p15"/>
                <p:cNvSpPr/>
                <p:nvPr/>
              </p:nvSpPr>
              <p:spPr>
                <a:xfrm rot="10800000">
                  <a:off x="-1" y="0"/>
                  <a:ext cx="1501582" cy="10103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7" name="Google Shape;514;p15"/>
                <p:cNvSpPr/>
                <p:nvPr/>
              </p:nvSpPr>
              <p:spPr>
                <a:xfrm rot="10800000">
                  <a:off x="33054" y="548281"/>
                  <a:ext cx="1414737" cy="421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00" name="Google Shape;515;p15"/>
            <p:cNvSpPr/>
            <p:nvPr/>
          </p:nvSpPr>
          <p:spPr>
            <a:xfrm>
              <a:off x="-1" y="5295"/>
              <a:ext cx="4264602" cy="231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254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101600" dist="0" dir="54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16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1738403" y="2194171"/>
            <a:ext cx="4487113" cy="2524079"/>
            <a:chOff x="0" y="0"/>
            <a:chExt cx="4487111" cy="2524077"/>
          </a:xfrm>
        </p:grpSpPr>
        <p:grpSp>
          <p:nvGrpSpPr>
            <p:cNvPr id="414" name="تجميع"/>
            <p:cNvGrpSpPr/>
            <p:nvPr/>
          </p:nvGrpSpPr>
          <p:grpSpPr>
            <a:xfrm>
              <a:off x="58314" y="0"/>
              <a:ext cx="4428798" cy="2524078"/>
              <a:chOff x="0" y="0"/>
              <a:chExt cx="4428797" cy="2524077"/>
            </a:xfrm>
          </p:grpSpPr>
          <p:sp>
            <p:nvSpPr>
              <p:cNvPr id="402" name="Google Shape;278;p11"/>
              <p:cNvSpPr/>
              <p:nvPr/>
            </p:nvSpPr>
            <p:spPr>
              <a:xfrm>
                <a:off x="0" y="782918"/>
                <a:ext cx="3061290" cy="1211450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13" name="Google Shape;302;p11"/>
              <p:cNvGrpSpPr/>
              <p:nvPr/>
            </p:nvGrpSpPr>
            <p:grpSpPr>
              <a:xfrm rot="1320000">
                <a:off x="2456323" y="233642"/>
                <a:ext cx="1647202" cy="2056794"/>
                <a:chOff x="0" y="0"/>
                <a:chExt cx="1647201" cy="2056792"/>
              </a:xfrm>
            </p:grpSpPr>
            <p:sp>
              <p:nvSpPr>
                <p:cNvPr id="403" name="Google Shape;303;p11"/>
                <p:cNvSpPr/>
                <p:nvPr/>
              </p:nvSpPr>
              <p:spPr>
                <a:xfrm flipH="1" rot="12071842">
                  <a:off x="287354" y="133337"/>
                  <a:ext cx="1072493" cy="1790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11" name="Google Shape;304;p11"/>
                <p:cNvGrpSpPr/>
                <p:nvPr/>
              </p:nvGrpSpPr>
              <p:grpSpPr>
                <a:xfrm>
                  <a:off x="140412" y="125558"/>
                  <a:ext cx="1368910" cy="1794825"/>
                  <a:chOff x="0" y="0"/>
                  <a:chExt cx="1368909" cy="1794824"/>
                </a:xfrm>
              </p:grpSpPr>
              <p:sp>
                <p:nvSpPr>
                  <p:cNvPr id="404" name="Google Shape;305;p11"/>
                  <p:cNvSpPr/>
                  <p:nvPr/>
                </p:nvSpPr>
                <p:spPr>
                  <a:xfrm flipH="1" rot="12079655">
                    <a:off x="99211" y="958722"/>
                    <a:ext cx="850188" cy="7056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05" name="Google Shape;306;p11"/>
                  <p:cNvSpPr/>
                  <p:nvPr/>
                </p:nvSpPr>
                <p:spPr>
                  <a:xfrm flipH="1" rot="12079655">
                    <a:off x="127698" y="892811"/>
                    <a:ext cx="417669" cy="7025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06" name="Google Shape;307;p11"/>
                  <p:cNvSpPr/>
                  <p:nvPr/>
                </p:nvSpPr>
                <p:spPr>
                  <a:xfrm flipH="1" rot="1279655">
                    <a:off x="316407" y="122055"/>
                    <a:ext cx="841450" cy="12957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07" name="Google Shape;308;p11"/>
                  <p:cNvSpPr/>
                  <p:nvPr/>
                </p:nvSpPr>
                <p:spPr>
                  <a:xfrm flipH="1" rot="1279655">
                    <a:off x="456009" y="119595"/>
                    <a:ext cx="551854" cy="1302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08" name="Google Shape;309;p11"/>
                  <p:cNvSpPr/>
                  <p:nvPr/>
                </p:nvSpPr>
                <p:spPr>
                  <a:xfrm flipH="1" rot="1279655">
                    <a:off x="500911" y="142592"/>
                    <a:ext cx="841450" cy="3044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09" name="Google Shape;310;p11"/>
                  <p:cNvSpPr/>
                  <p:nvPr/>
                </p:nvSpPr>
                <p:spPr>
                  <a:xfrm flipH="1" rot="1279655">
                    <a:off x="279778" y="1510744"/>
                    <a:ext cx="271804" cy="1363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10" name="Google Shape;311;p11"/>
                  <p:cNvSpPr/>
                  <p:nvPr/>
                </p:nvSpPr>
                <p:spPr>
                  <a:xfrm flipH="1" rot="1274888">
                    <a:off x="400856" y="403929"/>
                    <a:ext cx="871697" cy="2052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412" name="Google Shape;312;p11"/>
                <p:cNvSpPr/>
                <p:nvPr/>
              </p:nvSpPr>
              <p:spPr>
                <a:xfrm flipH="1" rot="12076800">
                  <a:off x="318794" y="192595"/>
                  <a:ext cx="1015278" cy="168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15" name="الحل"/>
            <p:cNvSpPr/>
            <p:nvPr/>
          </p:nvSpPr>
          <p:spPr>
            <a:xfrm>
              <a:off x="0" y="860317"/>
              <a:ext cx="3136538" cy="1150984"/>
            </a:xfrm>
            <a:prstGeom prst="roundRect">
              <a:avLst>
                <a:gd name="adj" fmla="val 21329"/>
              </a:avLst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2201333">
                <a:defRPr b="1" sz="5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sp>
        <p:nvSpPr>
          <p:cNvPr id="417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5080992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18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19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pic>
        <p:nvPicPr>
          <p:cNvPr id="420" name="IMG_9770.png" descr="IMG_9770.png"/>
          <p:cNvPicPr>
            <a:picLocks noChangeAspect="1"/>
          </p:cNvPicPr>
          <p:nvPr/>
        </p:nvPicPr>
        <p:blipFill>
          <a:blip r:embed="rId5">
            <a:extLst/>
          </a:blip>
          <a:srcRect l="0" t="0" r="10657" b="0"/>
          <a:stretch>
            <a:fillRect/>
          </a:stretch>
        </p:blipFill>
        <p:spPr>
          <a:xfrm>
            <a:off x="3534469" y="3867193"/>
            <a:ext cx="18044860" cy="6003659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مسألة  ٤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٤</a:t>
            </a:r>
          </a:p>
        </p:txBody>
      </p:sp>
      <p:sp>
        <p:nvSpPr>
          <p:cNvPr id="422" name="مسألة ٧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5" grpId="1"/>
      <p:bldP build="whole" bldLvl="1" animBg="1" rev="0" advAuto="0" spid="416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" name="تجميع"/>
          <p:cNvGrpSpPr/>
          <p:nvPr/>
        </p:nvGrpSpPr>
        <p:grpSpPr>
          <a:xfrm>
            <a:off x="20542533" y="1620229"/>
            <a:ext cx="3332402" cy="2071132"/>
            <a:chOff x="0" y="0"/>
            <a:chExt cx="3332400" cy="2071130"/>
          </a:xfrm>
        </p:grpSpPr>
        <p:grpSp>
          <p:nvGrpSpPr>
            <p:cNvPr id="428" name="تجميع"/>
            <p:cNvGrpSpPr/>
            <p:nvPr/>
          </p:nvGrpSpPr>
          <p:grpSpPr>
            <a:xfrm>
              <a:off x="0" y="225130"/>
              <a:ext cx="3136538" cy="1846001"/>
              <a:chOff x="0" y="0"/>
              <a:chExt cx="3136537" cy="1845999"/>
            </a:xfrm>
          </p:grpSpPr>
          <p:grpSp>
            <p:nvGrpSpPr>
              <p:cNvPr id="426" name="تجميع"/>
              <p:cNvGrpSpPr/>
              <p:nvPr/>
            </p:nvGrpSpPr>
            <p:grpSpPr>
              <a:xfrm>
                <a:off x="706876" y="33866"/>
                <a:ext cx="1655052" cy="1655052"/>
                <a:chOff x="0" y="0"/>
                <a:chExt cx="1655050" cy="1655050"/>
              </a:xfrm>
            </p:grpSpPr>
            <p:sp>
              <p:nvSpPr>
                <p:cNvPr id="424" name="Google Shape;324;p12"/>
                <p:cNvSpPr/>
                <p:nvPr/>
              </p:nvSpPr>
              <p:spPr>
                <a:xfrm>
                  <a:off x="-1" y="-1"/>
                  <a:ext cx="1655052" cy="1655052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25" name="Google Shape;325;p12"/>
                <p:cNvSpPr/>
                <p:nvPr/>
              </p:nvSpPr>
              <p:spPr>
                <a:xfrm>
                  <a:off x="79040" y="57972"/>
                  <a:ext cx="1539106" cy="1539106"/>
                </a:xfrm>
                <a:prstGeom prst="ellipse">
                  <a:avLst/>
                </a:prstGeom>
                <a:noFill/>
                <a:ln w="254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27" name="٦"/>
              <p:cNvSpPr/>
              <p:nvPr/>
            </p:nvSpPr>
            <p:spPr>
              <a:xfrm>
                <a:off x="0" y="0"/>
                <a:ext cx="3136538" cy="1846000"/>
              </a:xfrm>
              <a:prstGeom prst="roundRect">
                <a:avLst>
                  <a:gd name="adj" fmla="val 13298"/>
                </a:avLst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2201333">
                  <a:defRPr b="1" sz="8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  <p:grpSp>
          <p:nvGrpSpPr>
            <p:cNvPr id="439" name="Google Shape;358;p12"/>
            <p:cNvGrpSpPr/>
            <p:nvPr/>
          </p:nvGrpSpPr>
          <p:grpSpPr>
            <a:xfrm>
              <a:off x="1894180" y="0"/>
              <a:ext cx="1438221" cy="1606371"/>
              <a:chOff x="0" y="0"/>
              <a:chExt cx="1438220" cy="1606370"/>
            </a:xfrm>
          </p:grpSpPr>
          <p:sp>
            <p:nvSpPr>
              <p:cNvPr id="429" name="Google Shape;359;p12"/>
              <p:cNvSpPr/>
              <p:nvPr/>
            </p:nvSpPr>
            <p:spPr>
              <a:xfrm flipH="1" rot="12754542">
                <a:off x="306150" y="113906"/>
                <a:ext cx="825920" cy="1378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37" name="Google Shape;360;p12"/>
              <p:cNvGrpSpPr/>
              <p:nvPr/>
            </p:nvGrpSpPr>
            <p:grpSpPr>
              <a:xfrm>
                <a:off x="114791" y="106675"/>
                <a:ext cx="1212682" cy="1386449"/>
                <a:chOff x="0" y="0"/>
                <a:chExt cx="1212681" cy="1386447"/>
              </a:xfrm>
            </p:grpSpPr>
            <p:sp>
              <p:nvSpPr>
                <p:cNvPr id="430" name="Google Shape;361;p12"/>
                <p:cNvSpPr/>
                <p:nvPr/>
              </p:nvSpPr>
              <p:spPr>
                <a:xfrm flipH="1" rot="12762355">
                  <a:off x="94911" y="709220"/>
                  <a:ext cx="654724" cy="543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1" name="Google Shape;362;p12"/>
                <p:cNvSpPr/>
                <p:nvPr/>
              </p:nvSpPr>
              <p:spPr>
                <a:xfrm flipH="1" rot="12762355">
                  <a:off x="129937" y="630955"/>
                  <a:ext cx="321644" cy="541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2" name="Google Shape;363;p12"/>
                <p:cNvSpPr/>
                <p:nvPr/>
              </p:nvSpPr>
              <p:spPr>
                <a:xfrm flipH="1" rot="1962354">
                  <a:off x="341241" y="105441"/>
                  <a:ext cx="647995" cy="9978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3" name="Google Shape;364;p12"/>
                <p:cNvSpPr/>
                <p:nvPr/>
              </p:nvSpPr>
              <p:spPr>
                <a:xfrm flipH="1" rot="1962354">
                  <a:off x="448674" y="102742"/>
                  <a:ext cx="424980" cy="1003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4" name="Google Shape;365;p12"/>
                <p:cNvSpPr/>
                <p:nvPr/>
              </p:nvSpPr>
              <p:spPr>
                <a:xfrm flipH="1" rot="1962354">
                  <a:off x="552716" y="156479"/>
                  <a:ext cx="647996" cy="2344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5" name="Google Shape;366;p12"/>
                <p:cNvSpPr/>
                <p:nvPr/>
              </p:nvSpPr>
              <p:spPr>
                <a:xfrm flipH="1" rot="1962354">
                  <a:off x="194985" y="1113779"/>
                  <a:ext cx="209315" cy="105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6" name="Google Shape;367;p12"/>
                <p:cNvSpPr/>
                <p:nvPr/>
              </p:nvSpPr>
              <p:spPr>
                <a:xfrm flipH="1" rot="1957588">
                  <a:off x="444780" y="341624"/>
                  <a:ext cx="671289" cy="15806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38" name="Google Shape;368;p12"/>
              <p:cNvSpPr/>
              <p:nvPr/>
            </p:nvSpPr>
            <p:spPr>
              <a:xfrm flipH="1" rot="12759500">
                <a:off x="328949" y="159833"/>
                <a:ext cx="781859" cy="1301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441" name="مستطيل"/>
          <p:cNvSpPr/>
          <p:nvPr/>
        </p:nvSpPr>
        <p:spPr>
          <a:xfrm>
            <a:off x="21427515" y="3695593"/>
            <a:ext cx="1562437" cy="5205567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442" name="مستطيل"/>
          <p:cNvSpPr/>
          <p:nvPr/>
        </p:nvSpPr>
        <p:spPr>
          <a:xfrm>
            <a:off x="21427515" y="10009081"/>
            <a:ext cx="1562437" cy="1635101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grpSp>
        <p:nvGrpSpPr>
          <p:cNvPr id="457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1796717" y="2194171"/>
            <a:ext cx="4428799" cy="2524079"/>
            <a:chOff x="0" y="0"/>
            <a:chExt cx="4428797" cy="2524077"/>
          </a:xfrm>
        </p:grpSpPr>
        <p:grpSp>
          <p:nvGrpSpPr>
            <p:cNvPr id="455" name="تجميع"/>
            <p:cNvGrpSpPr/>
            <p:nvPr/>
          </p:nvGrpSpPr>
          <p:grpSpPr>
            <a:xfrm>
              <a:off x="-1" y="0"/>
              <a:ext cx="4428799" cy="2524078"/>
              <a:chOff x="0" y="0"/>
              <a:chExt cx="4428797" cy="2524077"/>
            </a:xfrm>
          </p:grpSpPr>
          <p:sp>
            <p:nvSpPr>
              <p:cNvPr id="443" name="Google Shape;278;p11"/>
              <p:cNvSpPr/>
              <p:nvPr/>
            </p:nvSpPr>
            <p:spPr>
              <a:xfrm>
                <a:off x="0" y="782918"/>
                <a:ext cx="3061290" cy="1211450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54" name="Google Shape;302;p11"/>
              <p:cNvGrpSpPr/>
              <p:nvPr/>
            </p:nvGrpSpPr>
            <p:grpSpPr>
              <a:xfrm rot="1320000">
                <a:off x="2456323" y="233642"/>
                <a:ext cx="1647202" cy="2056794"/>
                <a:chOff x="0" y="0"/>
                <a:chExt cx="1647201" cy="2056792"/>
              </a:xfrm>
            </p:grpSpPr>
            <p:sp>
              <p:nvSpPr>
                <p:cNvPr id="444" name="Google Shape;303;p11"/>
                <p:cNvSpPr/>
                <p:nvPr/>
              </p:nvSpPr>
              <p:spPr>
                <a:xfrm flipH="1" rot="12071842">
                  <a:off x="287354" y="133337"/>
                  <a:ext cx="1072493" cy="1790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52" name="Google Shape;304;p11"/>
                <p:cNvGrpSpPr/>
                <p:nvPr/>
              </p:nvGrpSpPr>
              <p:grpSpPr>
                <a:xfrm>
                  <a:off x="140412" y="125558"/>
                  <a:ext cx="1368910" cy="1794825"/>
                  <a:chOff x="0" y="0"/>
                  <a:chExt cx="1368909" cy="1794824"/>
                </a:xfrm>
              </p:grpSpPr>
              <p:sp>
                <p:nvSpPr>
                  <p:cNvPr id="445" name="Google Shape;305;p11"/>
                  <p:cNvSpPr/>
                  <p:nvPr/>
                </p:nvSpPr>
                <p:spPr>
                  <a:xfrm flipH="1" rot="12079655">
                    <a:off x="99211" y="958722"/>
                    <a:ext cx="850188" cy="7056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46" name="Google Shape;306;p11"/>
                  <p:cNvSpPr/>
                  <p:nvPr/>
                </p:nvSpPr>
                <p:spPr>
                  <a:xfrm flipH="1" rot="12079655">
                    <a:off x="127698" y="892811"/>
                    <a:ext cx="417669" cy="7025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47" name="Google Shape;307;p11"/>
                  <p:cNvSpPr/>
                  <p:nvPr/>
                </p:nvSpPr>
                <p:spPr>
                  <a:xfrm flipH="1" rot="1279655">
                    <a:off x="316407" y="122055"/>
                    <a:ext cx="841450" cy="12957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48" name="Google Shape;308;p11"/>
                  <p:cNvSpPr/>
                  <p:nvPr/>
                </p:nvSpPr>
                <p:spPr>
                  <a:xfrm flipH="1" rot="1279655">
                    <a:off x="456009" y="119595"/>
                    <a:ext cx="551854" cy="1302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49" name="Google Shape;309;p11"/>
                  <p:cNvSpPr/>
                  <p:nvPr/>
                </p:nvSpPr>
                <p:spPr>
                  <a:xfrm flipH="1" rot="1279655">
                    <a:off x="500911" y="142592"/>
                    <a:ext cx="841450" cy="3044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0" name="Google Shape;310;p11"/>
                  <p:cNvSpPr/>
                  <p:nvPr/>
                </p:nvSpPr>
                <p:spPr>
                  <a:xfrm flipH="1" rot="1279655">
                    <a:off x="279778" y="1510744"/>
                    <a:ext cx="271804" cy="1363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1" name="Google Shape;311;p11"/>
                  <p:cNvSpPr/>
                  <p:nvPr/>
                </p:nvSpPr>
                <p:spPr>
                  <a:xfrm flipH="1" rot="1274888">
                    <a:off x="400856" y="403929"/>
                    <a:ext cx="871697" cy="2052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453" name="Google Shape;312;p11"/>
                <p:cNvSpPr/>
                <p:nvPr/>
              </p:nvSpPr>
              <p:spPr>
                <a:xfrm flipH="1" rot="12076800">
                  <a:off x="318794" y="192595"/>
                  <a:ext cx="1015278" cy="168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56" name="سهم ١٣"/>
            <p:cNvSpPr/>
            <p:nvPr/>
          </p:nvSpPr>
          <p:spPr>
            <a:xfrm rot="16200000">
              <a:off x="1018277" y="232389"/>
              <a:ext cx="605929" cy="2337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254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/>
            </a:p>
          </p:txBody>
        </p:sp>
      </p:grpSp>
      <p:sp>
        <p:nvSpPr>
          <p:cNvPr id="458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945525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59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60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pic>
        <p:nvPicPr>
          <p:cNvPr id="461" name="IMG_4861.png" descr="IMG_4861.png"/>
          <p:cNvPicPr>
            <a:picLocks noChangeAspect="1"/>
          </p:cNvPicPr>
          <p:nvPr/>
        </p:nvPicPr>
        <p:blipFill>
          <a:blip r:embed="rId5">
            <a:extLst/>
          </a:blip>
          <a:srcRect l="80526" t="0" r="0" b="67174"/>
          <a:stretch>
            <a:fillRect/>
          </a:stretch>
        </p:blipFill>
        <p:spPr>
          <a:xfrm>
            <a:off x="17429074" y="3253103"/>
            <a:ext cx="3389736" cy="1574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2" name="IMG_4861.png" descr="IMG_4861.png"/>
          <p:cNvPicPr>
            <a:picLocks noChangeAspect="1"/>
          </p:cNvPicPr>
          <p:nvPr/>
        </p:nvPicPr>
        <p:blipFill>
          <a:blip r:embed="rId5">
            <a:extLst/>
          </a:blip>
          <a:srcRect l="82184" t="72187" r="0" b="0"/>
          <a:stretch>
            <a:fillRect/>
          </a:stretch>
        </p:blipFill>
        <p:spPr>
          <a:xfrm>
            <a:off x="17717602" y="6858000"/>
            <a:ext cx="3101215" cy="1333956"/>
          </a:xfrm>
          <a:prstGeom prst="rect">
            <a:avLst/>
          </a:prstGeom>
          <a:ln w="12700">
            <a:miter lim="400000"/>
          </a:ln>
        </p:spPr>
      </p:pic>
      <p:sp>
        <p:nvSpPr>
          <p:cNvPr id="463" name="ينتج مصنع ۱۲۰۰ حبة مغلفة من الحلوى في الدقيقة الواحدة"/>
          <p:cNvSpPr txBox="1"/>
          <p:nvPr/>
        </p:nvSpPr>
        <p:spPr>
          <a:xfrm>
            <a:off x="3505699" y="3813322"/>
            <a:ext cx="13923376" cy="8301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marL="501315" indent="-501315" algn="r">
              <a:lnSpc>
                <a:spcPct val="50000"/>
              </a:lnSpc>
              <a:buSzPct val="60000"/>
              <a:buBlip>
                <a:blip r:embed="rId6"/>
              </a:buBlip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ينتج مصنع ۱۲۰۰ حبة مغلفة من الحلوى في الدقيقة الواحدة </a:t>
            </a:r>
          </a:p>
        </p:txBody>
      </p:sp>
      <p:sp>
        <p:nvSpPr>
          <p:cNvPr id="464" name="كم حبة تقريباً ينتج في الثانية الواحدة ؟"/>
          <p:cNvSpPr txBox="1"/>
          <p:nvPr/>
        </p:nvSpPr>
        <p:spPr>
          <a:xfrm>
            <a:off x="8457507" y="7211852"/>
            <a:ext cx="9260095" cy="129390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marL="501315" indent="-501315" algn="r">
              <a:lnSpc>
                <a:spcPct val="50000"/>
              </a:lnSpc>
              <a:buSzPct val="60000"/>
              <a:buBlip>
                <a:blip r:embed="rId6"/>
              </a:buBlip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كم حبة تقريباً ينتج في الثانية الواحدة ؟</a:t>
            </a:r>
          </a:p>
        </p:txBody>
      </p:sp>
      <p:sp>
        <p:nvSpPr>
          <p:cNvPr id="465" name="نستخدم خطة البحث حل مسألة أبسط"/>
          <p:cNvSpPr txBox="1"/>
          <p:nvPr/>
        </p:nvSpPr>
        <p:spPr>
          <a:xfrm>
            <a:off x="10474148" y="10459731"/>
            <a:ext cx="9726885" cy="8301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marL="501315" indent="-501315" algn="r">
              <a:lnSpc>
                <a:spcPct val="50000"/>
              </a:lnSpc>
              <a:buSzPct val="60000"/>
              <a:buBlip>
                <a:blip r:embed="rId6"/>
              </a:buBlip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نستخدم خطة البحث حل مسألة أبسط</a:t>
            </a:r>
          </a:p>
        </p:txBody>
      </p:sp>
      <p:sp>
        <p:nvSpPr>
          <p:cNvPr id="466" name="مسألة  ٤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٤</a:t>
            </a:r>
          </a:p>
        </p:txBody>
      </p:sp>
      <p:sp>
        <p:nvSpPr>
          <p:cNvPr id="467" name="مسألة ٧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 </a:t>
            </a:r>
          </a:p>
        </p:txBody>
      </p:sp>
      <p:sp>
        <p:nvSpPr>
          <p:cNvPr id="468" name="Google Shape;145;p11"/>
          <p:cNvSpPr txBox="1"/>
          <p:nvPr/>
        </p:nvSpPr>
        <p:spPr>
          <a:xfrm>
            <a:off x="21280191" y="5104051"/>
            <a:ext cx="1857088" cy="22486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198993">
              <a:lnSpc>
                <a:spcPct val="115000"/>
              </a:lnSpc>
              <a:spcBef>
                <a:spcPts val="3800"/>
              </a:spcBef>
              <a:defRPr b="1" sz="7068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469" name="Google Shape;145;p11"/>
          <p:cNvSpPr txBox="1"/>
          <p:nvPr/>
        </p:nvSpPr>
        <p:spPr>
          <a:xfrm>
            <a:off x="21202160" y="10148792"/>
            <a:ext cx="2058931" cy="135567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364509">
              <a:lnSpc>
                <a:spcPct val="115000"/>
              </a:lnSpc>
              <a:spcBef>
                <a:spcPts val="4100"/>
              </a:spcBef>
              <a:defRPr b="1" sz="5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2"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7"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1"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Class="entr" nodeType="after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5"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7" grpId="3"/>
      <p:bldP build="whole" bldLvl="1" animBg="1" rev="0" advAuto="0" spid="442" grpId="2"/>
      <p:bldP build="whole" bldLvl="1" animBg="1" rev="0" advAuto="0" spid="441" grpId="1"/>
      <p:bldP build="whole" bldLvl="1" animBg="1" rev="0" advAuto="0" spid="468" grpId="4"/>
      <p:bldP build="whole" bldLvl="1" animBg="1" rev="0" advAuto="0" spid="469" grpId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7" name="تجميع"/>
          <p:cNvGrpSpPr/>
          <p:nvPr/>
        </p:nvGrpSpPr>
        <p:grpSpPr>
          <a:xfrm>
            <a:off x="20542533" y="1620229"/>
            <a:ext cx="3332402" cy="2071132"/>
            <a:chOff x="0" y="0"/>
            <a:chExt cx="3332400" cy="2071130"/>
          </a:xfrm>
        </p:grpSpPr>
        <p:grpSp>
          <p:nvGrpSpPr>
            <p:cNvPr id="475" name="تجميع"/>
            <p:cNvGrpSpPr/>
            <p:nvPr/>
          </p:nvGrpSpPr>
          <p:grpSpPr>
            <a:xfrm>
              <a:off x="0" y="225130"/>
              <a:ext cx="3136538" cy="1846001"/>
              <a:chOff x="0" y="0"/>
              <a:chExt cx="3136537" cy="1845999"/>
            </a:xfrm>
          </p:grpSpPr>
          <p:grpSp>
            <p:nvGrpSpPr>
              <p:cNvPr id="473" name="تجميع"/>
              <p:cNvGrpSpPr/>
              <p:nvPr/>
            </p:nvGrpSpPr>
            <p:grpSpPr>
              <a:xfrm>
                <a:off x="706876" y="33866"/>
                <a:ext cx="1655052" cy="1655052"/>
                <a:chOff x="0" y="0"/>
                <a:chExt cx="1655050" cy="1655050"/>
              </a:xfrm>
            </p:grpSpPr>
            <p:sp>
              <p:nvSpPr>
                <p:cNvPr id="471" name="Google Shape;324;p12"/>
                <p:cNvSpPr/>
                <p:nvPr/>
              </p:nvSpPr>
              <p:spPr>
                <a:xfrm>
                  <a:off x="-1" y="-1"/>
                  <a:ext cx="1655052" cy="1655052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2" name="Google Shape;325;p12"/>
                <p:cNvSpPr/>
                <p:nvPr/>
              </p:nvSpPr>
              <p:spPr>
                <a:xfrm>
                  <a:off x="79040" y="57972"/>
                  <a:ext cx="1539106" cy="1539106"/>
                </a:xfrm>
                <a:prstGeom prst="ellipse">
                  <a:avLst/>
                </a:prstGeom>
                <a:noFill/>
                <a:ln w="254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74" name="٦"/>
              <p:cNvSpPr/>
              <p:nvPr/>
            </p:nvSpPr>
            <p:spPr>
              <a:xfrm>
                <a:off x="0" y="0"/>
                <a:ext cx="3136538" cy="1846000"/>
              </a:xfrm>
              <a:prstGeom prst="roundRect">
                <a:avLst>
                  <a:gd name="adj" fmla="val 13298"/>
                </a:avLst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2201333">
                  <a:defRPr b="1" sz="8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  <p:grpSp>
          <p:nvGrpSpPr>
            <p:cNvPr id="486" name="Google Shape;358;p12"/>
            <p:cNvGrpSpPr/>
            <p:nvPr/>
          </p:nvGrpSpPr>
          <p:grpSpPr>
            <a:xfrm>
              <a:off x="1894180" y="0"/>
              <a:ext cx="1438221" cy="1606371"/>
              <a:chOff x="0" y="0"/>
              <a:chExt cx="1438220" cy="1606370"/>
            </a:xfrm>
          </p:grpSpPr>
          <p:sp>
            <p:nvSpPr>
              <p:cNvPr id="476" name="Google Shape;359;p12"/>
              <p:cNvSpPr/>
              <p:nvPr/>
            </p:nvSpPr>
            <p:spPr>
              <a:xfrm flipH="1" rot="12754542">
                <a:off x="306150" y="113906"/>
                <a:ext cx="825920" cy="1378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84" name="Google Shape;360;p12"/>
              <p:cNvGrpSpPr/>
              <p:nvPr/>
            </p:nvGrpSpPr>
            <p:grpSpPr>
              <a:xfrm>
                <a:off x="114791" y="106675"/>
                <a:ext cx="1212682" cy="1386449"/>
                <a:chOff x="0" y="0"/>
                <a:chExt cx="1212681" cy="1386447"/>
              </a:xfrm>
            </p:grpSpPr>
            <p:sp>
              <p:nvSpPr>
                <p:cNvPr id="477" name="Google Shape;361;p12"/>
                <p:cNvSpPr/>
                <p:nvPr/>
              </p:nvSpPr>
              <p:spPr>
                <a:xfrm flipH="1" rot="12762355">
                  <a:off x="94911" y="709220"/>
                  <a:ext cx="654724" cy="543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8" name="Google Shape;362;p12"/>
                <p:cNvSpPr/>
                <p:nvPr/>
              </p:nvSpPr>
              <p:spPr>
                <a:xfrm flipH="1" rot="12762355">
                  <a:off x="129937" y="630955"/>
                  <a:ext cx="321644" cy="541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9" name="Google Shape;363;p12"/>
                <p:cNvSpPr/>
                <p:nvPr/>
              </p:nvSpPr>
              <p:spPr>
                <a:xfrm flipH="1" rot="1962354">
                  <a:off x="341241" y="105441"/>
                  <a:ext cx="647995" cy="9978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0" name="Google Shape;364;p12"/>
                <p:cNvSpPr/>
                <p:nvPr/>
              </p:nvSpPr>
              <p:spPr>
                <a:xfrm flipH="1" rot="1962354">
                  <a:off x="448674" y="102742"/>
                  <a:ext cx="424980" cy="1003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1" name="Google Shape;365;p12"/>
                <p:cNvSpPr/>
                <p:nvPr/>
              </p:nvSpPr>
              <p:spPr>
                <a:xfrm flipH="1" rot="1962354">
                  <a:off x="552716" y="156479"/>
                  <a:ext cx="647996" cy="2344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2" name="Google Shape;366;p12"/>
                <p:cNvSpPr/>
                <p:nvPr/>
              </p:nvSpPr>
              <p:spPr>
                <a:xfrm flipH="1" rot="1962354">
                  <a:off x="194985" y="1113779"/>
                  <a:ext cx="209315" cy="105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3" name="Google Shape;367;p12"/>
                <p:cNvSpPr/>
                <p:nvPr/>
              </p:nvSpPr>
              <p:spPr>
                <a:xfrm flipH="1" rot="1957588">
                  <a:off x="444780" y="341624"/>
                  <a:ext cx="671289" cy="15806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85" name="Google Shape;368;p12"/>
              <p:cNvSpPr/>
              <p:nvPr/>
            </p:nvSpPr>
            <p:spPr>
              <a:xfrm flipH="1" rot="12759500">
                <a:off x="328949" y="159833"/>
                <a:ext cx="781859" cy="1301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488" name="مستطيل"/>
          <p:cNvSpPr/>
          <p:nvPr/>
        </p:nvSpPr>
        <p:spPr>
          <a:xfrm>
            <a:off x="21427515" y="3695593"/>
            <a:ext cx="1562437" cy="5205567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489" name="مستطيل"/>
          <p:cNvSpPr/>
          <p:nvPr/>
        </p:nvSpPr>
        <p:spPr>
          <a:xfrm>
            <a:off x="21302301" y="10556447"/>
            <a:ext cx="1562437" cy="1635100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490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945525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91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44784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92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493" name="الدقيقة = ٦٠ ثانية…"/>
          <p:cNvSpPr txBox="1"/>
          <p:nvPr/>
        </p:nvSpPr>
        <p:spPr>
          <a:xfrm>
            <a:off x="3638717" y="3693757"/>
            <a:ext cx="16644630" cy="520924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/>
          <a:p>
            <a:pPr algn="r" rtl="0">
              <a:lnSpc>
                <a:spcPct val="75000"/>
              </a:lnSpc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الدقيقة = ٦٠ ثانية</a:t>
            </a:r>
          </a:p>
          <a:p>
            <a:pPr algn="r" rtl="0">
              <a:lnSpc>
                <a:spcPct val="75000"/>
              </a:lnSpc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r" rtl="0">
              <a:lnSpc>
                <a:spcPct val="75000"/>
              </a:lnSpc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بما أن ١٢ ÷ ٦ = ٢</a:t>
            </a:r>
          </a:p>
          <a:p>
            <a:pPr algn="r" rtl="0">
              <a:lnSpc>
                <a:spcPct val="75000"/>
              </a:lnSpc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r" rtl="0">
              <a:lnSpc>
                <a:spcPct val="75000"/>
              </a:lnSpc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لذلك فإن عدد حبات الحلوى التي ينتجها المصنع في الثانية الواحدة هي</a:t>
            </a:r>
          </a:p>
          <a:p>
            <a:pPr algn="r" rtl="0">
              <a:lnSpc>
                <a:spcPct val="75000"/>
              </a:lnSpc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r" rtl="0">
              <a:lnSpc>
                <a:spcPct val="75000"/>
              </a:lnSpc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۱۲۰۰÷ ٦٠ = ۲۰ حبة حلوى في الثانية</a:t>
            </a:r>
          </a:p>
        </p:txBody>
      </p:sp>
      <p:sp>
        <p:nvSpPr>
          <p:cNvPr id="494" name="استعمال عملية الضرب ٢٠ حبة حلوى × ٦٠ ثانية = ١٢٠٠ حبة حلوى في الدقيقة"/>
          <p:cNvSpPr txBox="1"/>
          <p:nvPr/>
        </p:nvSpPr>
        <p:spPr>
          <a:xfrm>
            <a:off x="3586027" y="11001321"/>
            <a:ext cx="17602891" cy="8301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algn="r">
              <a:lnSpc>
                <a:spcPct val="50000"/>
              </a:lnSpc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استعمال عملية الضرب ٢٠ حبة حلوى × ٦٠ ثانية = ١٢٠٠ حبة حلوى في الدقيقة</a:t>
            </a:r>
          </a:p>
        </p:txBody>
      </p:sp>
      <p:sp>
        <p:nvSpPr>
          <p:cNvPr id="495" name="مسألة  ٤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٤</a:t>
            </a:r>
          </a:p>
        </p:txBody>
      </p:sp>
      <p:sp>
        <p:nvSpPr>
          <p:cNvPr id="496" name="مسألة ٧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 </a:t>
            </a:r>
          </a:p>
        </p:txBody>
      </p:sp>
      <p:sp>
        <p:nvSpPr>
          <p:cNvPr id="497" name="Google Shape;145;p11"/>
          <p:cNvSpPr txBox="1"/>
          <p:nvPr/>
        </p:nvSpPr>
        <p:spPr>
          <a:xfrm>
            <a:off x="21264967" y="4861931"/>
            <a:ext cx="1857088" cy="22486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algn="ctr" defTabSz="2364509">
              <a:lnSpc>
                <a:spcPct val="115000"/>
              </a:lnSpc>
              <a:spcBef>
                <a:spcPts val="4100"/>
              </a:spcBef>
              <a:defRPr b="1" sz="7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498" name="Google Shape;145;p11"/>
          <p:cNvSpPr txBox="1"/>
          <p:nvPr/>
        </p:nvSpPr>
        <p:spPr>
          <a:xfrm>
            <a:off x="21107636" y="10743460"/>
            <a:ext cx="2014419" cy="14220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algn="ctr" defTabSz="2364509">
              <a:lnSpc>
                <a:spcPct val="115000"/>
              </a:lnSpc>
              <a:spcBef>
                <a:spcPts val="4100"/>
              </a:spcBef>
              <a:defRPr b="1" sz="5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2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8" grpId="1"/>
      <p:bldP build="whole" bldLvl="1" animBg="1" rev="0" advAuto="0" spid="489" grpId="2"/>
      <p:bldP build="whole" bldLvl="1" animBg="1" rev="0" advAuto="0" spid="497" grpId="3"/>
      <p:bldP build="whole" bldLvl="1" animBg="1" rev="0" advAuto="0" spid="498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00;p15"/>
          <p:cNvGrpSpPr/>
          <p:nvPr/>
        </p:nvGrpSpPr>
        <p:grpSpPr>
          <a:xfrm>
            <a:off x="19822266" y="10840667"/>
            <a:ext cx="4275195" cy="2316876"/>
            <a:chOff x="0" y="0"/>
            <a:chExt cx="4275193" cy="2316874"/>
          </a:xfrm>
        </p:grpSpPr>
        <p:sp>
          <p:nvSpPr>
            <p:cNvPr id="500" name="Google Shape;501;p15"/>
            <p:cNvSpPr/>
            <p:nvPr/>
          </p:nvSpPr>
          <p:spPr>
            <a:xfrm>
              <a:off x="10591" y="-1"/>
              <a:ext cx="4264602" cy="231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513" name="Google Shape;502;p15"/>
            <p:cNvGrpSpPr/>
            <p:nvPr/>
          </p:nvGrpSpPr>
          <p:grpSpPr>
            <a:xfrm>
              <a:off x="211910" y="174776"/>
              <a:ext cx="3881395" cy="1974423"/>
              <a:chOff x="0" y="0"/>
              <a:chExt cx="3881394" cy="1974422"/>
            </a:xfrm>
          </p:grpSpPr>
          <p:grpSp>
            <p:nvGrpSpPr>
              <p:cNvPr id="506" name="Google Shape;503;p15"/>
              <p:cNvGrpSpPr/>
              <p:nvPr/>
            </p:nvGrpSpPr>
            <p:grpSpPr>
              <a:xfrm>
                <a:off x="511383" y="-1"/>
                <a:ext cx="2674777" cy="1703289"/>
                <a:chOff x="0" y="0"/>
                <a:chExt cx="2674775" cy="1703287"/>
              </a:xfrm>
            </p:grpSpPr>
            <p:sp>
              <p:nvSpPr>
                <p:cNvPr id="501" name="Google Shape;504;p15"/>
                <p:cNvSpPr/>
                <p:nvPr/>
              </p:nvSpPr>
              <p:spPr>
                <a:xfrm rot="5400000">
                  <a:off x="728943" y="-694910"/>
                  <a:ext cx="1250924" cy="26407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2" name="Google Shape;505;p15"/>
                <p:cNvSpPr/>
                <p:nvPr/>
              </p:nvSpPr>
              <p:spPr>
                <a:xfrm rot="5400000">
                  <a:off x="805852" y="-599024"/>
                  <a:ext cx="1084510" cy="26162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3" name="Google Shape;506;p15"/>
                <p:cNvSpPr/>
                <p:nvPr/>
              </p:nvSpPr>
              <p:spPr>
                <a:xfrm rot="5400000">
                  <a:off x="814001" y="-438004"/>
                  <a:ext cx="1058940" cy="26162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4" name="Google Shape;507;p15"/>
                <p:cNvSpPr/>
                <p:nvPr/>
              </p:nvSpPr>
              <p:spPr>
                <a:xfrm rot="5400000">
                  <a:off x="811077" y="-309441"/>
                  <a:ext cx="1064790" cy="2645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5" name="Google Shape;508;p15"/>
                <p:cNvSpPr/>
                <p:nvPr/>
              </p:nvSpPr>
              <p:spPr>
                <a:xfrm rot="5400000">
                  <a:off x="798918" y="-166271"/>
                  <a:ext cx="1070641" cy="26684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09" name="Google Shape;509;p15"/>
              <p:cNvGrpSpPr/>
              <p:nvPr/>
            </p:nvGrpSpPr>
            <p:grpSpPr>
              <a:xfrm>
                <a:off x="-1" y="1069468"/>
                <a:ext cx="1312437" cy="891040"/>
                <a:chOff x="0" y="0"/>
                <a:chExt cx="1312436" cy="891039"/>
              </a:xfrm>
            </p:grpSpPr>
            <p:sp>
              <p:nvSpPr>
                <p:cNvPr id="507" name="Google Shape;510;p15"/>
                <p:cNvSpPr/>
                <p:nvPr/>
              </p:nvSpPr>
              <p:spPr>
                <a:xfrm>
                  <a:off x="-1" y="0"/>
                  <a:ext cx="1312437" cy="891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8" name="Google Shape;511;p15"/>
                <p:cNvSpPr/>
                <p:nvPr/>
              </p:nvSpPr>
              <p:spPr>
                <a:xfrm>
                  <a:off x="21534" y="549368"/>
                  <a:ext cx="1251247" cy="3115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12" name="Google Shape;512;p15"/>
              <p:cNvGrpSpPr/>
              <p:nvPr/>
            </p:nvGrpSpPr>
            <p:grpSpPr>
              <a:xfrm>
                <a:off x="2379812" y="964097"/>
                <a:ext cx="1501582" cy="1010326"/>
                <a:chOff x="0" y="0"/>
                <a:chExt cx="1501580" cy="1010324"/>
              </a:xfrm>
            </p:grpSpPr>
            <p:sp>
              <p:nvSpPr>
                <p:cNvPr id="510" name="Google Shape;513;p15"/>
                <p:cNvSpPr/>
                <p:nvPr/>
              </p:nvSpPr>
              <p:spPr>
                <a:xfrm rot="10800000">
                  <a:off x="-1" y="0"/>
                  <a:ext cx="1501582" cy="10103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1" name="Google Shape;514;p15"/>
                <p:cNvSpPr/>
                <p:nvPr/>
              </p:nvSpPr>
              <p:spPr>
                <a:xfrm rot="10800000">
                  <a:off x="33054" y="548281"/>
                  <a:ext cx="1414737" cy="421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14" name="Google Shape;515;p15"/>
            <p:cNvSpPr/>
            <p:nvPr/>
          </p:nvSpPr>
          <p:spPr>
            <a:xfrm>
              <a:off x="-1" y="5295"/>
              <a:ext cx="4264602" cy="231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254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101600" dist="0" dir="54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20" name="تجميع"/>
          <p:cNvGrpSpPr/>
          <p:nvPr/>
        </p:nvGrpSpPr>
        <p:grpSpPr>
          <a:xfrm>
            <a:off x="20652515" y="2115150"/>
            <a:ext cx="3136539" cy="1846000"/>
            <a:chOff x="0" y="0"/>
            <a:chExt cx="3136537" cy="1845999"/>
          </a:xfrm>
        </p:grpSpPr>
        <p:grpSp>
          <p:nvGrpSpPr>
            <p:cNvPr id="518" name="تجميع"/>
            <p:cNvGrpSpPr/>
            <p:nvPr/>
          </p:nvGrpSpPr>
          <p:grpSpPr>
            <a:xfrm>
              <a:off x="706876" y="33866"/>
              <a:ext cx="1655052" cy="1655052"/>
              <a:chOff x="0" y="0"/>
              <a:chExt cx="1655050" cy="1655050"/>
            </a:xfrm>
          </p:grpSpPr>
          <p:sp>
            <p:nvSpPr>
              <p:cNvPr id="516" name="Google Shape;324;p12"/>
              <p:cNvSpPr/>
              <p:nvPr/>
            </p:nvSpPr>
            <p:spPr>
              <a:xfrm>
                <a:off x="-1" y="-1"/>
                <a:ext cx="1655052" cy="1655052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17" name="Google Shape;325;p12"/>
              <p:cNvSpPr/>
              <p:nvPr/>
            </p:nvSpPr>
            <p:spPr>
              <a:xfrm>
                <a:off x="79040" y="57972"/>
                <a:ext cx="1539106" cy="1539106"/>
              </a:xfrm>
              <a:prstGeom prst="ellipse">
                <a:avLst/>
              </a:prstGeom>
              <a:noFill/>
              <a:ln w="254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19" name="٧"/>
            <p:cNvSpPr/>
            <p:nvPr/>
          </p:nvSpPr>
          <p:spPr>
            <a:xfrm>
              <a:off x="0" y="0"/>
              <a:ext cx="3136538" cy="1846000"/>
            </a:xfrm>
            <a:prstGeom prst="roundRect">
              <a:avLst>
                <a:gd name="adj" fmla="val 13298"/>
              </a:avLst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2201333">
                <a:defRPr b="1" sz="8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٧</a:t>
              </a:r>
            </a:p>
          </p:txBody>
        </p:sp>
      </p:grpSp>
      <p:grpSp>
        <p:nvGrpSpPr>
          <p:cNvPr id="535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1738403" y="2194171"/>
            <a:ext cx="4487113" cy="2524079"/>
            <a:chOff x="0" y="0"/>
            <a:chExt cx="4487111" cy="2524077"/>
          </a:xfrm>
        </p:grpSpPr>
        <p:grpSp>
          <p:nvGrpSpPr>
            <p:cNvPr id="533" name="تجميع"/>
            <p:cNvGrpSpPr/>
            <p:nvPr/>
          </p:nvGrpSpPr>
          <p:grpSpPr>
            <a:xfrm>
              <a:off x="58314" y="0"/>
              <a:ext cx="4428798" cy="2524078"/>
              <a:chOff x="0" y="0"/>
              <a:chExt cx="4428797" cy="2524077"/>
            </a:xfrm>
          </p:grpSpPr>
          <p:sp>
            <p:nvSpPr>
              <p:cNvPr id="521" name="Google Shape;278;p11"/>
              <p:cNvSpPr/>
              <p:nvPr/>
            </p:nvSpPr>
            <p:spPr>
              <a:xfrm>
                <a:off x="0" y="782918"/>
                <a:ext cx="3061290" cy="1211450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32" name="Google Shape;302;p11"/>
              <p:cNvGrpSpPr/>
              <p:nvPr/>
            </p:nvGrpSpPr>
            <p:grpSpPr>
              <a:xfrm rot="1320000">
                <a:off x="2456323" y="233642"/>
                <a:ext cx="1647202" cy="2056794"/>
                <a:chOff x="0" y="0"/>
                <a:chExt cx="1647201" cy="2056792"/>
              </a:xfrm>
            </p:grpSpPr>
            <p:sp>
              <p:nvSpPr>
                <p:cNvPr id="522" name="Google Shape;303;p11"/>
                <p:cNvSpPr/>
                <p:nvPr/>
              </p:nvSpPr>
              <p:spPr>
                <a:xfrm flipH="1" rot="12071842">
                  <a:off x="287354" y="133337"/>
                  <a:ext cx="1072493" cy="1790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530" name="Google Shape;304;p11"/>
                <p:cNvGrpSpPr/>
                <p:nvPr/>
              </p:nvGrpSpPr>
              <p:grpSpPr>
                <a:xfrm>
                  <a:off x="140412" y="125558"/>
                  <a:ext cx="1368910" cy="1794825"/>
                  <a:chOff x="0" y="0"/>
                  <a:chExt cx="1368909" cy="1794824"/>
                </a:xfrm>
              </p:grpSpPr>
              <p:sp>
                <p:nvSpPr>
                  <p:cNvPr id="523" name="Google Shape;305;p11"/>
                  <p:cNvSpPr/>
                  <p:nvPr/>
                </p:nvSpPr>
                <p:spPr>
                  <a:xfrm flipH="1" rot="12079655">
                    <a:off x="99211" y="958722"/>
                    <a:ext cx="850188" cy="7056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4" name="Google Shape;306;p11"/>
                  <p:cNvSpPr/>
                  <p:nvPr/>
                </p:nvSpPr>
                <p:spPr>
                  <a:xfrm flipH="1" rot="12079655">
                    <a:off x="127698" y="892811"/>
                    <a:ext cx="417669" cy="7025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5" name="Google Shape;307;p11"/>
                  <p:cNvSpPr/>
                  <p:nvPr/>
                </p:nvSpPr>
                <p:spPr>
                  <a:xfrm flipH="1" rot="1279655">
                    <a:off x="316407" y="122055"/>
                    <a:ext cx="841450" cy="12957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6" name="Google Shape;308;p11"/>
                  <p:cNvSpPr/>
                  <p:nvPr/>
                </p:nvSpPr>
                <p:spPr>
                  <a:xfrm flipH="1" rot="1279655">
                    <a:off x="456009" y="119595"/>
                    <a:ext cx="551854" cy="1302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7" name="Google Shape;309;p11"/>
                  <p:cNvSpPr/>
                  <p:nvPr/>
                </p:nvSpPr>
                <p:spPr>
                  <a:xfrm flipH="1" rot="1279655">
                    <a:off x="500911" y="142592"/>
                    <a:ext cx="841450" cy="3044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8" name="Google Shape;310;p11"/>
                  <p:cNvSpPr/>
                  <p:nvPr/>
                </p:nvSpPr>
                <p:spPr>
                  <a:xfrm flipH="1" rot="1279655">
                    <a:off x="279778" y="1510744"/>
                    <a:ext cx="271804" cy="1363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9" name="Google Shape;311;p11"/>
                  <p:cNvSpPr/>
                  <p:nvPr/>
                </p:nvSpPr>
                <p:spPr>
                  <a:xfrm flipH="1" rot="1274888">
                    <a:off x="400856" y="403929"/>
                    <a:ext cx="871697" cy="2052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31" name="Google Shape;312;p11"/>
                <p:cNvSpPr/>
                <p:nvPr/>
              </p:nvSpPr>
              <p:spPr>
                <a:xfrm flipH="1" rot="12076800">
                  <a:off x="318794" y="192595"/>
                  <a:ext cx="1015278" cy="168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34" name="الحل"/>
            <p:cNvSpPr/>
            <p:nvPr/>
          </p:nvSpPr>
          <p:spPr>
            <a:xfrm>
              <a:off x="0" y="860317"/>
              <a:ext cx="3136538" cy="1150984"/>
            </a:xfrm>
            <a:prstGeom prst="roundRect">
              <a:avLst>
                <a:gd name="adj" fmla="val 21329"/>
              </a:avLst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2201333">
                <a:defRPr b="1" sz="5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sp>
        <p:nvSpPr>
          <p:cNvPr id="536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945525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37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38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pic>
        <p:nvPicPr>
          <p:cNvPr id="539" name="IMG_9771.png" descr="IMG_9771.png"/>
          <p:cNvPicPr>
            <a:picLocks noChangeAspect="1"/>
          </p:cNvPicPr>
          <p:nvPr/>
        </p:nvPicPr>
        <p:blipFill>
          <a:blip r:embed="rId5">
            <a:extLst/>
          </a:blip>
          <a:srcRect l="0" t="0" r="11194" b="0"/>
          <a:stretch>
            <a:fillRect/>
          </a:stretch>
        </p:blipFill>
        <p:spPr>
          <a:xfrm>
            <a:off x="3280068" y="3961149"/>
            <a:ext cx="19127966" cy="4904844"/>
          </a:xfrm>
          <a:prstGeom prst="rect">
            <a:avLst/>
          </a:prstGeom>
          <a:ln w="12700">
            <a:miter lim="400000"/>
          </a:ln>
        </p:spPr>
      </p:pic>
      <p:sp>
        <p:nvSpPr>
          <p:cNvPr id="540" name="مسألة  ٤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٤</a:t>
            </a:r>
          </a:p>
        </p:txBody>
      </p:sp>
      <p:sp>
        <p:nvSpPr>
          <p:cNvPr id="541" name="مسألة ٦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٦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0" grpId="1"/>
      <p:bldP build="whole" bldLvl="1" animBg="1" rev="0" advAuto="0" spid="535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9D96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254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 upright="0">
        <a:spAutoFit/>
      </a:bodyPr>
      <a:lstStyle>
        <a:defPPr marL="0" marR="0" indent="0" algn="l" defTabSz="1828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254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254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 upright="0">
        <a:spAutoFit/>
      </a:bodyPr>
      <a:lstStyle>
        <a:defPPr marL="0" marR="0" indent="0" algn="l" defTabSz="1828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254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