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256" r:id="rId2"/>
    <p:sldId id="265" r:id="rId3"/>
    <p:sldId id="259" r:id="rId4"/>
    <p:sldId id="262" r:id="rId5"/>
    <p:sldId id="257" r:id="rId6"/>
    <p:sldId id="258" r:id="rId7"/>
    <p:sldId id="317" r:id="rId8"/>
    <p:sldId id="267" r:id="rId9"/>
    <p:sldId id="314" r:id="rId10"/>
    <p:sldId id="266" r:id="rId11"/>
    <p:sldId id="264" r:id="rId12"/>
    <p:sldId id="318" r:id="rId13"/>
    <p:sldId id="316" r:id="rId14"/>
    <p:sldId id="315" r:id="rId15"/>
    <p:sldId id="273" r:id="rId16"/>
    <p:sldId id="263" r:id="rId17"/>
    <p:sldId id="279" r:id="rId18"/>
    <p:sldId id="283" r:id="rId19"/>
    <p:sldId id="293" r:id="rId20"/>
  </p:sldIdLst>
  <p:sldSz cx="9144000" cy="5143500" type="screen16x9"/>
  <p:notesSz cx="6858000" cy="9144000"/>
  <p:embeddedFontLst>
    <p:embeddedFont>
      <p:font typeface="Amaranth" charset="0"/>
      <p:regular r:id="rId22"/>
      <p:bold r:id="rId23"/>
      <p:italic r:id="rId24"/>
      <p:boldItalic r:id="rId25"/>
    </p:embeddedFont>
    <p:embeddedFont>
      <p:font typeface="Arial Narrow" pitchFamily="34" charset="0"/>
      <p:regular r:id="rId26"/>
      <p:bold r:id="rId27"/>
      <p:italic r:id="rId28"/>
      <p:boldItalic r:id="rId29"/>
    </p:embeddedFont>
    <p:embeddedFont>
      <p:font typeface="Livvic" charset="0"/>
      <p:regular r:id="rId30"/>
      <p:bold r:id="rId31"/>
      <p:italic r:id="rId32"/>
      <p:boldItalic r:id="rId33"/>
    </p:embeddedFont>
    <p:embeddedFont>
      <p:font typeface="ABeeZee" charset="0"/>
      <p:regular r:id="rId34"/>
      <p:italic r:id="rId35"/>
    </p:embeddedFont>
    <p:embeddedFont>
      <p:font typeface="Roboto Condensed Light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نتصار بنت العبيدالله" initials="انتصار" lastIdx="1" clrIdx="0">
    <p:extLst>
      <p:ext uri="{19B8F6BF-5375-455C-9EA6-DF929625EA0E}">
        <p15:presenceInfo xmlns:p15="http://schemas.microsoft.com/office/powerpoint/2012/main" xmlns="" userId="S::t679661@estg.moe.gov.sa::d3bbd2cf-64fd-4e32-be2b-813e51499db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D00"/>
    <a:srgbClr val="FF6600"/>
    <a:srgbClr val="37C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F012DF1-B4AE-4A2B-801A-F560E4699D15}">
  <a:tblStyle styleId="{AF012DF1-B4AE-4A2B-801A-F560E4699D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>
        <p:scale>
          <a:sx n="86" d="100"/>
          <a:sy n="86" d="100"/>
        </p:scale>
        <p:origin x="188" y="4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348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af6e842faf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af6e842faf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af6e842fa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af6e842fa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59451d78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59451d78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029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59451d78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59451d78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691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af6e842faf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af6e842faf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af6e842fa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af6e842fa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0421549cd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0421549cd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b0421549cd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b0421549cd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b0421549cd_1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b0421549cd_1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af6e842faf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af6e842faf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a59451d78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a59451d78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59451d78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59451d78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59451d7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59451d7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f6e842fa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af6e842fa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a59451d78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a59451d78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2043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f6e842fa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f6e842faf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?utm_source=slidesgo_template&amp;utm_medium=referral-link&amp;utm_campaign=s%20g_resources&amp;utm_content=flaticon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?utm_source=slidesgo_template&amp;utm_medium=referral-link&amp;utm_campaign=s%20g_resources&amp;utm_content=freepik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3400" y="691800"/>
            <a:ext cx="77172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48775" y="1742975"/>
            <a:ext cx="46464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3"/>
          <p:cNvGrpSpPr/>
          <p:nvPr/>
        </p:nvGrpSpPr>
        <p:grpSpPr>
          <a:xfrm>
            <a:off x="492918" y="545275"/>
            <a:ext cx="8060214" cy="4052924"/>
            <a:chOff x="492918" y="545275"/>
            <a:chExt cx="8060214" cy="4052924"/>
          </a:xfrm>
        </p:grpSpPr>
        <p:sp>
          <p:nvSpPr>
            <p:cNvPr id="91" name="Google Shape;91;p13"/>
            <p:cNvSpPr/>
            <p:nvPr/>
          </p:nvSpPr>
          <p:spPr>
            <a:xfrm flipH="1">
              <a:off x="492918" y="545275"/>
              <a:ext cx="97957" cy="4052858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590863" y="545300"/>
              <a:ext cx="7962269" cy="4052899"/>
              <a:chOff x="238010" y="1159200"/>
              <a:chExt cx="6972825" cy="35421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 flipH="1">
              <a:off x="590593" y="545300"/>
              <a:ext cx="7961907" cy="207944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1444525" y="3050350"/>
            <a:ext cx="596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444375" y="1819450"/>
            <a:ext cx="5962500" cy="12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65900" y="881350"/>
            <a:ext cx="43845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765900" y="1924550"/>
            <a:ext cx="4589400" cy="23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 sz="12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CUSTOM_2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 rot="5400000">
              <a:off x="7000300" y="2979647"/>
              <a:ext cx="3460325" cy="33321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514100" y="1838800"/>
            <a:ext cx="3411900" cy="21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2"/>
          </p:nvPr>
        </p:nvSpPr>
        <p:spPr>
          <a:xfrm>
            <a:off x="4514100" y="1449500"/>
            <a:ext cx="39165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808775" y="476403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">
  <p:cSld name="CUSTOM_2_1_1">
    <p:bg>
      <p:bgPr>
        <a:solidFill>
          <a:schemeClr val="accent3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21"/>
          <p:cNvGrpSpPr/>
          <p:nvPr/>
        </p:nvGrpSpPr>
        <p:grpSpPr>
          <a:xfrm flipH="1">
            <a:off x="0" y="-23"/>
            <a:ext cx="9144000" cy="5143520"/>
            <a:chOff x="0" y="-23"/>
            <a:chExt cx="9144000" cy="5143520"/>
          </a:xfrm>
        </p:grpSpPr>
        <p:sp>
          <p:nvSpPr>
            <p:cNvPr id="180" name="Google Shape;180;p21"/>
            <p:cNvSpPr/>
            <p:nvPr/>
          </p:nvSpPr>
          <p:spPr>
            <a:xfrm>
              <a:off x="0" y="-23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176384" y="266665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176384" y="266665"/>
              <a:ext cx="706016" cy="4610112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176384" y="267049"/>
              <a:ext cx="8791616" cy="4609344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21"/>
          <p:cNvSpPr txBox="1">
            <a:spLocks noGrp="1"/>
          </p:cNvSpPr>
          <p:nvPr>
            <p:ph type="body" idx="1"/>
          </p:nvPr>
        </p:nvSpPr>
        <p:spPr>
          <a:xfrm>
            <a:off x="713400" y="2009650"/>
            <a:ext cx="3938400" cy="17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2"/>
          </p:nvPr>
        </p:nvSpPr>
        <p:spPr>
          <a:xfrm>
            <a:off x="713400" y="1620350"/>
            <a:ext cx="4092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808775" y="470345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1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34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358" name="Google Shape;358;p34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4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4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34"/>
          <p:cNvSpPr txBox="1">
            <a:spLocks noGrp="1"/>
          </p:cNvSpPr>
          <p:nvPr>
            <p:ph type="ctrTitle"/>
          </p:nvPr>
        </p:nvSpPr>
        <p:spPr>
          <a:xfrm>
            <a:off x="2163500" y="715640"/>
            <a:ext cx="48171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4" name="Google Shape;364;p34"/>
          <p:cNvSpPr txBox="1">
            <a:spLocks noGrp="1"/>
          </p:cNvSpPr>
          <p:nvPr>
            <p:ph type="subTitle" idx="1"/>
          </p:nvPr>
        </p:nvSpPr>
        <p:spPr>
          <a:xfrm>
            <a:off x="2248775" y="1538215"/>
            <a:ext cx="46464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5" name="Google Shape;365;p34"/>
          <p:cNvSpPr txBox="1">
            <a:spLocks noGrp="1"/>
          </p:cNvSpPr>
          <p:nvPr>
            <p:ph type="subTitle" idx="2"/>
          </p:nvPr>
        </p:nvSpPr>
        <p:spPr>
          <a:xfrm>
            <a:off x="2593875" y="2017442"/>
            <a:ext cx="3956100" cy="9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6" name="Google Shape;366;p34"/>
          <p:cNvSpPr txBox="1"/>
          <p:nvPr/>
        </p:nvSpPr>
        <p:spPr>
          <a:xfrm>
            <a:off x="2915425" y="3510884"/>
            <a:ext cx="3522000" cy="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rPr>
              <a:t>CREDITS:</a:t>
            </a:r>
            <a:r>
              <a:rPr lang="en" sz="11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rPr>
              <a:t> This presentation template was created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rPr>
              <a:t>, infographics &amp; images by </a:t>
            </a:r>
            <a:r>
              <a:rPr lang="en" sz="1100" b="1">
                <a:solidFill>
                  <a:schemeClr val="accent2"/>
                </a:solidFill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rPr>
              <a:t>.</a:t>
            </a:r>
            <a:endParaRPr sz="1100">
              <a:solidFill>
                <a:schemeClr val="accent2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 rot="5400000">
              <a:off x="6444799" y="2371597"/>
              <a:ext cx="4590872" cy="44208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375" name="Google Shape;375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" y="4"/>
            <a:ext cx="9553600" cy="5143520"/>
            <a:chOff x="8" y="4"/>
            <a:chExt cx="9553600" cy="5143520"/>
          </a:xfrm>
        </p:grpSpPr>
        <p:sp>
          <p:nvSpPr>
            <p:cNvPr id="19" name="Google Shape;19;p3"/>
            <p:cNvSpPr/>
            <p:nvPr/>
          </p:nvSpPr>
          <p:spPr>
            <a:xfrm>
              <a:off x="8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28575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 flipH="1">
              <a:off x="-1488510" y="2778989"/>
              <a:ext cx="3813363" cy="36714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76392" y="267076"/>
              <a:ext cx="9377216" cy="4609344"/>
            </a:xfrm>
            <a:custGeom>
              <a:avLst/>
              <a:gdLst/>
              <a:ahLst/>
              <a:cxnLst/>
              <a:rect l="l" t="t" r="r" b="b"/>
              <a:pathLst>
                <a:path w="2930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93037" y="49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214150" y="2244025"/>
            <a:ext cx="3044400" cy="13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214150" y="3769961"/>
            <a:ext cx="23718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214150" y="979625"/>
            <a:ext cx="25257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"/>
          <p:cNvGrpSpPr/>
          <p:nvPr/>
        </p:nvGrpSpPr>
        <p:grpSpPr>
          <a:xfrm>
            <a:off x="-25" y="-77"/>
            <a:ext cx="9144000" cy="5143922"/>
            <a:chOff x="-25" y="-77"/>
            <a:chExt cx="9144000" cy="5143922"/>
          </a:xfrm>
        </p:grpSpPr>
        <p:sp>
          <p:nvSpPr>
            <p:cNvPr id="27" name="Google Shape;27;p4"/>
            <p:cNvSpPr/>
            <p:nvPr/>
          </p:nvSpPr>
          <p:spPr>
            <a:xfrm rot="5400000">
              <a:off x="6382850" y="2357612"/>
              <a:ext cx="4601862" cy="443138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8;p4"/>
            <p:cNvGrpSpPr/>
            <p:nvPr/>
          </p:nvGrpSpPr>
          <p:grpSpPr>
            <a:xfrm flipH="1">
              <a:off x="-25" y="-77"/>
              <a:ext cx="9144000" cy="5143922"/>
              <a:chOff x="238125" y="846675"/>
              <a:chExt cx="7143750" cy="4018375"/>
            </a:xfrm>
          </p:grpSpPr>
          <p:sp>
            <p:nvSpPr>
              <p:cNvPr id="29" name="Google Shape;29;p4"/>
              <p:cNvSpPr/>
              <p:nvPr/>
            </p:nvSpPr>
            <p:spPr>
              <a:xfrm>
                <a:off x="238125" y="846675"/>
                <a:ext cx="7143750" cy="4018375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160735" extrusionOk="0">
                    <a:moveTo>
                      <a:pt x="285750" y="0"/>
                    </a:moveTo>
                    <a:lnTo>
                      <a:pt x="0" y="160734"/>
                    </a:lnTo>
                    <a:lnTo>
                      <a:pt x="285750" y="160734"/>
                    </a:lnTo>
                    <a:lnTo>
                      <a:pt x="285750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375925" y="1055325"/>
                <a:ext cx="6868450" cy="3601050"/>
              </a:xfrm>
              <a:custGeom>
                <a:avLst/>
                <a:gdLst/>
                <a:ahLst/>
                <a:cxnLst/>
                <a:rect l="l" t="t" r="r" b="b"/>
                <a:pathLst>
                  <a:path w="274738" h="144042" extrusionOk="0">
                    <a:moveTo>
                      <a:pt x="1" y="0"/>
                    </a:moveTo>
                    <a:lnTo>
                      <a:pt x="8942" y="144042"/>
                    </a:lnTo>
                    <a:lnTo>
                      <a:pt x="274737" y="144042"/>
                    </a:lnTo>
                    <a:lnTo>
                      <a:pt x="274737" y="45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400" y="1034875"/>
            <a:ext cx="7717200" cy="36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5"/>
          <p:cNvGrpSpPr/>
          <p:nvPr/>
        </p:nvGrpSpPr>
        <p:grpSpPr>
          <a:xfrm>
            <a:off x="1" y="1"/>
            <a:ext cx="9144000" cy="5143520"/>
            <a:chOff x="238125" y="846675"/>
            <a:chExt cx="7143750" cy="4018375"/>
          </a:xfrm>
        </p:grpSpPr>
        <p:sp>
          <p:nvSpPr>
            <p:cNvPr id="35" name="Google Shape;35;p5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1354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468800" y="3965500"/>
              <a:ext cx="6741925" cy="661425"/>
            </a:xfrm>
            <a:custGeom>
              <a:avLst/>
              <a:gdLst/>
              <a:ahLst/>
              <a:cxnLst/>
              <a:rect l="l" t="t" r="r" b="b"/>
              <a:pathLst>
                <a:path w="269677" h="26457" extrusionOk="0">
                  <a:moveTo>
                    <a:pt x="269677" y="0"/>
                  </a:moveTo>
                  <a:lnTo>
                    <a:pt x="0" y="26456"/>
                  </a:lnTo>
                  <a:lnTo>
                    <a:pt x="269677" y="26456"/>
                  </a:lnTo>
                  <a:lnTo>
                    <a:pt x="269677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468800" y="1084775"/>
              <a:ext cx="6741925" cy="3542150"/>
            </a:xfrm>
            <a:custGeom>
              <a:avLst/>
              <a:gdLst/>
              <a:ahLst/>
              <a:cxnLst/>
              <a:rect l="l" t="t" r="r" b="b"/>
              <a:pathLst>
                <a:path w="269677" h="141686" extrusionOk="0">
                  <a:moveTo>
                    <a:pt x="0" y="1"/>
                  </a:moveTo>
                  <a:lnTo>
                    <a:pt x="0" y="141685"/>
                  </a:lnTo>
                  <a:lnTo>
                    <a:pt x="269677" y="132755"/>
                  </a:lnTo>
                  <a:lnTo>
                    <a:pt x="2696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952100" y="2008975"/>
            <a:ext cx="3327000" cy="25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4864800" y="2008975"/>
            <a:ext cx="3327000" cy="25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4864800" y="1578425"/>
            <a:ext cx="3327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951950" y="1578425"/>
            <a:ext cx="33270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0" y="-23"/>
            <a:ext cx="9144000" cy="5143520"/>
            <a:chOff x="238125" y="846675"/>
            <a:chExt cx="7143750" cy="4018375"/>
          </a:xfrm>
        </p:grpSpPr>
        <p:sp>
          <p:nvSpPr>
            <p:cNvPr id="45" name="Google Shape;45;p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808775" y="50951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099875" y="1466400"/>
            <a:ext cx="5007300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 flipH="1">
            <a:off x="590722" y="399516"/>
            <a:ext cx="7962565" cy="200147"/>
          </a:xfrm>
          <a:custGeom>
            <a:avLst/>
            <a:gdLst/>
            <a:ahLst/>
            <a:cxnLst/>
            <a:rect l="l" t="t" r="r" b="b"/>
            <a:pathLst>
              <a:path w="274737" h="26457" extrusionOk="0">
                <a:moveTo>
                  <a:pt x="274737" y="0"/>
                </a:moveTo>
                <a:lnTo>
                  <a:pt x="0" y="26456"/>
                </a:lnTo>
                <a:lnTo>
                  <a:pt x="274737" y="26456"/>
                </a:lnTo>
                <a:lnTo>
                  <a:pt x="2747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61;p8"/>
          <p:cNvGrpSpPr/>
          <p:nvPr/>
        </p:nvGrpSpPr>
        <p:grpSpPr>
          <a:xfrm>
            <a:off x="590722" y="545300"/>
            <a:ext cx="7962269" cy="4052899"/>
            <a:chOff x="238010" y="1159200"/>
            <a:chExt cx="6972825" cy="3542125"/>
          </a:xfrm>
        </p:grpSpPr>
        <p:sp>
          <p:nvSpPr>
            <p:cNvPr id="62" name="Google Shape;62;p8"/>
            <p:cNvSpPr/>
            <p:nvPr/>
          </p:nvSpPr>
          <p:spPr>
            <a:xfrm>
              <a:off x="238010" y="3682666"/>
              <a:ext cx="6972825" cy="1004771"/>
            </a:xfrm>
            <a:custGeom>
              <a:avLst/>
              <a:gdLst/>
              <a:ahLst/>
              <a:cxnLst/>
              <a:rect l="l" t="t" r="r" b="b"/>
              <a:pathLst>
                <a:path w="274737" h="26457" extrusionOk="0">
                  <a:moveTo>
                    <a:pt x="274737" y="0"/>
                  </a:moveTo>
                  <a:lnTo>
                    <a:pt x="0" y="26456"/>
                  </a:ln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238125" y="1159200"/>
              <a:ext cx="6972600" cy="3542125"/>
            </a:xfrm>
            <a:custGeom>
              <a:avLst/>
              <a:gdLst/>
              <a:ahLst/>
              <a:cxnLst/>
              <a:rect l="l" t="t" r="r" b="b"/>
              <a:pathLst>
                <a:path w="278904" h="141685" extrusionOk="0">
                  <a:moveTo>
                    <a:pt x="0" y="1"/>
                  </a:moveTo>
                  <a:lnTo>
                    <a:pt x="0" y="141685"/>
                  </a:lnTo>
                  <a:lnTo>
                    <a:pt x="278904" y="132755"/>
                  </a:lnTo>
                  <a:lnTo>
                    <a:pt x="2789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8"/>
          <p:cNvSpPr txBox="1">
            <a:spLocks noGrp="1"/>
          </p:cNvSpPr>
          <p:nvPr>
            <p:ph type="title"/>
          </p:nvPr>
        </p:nvSpPr>
        <p:spPr>
          <a:xfrm>
            <a:off x="1388100" y="943075"/>
            <a:ext cx="6367800" cy="31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1" y="1"/>
            <a:ext cx="9144000" cy="5143520"/>
            <a:chOff x="238125" y="846675"/>
            <a:chExt cx="7143750" cy="4018375"/>
          </a:xfrm>
        </p:grpSpPr>
        <p:sp>
          <p:nvSpPr>
            <p:cNvPr id="67" name="Google Shape;67;p9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75925" y="10553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20325" y="1517025"/>
            <a:ext cx="4045200" cy="13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52250" y="2798175"/>
            <a:ext cx="37812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240742" y="215000"/>
            <a:ext cx="8662458" cy="4567871"/>
            <a:chOff x="240742" y="215000"/>
            <a:chExt cx="8662458" cy="4567871"/>
          </a:xfrm>
        </p:grpSpPr>
        <p:sp>
          <p:nvSpPr>
            <p:cNvPr id="82" name="Google Shape;82;p11"/>
            <p:cNvSpPr/>
            <p:nvPr/>
          </p:nvSpPr>
          <p:spPr>
            <a:xfrm flipH="1">
              <a:off x="240742" y="215000"/>
              <a:ext cx="8662458" cy="217741"/>
            </a:xfrm>
            <a:custGeom>
              <a:avLst/>
              <a:gdLst/>
              <a:ahLst/>
              <a:cxnLst/>
              <a:rect l="l" t="t" r="r" b="b"/>
              <a:pathLst>
                <a:path w="274737" h="26457" extrusionOk="0">
                  <a:moveTo>
                    <a:pt x="274737" y="0"/>
                  </a:moveTo>
                  <a:lnTo>
                    <a:pt x="0" y="26456"/>
                  </a:ln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11"/>
            <p:cNvGrpSpPr/>
            <p:nvPr/>
          </p:nvGrpSpPr>
          <p:grpSpPr>
            <a:xfrm>
              <a:off x="240809" y="373634"/>
              <a:ext cx="8662341" cy="4409237"/>
              <a:chOff x="238010" y="1159200"/>
              <a:chExt cx="6972825" cy="3542125"/>
            </a:xfrm>
          </p:grpSpPr>
          <p:sp>
            <p:nvSpPr>
              <p:cNvPr id="84" name="Google Shape;84;p11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1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" name="Google Shape;86;p11"/>
          <p:cNvSpPr txBox="1">
            <a:spLocks noGrp="1"/>
          </p:cNvSpPr>
          <p:nvPr>
            <p:ph type="title" hasCustomPrompt="1"/>
          </p:nvPr>
        </p:nvSpPr>
        <p:spPr>
          <a:xfrm>
            <a:off x="713400" y="614700"/>
            <a:ext cx="7717200" cy="13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2414350" y="1827900"/>
            <a:ext cx="4315200" cy="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8775" y="1484700"/>
            <a:ext cx="7526400" cy="30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7" r:id="rId14"/>
    <p:sldLayoutId id="2147483680" r:id="rId15"/>
    <p:sldLayoutId id="2147483681" r:id="rId16"/>
    <p:sldLayoutId id="214748368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ctrTitle"/>
          </p:nvPr>
        </p:nvSpPr>
        <p:spPr>
          <a:xfrm>
            <a:off x="777920" y="1651700"/>
            <a:ext cx="77172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Unit 4</a:t>
            </a:r>
            <a:r>
              <a:rPr lang="en-US" dirty="0"/>
              <a:t/>
            </a:r>
            <a:br>
              <a:rPr lang="en-US" dirty="0"/>
            </a:br>
            <a:r>
              <a:rPr lang="en-US" sz="4400" dirty="0">
                <a:solidFill>
                  <a:schemeClr val="accent3">
                    <a:lumMod val="75000"/>
                  </a:schemeClr>
                </a:solidFill>
              </a:rPr>
              <a:t>I Wonder What Happened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Language in Context + Conversation</a:t>
            </a:r>
            <a:endParaRPr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1" name="Google Shape;391;p39"/>
          <p:cNvSpPr txBox="1">
            <a:spLocks noGrp="1"/>
          </p:cNvSpPr>
          <p:nvPr>
            <p:ph type="subTitle" idx="1"/>
          </p:nvPr>
        </p:nvSpPr>
        <p:spPr>
          <a:xfrm>
            <a:off x="2241825" y="4158278"/>
            <a:ext cx="46464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6600"/>
                </a:solidFill>
              </a:rPr>
              <a:t>Done by:</a:t>
            </a:r>
            <a:r>
              <a:rPr lang="en" dirty="0">
                <a:solidFill>
                  <a:srgbClr val="FF6600"/>
                </a:solidFill>
              </a:rPr>
              <a:t> </a:t>
            </a:r>
            <a:r>
              <a:rPr lang="en" dirty="0"/>
              <a:t>Entisar Al-Obaidallah</a:t>
            </a:r>
            <a:endParaRPr dirty="0"/>
          </a:p>
        </p:txBody>
      </p:sp>
      <p:grpSp>
        <p:nvGrpSpPr>
          <p:cNvPr id="7" name="Google Shape;1444;p77">
            <a:extLst>
              <a:ext uri="{FF2B5EF4-FFF2-40B4-BE49-F238E27FC236}">
                <a16:creationId xmlns:a16="http://schemas.microsoft.com/office/drawing/2014/main" xmlns="" id="{27992712-641F-4C49-B505-E66B22275BB7}"/>
              </a:ext>
            </a:extLst>
          </p:cNvPr>
          <p:cNvGrpSpPr/>
          <p:nvPr/>
        </p:nvGrpSpPr>
        <p:grpSpPr>
          <a:xfrm>
            <a:off x="2787745" y="2830014"/>
            <a:ext cx="3222150" cy="864725"/>
            <a:chOff x="4875625" y="3262550"/>
            <a:chExt cx="3222150" cy="864725"/>
          </a:xfrm>
        </p:grpSpPr>
        <p:sp>
          <p:nvSpPr>
            <p:cNvPr id="8" name="Google Shape;1445;p77">
              <a:extLst>
                <a:ext uri="{FF2B5EF4-FFF2-40B4-BE49-F238E27FC236}">
                  <a16:creationId xmlns:a16="http://schemas.microsoft.com/office/drawing/2014/main" xmlns="" id="{9B72FEBF-F81C-49F5-BCA8-FC2AD8191A5A}"/>
                </a:ext>
              </a:extLst>
            </p:cNvPr>
            <p:cNvSpPr/>
            <p:nvPr/>
          </p:nvSpPr>
          <p:spPr>
            <a:xfrm>
              <a:off x="4953600" y="3262550"/>
              <a:ext cx="3144175" cy="624525"/>
            </a:xfrm>
            <a:custGeom>
              <a:avLst/>
              <a:gdLst/>
              <a:ahLst/>
              <a:cxnLst/>
              <a:rect l="l" t="t" r="r" b="b"/>
              <a:pathLst>
                <a:path w="125767" h="24981" extrusionOk="0">
                  <a:moveTo>
                    <a:pt x="11776" y="1"/>
                  </a:moveTo>
                  <a:lnTo>
                    <a:pt x="10847" y="572"/>
                  </a:lnTo>
                  <a:cubicBezTo>
                    <a:pt x="30231" y="4525"/>
                    <a:pt x="46078" y="11943"/>
                    <a:pt x="55448" y="16860"/>
                  </a:cubicBezTo>
                  <a:cubicBezTo>
                    <a:pt x="32779" y="5954"/>
                    <a:pt x="9514" y="1715"/>
                    <a:pt x="9514" y="1715"/>
                  </a:cubicBezTo>
                  <a:lnTo>
                    <a:pt x="8633" y="2370"/>
                  </a:lnTo>
                  <a:cubicBezTo>
                    <a:pt x="30136" y="6109"/>
                    <a:pt x="50364" y="15181"/>
                    <a:pt x="58711" y="18956"/>
                  </a:cubicBezTo>
                  <a:cubicBezTo>
                    <a:pt x="58163" y="18765"/>
                    <a:pt x="57556" y="18563"/>
                    <a:pt x="56877" y="18325"/>
                  </a:cubicBezTo>
                  <a:cubicBezTo>
                    <a:pt x="33719" y="6930"/>
                    <a:pt x="7335" y="3573"/>
                    <a:pt x="7335" y="3573"/>
                  </a:cubicBezTo>
                  <a:lnTo>
                    <a:pt x="6680" y="4251"/>
                  </a:lnTo>
                  <a:cubicBezTo>
                    <a:pt x="29969" y="8300"/>
                    <a:pt x="44995" y="13515"/>
                    <a:pt x="53829" y="17301"/>
                  </a:cubicBezTo>
                  <a:cubicBezTo>
                    <a:pt x="42161" y="13431"/>
                    <a:pt x="19634" y="6526"/>
                    <a:pt x="5668" y="5692"/>
                  </a:cubicBezTo>
                  <a:cubicBezTo>
                    <a:pt x="5668" y="5692"/>
                    <a:pt x="1" y="13681"/>
                    <a:pt x="1" y="23016"/>
                  </a:cubicBezTo>
                  <a:lnTo>
                    <a:pt x="50400" y="23659"/>
                  </a:lnTo>
                  <a:cubicBezTo>
                    <a:pt x="50400" y="23659"/>
                    <a:pt x="52543" y="24635"/>
                    <a:pt x="53484" y="24980"/>
                  </a:cubicBezTo>
                  <a:cubicBezTo>
                    <a:pt x="56321" y="24321"/>
                    <a:pt x="59121" y="24102"/>
                    <a:pt x="61592" y="24102"/>
                  </a:cubicBezTo>
                  <a:cubicBezTo>
                    <a:pt x="66534" y="24102"/>
                    <a:pt x="70164" y="24980"/>
                    <a:pt x="70164" y="24980"/>
                  </a:cubicBezTo>
                  <a:lnTo>
                    <a:pt x="72546" y="23671"/>
                  </a:lnTo>
                  <a:lnTo>
                    <a:pt x="125767" y="23004"/>
                  </a:lnTo>
                  <a:cubicBezTo>
                    <a:pt x="125767" y="23004"/>
                    <a:pt x="124778" y="15610"/>
                    <a:pt x="120385" y="7990"/>
                  </a:cubicBezTo>
                  <a:cubicBezTo>
                    <a:pt x="120385" y="7990"/>
                    <a:pt x="103621" y="8788"/>
                    <a:pt x="86964" y="11895"/>
                  </a:cubicBezTo>
                  <a:cubicBezTo>
                    <a:pt x="96418" y="9562"/>
                    <a:pt x="107824" y="7371"/>
                    <a:pt x="119420" y="6704"/>
                  </a:cubicBezTo>
                  <a:lnTo>
                    <a:pt x="118623" y="5966"/>
                  </a:lnTo>
                  <a:cubicBezTo>
                    <a:pt x="118623" y="5966"/>
                    <a:pt x="94310" y="7526"/>
                    <a:pt x="70176" y="16086"/>
                  </a:cubicBezTo>
                  <a:cubicBezTo>
                    <a:pt x="69879" y="16182"/>
                    <a:pt x="69593" y="16277"/>
                    <a:pt x="69307" y="16384"/>
                  </a:cubicBezTo>
                  <a:cubicBezTo>
                    <a:pt x="78915" y="11991"/>
                    <a:pt x="95251" y="5371"/>
                    <a:pt x="114979" y="2466"/>
                  </a:cubicBezTo>
                  <a:lnTo>
                    <a:pt x="114086" y="1835"/>
                  </a:lnTo>
                  <a:cubicBezTo>
                    <a:pt x="114086" y="1835"/>
                    <a:pt x="87833" y="5061"/>
                    <a:pt x="61580" y="19777"/>
                  </a:cubicBezTo>
                  <a:cubicBezTo>
                    <a:pt x="36708" y="4466"/>
                    <a:pt x="11776" y="1"/>
                    <a:pt x="11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46;p77">
              <a:extLst>
                <a:ext uri="{FF2B5EF4-FFF2-40B4-BE49-F238E27FC236}">
                  <a16:creationId xmlns:a16="http://schemas.microsoft.com/office/drawing/2014/main" xmlns="" id="{D9D5D561-C87D-41E5-9BC2-2363BA991A02}"/>
                </a:ext>
              </a:extLst>
            </p:cNvPr>
            <p:cNvSpPr/>
            <p:nvPr/>
          </p:nvSpPr>
          <p:spPr>
            <a:xfrm>
              <a:off x="6266275" y="3780250"/>
              <a:ext cx="458125" cy="323800"/>
            </a:xfrm>
            <a:custGeom>
              <a:avLst/>
              <a:gdLst/>
              <a:ahLst/>
              <a:cxnLst/>
              <a:rect l="l" t="t" r="r" b="b"/>
              <a:pathLst>
                <a:path w="18325" h="12952" extrusionOk="0">
                  <a:moveTo>
                    <a:pt x="9162" y="1"/>
                  </a:moveTo>
                  <a:cubicBezTo>
                    <a:pt x="4581" y="1"/>
                    <a:pt x="0" y="1266"/>
                    <a:pt x="0" y="3796"/>
                  </a:cubicBezTo>
                  <a:cubicBezTo>
                    <a:pt x="0" y="8856"/>
                    <a:pt x="4096" y="12952"/>
                    <a:pt x="9156" y="12952"/>
                  </a:cubicBezTo>
                  <a:cubicBezTo>
                    <a:pt x="14216" y="12952"/>
                    <a:pt x="18324" y="8856"/>
                    <a:pt x="18324" y="3796"/>
                  </a:cubicBezTo>
                  <a:cubicBezTo>
                    <a:pt x="18324" y="1266"/>
                    <a:pt x="13743" y="1"/>
                    <a:pt x="9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47;p77">
              <a:extLst>
                <a:ext uri="{FF2B5EF4-FFF2-40B4-BE49-F238E27FC236}">
                  <a16:creationId xmlns:a16="http://schemas.microsoft.com/office/drawing/2014/main" xmlns="" id="{0B8C4FBA-0469-42C8-A667-872D7658EB82}"/>
                </a:ext>
              </a:extLst>
            </p:cNvPr>
            <p:cNvSpPr/>
            <p:nvPr/>
          </p:nvSpPr>
          <p:spPr>
            <a:xfrm>
              <a:off x="4875625" y="3837625"/>
              <a:ext cx="3222150" cy="289650"/>
            </a:xfrm>
            <a:custGeom>
              <a:avLst/>
              <a:gdLst/>
              <a:ahLst/>
              <a:cxnLst/>
              <a:rect l="l" t="t" r="r" b="b"/>
              <a:pathLst>
                <a:path w="128886" h="11586" extrusionOk="0">
                  <a:moveTo>
                    <a:pt x="0" y="1"/>
                  </a:moveTo>
                  <a:lnTo>
                    <a:pt x="0" y="3977"/>
                  </a:lnTo>
                  <a:lnTo>
                    <a:pt x="53567" y="3977"/>
                  </a:lnTo>
                  <a:cubicBezTo>
                    <a:pt x="55233" y="8538"/>
                    <a:pt x="59579" y="11586"/>
                    <a:pt x="64449" y="11586"/>
                  </a:cubicBezTo>
                  <a:cubicBezTo>
                    <a:pt x="69307" y="11586"/>
                    <a:pt x="73652" y="8538"/>
                    <a:pt x="75319" y="3977"/>
                  </a:cubicBezTo>
                  <a:lnTo>
                    <a:pt x="128886" y="3977"/>
                  </a:lnTo>
                  <a:lnTo>
                    <a:pt x="128886" y="1"/>
                  </a:lnTo>
                  <a:lnTo>
                    <a:pt x="73426" y="1"/>
                  </a:lnTo>
                  <a:cubicBezTo>
                    <a:pt x="72545" y="1"/>
                    <a:pt x="72259" y="810"/>
                    <a:pt x="72236" y="1037"/>
                  </a:cubicBezTo>
                  <a:cubicBezTo>
                    <a:pt x="71719" y="4947"/>
                    <a:pt x="68377" y="7873"/>
                    <a:pt x="64447" y="7873"/>
                  </a:cubicBezTo>
                  <a:cubicBezTo>
                    <a:pt x="64392" y="7873"/>
                    <a:pt x="64337" y="7872"/>
                    <a:pt x="64282" y="7871"/>
                  </a:cubicBezTo>
                  <a:cubicBezTo>
                    <a:pt x="60282" y="7787"/>
                    <a:pt x="56984" y="4704"/>
                    <a:pt x="56626" y="727"/>
                  </a:cubicBezTo>
                  <a:cubicBezTo>
                    <a:pt x="56615" y="596"/>
                    <a:pt x="56376" y="1"/>
                    <a:pt x="55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48;p77">
              <a:extLst>
                <a:ext uri="{FF2B5EF4-FFF2-40B4-BE49-F238E27FC236}">
                  <a16:creationId xmlns:a16="http://schemas.microsoft.com/office/drawing/2014/main" xmlns="" id="{00B7D0BE-1060-4FA0-9DE9-A1B6D58E179F}"/>
                </a:ext>
              </a:extLst>
            </p:cNvPr>
            <p:cNvSpPr/>
            <p:nvPr/>
          </p:nvSpPr>
          <p:spPr>
            <a:xfrm>
              <a:off x="5131000" y="3541175"/>
              <a:ext cx="1237975" cy="233675"/>
            </a:xfrm>
            <a:custGeom>
              <a:avLst/>
              <a:gdLst/>
              <a:ahLst/>
              <a:cxnLst/>
              <a:rect l="l" t="t" r="r" b="b"/>
              <a:pathLst>
                <a:path w="49519" h="9347" extrusionOk="0">
                  <a:moveTo>
                    <a:pt x="406" y="0"/>
                  </a:moveTo>
                  <a:cubicBezTo>
                    <a:pt x="203" y="345"/>
                    <a:pt x="72" y="715"/>
                    <a:pt x="1" y="1096"/>
                  </a:cubicBezTo>
                  <a:cubicBezTo>
                    <a:pt x="17003" y="1798"/>
                    <a:pt x="49519" y="9347"/>
                    <a:pt x="49519" y="9347"/>
                  </a:cubicBezTo>
                  <a:cubicBezTo>
                    <a:pt x="24754" y="2203"/>
                    <a:pt x="406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49;p77">
              <a:extLst>
                <a:ext uri="{FF2B5EF4-FFF2-40B4-BE49-F238E27FC236}">
                  <a16:creationId xmlns:a16="http://schemas.microsoft.com/office/drawing/2014/main" xmlns="" id="{6541FB34-939E-4B2C-958B-6DF08F94EEB5}"/>
                </a:ext>
              </a:extLst>
            </p:cNvPr>
            <p:cNvSpPr/>
            <p:nvPr/>
          </p:nvSpPr>
          <p:spPr>
            <a:xfrm>
              <a:off x="5104225" y="3676600"/>
              <a:ext cx="1291850" cy="130400"/>
            </a:xfrm>
            <a:custGeom>
              <a:avLst/>
              <a:gdLst/>
              <a:ahLst/>
              <a:cxnLst/>
              <a:rect l="l" t="t" r="r" b="b"/>
              <a:pathLst>
                <a:path w="51674" h="5216" extrusionOk="0">
                  <a:moveTo>
                    <a:pt x="339" y="1"/>
                  </a:moveTo>
                  <a:cubicBezTo>
                    <a:pt x="335" y="1"/>
                    <a:pt x="334" y="1"/>
                    <a:pt x="334" y="1"/>
                  </a:cubicBezTo>
                  <a:cubicBezTo>
                    <a:pt x="334" y="1"/>
                    <a:pt x="143" y="120"/>
                    <a:pt x="0" y="822"/>
                  </a:cubicBezTo>
                  <a:cubicBezTo>
                    <a:pt x="23265" y="1048"/>
                    <a:pt x="51673" y="5215"/>
                    <a:pt x="51673" y="5215"/>
                  </a:cubicBezTo>
                  <a:cubicBezTo>
                    <a:pt x="22329" y="24"/>
                    <a:pt x="726" y="1"/>
                    <a:pt x="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50;p77">
              <a:extLst>
                <a:ext uri="{FF2B5EF4-FFF2-40B4-BE49-F238E27FC236}">
                  <a16:creationId xmlns:a16="http://schemas.microsoft.com/office/drawing/2014/main" xmlns="" id="{80F3BE5E-807D-4D5E-86B9-A32F310D908F}"/>
                </a:ext>
              </a:extLst>
            </p:cNvPr>
            <p:cNvSpPr/>
            <p:nvPr/>
          </p:nvSpPr>
          <p:spPr>
            <a:xfrm>
              <a:off x="5100350" y="3774825"/>
              <a:ext cx="1268625" cy="45575"/>
            </a:xfrm>
            <a:custGeom>
              <a:avLst/>
              <a:gdLst/>
              <a:ahLst/>
              <a:cxnLst/>
              <a:rect l="l" t="t" r="r" b="b"/>
              <a:pathLst>
                <a:path w="50745" h="1823" extrusionOk="0">
                  <a:moveTo>
                    <a:pt x="155" y="1"/>
                  </a:moveTo>
                  <a:lnTo>
                    <a:pt x="1" y="501"/>
                  </a:lnTo>
                  <a:cubicBezTo>
                    <a:pt x="254" y="481"/>
                    <a:pt x="765" y="471"/>
                    <a:pt x="1493" y="471"/>
                  </a:cubicBezTo>
                  <a:cubicBezTo>
                    <a:pt x="10291" y="471"/>
                    <a:pt x="50745" y="1822"/>
                    <a:pt x="50745" y="1822"/>
                  </a:cubicBezTo>
                  <a:cubicBezTo>
                    <a:pt x="42315" y="929"/>
                    <a:pt x="155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51;p77">
              <a:extLst>
                <a:ext uri="{FF2B5EF4-FFF2-40B4-BE49-F238E27FC236}">
                  <a16:creationId xmlns:a16="http://schemas.microsoft.com/office/drawing/2014/main" xmlns="" id="{5AE893D4-7DF7-4B08-AB8E-AF7EB5A26D6F}"/>
                </a:ext>
              </a:extLst>
            </p:cNvPr>
            <p:cNvSpPr/>
            <p:nvPr/>
          </p:nvSpPr>
          <p:spPr>
            <a:xfrm>
              <a:off x="6671075" y="3551300"/>
              <a:ext cx="1237975" cy="223550"/>
            </a:xfrm>
            <a:custGeom>
              <a:avLst/>
              <a:gdLst/>
              <a:ahLst/>
              <a:cxnLst/>
              <a:rect l="l" t="t" r="r" b="b"/>
              <a:pathLst>
                <a:path w="49519" h="8942" extrusionOk="0">
                  <a:moveTo>
                    <a:pt x="49376" y="0"/>
                  </a:moveTo>
                  <a:cubicBezTo>
                    <a:pt x="49376" y="0"/>
                    <a:pt x="24754" y="1798"/>
                    <a:pt x="1" y="8942"/>
                  </a:cubicBezTo>
                  <a:cubicBezTo>
                    <a:pt x="1" y="8942"/>
                    <a:pt x="32529" y="1393"/>
                    <a:pt x="49519" y="691"/>
                  </a:cubicBezTo>
                  <a:lnTo>
                    <a:pt x="49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52;p77">
              <a:extLst>
                <a:ext uri="{FF2B5EF4-FFF2-40B4-BE49-F238E27FC236}">
                  <a16:creationId xmlns:a16="http://schemas.microsoft.com/office/drawing/2014/main" xmlns="" id="{E7CBFFF3-41B7-4B72-B942-0BDCEA82558E}"/>
                </a:ext>
              </a:extLst>
            </p:cNvPr>
            <p:cNvSpPr/>
            <p:nvPr/>
          </p:nvSpPr>
          <p:spPr>
            <a:xfrm>
              <a:off x="6652905" y="3701575"/>
              <a:ext cx="1291850" cy="130100"/>
            </a:xfrm>
            <a:custGeom>
              <a:avLst/>
              <a:gdLst/>
              <a:ahLst/>
              <a:cxnLst/>
              <a:rect l="l" t="t" r="r" b="b"/>
              <a:pathLst>
                <a:path w="51674" h="5204" extrusionOk="0">
                  <a:moveTo>
                    <a:pt x="51329" y="0"/>
                  </a:moveTo>
                  <a:cubicBezTo>
                    <a:pt x="50754" y="0"/>
                    <a:pt x="29213" y="35"/>
                    <a:pt x="1" y="5203"/>
                  </a:cubicBezTo>
                  <a:cubicBezTo>
                    <a:pt x="1" y="5203"/>
                    <a:pt x="28409" y="1036"/>
                    <a:pt x="51674" y="822"/>
                  </a:cubicBezTo>
                  <a:cubicBezTo>
                    <a:pt x="51531" y="119"/>
                    <a:pt x="51340" y="0"/>
                    <a:pt x="51340" y="0"/>
                  </a:cubicBezTo>
                  <a:cubicBezTo>
                    <a:pt x="51340" y="0"/>
                    <a:pt x="51336" y="0"/>
                    <a:pt x="51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3;p77">
              <a:extLst>
                <a:ext uri="{FF2B5EF4-FFF2-40B4-BE49-F238E27FC236}">
                  <a16:creationId xmlns:a16="http://schemas.microsoft.com/office/drawing/2014/main" xmlns="" id="{F8E75AD9-F5ED-4F1B-B56D-32AFD132F62B}"/>
                </a:ext>
              </a:extLst>
            </p:cNvPr>
            <p:cNvSpPr/>
            <p:nvPr/>
          </p:nvSpPr>
          <p:spPr>
            <a:xfrm>
              <a:off x="6657100" y="3621825"/>
              <a:ext cx="1260900" cy="179225"/>
            </a:xfrm>
            <a:custGeom>
              <a:avLst/>
              <a:gdLst/>
              <a:ahLst/>
              <a:cxnLst/>
              <a:rect l="l" t="t" r="r" b="b"/>
              <a:pathLst>
                <a:path w="50436" h="7169" extrusionOk="0">
                  <a:moveTo>
                    <a:pt x="50233" y="1"/>
                  </a:moveTo>
                  <a:cubicBezTo>
                    <a:pt x="50233" y="1"/>
                    <a:pt x="12204" y="3894"/>
                    <a:pt x="0" y="7168"/>
                  </a:cubicBezTo>
                  <a:cubicBezTo>
                    <a:pt x="0" y="7168"/>
                    <a:pt x="23360" y="2954"/>
                    <a:pt x="50435" y="465"/>
                  </a:cubicBezTo>
                  <a:lnTo>
                    <a:pt x="50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391;p39">
            <a:extLst>
              <a:ext uri="{FF2B5EF4-FFF2-40B4-BE49-F238E27FC236}">
                <a16:creationId xmlns:a16="http://schemas.microsoft.com/office/drawing/2014/main" xmlns="" id="{045504DE-E6DA-4F1D-9F5A-DFFA6AF315E5}"/>
              </a:ext>
            </a:extLst>
          </p:cNvPr>
          <p:cNvSpPr txBox="1">
            <a:spLocks/>
          </p:cNvSpPr>
          <p:nvPr/>
        </p:nvSpPr>
        <p:spPr>
          <a:xfrm>
            <a:off x="411480" y="325053"/>
            <a:ext cx="1862260" cy="3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16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BeeZee"/>
              <a:buNone/>
              <a:defRPr sz="2800" b="0" i="0" u="none" strike="noStrike" cap="none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pPr marL="0" indent="0" algn="l"/>
            <a:r>
              <a:rPr lang="en-US" b="1" dirty="0"/>
              <a:t>Mega Goal</a:t>
            </a:r>
            <a:r>
              <a:rPr lang="en-US" b="1" dirty="0">
                <a:solidFill>
                  <a:srgbClr val="C00000"/>
                </a:solidFill>
              </a:rPr>
              <a:t>1.3</a:t>
            </a:r>
          </a:p>
        </p:txBody>
      </p:sp>
      <p:grpSp>
        <p:nvGrpSpPr>
          <p:cNvPr id="18" name="Google Shape;1454;p77">
            <a:extLst>
              <a:ext uri="{FF2B5EF4-FFF2-40B4-BE49-F238E27FC236}">
                <a16:creationId xmlns:a16="http://schemas.microsoft.com/office/drawing/2014/main" xmlns="" id="{7D83BA81-652D-43E8-A330-BB199EB6A96F}"/>
              </a:ext>
            </a:extLst>
          </p:cNvPr>
          <p:cNvGrpSpPr/>
          <p:nvPr/>
        </p:nvGrpSpPr>
        <p:grpSpPr>
          <a:xfrm>
            <a:off x="6151709" y="2672808"/>
            <a:ext cx="1293643" cy="1754211"/>
            <a:chOff x="3010027" y="1791107"/>
            <a:chExt cx="1503886" cy="2039543"/>
          </a:xfrm>
        </p:grpSpPr>
        <p:grpSp>
          <p:nvGrpSpPr>
            <p:cNvPr id="19" name="Google Shape;1455;p77">
              <a:extLst>
                <a:ext uri="{FF2B5EF4-FFF2-40B4-BE49-F238E27FC236}">
                  <a16:creationId xmlns:a16="http://schemas.microsoft.com/office/drawing/2014/main" xmlns="" id="{B5AA511A-43A5-4B9F-B65C-9CDF4214A960}"/>
                </a:ext>
              </a:extLst>
            </p:cNvPr>
            <p:cNvGrpSpPr/>
            <p:nvPr/>
          </p:nvGrpSpPr>
          <p:grpSpPr>
            <a:xfrm>
              <a:off x="3155099" y="1810080"/>
              <a:ext cx="1358814" cy="2020569"/>
              <a:chOff x="3155099" y="1810080"/>
              <a:chExt cx="1358814" cy="2020569"/>
            </a:xfrm>
          </p:grpSpPr>
          <p:sp>
            <p:nvSpPr>
              <p:cNvPr id="21" name="Google Shape;1456;p77">
                <a:extLst>
                  <a:ext uri="{FF2B5EF4-FFF2-40B4-BE49-F238E27FC236}">
                    <a16:creationId xmlns:a16="http://schemas.microsoft.com/office/drawing/2014/main" xmlns="" id="{4B70FA48-D41B-4091-9938-A0A277A8A67A}"/>
                  </a:ext>
                </a:extLst>
              </p:cNvPr>
              <p:cNvSpPr/>
              <p:nvPr/>
            </p:nvSpPr>
            <p:spPr>
              <a:xfrm>
                <a:off x="3518974" y="2654986"/>
                <a:ext cx="179438" cy="529309"/>
              </a:xfrm>
              <a:custGeom>
                <a:avLst/>
                <a:gdLst/>
                <a:ahLst/>
                <a:cxnLst/>
                <a:rect l="l" t="t" r="r" b="b"/>
                <a:pathLst>
                  <a:path w="9764" h="28802" extrusionOk="0">
                    <a:moveTo>
                      <a:pt x="4370" y="1"/>
                    </a:moveTo>
                    <a:cubicBezTo>
                      <a:pt x="1441" y="6549"/>
                      <a:pt x="1" y="13490"/>
                      <a:pt x="893" y="20682"/>
                    </a:cubicBezTo>
                    <a:cubicBezTo>
                      <a:pt x="953" y="21134"/>
                      <a:pt x="2167" y="24182"/>
                      <a:pt x="2632" y="24575"/>
                    </a:cubicBezTo>
                    <a:cubicBezTo>
                      <a:pt x="1763" y="24486"/>
                      <a:pt x="1410" y="23546"/>
                      <a:pt x="1383" y="23546"/>
                    </a:cubicBezTo>
                    <a:lnTo>
                      <a:pt x="1383" y="23546"/>
                    </a:lnTo>
                    <a:cubicBezTo>
                      <a:pt x="1377" y="23546"/>
                      <a:pt x="1385" y="23586"/>
                      <a:pt x="1405" y="23682"/>
                    </a:cubicBezTo>
                    <a:cubicBezTo>
                      <a:pt x="1775" y="25420"/>
                      <a:pt x="2287" y="27135"/>
                      <a:pt x="2906" y="28802"/>
                    </a:cubicBezTo>
                    <a:cubicBezTo>
                      <a:pt x="5168" y="25635"/>
                      <a:pt x="7454" y="22396"/>
                      <a:pt x="9764" y="19098"/>
                    </a:cubicBezTo>
                    <a:cubicBezTo>
                      <a:pt x="8787" y="13538"/>
                      <a:pt x="8359" y="7835"/>
                      <a:pt x="7549" y="2298"/>
                    </a:cubicBezTo>
                    <a:lnTo>
                      <a:pt x="7549" y="2298"/>
                    </a:lnTo>
                    <a:lnTo>
                      <a:pt x="7597" y="5001"/>
                    </a:lnTo>
                    <a:lnTo>
                      <a:pt x="4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457;p77">
                <a:extLst>
                  <a:ext uri="{FF2B5EF4-FFF2-40B4-BE49-F238E27FC236}">
                    <a16:creationId xmlns:a16="http://schemas.microsoft.com/office/drawing/2014/main" xmlns="" id="{B620F332-1139-4B96-B96B-2DAF62965534}"/>
                  </a:ext>
                </a:extLst>
              </p:cNvPr>
              <p:cNvSpPr/>
              <p:nvPr/>
            </p:nvSpPr>
            <p:spPr>
              <a:xfrm>
                <a:off x="3655077" y="2341006"/>
                <a:ext cx="151872" cy="664971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36184" extrusionOk="0">
                    <a:moveTo>
                      <a:pt x="8263" y="0"/>
                    </a:moveTo>
                    <a:cubicBezTo>
                      <a:pt x="7120" y="1298"/>
                      <a:pt x="6025" y="2631"/>
                      <a:pt x="4965" y="4001"/>
                    </a:cubicBezTo>
                    <a:cubicBezTo>
                      <a:pt x="3167" y="6310"/>
                      <a:pt x="1500" y="8727"/>
                      <a:pt x="0" y="11251"/>
                    </a:cubicBezTo>
                    <a:lnTo>
                      <a:pt x="107" y="17455"/>
                    </a:lnTo>
                    <a:lnTo>
                      <a:pt x="143" y="19395"/>
                    </a:lnTo>
                    <a:cubicBezTo>
                      <a:pt x="953" y="24920"/>
                      <a:pt x="1381" y="30623"/>
                      <a:pt x="2358" y="36183"/>
                    </a:cubicBezTo>
                    <a:cubicBezTo>
                      <a:pt x="3024" y="35231"/>
                      <a:pt x="3691" y="34278"/>
                      <a:pt x="4358" y="33314"/>
                    </a:cubicBezTo>
                    <a:cubicBezTo>
                      <a:pt x="3691" y="23693"/>
                      <a:pt x="6025" y="14264"/>
                      <a:pt x="7120" y="4751"/>
                    </a:cubicBezTo>
                    <a:cubicBezTo>
                      <a:pt x="7299" y="3131"/>
                      <a:pt x="7680" y="1536"/>
                      <a:pt x="8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458;p77">
                <a:extLst>
                  <a:ext uri="{FF2B5EF4-FFF2-40B4-BE49-F238E27FC236}">
                    <a16:creationId xmlns:a16="http://schemas.microsoft.com/office/drawing/2014/main" xmlns="" id="{D50DDABF-7506-4998-99E6-A2396E0D8C0E}"/>
                  </a:ext>
                </a:extLst>
              </p:cNvPr>
              <p:cNvSpPr/>
              <p:nvPr/>
            </p:nvSpPr>
            <p:spPr>
              <a:xfrm>
                <a:off x="3722909" y="2161789"/>
                <a:ext cx="267393" cy="791445"/>
              </a:xfrm>
              <a:custGeom>
                <a:avLst/>
                <a:gdLst/>
                <a:ahLst/>
                <a:cxnLst/>
                <a:rect l="l" t="t" r="r" b="b"/>
                <a:pathLst>
                  <a:path w="14550" h="43066" extrusionOk="0">
                    <a:moveTo>
                      <a:pt x="14550" y="1"/>
                    </a:moveTo>
                    <a:lnTo>
                      <a:pt x="14550" y="1"/>
                    </a:lnTo>
                    <a:cubicBezTo>
                      <a:pt x="14323" y="144"/>
                      <a:pt x="14073" y="263"/>
                      <a:pt x="13823" y="370"/>
                    </a:cubicBezTo>
                    <a:cubicBezTo>
                      <a:pt x="11978" y="2049"/>
                      <a:pt x="10144" y="3811"/>
                      <a:pt x="8358" y="5633"/>
                    </a:cubicBezTo>
                    <a:cubicBezTo>
                      <a:pt x="8120" y="5894"/>
                      <a:pt x="6858" y="10824"/>
                      <a:pt x="6632" y="12395"/>
                    </a:cubicBezTo>
                    <a:cubicBezTo>
                      <a:pt x="6228" y="11887"/>
                      <a:pt x="7034" y="7274"/>
                      <a:pt x="6821" y="7274"/>
                    </a:cubicBezTo>
                    <a:cubicBezTo>
                      <a:pt x="6814" y="7274"/>
                      <a:pt x="6807" y="7279"/>
                      <a:pt x="6799" y="7288"/>
                    </a:cubicBezTo>
                    <a:cubicBezTo>
                      <a:pt x="6037" y="8097"/>
                      <a:pt x="5298" y="8919"/>
                      <a:pt x="4572" y="9752"/>
                    </a:cubicBezTo>
                    <a:cubicBezTo>
                      <a:pt x="3989" y="11276"/>
                      <a:pt x="3608" y="12872"/>
                      <a:pt x="3429" y="14503"/>
                    </a:cubicBezTo>
                    <a:cubicBezTo>
                      <a:pt x="2334" y="24004"/>
                      <a:pt x="0" y="33445"/>
                      <a:pt x="667" y="43066"/>
                    </a:cubicBezTo>
                    <a:cubicBezTo>
                      <a:pt x="2524" y="40399"/>
                      <a:pt x="4382" y="37696"/>
                      <a:pt x="6263" y="34958"/>
                    </a:cubicBezTo>
                    <a:cubicBezTo>
                      <a:pt x="7239" y="23016"/>
                      <a:pt x="8239" y="10490"/>
                      <a:pt x="145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459;p77">
                <a:extLst>
                  <a:ext uri="{FF2B5EF4-FFF2-40B4-BE49-F238E27FC236}">
                    <a16:creationId xmlns:a16="http://schemas.microsoft.com/office/drawing/2014/main" xmlns="" id="{7A51DA6E-239D-4C39-962B-F06086090FD7}"/>
                  </a:ext>
                </a:extLst>
              </p:cNvPr>
              <p:cNvSpPr/>
              <p:nvPr/>
            </p:nvSpPr>
            <p:spPr>
              <a:xfrm>
                <a:off x="3976941" y="2150854"/>
                <a:ext cx="19921" cy="1795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977" extrusionOk="0">
                    <a:moveTo>
                      <a:pt x="1084" y="1"/>
                    </a:moveTo>
                    <a:lnTo>
                      <a:pt x="1084" y="1"/>
                    </a:lnTo>
                    <a:cubicBezTo>
                      <a:pt x="727" y="322"/>
                      <a:pt x="369" y="644"/>
                      <a:pt x="0" y="977"/>
                    </a:cubicBezTo>
                    <a:cubicBezTo>
                      <a:pt x="250" y="858"/>
                      <a:pt x="500" y="739"/>
                      <a:pt x="727" y="596"/>
                    </a:cubicBezTo>
                    <a:cubicBezTo>
                      <a:pt x="846" y="394"/>
                      <a:pt x="965" y="203"/>
                      <a:pt x="1084" y="1"/>
                    </a:cubicBezTo>
                    <a:close/>
                  </a:path>
                </a:pathLst>
              </a:custGeom>
              <a:solidFill>
                <a:srgbClr val="E7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460;p77">
                <a:extLst>
                  <a:ext uri="{FF2B5EF4-FFF2-40B4-BE49-F238E27FC236}">
                    <a16:creationId xmlns:a16="http://schemas.microsoft.com/office/drawing/2014/main" xmlns="" id="{C7005757-3A70-4AA9-933F-27C289BF05E1}"/>
                  </a:ext>
                </a:extLst>
              </p:cNvPr>
              <p:cNvSpPr/>
              <p:nvPr/>
            </p:nvSpPr>
            <p:spPr>
              <a:xfrm>
                <a:off x="3990283" y="2142327"/>
                <a:ext cx="16429" cy="1948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1060" extrusionOk="0">
                    <a:moveTo>
                      <a:pt x="894" y="0"/>
                    </a:moveTo>
                    <a:lnTo>
                      <a:pt x="894" y="0"/>
                    </a:lnTo>
                    <a:cubicBezTo>
                      <a:pt x="715" y="155"/>
                      <a:pt x="536" y="310"/>
                      <a:pt x="358" y="465"/>
                    </a:cubicBezTo>
                    <a:cubicBezTo>
                      <a:pt x="239" y="667"/>
                      <a:pt x="120" y="858"/>
                      <a:pt x="1" y="1060"/>
                    </a:cubicBezTo>
                    <a:cubicBezTo>
                      <a:pt x="370" y="846"/>
                      <a:pt x="667" y="536"/>
                      <a:pt x="870" y="167"/>
                    </a:cubicBezTo>
                    <a:cubicBezTo>
                      <a:pt x="870" y="107"/>
                      <a:pt x="882" y="48"/>
                      <a:pt x="894" y="0"/>
                    </a:cubicBezTo>
                    <a:close/>
                  </a:path>
                </a:pathLst>
              </a:custGeom>
              <a:solidFill>
                <a:srgbClr val="FF6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461;p77">
                <a:extLst>
                  <a:ext uri="{FF2B5EF4-FFF2-40B4-BE49-F238E27FC236}">
                    <a16:creationId xmlns:a16="http://schemas.microsoft.com/office/drawing/2014/main" xmlns="" id="{BD1B445F-80AA-428D-B99F-136873B7DAF0}"/>
                  </a:ext>
                </a:extLst>
              </p:cNvPr>
              <p:cNvSpPr/>
              <p:nvPr/>
            </p:nvSpPr>
            <p:spPr>
              <a:xfrm>
                <a:off x="3837989" y="2145378"/>
                <a:ext cx="182948" cy="65885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35851" extrusionOk="0">
                    <a:moveTo>
                      <a:pt x="9157" y="1"/>
                    </a:moveTo>
                    <a:cubicBezTo>
                      <a:pt x="8954" y="370"/>
                      <a:pt x="8657" y="680"/>
                      <a:pt x="8288" y="894"/>
                    </a:cubicBezTo>
                    <a:cubicBezTo>
                      <a:pt x="1977" y="11383"/>
                      <a:pt x="977" y="23909"/>
                      <a:pt x="1" y="35851"/>
                    </a:cubicBezTo>
                    <a:cubicBezTo>
                      <a:pt x="3299" y="31040"/>
                      <a:pt x="6609" y="26135"/>
                      <a:pt x="9954" y="21123"/>
                    </a:cubicBezTo>
                    <a:cubicBezTo>
                      <a:pt x="9145" y="14134"/>
                      <a:pt x="8395" y="7121"/>
                      <a:pt x="91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462;p77">
                <a:extLst>
                  <a:ext uri="{FF2B5EF4-FFF2-40B4-BE49-F238E27FC236}">
                    <a16:creationId xmlns:a16="http://schemas.microsoft.com/office/drawing/2014/main" xmlns="" id="{1EDAE3FD-72A8-41CD-8E16-007BA65B4693}"/>
                  </a:ext>
                </a:extLst>
              </p:cNvPr>
              <p:cNvSpPr/>
              <p:nvPr/>
            </p:nvSpPr>
            <p:spPr>
              <a:xfrm>
                <a:off x="4006474" y="2141004"/>
                <a:ext cx="1764" cy="4392"/>
              </a:xfrm>
              <a:custGeom>
                <a:avLst/>
                <a:gdLst/>
                <a:ahLst/>
                <a:cxnLst/>
                <a:rect l="l" t="t" r="r" b="b"/>
                <a:pathLst>
                  <a:path w="96" h="239" extrusionOk="0">
                    <a:moveTo>
                      <a:pt x="96" y="1"/>
                    </a:moveTo>
                    <a:lnTo>
                      <a:pt x="13" y="72"/>
                    </a:lnTo>
                    <a:cubicBezTo>
                      <a:pt x="13" y="120"/>
                      <a:pt x="1" y="179"/>
                      <a:pt x="1" y="239"/>
                    </a:cubicBezTo>
                    <a:cubicBezTo>
                      <a:pt x="36" y="156"/>
                      <a:pt x="72" y="84"/>
                      <a:pt x="96" y="1"/>
                    </a:cubicBezTo>
                    <a:close/>
                  </a:path>
                </a:pathLst>
              </a:custGeom>
              <a:solidFill>
                <a:srgbClr val="FF9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463;p77">
                <a:extLst>
                  <a:ext uri="{FF2B5EF4-FFF2-40B4-BE49-F238E27FC236}">
                    <a16:creationId xmlns:a16="http://schemas.microsoft.com/office/drawing/2014/main" xmlns="" id="{6D755FB8-86FE-40F4-88F9-A8BAF0BFD179}"/>
                  </a:ext>
                </a:extLst>
              </p:cNvPr>
              <p:cNvSpPr/>
              <p:nvPr/>
            </p:nvSpPr>
            <p:spPr>
              <a:xfrm>
                <a:off x="3992249" y="2140783"/>
                <a:ext cx="134799" cy="392782"/>
              </a:xfrm>
              <a:custGeom>
                <a:avLst/>
                <a:gdLst/>
                <a:ahLst/>
                <a:cxnLst/>
                <a:rect l="l" t="t" r="r" b="b"/>
                <a:pathLst>
                  <a:path w="7335" h="21373" extrusionOk="0">
                    <a:moveTo>
                      <a:pt x="870" y="1"/>
                    </a:moveTo>
                    <a:lnTo>
                      <a:pt x="858" y="13"/>
                    </a:lnTo>
                    <a:cubicBezTo>
                      <a:pt x="834" y="96"/>
                      <a:pt x="798" y="168"/>
                      <a:pt x="763" y="251"/>
                    </a:cubicBezTo>
                    <a:cubicBezTo>
                      <a:pt x="1" y="7371"/>
                      <a:pt x="751" y="14372"/>
                      <a:pt x="1560" y="21373"/>
                    </a:cubicBezTo>
                    <a:cubicBezTo>
                      <a:pt x="3477" y="18491"/>
                      <a:pt x="5406" y="15586"/>
                      <a:pt x="7335" y="12657"/>
                    </a:cubicBezTo>
                    <a:lnTo>
                      <a:pt x="7299" y="9943"/>
                    </a:lnTo>
                    <a:lnTo>
                      <a:pt x="8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464;p77">
                <a:extLst>
                  <a:ext uri="{FF2B5EF4-FFF2-40B4-BE49-F238E27FC236}">
                    <a16:creationId xmlns:a16="http://schemas.microsoft.com/office/drawing/2014/main" xmlns="" id="{FB8A06BB-17FE-4F66-97EE-A38F9C65B1AF}"/>
                  </a:ext>
                </a:extLst>
              </p:cNvPr>
              <p:cNvSpPr/>
              <p:nvPr/>
            </p:nvSpPr>
            <p:spPr>
              <a:xfrm>
                <a:off x="4122656" y="1921319"/>
                <a:ext cx="171352" cy="452086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24600" extrusionOk="0">
                    <a:moveTo>
                      <a:pt x="9323" y="1"/>
                    </a:moveTo>
                    <a:lnTo>
                      <a:pt x="9323" y="1"/>
                    </a:lnTo>
                    <a:cubicBezTo>
                      <a:pt x="6466" y="1942"/>
                      <a:pt x="3287" y="4216"/>
                      <a:pt x="1" y="6788"/>
                    </a:cubicBezTo>
                    <a:lnTo>
                      <a:pt x="263" y="21980"/>
                    </a:lnTo>
                    <a:lnTo>
                      <a:pt x="203" y="21885"/>
                    </a:lnTo>
                    <a:lnTo>
                      <a:pt x="239" y="24599"/>
                    </a:lnTo>
                    <a:cubicBezTo>
                      <a:pt x="2227" y="21575"/>
                      <a:pt x="4216" y="18527"/>
                      <a:pt x="6204" y="15455"/>
                    </a:cubicBezTo>
                    <a:cubicBezTo>
                      <a:pt x="7073" y="10252"/>
                      <a:pt x="7002" y="4775"/>
                      <a:pt x="93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465;p77">
                <a:extLst>
                  <a:ext uri="{FF2B5EF4-FFF2-40B4-BE49-F238E27FC236}">
                    <a16:creationId xmlns:a16="http://schemas.microsoft.com/office/drawing/2014/main" xmlns="" id="{13EBD87B-59B1-4286-9CD2-2FC1F174D057}"/>
                  </a:ext>
                </a:extLst>
              </p:cNvPr>
              <p:cNvSpPr/>
              <p:nvPr/>
            </p:nvSpPr>
            <p:spPr>
              <a:xfrm>
                <a:off x="4236670" y="1810080"/>
                <a:ext cx="251202" cy="395282"/>
              </a:xfrm>
              <a:custGeom>
                <a:avLst/>
                <a:gdLst/>
                <a:ahLst/>
                <a:cxnLst/>
                <a:rect l="l" t="t" r="r" b="b"/>
                <a:pathLst>
                  <a:path w="13669" h="21509" extrusionOk="0">
                    <a:moveTo>
                      <a:pt x="13184" y="1"/>
                    </a:moveTo>
                    <a:cubicBezTo>
                      <a:pt x="12858" y="1"/>
                      <a:pt x="12539" y="88"/>
                      <a:pt x="12252" y="256"/>
                    </a:cubicBezTo>
                    <a:cubicBezTo>
                      <a:pt x="10073" y="1542"/>
                      <a:pt x="6870" y="3506"/>
                      <a:pt x="3119" y="6054"/>
                    </a:cubicBezTo>
                    <a:cubicBezTo>
                      <a:pt x="810" y="10828"/>
                      <a:pt x="881" y="16305"/>
                      <a:pt x="0" y="21508"/>
                    </a:cubicBezTo>
                    <a:lnTo>
                      <a:pt x="1572" y="19079"/>
                    </a:lnTo>
                    <a:cubicBezTo>
                      <a:pt x="5703" y="12686"/>
                      <a:pt x="9727" y="6352"/>
                      <a:pt x="13668" y="65"/>
                    </a:cubicBezTo>
                    <a:cubicBezTo>
                      <a:pt x="13507" y="22"/>
                      <a:pt x="13345" y="1"/>
                      <a:pt x="131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466;p77">
                <a:extLst>
                  <a:ext uri="{FF2B5EF4-FFF2-40B4-BE49-F238E27FC236}">
                    <a16:creationId xmlns:a16="http://schemas.microsoft.com/office/drawing/2014/main" xmlns="" id="{4DE6F0A6-48A1-466A-A1C0-0D33B199A36E}"/>
                  </a:ext>
                </a:extLst>
              </p:cNvPr>
              <p:cNvSpPr/>
              <p:nvPr/>
            </p:nvSpPr>
            <p:spPr>
              <a:xfrm>
                <a:off x="3584177" y="3102588"/>
                <a:ext cx="343549" cy="141452"/>
              </a:xfrm>
              <a:custGeom>
                <a:avLst/>
                <a:gdLst/>
                <a:ahLst/>
                <a:cxnLst/>
                <a:rect l="l" t="t" r="r" b="b"/>
                <a:pathLst>
                  <a:path w="18694" h="7697" extrusionOk="0">
                    <a:moveTo>
                      <a:pt x="7911" y="0"/>
                    </a:moveTo>
                    <a:cubicBezTo>
                      <a:pt x="6817" y="0"/>
                      <a:pt x="5722" y="91"/>
                      <a:pt x="4632" y="314"/>
                    </a:cubicBezTo>
                    <a:cubicBezTo>
                      <a:pt x="3072" y="2505"/>
                      <a:pt x="1525" y="4672"/>
                      <a:pt x="1" y="6803"/>
                    </a:cubicBezTo>
                    <a:cubicBezTo>
                      <a:pt x="325" y="6768"/>
                      <a:pt x="647" y="6748"/>
                      <a:pt x="967" y="6748"/>
                    </a:cubicBezTo>
                    <a:cubicBezTo>
                      <a:pt x="2147" y="6748"/>
                      <a:pt x="3287" y="7012"/>
                      <a:pt x="4346" y="7696"/>
                    </a:cubicBezTo>
                    <a:cubicBezTo>
                      <a:pt x="9395" y="7291"/>
                      <a:pt x="14288" y="5791"/>
                      <a:pt x="18693" y="3291"/>
                    </a:cubicBezTo>
                    <a:lnTo>
                      <a:pt x="11895" y="648"/>
                    </a:lnTo>
                    <a:lnTo>
                      <a:pt x="12812" y="469"/>
                    </a:lnTo>
                    <a:cubicBezTo>
                      <a:pt x="11196" y="205"/>
                      <a:pt x="9555" y="0"/>
                      <a:pt x="79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467;p77">
                <a:extLst>
                  <a:ext uri="{FF2B5EF4-FFF2-40B4-BE49-F238E27FC236}">
                    <a16:creationId xmlns:a16="http://schemas.microsoft.com/office/drawing/2014/main" xmlns="" id="{A76E9266-3A14-4A56-BF63-9D499AE72BE4}"/>
                  </a:ext>
                </a:extLst>
              </p:cNvPr>
              <p:cNvSpPr/>
              <p:nvPr/>
            </p:nvSpPr>
            <p:spPr>
              <a:xfrm>
                <a:off x="3155099" y="3224100"/>
                <a:ext cx="508965" cy="606549"/>
              </a:xfrm>
              <a:custGeom>
                <a:avLst/>
                <a:gdLst/>
                <a:ahLst/>
                <a:cxnLst/>
                <a:rect l="l" t="t" r="r" b="b"/>
                <a:pathLst>
                  <a:path w="27695" h="33005" extrusionOk="0">
                    <a:moveTo>
                      <a:pt x="15229" y="1"/>
                    </a:moveTo>
                    <a:lnTo>
                      <a:pt x="13359" y="2977"/>
                    </a:lnTo>
                    <a:lnTo>
                      <a:pt x="18812" y="6478"/>
                    </a:lnTo>
                    <a:cubicBezTo>
                      <a:pt x="15502" y="11026"/>
                      <a:pt x="12276" y="15372"/>
                      <a:pt x="9133" y="19539"/>
                    </a:cubicBezTo>
                    <a:lnTo>
                      <a:pt x="0" y="33005"/>
                    </a:lnTo>
                    <a:lnTo>
                      <a:pt x="0" y="33005"/>
                    </a:lnTo>
                    <a:lnTo>
                      <a:pt x="10311" y="26647"/>
                    </a:lnTo>
                    <a:lnTo>
                      <a:pt x="22229" y="8537"/>
                    </a:lnTo>
                    <a:lnTo>
                      <a:pt x="25837" y="10800"/>
                    </a:lnTo>
                    <a:lnTo>
                      <a:pt x="27694" y="7823"/>
                    </a:lnTo>
                    <a:lnTo>
                      <a:pt x="24170" y="5608"/>
                    </a:lnTo>
                    <a:lnTo>
                      <a:pt x="24587" y="4977"/>
                    </a:lnTo>
                    <a:lnTo>
                      <a:pt x="24670" y="4977"/>
                    </a:lnTo>
                    <a:lnTo>
                      <a:pt x="25849" y="3084"/>
                    </a:lnTo>
                    <a:lnTo>
                      <a:pt x="26551" y="2025"/>
                    </a:lnTo>
                    <a:lnTo>
                      <a:pt x="26516" y="2001"/>
                    </a:lnTo>
                    <a:lnTo>
                      <a:pt x="27040" y="1144"/>
                    </a:lnTo>
                    <a:cubicBezTo>
                      <a:pt x="27266" y="1120"/>
                      <a:pt x="27480" y="1108"/>
                      <a:pt x="27694" y="1084"/>
                    </a:cubicBezTo>
                    <a:cubicBezTo>
                      <a:pt x="26635" y="400"/>
                      <a:pt x="25495" y="136"/>
                      <a:pt x="24315" y="136"/>
                    </a:cubicBezTo>
                    <a:cubicBezTo>
                      <a:pt x="23995" y="136"/>
                      <a:pt x="23673" y="156"/>
                      <a:pt x="23349" y="191"/>
                    </a:cubicBezTo>
                    <a:cubicBezTo>
                      <a:pt x="22515" y="1346"/>
                      <a:pt x="21694" y="2489"/>
                      <a:pt x="20872" y="3632"/>
                    </a:cubicBezTo>
                    <a:lnTo>
                      <a:pt x="1522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468;p77">
                <a:extLst>
                  <a:ext uri="{FF2B5EF4-FFF2-40B4-BE49-F238E27FC236}">
                    <a16:creationId xmlns:a16="http://schemas.microsoft.com/office/drawing/2014/main" xmlns="" id="{53F0B5FE-E107-4440-94A5-4AF5E02F645F}"/>
                  </a:ext>
                </a:extLst>
              </p:cNvPr>
              <p:cNvSpPr/>
              <p:nvPr/>
            </p:nvSpPr>
            <p:spPr>
              <a:xfrm>
                <a:off x="3669081" y="2800058"/>
                <a:ext cx="590800" cy="311168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16932" extrusionOk="0">
                    <a:moveTo>
                      <a:pt x="32147" y="0"/>
                    </a:moveTo>
                    <a:lnTo>
                      <a:pt x="32147" y="0"/>
                    </a:lnTo>
                    <a:cubicBezTo>
                      <a:pt x="26180" y="5602"/>
                      <a:pt x="18820" y="9473"/>
                      <a:pt x="10610" y="9473"/>
                    </a:cubicBezTo>
                    <a:cubicBezTo>
                      <a:pt x="8926" y="9473"/>
                      <a:pt x="7205" y="9310"/>
                      <a:pt x="5453" y="8966"/>
                    </a:cubicBezTo>
                    <a:cubicBezTo>
                      <a:pt x="3620" y="11609"/>
                      <a:pt x="1810" y="14204"/>
                      <a:pt x="0" y="16764"/>
                    </a:cubicBezTo>
                    <a:cubicBezTo>
                      <a:pt x="1103" y="16544"/>
                      <a:pt x="2211" y="16453"/>
                      <a:pt x="3316" y="16453"/>
                    </a:cubicBezTo>
                    <a:cubicBezTo>
                      <a:pt x="4957" y="16453"/>
                      <a:pt x="6591" y="16654"/>
                      <a:pt x="8192" y="16931"/>
                    </a:cubicBezTo>
                    <a:lnTo>
                      <a:pt x="21170" y="14526"/>
                    </a:lnTo>
                    <a:cubicBezTo>
                      <a:pt x="25551" y="10490"/>
                      <a:pt x="29159" y="5477"/>
                      <a:pt x="321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469;p77">
                <a:extLst>
                  <a:ext uri="{FF2B5EF4-FFF2-40B4-BE49-F238E27FC236}">
                    <a16:creationId xmlns:a16="http://schemas.microsoft.com/office/drawing/2014/main" xmlns="" id="{1E93484E-85CC-4916-9928-DFDD2BE453F2}"/>
                  </a:ext>
                </a:extLst>
              </p:cNvPr>
              <p:cNvSpPr/>
              <p:nvPr/>
            </p:nvSpPr>
            <p:spPr>
              <a:xfrm>
                <a:off x="3769294" y="2733109"/>
                <a:ext cx="514864" cy="241058"/>
              </a:xfrm>
              <a:custGeom>
                <a:avLst/>
                <a:gdLst/>
                <a:ahLst/>
                <a:cxnLst/>
                <a:rect l="l" t="t" r="r" b="b"/>
                <a:pathLst>
                  <a:path w="28016" h="13117" extrusionOk="0">
                    <a:moveTo>
                      <a:pt x="19586" y="0"/>
                    </a:moveTo>
                    <a:lnTo>
                      <a:pt x="19586" y="0"/>
                    </a:lnTo>
                    <a:cubicBezTo>
                      <a:pt x="15955" y="357"/>
                      <a:pt x="12418" y="322"/>
                      <a:pt x="8501" y="941"/>
                    </a:cubicBezTo>
                    <a:cubicBezTo>
                      <a:pt x="8481" y="939"/>
                      <a:pt x="8460" y="939"/>
                      <a:pt x="8440" y="939"/>
                    </a:cubicBezTo>
                    <a:cubicBezTo>
                      <a:pt x="8260" y="939"/>
                      <a:pt x="8091" y="985"/>
                      <a:pt x="7942" y="1060"/>
                    </a:cubicBezTo>
                    <a:cubicBezTo>
                      <a:pt x="5275" y="4989"/>
                      <a:pt x="2632" y="8834"/>
                      <a:pt x="0" y="12609"/>
                    </a:cubicBezTo>
                    <a:cubicBezTo>
                      <a:pt x="1752" y="12953"/>
                      <a:pt x="3472" y="13116"/>
                      <a:pt x="5156" y="13116"/>
                    </a:cubicBezTo>
                    <a:cubicBezTo>
                      <a:pt x="13366" y="13116"/>
                      <a:pt x="20727" y="9243"/>
                      <a:pt x="26694" y="3631"/>
                    </a:cubicBezTo>
                    <a:cubicBezTo>
                      <a:pt x="27147" y="2798"/>
                      <a:pt x="27587" y="1965"/>
                      <a:pt x="28016" y="1119"/>
                    </a:cubicBezTo>
                    <a:lnTo>
                      <a:pt x="19455" y="60"/>
                    </a:lnTo>
                    <a:lnTo>
                      <a:pt x="195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470;p77">
                <a:extLst>
                  <a:ext uri="{FF2B5EF4-FFF2-40B4-BE49-F238E27FC236}">
                    <a16:creationId xmlns:a16="http://schemas.microsoft.com/office/drawing/2014/main" xmlns="" id="{20907FE1-AE0D-46DF-8674-FC287FE67D16}"/>
                  </a:ext>
                </a:extLst>
              </p:cNvPr>
              <p:cNvSpPr/>
              <p:nvPr/>
            </p:nvSpPr>
            <p:spPr>
              <a:xfrm>
                <a:off x="4311283" y="1836875"/>
                <a:ext cx="202630" cy="317876"/>
              </a:xfrm>
              <a:custGeom>
                <a:avLst/>
                <a:gdLst/>
                <a:ahLst/>
                <a:cxnLst/>
                <a:rect l="l" t="t" r="r" b="b"/>
                <a:pathLst>
                  <a:path w="11026" h="17297" extrusionOk="0">
                    <a:moveTo>
                      <a:pt x="10966" y="0"/>
                    </a:moveTo>
                    <a:cubicBezTo>
                      <a:pt x="7394" y="5691"/>
                      <a:pt x="3739" y="11442"/>
                      <a:pt x="0" y="17264"/>
                    </a:cubicBezTo>
                    <a:cubicBezTo>
                      <a:pt x="276" y="17286"/>
                      <a:pt x="549" y="17297"/>
                      <a:pt x="819" y="17297"/>
                    </a:cubicBezTo>
                    <a:cubicBezTo>
                      <a:pt x="3911" y="17297"/>
                      <a:pt x="6660" y="15906"/>
                      <a:pt x="9299" y="14264"/>
                    </a:cubicBezTo>
                    <a:cubicBezTo>
                      <a:pt x="10263" y="8465"/>
                      <a:pt x="10763" y="3620"/>
                      <a:pt x="11013" y="572"/>
                    </a:cubicBezTo>
                    <a:cubicBezTo>
                      <a:pt x="11025" y="381"/>
                      <a:pt x="11013" y="191"/>
                      <a:pt x="10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471;p77">
                <a:extLst>
                  <a:ext uri="{FF2B5EF4-FFF2-40B4-BE49-F238E27FC236}">
                    <a16:creationId xmlns:a16="http://schemas.microsoft.com/office/drawing/2014/main" xmlns="" id="{3E849856-81C3-4FDF-A66B-6085E55F9389}"/>
                  </a:ext>
                </a:extLst>
              </p:cNvPr>
              <p:cNvSpPr/>
              <p:nvPr/>
            </p:nvSpPr>
            <p:spPr>
              <a:xfrm>
                <a:off x="4162701" y="2098993"/>
                <a:ext cx="319474" cy="283602"/>
              </a:xfrm>
              <a:custGeom>
                <a:avLst/>
                <a:gdLst/>
                <a:ahLst/>
                <a:cxnLst/>
                <a:rect l="l" t="t" r="r" b="b"/>
                <a:pathLst>
                  <a:path w="17384" h="15432" extrusionOk="0">
                    <a:moveTo>
                      <a:pt x="17384" y="1"/>
                    </a:moveTo>
                    <a:lnTo>
                      <a:pt x="17384" y="1"/>
                    </a:lnTo>
                    <a:cubicBezTo>
                      <a:pt x="14738" y="1648"/>
                      <a:pt x="11990" y="3031"/>
                      <a:pt x="8880" y="3031"/>
                    </a:cubicBezTo>
                    <a:cubicBezTo>
                      <a:pt x="8618" y="3031"/>
                      <a:pt x="8353" y="3022"/>
                      <a:pt x="8085" y="3001"/>
                    </a:cubicBezTo>
                    <a:cubicBezTo>
                      <a:pt x="7787" y="3466"/>
                      <a:pt x="7490" y="3930"/>
                      <a:pt x="7192" y="4394"/>
                    </a:cubicBezTo>
                    <a:cubicBezTo>
                      <a:pt x="4787" y="8109"/>
                      <a:pt x="2394" y="11788"/>
                      <a:pt x="1" y="15431"/>
                    </a:cubicBezTo>
                    <a:cubicBezTo>
                      <a:pt x="7144" y="14622"/>
                      <a:pt x="13026" y="9764"/>
                      <a:pt x="16717" y="3787"/>
                    </a:cubicBezTo>
                    <a:cubicBezTo>
                      <a:pt x="16967" y="2489"/>
                      <a:pt x="17193" y="1215"/>
                      <a:pt x="173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472;p77">
                <a:extLst>
                  <a:ext uri="{FF2B5EF4-FFF2-40B4-BE49-F238E27FC236}">
                    <a16:creationId xmlns:a16="http://schemas.microsoft.com/office/drawing/2014/main" xmlns="" id="{E1BD9FD3-1261-4CDF-BD2E-BC3E1B3D3D79}"/>
                  </a:ext>
                </a:extLst>
              </p:cNvPr>
              <p:cNvSpPr/>
              <p:nvPr/>
            </p:nvSpPr>
            <p:spPr>
              <a:xfrm>
                <a:off x="4005812" y="2342090"/>
                <a:ext cx="426046" cy="276820"/>
              </a:xfrm>
              <a:custGeom>
                <a:avLst/>
                <a:gdLst/>
                <a:ahLst/>
                <a:cxnLst/>
                <a:rect l="l" t="t" r="r" b="b"/>
                <a:pathLst>
                  <a:path w="23183" h="15063" extrusionOk="0">
                    <a:moveTo>
                      <a:pt x="23182" y="1"/>
                    </a:moveTo>
                    <a:lnTo>
                      <a:pt x="23182" y="1"/>
                    </a:lnTo>
                    <a:cubicBezTo>
                      <a:pt x="20436" y="4019"/>
                      <a:pt x="15914" y="6570"/>
                      <a:pt x="11211" y="6570"/>
                    </a:cubicBezTo>
                    <a:cubicBezTo>
                      <a:pt x="9573" y="6570"/>
                      <a:pt x="7914" y="6261"/>
                      <a:pt x="6299" y="5597"/>
                    </a:cubicBezTo>
                    <a:cubicBezTo>
                      <a:pt x="4192" y="8787"/>
                      <a:pt x="2096" y="11943"/>
                      <a:pt x="1" y="15062"/>
                    </a:cubicBezTo>
                    <a:cubicBezTo>
                      <a:pt x="8311" y="14967"/>
                      <a:pt x="17360" y="12443"/>
                      <a:pt x="21611" y="5692"/>
                    </a:cubicBezTo>
                    <a:cubicBezTo>
                      <a:pt x="21629" y="5630"/>
                      <a:pt x="21613" y="5604"/>
                      <a:pt x="21569" y="5604"/>
                    </a:cubicBezTo>
                    <a:cubicBezTo>
                      <a:pt x="21310" y="5604"/>
                      <a:pt x="20100" y="6509"/>
                      <a:pt x="19407" y="6509"/>
                    </a:cubicBezTo>
                    <a:cubicBezTo>
                      <a:pt x="19239" y="6509"/>
                      <a:pt x="19101" y="6456"/>
                      <a:pt x="19015" y="6323"/>
                    </a:cubicBezTo>
                    <a:cubicBezTo>
                      <a:pt x="20063" y="5918"/>
                      <a:pt x="22206" y="3644"/>
                      <a:pt x="22278" y="3394"/>
                    </a:cubicBezTo>
                    <a:cubicBezTo>
                      <a:pt x="22313" y="3287"/>
                      <a:pt x="22337" y="3168"/>
                      <a:pt x="22373" y="3061"/>
                    </a:cubicBezTo>
                    <a:cubicBezTo>
                      <a:pt x="22647" y="2037"/>
                      <a:pt x="22920" y="1013"/>
                      <a:pt x="231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473;p77">
                <a:extLst>
                  <a:ext uri="{FF2B5EF4-FFF2-40B4-BE49-F238E27FC236}">
                    <a16:creationId xmlns:a16="http://schemas.microsoft.com/office/drawing/2014/main" xmlns="" id="{81B51434-A916-44CA-B09F-3259F97A6785}"/>
                  </a:ext>
                </a:extLst>
              </p:cNvPr>
              <p:cNvSpPr/>
              <p:nvPr/>
            </p:nvSpPr>
            <p:spPr>
              <a:xfrm>
                <a:off x="3915229" y="2446677"/>
                <a:ext cx="487739" cy="305912"/>
              </a:xfrm>
              <a:custGeom>
                <a:avLst/>
                <a:gdLst/>
                <a:ahLst/>
                <a:cxnLst/>
                <a:rect l="l" t="t" r="r" b="b"/>
                <a:pathLst>
                  <a:path w="26540" h="16646" extrusionOk="0">
                    <a:moveTo>
                      <a:pt x="26540" y="1"/>
                    </a:moveTo>
                    <a:lnTo>
                      <a:pt x="26540" y="1"/>
                    </a:lnTo>
                    <a:cubicBezTo>
                      <a:pt x="22289" y="6752"/>
                      <a:pt x="13240" y="9276"/>
                      <a:pt x="4918" y="9371"/>
                    </a:cubicBezTo>
                    <a:cubicBezTo>
                      <a:pt x="3275" y="11824"/>
                      <a:pt x="1632" y="14241"/>
                      <a:pt x="1" y="16646"/>
                    </a:cubicBezTo>
                    <a:cubicBezTo>
                      <a:pt x="150" y="16571"/>
                      <a:pt x="319" y="16525"/>
                      <a:pt x="499" y="16525"/>
                    </a:cubicBezTo>
                    <a:cubicBezTo>
                      <a:pt x="519" y="16525"/>
                      <a:pt x="540" y="16525"/>
                      <a:pt x="560" y="16527"/>
                    </a:cubicBezTo>
                    <a:cubicBezTo>
                      <a:pt x="4477" y="15908"/>
                      <a:pt x="8014" y="15943"/>
                      <a:pt x="11645" y="15586"/>
                    </a:cubicBezTo>
                    <a:lnTo>
                      <a:pt x="22920" y="10395"/>
                    </a:lnTo>
                    <a:cubicBezTo>
                      <a:pt x="24313" y="6954"/>
                      <a:pt x="25516" y="3454"/>
                      <a:pt x="265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474;p77">
                <a:extLst>
                  <a:ext uri="{FF2B5EF4-FFF2-40B4-BE49-F238E27FC236}">
                    <a16:creationId xmlns:a16="http://schemas.microsoft.com/office/drawing/2014/main" xmlns="" id="{AE2AC1E0-690D-4A79-BAB8-26C6CFFBE4E4}"/>
                  </a:ext>
                </a:extLst>
              </p:cNvPr>
              <p:cNvSpPr/>
              <p:nvPr/>
            </p:nvSpPr>
            <p:spPr>
              <a:xfrm>
                <a:off x="4121572" y="2168588"/>
                <a:ext cx="348364" cy="294242"/>
              </a:xfrm>
              <a:custGeom>
                <a:avLst/>
                <a:gdLst/>
                <a:ahLst/>
                <a:cxnLst/>
                <a:rect l="l" t="t" r="r" b="b"/>
                <a:pathLst>
                  <a:path w="18956" h="16011" extrusionOk="0">
                    <a:moveTo>
                      <a:pt x="18955" y="0"/>
                    </a:moveTo>
                    <a:cubicBezTo>
                      <a:pt x="15264" y="5977"/>
                      <a:pt x="9382" y="10835"/>
                      <a:pt x="2239" y="11644"/>
                    </a:cubicBezTo>
                    <a:cubicBezTo>
                      <a:pt x="1489" y="12787"/>
                      <a:pt x="750" y="13906"/>
                      <a:pt x="0" y="15038"/>
                    </a:cubicBezTo>
                    <a:cubicBezTo>
                      <a:pt x="1615" y="15702"/>
                      <a:pt x="3274" y="16011"/>
                      <a:pt x="4912" y="16011"/>
                    </a:cubicBezTo>
                    <a:cubicBezTo>
                      <a:pt x="9615" y="16011"/>
                      <a:pt x="14137" y="13460"/>
                      <a:pt x="16883" y="9442"/>
                    </a:cubicBezTo>
                    <a:cubicBezTo>
                      <a:pt x="17145" y="8382"/>
                      <a:pt x="17395" y="7334"/>
                      <a:pt x="17633" y="6298"/>
                    </a:cubicBezTo>
                    <a:cubicBezTo>
                      <a:pt x="18134" y="4131"/>
                      <a:pt x="18574" y="2024"/>
                      <a:pt x="189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1475;p77">
              <a:extLst>
                <a:ext uri="{FF2B5EF4-FFF2-40B4-BE49-F238E27FC236}">
                  <a16:creationId xmlns:a16="http://schemas.microsoft.com/office/drawing/2014/main" xmlns="" id="{4EE32210-E9BE-4A95-B999-D42CF0403269}"/>
                </a:ext>
              </a:extLst>
            </p:cNvPr>
            <p:cNvSpPr/>
            <p:nvPr/>
          </p:nvSpPr>
          <p:spPr>
            <a:xfrm>
              <a:off x="3010027" y="1791107"/>
              <a:ext cx="223856" cy="2036595"/>
            </a:xfrm>
            <a:custGeom>
              <a:avLst/>
              <a:gdLst/>
              <a:ahLst/>
              <a:cxnLst/>
              <a:rect l="l" t="t" r="r" b="b"/>
              <a:pathLst>
                <a:path w="12181" h="110820" extrusionOk="0">
                  <a:moveTo>
                    <a:pt x="4755" y="1"/>
                  </a:moveTo>
                  <a:cubicBezTo>
                    <a:pt x="4407" y="1"/>
                    <a:pt x="4110" y="441"/>
                    <a:pt x="4430" y="770"/>
                  </a:cubicBezTo>
                  <a:cubicBezTo>
                    <a:pt x="9216" y="5616"/>
                    <a:pt x="11276" y="12152"/>
                    <a:pt x="10942" y="21344"/>
                  </a:cubicBezTo>
                  <a:cubicBezTo>
                    <a:pt x="10633" y="29607"/>
                    <a:pt x="8430" y="38905"/>
                    <a:pt x="6108" y="48764"/>
                  </a:cubicBezTo>
                  <a:cubicBezTo>
                    <a:pt x="3632" y="59277"/>
                    <a:pt x="1060" y="70135"/>
                    <a:pt x="560" y="80708"/>
                  </a:cubicBezTo>
                  <a:cubicBezTo>
                    <a:pt x="1" y="92745"/>
                    <a:pt x="2287" y="102532"/>
                    <a:pt x="7573" y="110617"/>
                  </a:cubicBezTo>
                  <a:cubicBezTo>
                    <a:pt x="7656" y="110748"/>
                    <a:pt x="7799" y="110819"/>
                    <a:pt x="7954" y="110819"/>
                  </a:cubicBezTo>
                  <a:cubicBezTo>
                    <a:pt x="8299" y="110819"/>
                    <a:pt x="8514" y="110426"/>
                    <a:pt x="8323" y="110140"/>
                  </a:cubicBezTo>
                  <a:cubicBezTo>
                    <a:pt x="3144" y="102211"/>
                    <a:pt x="894" y="92603"/>
                    <a:pt x="1453" y="80756"/>
                  </a:cubicBezTo>
                  <a:cubicBezTo>
                    <a:pt x="1953" y="70266"/>
                    <a:pt x="4501" y="59444"/>
                    <a:pt x="6978" y="48966"/>
                  </a:cubicBezTo>
                  <a:cubicBezTo>
                    <a:pt x="9311" y="39072"/>
                    <a:pt x="11526" y="29726"/>
                    <a:pt x="11835" y="21379"/>
                  </a:cubicBezTo>
                  <a:cubicBezTo>
                    <a:pt x="12181" y="11926"/>
                    <a:pt x="10026" y="5175"/>
                    <a:pt x="5073" y="139"/>
                  </a:cubicBezTo>
                  <a:cubicBezTo>
                    <a:pt x="4973" y="42"/>
                    <a:pt x="4862" y="1"/>
                    <a:pt x="47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9"/>
          <p:cNvSpPr txBox="1">
            <a:spLocks noGrp="1"/>
          </p:cNvSpPr>
          <p:nvPr>
            <p:ph type="title"/>
          </p:nvPr>
        </p:nvSpPr>
        <p:spPr>
          <a:xfrm>
            <a:off x="7620000" y="745457"/>
            <a:ext cx="128016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</a:t>
            </a:r>
            <a:endParaRPr dirty="0"/>
          </a:p>
        </p:txBody>
      </p:sp>
      <p:pic>
        <p:nvPicPr>
          <p:cNvPr id="4" name="unit 4 mega goal 2">
            <a:hlinkClick r:id="" action="ppaction://media"/>
            <a:extLst>
              <a:ext uri="{FF2B5EF4-FFF2-40B4-BE49-F238E27FC236}">
                <a16:creationId xmlns:a16="http://schemas.microsoft.com/office/drawing/2014/main" xmlns="" id="{4B1A1782-C6ED-4EC0-BEAD-BBE90274B2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1" end="234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" y="541021"/>
            <a:ext cx="6804660" cy="3887502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AF68D9-4E4B-4A9C-BA92-9FB1CC471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77" y="438885"/>
            <a:ext cx="4215423" cy="4310165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C4094E25-F867-44B3-BED2-6E0EB98F92A0}"/>
              </a:ext>
            </a:extLst>
          </p:cNvPr>
          <p:cNvSpPr/>
          <p:nvPr/>
        </p:nvSpPr>
        <p:spPr>
          <a:xfrm>
            <a:off x="5036820" y="436379"/>
            <a:ext cx="3528060" cy="641560"/>
          </a:xfrm>
          <a:prstGeom prst="wedgeRoundRectCallout">
            <a:avLst>
              <a:gd name="adj1" fmla="val -62564"/>
              <a:gd name="adj2" fmla="val 164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persons are there in this conversation? Who are they?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xmlns="" id="{98AC8C29-2427-44CE-8A7F-0EE60CF41931}"/>
              </a:ext>
            </a:extLst>
          </p:cNvPr>
          <p:cNvSpPr/>
          <p:nvPr/>
        </p:nvSpPr>
        <p:spPr>
          <a:xfrm>
            <a:off x="4968240" y="1166389"/>
            <a:ext cx="3596640" cy="616165"/>
          </a:xfrm>
          <a:prstGeom prst="wedgeRoundRectCallout">
            <a:avLst>
              <a:gd name="adj1" fmla="val -60421"/>
              <a:gd name="adj2" fmla="val 24437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Two persons : Samir and Greg</a:t>
            </a:r>
            <a:endParaRPr lang="ar-SA" sz="1600" b="1" dirty="0"/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6E0BBAD9-1EBD-4C2E-8FB3-B7794CF1B777}"/>
              </a:ext>
            </a:extLst>
          </p:cNvPr>
          <p:cNvSpPr/>
          <p:nvPr/>
        </p:nvSpPr>
        <p:spPr>
          <a:xfrm>
            <a:off x="5120640" y="3327507"/>
            <a:ext cx="3444240" cy="509485"/>
          </a:xfrm>
          <a:prstGeom prst="wedgeRoundRectCallout">
            <a:avLst>
              <a:gd name="adj1" fmla="val -65467"/>
              <a:gd name="adj2" fmla="val 25101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had happened in the park?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xmlns="" id="{9FFD12EE-A8F9-48DC-AD04-906E88936F24}"/>
              </a:ext>
            </a:extLst>
          </p:cNvPr>
          <p:cNvSpPr/>
          <p:nvPr/>
        </p:nvSpPr>
        <p:spPr>
          <a:xfrm>
            <a:off x="5120640" y="2601225"/>
            <a:ext cx="3444240" cy="509486"/>
          </a:xfrm>
          <a:prstGeom prst="wedgeRoundRectCallout">
            <a:avLst>
              <a:gd name="adj1" fmla="val -66351"/>
              <a:gd name="adj2" fmla="val 2061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In the park</a:t>
            </a:r>
            <a:endParaRPr lang="ar-SA" sz="1600" b="1" dirty="0"/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xmlns="" id="{11E6398D-E5DC-42B2-9000-E8C311F5FC58}"/>
              </a:ext>
            </a:extLst>
          </p:cNvPr>
          <p:cNvSpPr/>
          <p:nvPr/>
        </p:nvSpPr>
        <p:spPr>
          <a:xfrm>
            <a:off x="5120640" y="1976490"/>
            <a:ext cx="3444240" cy="565785"/>
          </a:xfrm>
          <a:prstGeom prst="wedgeRoundRectCallout">
            <a:avLst>
              <a:gd name="adj1" fmla="val -63918"/>
              <a:gd name="adj2" fmla="val 2046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Where are they?</a:t>
            </a:r>
          </a:p>
        </p:txBody>
      </p:sp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xmlns="" id="{B119B523-0C5F-4DA8-9409-D5A25910DA55}"/>
              </a:ext>
            </a:extLst>
          </p:cNvPr>
          <p:cNvSpPr/>
          <p:nvPr/>
        </p:nvSpPr>
        <p:spPr>
          <a:xfrm>
            <a:off x="4914900" y="3956890"/>
            <a:ext cx="3596640" cy="716280"/>
          </a:xfrm>
          <a:prstGeom prst="wedgeRoundRectCallout">
            <a:avLst>
              <a:gd name="adj1" fmla="val -61054"/>
              <a:gd name="adj2" fmla="val 2230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a crowd had already gathered around that weird thing over there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553872A9-21DA-484E-9842-F1234BCE5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135" y="1078956"/>
            <a:ext cx="5919729" cy="2497916"/>
          </a:xfrm>
          <a:prstGeom prst="rect">
            <a:avLst/>
          </a:prstGeom>
        </p:spPr>
      </p:pic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65EDEE74-DEA5-4F2B-B976-9B68408A3CEE}"/>
              </a:ext>
            </a:extLst>
          </p:cNvPr>
          <p:cNvSpPr/>
          <p:nvPr/>
        </p:nvSpPr>
        <p:spPr>
          <a:xfrm>
            <a:off x="4800602" y="943223"/>
            <a:ext cx="3650456" cy="623407"/>
          </a:xfrm>
          <a:prstGeom prst="wedgeRoundRectCallout">
            <a:avLst>
              <a:gd name="adj1" fmla="val -66161"/>
              <a:gd name="adj2" fmla="val 10392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which ending do you think is the most likely?</a:t>
            </a:r>
            <a:endParaRPr lang="ar-SA" sz="1800" b="1" i="1" dirty="0"/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B22ABF8B-EEEA-4AC4-A7EA-81EE6DE94C41}"/>
              </a:ext>
            </a:extLst>
          </p:cNvPr>
          <p:cNvSpPr/>
          <p:nvPr/>
        </p:nvSpPr>
        <p:spPr>
          <a:xfrm>
            <a:off x="831058" y="3712605"/>
            <a:ext cx="3650456" cy="623407"/>
          </a:xfrm>
          <a:prstGeom prst="wedgeRoundRectCallout">
            <a:avLst>
              <a:gd name="adj1" fmla="val 36970"/>
              <a:gd name="adj2" fmla="val -109217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Write your ending here</a:t>
            </a:r>
            <a:endParaRPr lang="ar-SA" sz="1800" b="1" i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A855414B-3EDA-4124-9616-E7A5FF242C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3" t="74564" r="17071" b="9209"/>
          <a:stretch/>
        </p:blipFill>
        <p:spPr>
          <a:xfrm>
            <a:off x="4677954" y="3648556"/>
            <a:ext cx="3773104" cy="6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1CDFE03-50A9-44AE-81FC-9067FFC38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4" t="42328" r="52540" b="37637"/>
          <a:stretch/>
        </p:blipFill>
        <p:spPr>
          <a:xfrm>
            <a:off x="1371599" y="2082800"/>
            <a:ext cx="5914571" cy="181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91D48D00-9E98-400B-8790-F8DE202AF9ED}"/>
              </a:ext>
            </a:extLst>
          </p:cNvPr>
          <p:cNvSpPr/>
          <p:nvPr/>
        </p:nvSpPr>
        <p:spPr>
          <a:xfrm>
            <a:off x="5094513" y="3216576"/>
            <a:ext cx="805543" cy="266853"/>
          </a:xfrm>
          <a:prstGeom prst="rect">
            <a:avLst/>
          </a:prstGeom>
          <a:solidFill>
            <a:schemeClr val="accent2">
              <a:alpha val="2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292229D5-B562-4307-B9CD-C503AD0E5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16" t="37389" r="13968" b="49065"/>
          <a:stretch/>
        </p:blipFill>
        <p:spPr>
          <a:xfrm>
            <a:off x="1306284" y="1132114"/>
            <a:ext cx="4390573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FC1F80F-EEA9-4A0F-AD8D-0E6587D00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260" y="576647"/>
            <a:ext cx="4570659" cy="431024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297A19A5-DB1F-4BF9-8030-A70537E8AAD4}"/>
              </a:ext>
            </a:extLst>
          </p:cNvPr>
          <p:cNvSpPr txBox="1"/>
          <p:nvPr/>
        </p:nvSpPr>
        <p:spPr>
          <a:xfrm>
            <a:off x="5261539" y="1788147"/>
            <a:ext cx="337820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" sz="2000" b="1" dirty="0">
                <a:latin typeface="Arial Narrow" panose="020B0606020202030204" pitchFamily="34" charset="0"/>
              </a:rPr>
              <a:t>Listen to the conversation again </a:t>
            </a:r>
          </a:p>
          <a:p>
            <a:pPr algn="ctr"/>
            <a:r>
              <a:rPr lang="en" sz="2000" b="1" dirty="0">
                <a:latin typeface="Arial Narrow" panose="020B0606020202030204" pitchFamily="34" charset="0"/>
              </a:rPr>
              <a:t>and underline the expressions </a:t>
            </a:r>
          </a:p>
          <a:p>
            <a:pPr algn="ctr"/>
            <a:r>
              <a:rPr lang="en" sz="2000" b="1" dirty="0">
                <a:latin typeface="Arial Narrow" panose="020B0606020202030204" pitchFamily="34" charset="0"/>
              </a:rPr>
              <a:t>written in blue</a:t>
            </a:r>
            <a:endParaRPr lang="ar-SA" sz="2000" b="1" dirty="0">
              <a:latin typeface="Arial Narrow" panose="020B0606020202030204" pitchFamily="34" charset="0"/>
            </a:endParaRPr>
          </a:p>
        </p:txBody>
      </p:sp>
      <p:pic>
        <p:nvPicPr>
          <p:cNvPr id="10" name="conversation">
            <a:hlinkClick r:id="" action="ppaction://media"/>
            <a:extLst>
              <a:ext uri="{FF2B5EF4-FFF2-40B4-BE49-F238E27FC236}">
                <a16:creationId xmlns:a16="http://schemas.microsoft.com/office/drawing/2014/main" xmlns="" id="{54F90918-FD15-42B9-8BCB-C2215F248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18724" y="576647"/>
            <a:ext cx="870796" cy="81571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70EAD6B6-C6EE-47E0-8C70-90286595EE51}"/>
              </a:ext>
            </a:extLst>
          </p:cNvPr>
          <p:cNvSpPr txBox="1"/>
          <p:nvPr/>
        </p:nvSpPr>
        <p:spPr>
          <a:xfrm>
            <a:off x="1048068" y="2344748"/>
            <a:ext cx="430212" cy="1698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xmlns="" id="{A2AF8DB4-367D-4DFC-A75F-B007FFB3AA93}"/>
              </a:ext>
            </a:extLst>
          </p:cNvPr>
          <p:cNvSpPr txBox="1"/>
          <p:nvPr/>
        </p:nvSpPr>
        <p:spPr>
          <a:xfrm>
            <a:off x="1006476" y="2871634"/>
            <a:ext cx="311784" cy="152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xmlns="" id="{8C0D892B-6661-4B9D-B925-AFFEBEB4FB51}"/>
              </a:ext>
            </a:extLst>
          </p:cNvPr>
          <p:cNvSpPr txBox="1"/>
          <p:nvPr/>
        </p:nvSpPr>
        <p:spPr>
          <a:xfrm>
            <a:off x="1048068" y="3024034"/>
            <a:ext cx="430212" cy="16985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xmlns="" id="{10C39C79-CE65-4CAE-BE79-D4D4D5229419}"/>
              </a:ext>
            </a:extLst>
          </p:cNvPr>
          <p:cNvSpPr txBox="1"/>
          <p:nvPr/>
        </p:nvSpPr>
        <p:spPr>
          <a:xfrm>
            <a:off x="1048068" y="4647355"/>
            <a:ext cx="658812" cy="1622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8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5A26D3A6-9F5F-458A-9C35-7DB817ED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822" y="561719"/>
            <a:ext cx="2371550" cy="1499746"/>
          </a:xfrm>
          <a:prstGeom prst="rect">
            <a:avLst/>
          </a:prstGeom>
        </p:spPr>
      </p:pic>
      <p:sp>
        <p:nvSpPr>
          <p:cNvPr id="7" name="Google Shape;324;p37">
            <a:extLst>
              <a:ext uri="{FF2B5EF4-FFF2-40B4-BE49-F238E27FC236}">
                <a16:creationId xmlns:a16="http://schemas.microsoft.com/office/drawing/2014/main" xmlns="" id="{11D550A6-0959-40B2-B99A-E64E57627FE3}"/>
              </a:ext>
            </a:extLst>
          </p:cNvPr>
          <p:cNvSpPr/>
          <p:nvPr/>
        </p:nvSpPr>
        <p:spPr>
          <a:xfrm rot="-5400000">
            <a:off x="-725759" y="2474000"/>
            <a:ext cx="4364175" cy="974825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5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A5E650BD-A06C-4ECC-801C-F326863A67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4058" r="2134" b="9476"/>
          <a:stretch/>
        </p:blipFill>
        <p:spPr>
          <a:xfrm>
            <a:off x="2164556" y="2118616"/>
            <a:ext cx="5536407" cy="20676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xmlns="" id="{F3919B1D-3CD5-4405-B70D-6017F5188B29}"/>
              </a:ext>
            </a:extLst>
          </p:cNvPr>
          <p:cNvCxnSpPr>
            <a:cxnSpLocks/>
          </p:cNvCxnSpPr>
          <p:nvPr/>
        </p:nvCxnSpPr>
        <p:spPr>
          <a:xfrm>
            <a:off x="2372201" y="3002280"/>
            <a:ext cx="101393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xmlns="" id="{6EC40DC7-0674-4B70-9BC7-9E2339F44D3C}"/>
              </a:ext>
            </a:extLst>
          </p:cNvPr>
          <p:cNvCxnSpPr>
            <a:cxnSpLocks/>
          </p:cNvCxnSpPr>
          <p:nvPr/>
        </p:nvCxnSpPr>
        <p:spPr>
          <a:xfrm>
            <a:off x="2372201" y="3333274"/>
            <a:ext cx="58293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xmlns="" id="{EA59BCEC-DE66-4399-8DAB-1A3A4799EFEF}"/>
              </a:ext>
            </a:extLst>
          </p:cNvPr>
          <p:cNvCxnSpPr>
            <a:cxnSpLocks/>
          </p:cNvCxnSpPr>
          <p:nvPr/>
        </p:nvCxnSpPr>
        <p:spPr>
          <a:xfrm>
            <a:off x="2325853" y="3649980"/>
            <a:ext cx="101393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xmlns="" id="{4CF347C5-56E4-4B09-80E3-B3C202CBDBC5}"/>
              </a:ext>
            </a:extLst>
          </p:cNvPr>
          <p:cNvCxnSpPr>
            <a:cxnSpLocks/>
          </p:cNvCxnSpPr>
          <p:nvPr/>
        </p:nvCxnSpPr>
        <p:spPr>
          <a:xfrm>
            <a:off x="2372201" y="3973830"/>
            <a:ext cx="1485424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A screenshot of text&#10;&#10;Description automatically generated with low confidence">
            <a:extLst>
              <a:ext uri="{FF2B5EF4-FFF2-40B4-BE49-F238E27FC236}">
                <a16:creationId xmlns:a16="http://schemas.microsoft.com/office/drawing/2014/main" xmlns="" id="{68622B6B-CB4E-4D4C-89AC-B0B4A5DB1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34" y="942472"/>
            <a:ext cx="5982435" cy="1629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2AD2FAAE-10BD-46B6-8602-5D2B05670322}"/>
              </a:ext>
            </a:extLst>
          </p:cNvPr>
          <p:cNvSpPr txBox="1"/>
          <p:nvPr/>
        </p:nvSpPr>
        <p:spPr>
          <a:xfrm>
            <a:off x="468371" y="2825023"/>
            <a:ext cx="55896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1-</a:t>
            </a:r>
            <a:r>
              <a:rPr lang="en-US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A crowd had gathered around a weird object .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xmlns="" id="{611DDF05-D73D-4DEB-AC9B-7E7D175ABB04}"/>
              </a:ext>
            </a:extLst>
          </p:cNvPr>
          <p:cNvSpPr txBox="1"/>
          <p:nvPr/>
        </p:nvSpPr>
        <p:spPr>
          <a:xfrm>
            <a:off x="468371" y="3255910"/>
            <a:ext cx="51803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2-</a:t>
            </a:r>
            <a:r>
              <a:rPr lang="en-US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 Samir thought the object could be a satellite 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53E4990C-4D6C-4BD0-9726-CEDC0291F1DE}"/>
              </a:ext>
            </a:extLst>
          </p:cNvPr>
          <p:cNvSpPr txBox="1"/>
          <p:nvPr/>
        </p:nvSpPr>
        <p:spPr>
          <a:xfrm>
            <a:off x="468371" y="3686797"/>
            <a:ext cx="8075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u="none" strike="noStrike" baseline="0" dirty="0">
                <a:solidFill>
                  <a:srgbClr val="C00000"/>
                </a:solidFill>
                <a:latin typeface="Arial Narrow" panose="020B0606020202030204" pitchFamily="34" charset="0"/>
              </a:rPr>
              <a:t>3-</a:t>
            </a:r>
            <a:r>
              <a:rPr lang="en-US" sz="2200" b="0" i="0" u="none" strike="noStrike" baseline="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Arial Narrow" panose="020B0606020202030204" pitchFamily="34" charset="0"/>
              </a:rPr>
              <a:t>At first Greg thought it might be a weather balloon. But then he changed his mind and   thought it must be communications satellite .</a:t>
            </a:r>
            <a:endParaRPr lang="en-US" sz="2200" b="0" i="0" u="none" strike="noStrike" baseline="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42A7ACD0-44E4-4F08-BC1C-D42FFA4F9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22" y="62766"/>
            <a:ext cx="1572904" cy="1390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5;p33">
            <a:extLst>
              <a:ext uri="{FF2B5EF4-FFF2-40B4-BE49-F238E27FC236}">
                <a16:creationId xmlns:a16="http://schemas.microsoft.com/office/drawing/2014/main" xmlns="" id="{DE50CD95-9B44-4D6C-A4AB-5505E393002C}"/>
              </a:ext>
            </a:extLst>
          </p:cNvPr>
          <p:cNvSpPr/>
          <p:nvPr/>
        </p:nvSpPr>
        <p:spPr>
          <a:xfrm rot="-6822566">
            <a:off x="5757097" y="2159046"/>
            <a:ext cx="4364192" cy="974829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" name="Google Shape;235;p33">
            <a:extLst>
              <a:ext uri="{FF2B5EF4-FFF2-40B4-BE49-F238E27FC236}">
                <a16:creationId xmlns:a16="http://schemas.microsoft.com/office/drawing/2014/main" xmlns="" id="{CCEC06C1-0D7C-4BE8-8D90-0678ECA05DE7}"/>
              </a:ext>
            </a:extLst>
          </p:cNvPr>
          <p:cNvSpPr/>
          <p:nvPr/>
        </p:nvSpPr>
        <p:spPr>
          <a:xfrm rot="-6822566">
            <a:off x="-1196638" y="2076905"/>
            <a:ext cx="4364192" cy="974829"/>
          </a:xfrm>
          <a:custGeom>
            <a:avLst/>
            <a:gdLst/>
            <a:ahLst/>
            <a:cxnLst/>
            <a:rect l="l" t="t" r="r" b="b"/>
            <a:pathLst>
              <a:path w="174567" h="38993" extrusionOk="0">
                <a:moveTo>
                  <a:pt x="0" y="6781"/>
                </a:moveTo>
                <a:cubicBezTo>
                  <a:pt x="7436" y="1375"/>
                  <a:pt x="21062" y="-3377"/>
                  <a:pt x="27363" y="3318"/>
                </a:cubicBezTo>
                <a:cubicBezTo>
                  <a:pt x="35327" y="11780"/>
                  <a:pt x="32369" y="31325"/>
                  <a:pt x="43642" y="34144"/>
                </a:cubicBezTo>
                <a:cubicBezTo>
                  <a:pt x="72849" y="41447"/>
                  <a:pt x="101672" y="10611"/>
                  <a:pt x="131618" y="13709"/>
                </a:cubicBezTo>
                <a:cubicBezTo>
                  <a:pt x="142816" y="14867"/>
                  <a:pt x="153307" y="21223"/>
                  <a:pt x="162098" y="28256"/>
                </a:cubicBezTo>
                <a:cubicBezTo>
                  <a:pt x="166381" y="31682"/>
                  <a:pt x="169137" y="38218"/>
                  <a:pt x="174567" y="38993"/>
                </a:cubicBezTo>
              </a:path>
            </a:pathLst>
          </a:custGeom>
          <a:noFill/>
          <a:ln w="19050" cap="flat" cmpd="sng">
            <a:solidFill>
              <a:srgbClr val="B1194F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8" name="Google Shape;968;p62"/>
          <p:cNvSpPr/>
          <p:nvPr/>
        </p:nvSpPr>
        <p:spPr>
          <a:xfrm rot="5400000">
            <a:off x="1134175" y="2842675"/>
            <a:ext cx="679500" cy="679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EE7AF066-321E-4869-AE4E-565808491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06" y="1928994"/>
            <a:ext cx="7172325" cy="14349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21460AA-F62A-4CB8-8B4C-B9225D4E5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16103" y="2998938"/>
            <a:ext cx="976987" cy="850106"/>
          </a:xfrm>
          <a:prstGeom prst="rect">
            <a:avLst/>
          </a:prstGeom>
        </p:spPr>
      </p:pic>
      <p:sp>
        <p:nvSpPr>
          <p:cNvPr id="16" name="Google Shape;411;p42">
            <a:extLst>
              <a:ext uri="{FF2B5EF4-FFF2-40B4-BE49-F238E27FC236}">
                <a16:creationId xmlns:a16="http://schemas.microsoft.com/office/drawing/2014/main" xmlns="" id="{55D9D8CA-6B7D-4444-B4B7-A8CFA280C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0455" y="637908"/>
            <a:ext cx="6109088" cy="1080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Your Turn</a:t>
            </a:r>
            <a:endParaRPr sz="7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66"/>
          <p:cNvSpPr txBox="1">
            <a:spLocks noGrp="1"/>
          </p:cNvSpPr>
          <p:nvPr>
            <p:ph type="title"/>
          </p:nvPr>
        </p:nvSpPr>
        <p:spPr>
          <a:xfrm>
            <a:off x="3677223" y="1200648"/>
            <a:ext cx="362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</a:t>
            </a:r>
            <a:endParaRPr sz="5400" dirty="0"/>
          </a:p>
        </p:txBody>
      </p:sp>
      <p:sp>
        <p:nvSpPr>
          <p:cNvPr id="1093" name="Google Shape;1093;p66"/>
          <p:cNvSpPr txBox="1">
            <a:spLocks noGrp="1"/>
          </p:cNvSpPr>
          <p:nvPr>
            <p:ph type="subTitle" idx="4294967295"/>
          </p:nvPr>
        </p:nvSpPr>
        <p:spPr>
          <a:xfrm>
            <a:off x="3758223" y="2116455"/>
            <a:ext cx="3539300" cy="1005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On w</a:t>
            </a:r>
            <a:r>
              <a:rPr lang="en" sz="2000" dirty="0"/>
              <a:t>orkbook p</a:t>
            </a:r>
            <a:r>
              <a:rPr lang="en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.(91)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exercise </a:t>
            </a:r>
            <a:r>
              <a:rPr lang="en" sz="2000" b="1" dirty="0">
                <a:solidFill>
                  <a:schemeClr val="accent3">
                    <a:lumMod val="50000"/>
                  </a:schemeClr>
                </a:solidFill>
              </a:rPr>
              <a:t>( C )</a:t>
            </a:r>
            <a:endParaRPr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09" name="Google Shape;1109;p66"/>
          <p:cNvPicPr preferRelativeResize="0"/>
          <p:nvPr/>
        </p:nvPicPr>
        <p:blipFill rotWithShape="1">
          <a:blip r:embed="rId3">
            <a:alphaModFix/>
          </a:blip>
          <a:srcRect l="32861" r="14870"/>
          <a:stretch/>
        </p:blipFill>
        <p:spPr>
          <a:xfrm>
            <a:off x="808819" y="1284119"/>
            <a:ext cx="2495700" cy="3111900"/>
          </a:xfrm>
          <a:prstGeom prst="snip2DiagRect">
            <a:avLst>
              <a:gd name="adj1" fmla="val 0"/>
              <a:gd name="adj2" fmla="val 16667"/>
            </a:avLst>
          </a:prstGeom>
          <a:noFill/>
          <a:ln>
            <a:noFill/>
          </a:ln>
        </p:spPr>
      </p:pic>
      <p:sp>
        <p:nvSpPr>
          <p:cNvPr id="1110" name="Google Shape;1110;p66"/>
          <p:cNvSpPr/>
          <p:nvPr/>
        </p:nvSpPr>
        <p:spPr>
          <a:xfrm rot="-2699757" flipH="1">
            <a:off x="3102256" y="1083428"/>
            <a:ext cx="13099" cy="832192"/>
          </a:xfrm>
          <a:custGeom>
            <a:avLst/>
            <a:gdLst/>
            <a:ahLst/>
            <a:cxnLst/>
            <a:rect l="l" t="t" r="r" b="b"/>
            <a:pathLst>
              <a:path w="524" h="101282" extrusionOk="0">
                <a:moveTo>
                  <a:pt x="262" y="1"/>
                </a:moveTo>
                <a:cubicBezTo>
                  <a:pt x="131" y="1"/>
                  <a:pt x="0" y="90"/>
                  <a:pt x="0" y="269"/>
                </a:cubicBezTo>
                <a:lnTo>
                  <a:pt x="0" y="101019"/>
                </a:lnTo>
                <a:cubicBezTo>
                  <a:pt x="0" y="101162"/>
                  <a:pt x="107" y="101281"/>
                  <a:pt x="262" y="101281"/>
                </a:cubicBezTo>
                <a:cubicBezTo>
                  <a:pt x="405" y="101281"/>
                  <a:pt x="524" y="101162"/>
                  <a:pt x="524" y="101019"/>
                </a:cubicBezTo>
                <a:lnTo>
                  <a:pt x="524" y="269"/>
                </a:lnTo>
                <a:cubicBezTo>
                  <a:pt x="524" y="90"/>
                  <a:pt x="393" y="1"/>
                  <a:pt x="26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111" name="Google Shape;1111;p66"/>
          <p:cNvSpPr/>
          <p:nvPr/>
        </p:nvSpPr>
        <p:spPr>
          <a:xfrm rot="-2699757" flipH="1">
            <a:off x="1019247" y="3742117"/>
            <a:ext cx="13099" cy="870507"/>
          </a:xfrm>
          <a:custGeom>
            <a:avLst/>
            <a:gdLst/>
            <a:ahLst/>
            <a:cxnLst/>
            <a:rect l="l" t="t" r="r" b="b"/>
            <a:pathLst>
              <a:path w="524" h="101282" extrusionOk="0">
                <a:moveTo>
                  <a:pt x="262" y="1"/>
                </a:moveTo>
                <a:cubicBezTo>
                  <a:pt x="131" y="1"/>
                  <a:pt x="0" y="90"/>
                  <a:pt x="0" y="269"/>
                </a:cubicBezTo>
                <a:lnTo>
                  <a:pt x="0" y="101019"/>
                </a:lnTo>
                <a:cubicBezTo>
                  <a:pt x="0" y="101162"/>
                  <a:pt x="107" y="101281"/>
                  <a:pt x="262" y="101281"/>
                </a:cubicBezTo>
                <a:cubicBezTo>
                  <a:pt x="405" y="101281"/>
                  <a:pt x="524" y="101162"/>
                  <a:pt x="524" y="101019"/>
                </a:cubicBezTo>
                <a:lnTo>
                  <a:pt x="524" y="269"/>
                </a:lnTo>
                <a:cubicBezTo>
                  <a:pt x="524" y="90"/>
                  <a:pt x="393" y="1"/>
                  <a:pt x="26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76"/>
          <p:cNvSpPr txBox="1">
            <a:spLocks noGrp="1"/>
          </p:cNvSpPr>
          <p:nvPr>
            <p:ph type="ctrTitle"/>
          </p:nvPr>
        </p:nvSpPr>
        <p:spPr>
          <a:xfrm>
            <a:off x="2163500" y="715640"/>
            <a:ext cx="48171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A2AC2483-2EE3-4EEE-85FD-BDCDBE105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48"/>
          <a:stretch/>
        </p:blipFill>
        <p:spPr>
          <a:xfrm>
            <a:off x="1947990" y="1806140"/>
            <a:ext cx="5032510" cy="2763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9" name="Google Shape;459;p48"/>
          <p:cNvCxnSpPr/>
          <p:nvPr/>
        </p:nvCxnSpPr>
        <p:spPr>
          <a:xfrm>
            <a:off x="965125" y="2878475"/>
            <a:ext cx="72138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48"/>
          <p:cNvCxnSpPr>
            <a:cxnSpLocks/>
            <a:endCxn id="461" idx="0"/>
          </p:cNvCxnSpPr>
          <p:nvPr/>
        </p:nvCxnSpPr>
        <p:spPr>
          <a:xfrm>
            <a:off x="3013881" y="2945046"/>
            <a:ext cx="83884" cy="26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62" name="Google Shape;462;p48"/>
          <p:cNvCxnSpPr>
            <a:cxnSpLocks/>
            <a:endCxn id="463" idx="0"/>
          </p:cNvCxnSpPr>
          <p:nvPr/>
        </p:nvCxnSpPr>
        <p:spPr>
          <a:xfrm>
            <a:off x="6130029" y="2945046"/>
            <a:ext cx="83884" cy="26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64" name="Google Shape;464;p48"/>
          <p:cNvCxnSpPr/>
          <p:nvPr/>
        </p:nvCxnSpPr>
        <p:spPr>
          <a:xfrm rot="10800000">
            <a:off x="1456038" y="2529359"/>
            <a:ext cx="0" cy="26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65" name="Google Shape;465;p48"/>
          <p:cNvCxnSpPr/>
          <p:nvPr/>
        </p:nvCxnSpPr>
        <p:spPr>
          <a:xfrm rot="10800000">
            <a:off x="4571963" y="2529359"/>
            <a:ext cx="0" cy="26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66" name="Google Shape;466;p48"/>
          <p:cNvCxnSpPr/>
          <p:nvPr/>
        </p:nvCxnSpPr>
        <p:spPr>
          <a:xfrm rot="10800000">
            <a:off x="7688013" y="2529359"/>
            <a:ext cx="0" cy="26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67" name="Google Shape;467;p48"/>
          <p:cNvSpPr txBox="1">
            <a:spLocks noGrp="1"/>
          </p:cNvSpPr>
          <p:nvPr>
            <p:ph type="title"/>
          </p:nvPr>
        </p:nvSpPr>
        <p:spPr>
          <a:xfrm>
            <a:off x="808763" y="412385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Objectives</a:t>
            </a:r>
            <a:endParaRPr sz="3600" dirty="0"/>
          </a:p>
        </p:txBody>
      </p:sp>
      <p:sp>
        <p:nvSpPr>
          <p:cNvPr id="468" name="Google Shape;468;p48"/>
          <p:cNvSpPr/>
          <p:nvPr/>
        </p:nvSpPr>
        <p:spPr>
          <a:xfrm>
            <a:off x="713399" y="2716250"/>
            <a:ext cx="1485300" cy="318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Describe</a:t>
            </a:r>
            <a:endParaRPr sz="1500" dirty="0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69" name="Google Shape;469;p48"/>
          <p:cNvSpPr/>
          <p:nvPr/>
        </p:nvSpPr>
        <p:spPr>
          <a:xfrm>
            <a:off x="2271393" y="2716250"/>
            <a:ext cx="1485300" cy="318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Listen</a:t>
            </a:r>
            <a:endParaRPr sz="1500" dirty="0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70" name="Google Shape;470;p48"/>
          <p:cNvSpPr/>
          <p:nvPr/>
        </p:nvSpPr>
        <p:spPr>
          <a:xfrm>
            <a:off x="3829386" y="2716250"/>
            <a:ext cx="1485300" cy="318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Practice</a:t>
            </a:r>
            <a:endParaRPr sz="1500" dirty="0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71" name="Google Shape;471;p48"/>
          <p:cNvSpPr/>
          <p:nvPr/>
        </p:nvSpPr>
        <p:spPr>
          <a:xfrm>
            <a:off x="5387379" y="2716250"/>
            <a:ext cx="1485300" cy="318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Answer</a:t>
            </a:r>
            <a:endParaRPr sz="1500" dirty="0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72" name="Google Shape;472;p48"/>
          <p:cNvSpPr/>
          <p:nvPr/>
        </p:nvSpPr>
        <p:spPr>
          <a:xfrm>
            <a:off x="6945372" y="2716250"/>
            <a:ext cx="1485300" cy="3189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Practice</a:t>
            </a:r>
            <a:endParaRPr sz="1500" dirty="0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61" name="Google Shape;461;p48"/>
          <p:cNvSpPr txBox="1">
            <a:spLocks noGrp="1"/>
          </p:cNvSpPr>
          <p:nvPr>
            <p:ph type="subTitle" idx="4294967295"/>
          </p:nvPr>
        </p:nvSpPr>
        <p:spPr>
          <a:xfrm>
            <a:off x="2271230" y="3208146"/>
            <a:ext cx="1653069" cy="1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general understanding and speculate </a:t>
            </a:r>
            <a:endParaRPr dirty="0"/>
          </a:p>
        </p:txBody>
      </p:sp>
      <p:grpSp>
        <p:nvGrpSpPr>
          <p:cNvPr id="473" name="Google Shape;473;p48"/>
          <p:cNvGrpSpPr/>
          <p:nvPr/>
        </p:nvGrpSpPr>
        <p:grpSpPr>
          <a:xfrm>
            <a:off x="2271276" y="3461693"/>
            <a:ext cx="1485376" cy="912539"/>
            <a:chOff x="1028300" y="2521847"/>
            <a:chExt cx="3328200" cy="912539"/>
          </a:xfrm>
        </p:grpSpPr>
        <p:cxnSp>
          <p:nvCxnSpPr>
            <p:cNvPr id="474" name="Google Shape;474;p48"/>
            <p:cNvCxnSpPr/>
            <p:nvPr/>
          </p:nvCxnSpPr>
          <p:spPr>
            <a:xfrm>
              <a:off x="1028300" y="252184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48"/>
            <p:cNvCxnSpPr/>
            <p:nvPr/>
          </p:nvCxnSpPr>
          <p:spPr>
            <a:xfrm>
              <a:off x="1028300" y="274998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48"/>
            <p:cNvCxnSpPr/>
            <p:nvPr/>
          </p:nvCxnSpPr>
          <p:spPr>
            <a:xfrm>
              <a:off x="1028300" y="297811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48"/>
            <p:cNvCxnSpPr/>
            <p:nvPr/>
          </p:nvCxnSpPr>
          <p:spPr>
            <a:xfrm>
              <a:off x="1028300" y="320625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48"/>
            <p:cNvCxnSpPr/>
            <p:nvPr/>
          </p:nvCxnSpPr>
          <p:spPr>
            <a:xfrm>
              <a:off x="1028300" y="3434386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3" name="Google Shape;463;p48"/>
          <p:cNvSpPr txBox="1">
            <a:spLocks noGrp="1"/>
          </p:cNvSpPr>
          <p:nvPr>
            <p:ph type="subTitle" idx="4294967295"/>
          </p:nvPr>
        </p:nvSpPr>
        <p:spPr>
          <a:xfrm>
            <a:off x="5387379" y="3208146"/>
            <a:ext cx="1653068" cy="1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comprehension questions about the converation</a:t>
            </a:r>
            <a:endParaRPr dirty="0"/>
          </a:p>
        </p:txBody>
      </p:sp>
      <p:grpSp>
        <p:nvGrpSpPr>
          <p:cNvPr id="479" name="Google Shape;479;p48"/>
          <p:cNvGrpSpPr/>
          <p:nvPr/>
        </p:nvGrpSpPr>
        <p:grpSpPr>
          <a:xfrm>
            <a:off x="5387348" y="3498919"/>
            <a:ext cx="1485376" cy="912539"/>
            <a:chOff x="1028300" y="2521847"/>
            <a:chExt cx="3328200" cy="912539"/>
          </a:xfrm>
        </p:grpSpPr>
        <p:cxnSp>
          <p:nvCxnSpPr>
            <p:cNvPr id="480" name="Google Shape;480;p48"/>
            <p:cNvCxnSpPr/>
            <p:nvPr/>
          </p:nvCxnSpPr>
          <p:spPr>
            <a:xfrm>
              <a:off x="1028300" y="252184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48"/>
            <p:cNvCxnSpPr/>
            <p:nvPr/>
          </p:nvCxnSpPr>
          <p:spPr>
            <a:xfrm>
              <a:off x="1028300" y="274998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48"/>
            <p:cNvCxnSpPr/>
            <p:nvPr/>
          </p:nvCxnSpPr>
          <p:spPr>
            <a:xfrm>
              <a:off x="1028300" y="297811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48"/>
            <p:cNvCxnSpPr/>
            <p:nvPr/>
          </p:nvCxnSpPr>
          <p:spPr>
            <a:xfrm>
              <a:off x="1028300" y="320625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48"/>
            <p:cNvCxnSpPr/>
            <p:nvPr/>
          </p:nvCxnSpPr>
          <p:spPr>
            <a:xfrm>
              <a:off x="1028300" y="3434386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5" name="Google Shape;485;p48"/>
          <p:cNvSpPr txBox="1">
            <a:spLocks noGrp="1"/>
          </p:cNvSpPr>
          <p:nvPr>
            <p:ph type="subTitle" idx="4294967295"/>
          </p:nvPr>
        </p:nvSpPr>
        <p:spPr>
          <a:xfrm>
            <a:off x="713255" y="1451987"/>
            <a:ext cx="1485300" cy="1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picture using teir own words</a:t>
            </a:r>
            <a:endParaRPr dirty="0"/>
          </a:p>
        </p:txBody>
      </p:sp>
      <p:grpSp>
        <p:nvGrpSpPr>
          <p:cNvPr id="486" name="Google Shape;486;p48"/>
          <p:cNvGrpSpPr/>
          <p:nvPr/>
        </p:nvGrpSpPr>
        <p:grpSpPr>
          <a:xfrm>
            <a:off x="713373" y="1499383"/>
            <a:ext cx="1485376" cy="912539"/>
            <a:chOff x="1028300" y="2521847"/>
            <a:chExt cx="3328200" cy="912539"/>
          </a:xfrm>
        </p:grpSpPr>
        <p:cxnSp>
          <p:nvCxnSpPr>
            <p:cNvPr id="487" name="Google Shape;487;p48"/>
            <p:cNvCxnSpPr/>
            <p:nvPr/>
          </p:nvCxnSpPr>
          <p:spPr>
            <a:xfrm>
              <a:off x="1028300" y="252184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48"/>
            <p:cNvCxnSpPr/>
            <p:nvPr/>
          </p:nvCxnSpPr>
          <p:spPr>
            <a:xfrm>
              <a:off x="1028300" y="274998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48"/>
            <p:cNvCxnSpPr/>
            <p:nvPr/>
          </p:nvCxnSpPr>
          <p:spPr>
            <a:xfrm>
              <a:off x="1028300" y="297811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48"/>
            <p:cNvCxnSpPr/>
            <p:nvPr/>
          </p:nvCxnSpPr>
          <p:spPr>
            <a:xfrm>
              <a:off x="1028300" y="320625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48"/>
            <p:cNvCxnSpPr/>
            <p:nvPr/>
          </p:nvCxnSpPr>
          <p:spPr>
            <a:xfrm>
              <a:off x="1028300" y="3434386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2" name="Google Shape;492;p48"/>
          <p:cNvSpPr txBox="1">
            <a:spLocks noGrp="1"/>
          </p:cNvSpPr>
          <p:nvPr>
            <p:ph type="subTitle" idx="4294967295"/>
          </p:nvPr>
        </p:nvSpPr>
        <p:spPr>
          <a:xfrm>
            <a:off x="3829304" y="1467270"/>
            <a:ext cx="1485300" cy="1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rononcing word-ending er</a:t>
            </a:r>
            <a:endParaRPr dirty="0"/>
          </a:p>
        </p:txBody>
      </p:sp>
      <p:grpSp>
        <p:nvGrpSpPr>
          <p:cNvPr id="493" name="Google Shape;493;p48"/>
          <p:cNvGrpSpPr/>
          <p:nvPr/>
        </p:nvGrpSpPr>
        <p:grpSpPr>
          <a:xfrm>
            <a:off x="3829336" y="1499383"/>
            <a:ext cx="1485376" cy="912539"/>
            <a:chOff x="1028300" y="2521847"/>
            <a:chExt cx="3328200" cy="912539"/>
          </a:xfrm>
        </p:grpSpPr>
        <p:cxnSp>
          <p:nvCxnSpPr>
            <p:cNvPr id="494" name="Google Shape;494;p48"/>
            <p:cNvCxnSpPr/>
            <p:nvPr/>
          </p:nvCxnSpPr>
          <p:spPr>
            <a:xfrm>
              <a:off x="1028300" y="252184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48"/>
            <p:cNvCxnSpPr/>
            <p:nvPr/>
          </p:nvCxnSpPr>
          <p:spPr>
            <a:xfrm>
              <a:off x="1028300" y="274998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48"/>
            <p:cNvCxnSpPr/>
            <p:nvPr/>
          </p:nvCxnSpPr>
          <p:spPr>
            <a:xfrm>
              <a:off x="1028300" y="297811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48"/>
            <p:cNvCxnSpPr/>
            <p:nvPr/>
          </p:nvCxnSpPr>
          <p:spPr>
            <a:xfrm>
              <a:off x="1028300" y="320625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48"/>
            <p:cNvCxnSpPr/>
            <p:nvPr/>
          </p:nvCxnSpPr>
          <p:spPr>
            <a:xfrm>
              <a:off x="1028300" y="3434386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99" name="Google Shape;499;p48"/>
          <p:cNvSpPr txBox="1">
            <a:spLocks noGrp="1"/>
          </p:cNvSpPr>
          <p:nvPr>
            <p:ph type="subTitle" idx="4294967295"/>
          </p:nvPr>
        </p:nvSpPr>
        <p:spPr>
          <a:xfrm>
            <a:off x="6945323" y="1208627"/>
            <a:ext cx="1485300" cy="12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Using the</a:t>
            </a:r>
            <a:r>
              <a:rPr lang="en" dirty="0"/>
              <a:t> expression of “ Real Talk” in correct sentences</a:t>
            </a:r>
            <a:endParaRPr dirty="0"/>
          </a:p>
        </p:txBody>
      </p:sp>
      <p:grpSp>
        <p:nvGrpSpPr>
          <p:cNvPr id="500" name="Google Shape;500;p48"/>
          <p:cNvGrpSpPr/>
          <p:nvPr/>
        </p:nvGrpSpPr>
        <p:grpSpPr>
          <a:xfrm>
            <a:off x="6945286" y="1499383"/>
            <a:ext cx="1485376" cy="912539"/>
            <a:chOff x="1028300" y="2521847"/>
            <a:chExt cx="3328200" cy="912539"/>
          </a:xfrm>
        </p:grpSpPr>
        <p:cxnSp>
          <p:nvCxnSpPr>
            <p:cNvPr id="501" name="Google Shape;501;p48"/>
            <p:cNvCxnSpPr/>
            <p:nvPr/>
          </p:nvCxnSpPr>
          <p:spPr>
            <a:xfrm>
              <a:off x="1028300" y="252184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48"/>
            <p:cNvCxnSpPr/>
            <p:nvPr/>
          </p:nvCxnSpPr>
          <p:spPr>
            <a:xfrm>
              <a:off x="1028300" y="274998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48"/>
            <p:cNvCxnSpPr/>
            <p:nvPr/>
          </p:nvCxnSpPr>
          <p:spPr>
            <a:xfrm>
              <a:off x="1028300" y="2978117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48"/>
            <p:cNvCxnSpPr/>
            <p:nvPr/>
          </p:nvCxnSpPr>
          <p:spPr>
            <a:xfrm>
              <a:off x="1028300" y="3206252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48"/>
            <p:cNvCxnSpPr/>
            <p:nvPr/>
          </p:nvCxnSpPr>
          <p:spPr>
            <a:xfrm>
              <a:off x="1028300" y="3434386"/>
              <a:ext cx="3328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"/>
          <p:cNvSpPr txBox="1">
            <a:spLocks noGrp="1"/>
          </p:cNvSpPr>
          <p:nvPr>
            <p:ph type="title"/>
          </p:nvPr>
        </p:nvSpPr>
        <p:spPr>
          <a:xfrm>
            <a:off x="620325" y="1517025"/>
            <a:ext cx="4045200" cy="13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412" name="Google Shape;412;p42"/>
          <p:cNvSpPr txBox="1">
            <a:spLocks noGrp="1"/>
          </p:cNvSpPr>
          <p:nvPr>
            <p:ph type="subTitle" idx="1"/>
          </p:nvPr>
        </p:nvSpPr>
        <p:spPr>
          <a:xfrm>
            <a:off x="752325" y="2988675"/>
            <a:ext cx="37812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</a:t>
            </a:r>
            <a:r>
              <a:rPr lang="en" sz="2000" dirty="0">
                <a:solidFill>
                  <a:srgbClr val="E65D00"/>
                </a:solidFill>
              </a:rPr>
              <a:t>(24)</a:t>
            </a:r>
            <a:endParaRPr sz="2000" dirty="0">
              <a:solidFill>
                <a:srgbClr val="E65D00"/>
              </a:solidFill>
            </a:endParaRPr>
          </a:p>
        </p:txBody>
      </p:sp>
      <p:sp>
        <p:nvSpPr>
          <p:cNvPr id="414" name="Google Shape;414;p42"/>
          <p:cNvSpPr/>
          <p:nvPr/>
        </p:nvSpPr>
        <p:spPr>
          <a:xfrm rot="5011839">
            <a:off x="5259476" y="177837"/>
            <a:ext cx="13099" cy="1395461"/>
          </a:xfrm>
          <a:custGeom>
            <a:avLst/>
            <a:gdLst/>
            <a:ahLst/>
            <a:cxnLst/>
            <a:rect l="l" t="t" r="r" b="b"/>
            <a:pathLst>
              <a:path w="524" h="101282" extrusionOk="0">
                <a:moveTo>
                  <a:pt x="262" y="1"/>
                </a:moveTo>
                <a:cubicBezTo>
                  <a:pt x="131" y="1"/>
                  <a:pt x="0" y="90"/>
                  <a:pt x="0" y="269"/>
                </a:cubicBezTo>
                <a:lnTo>
                  <a:pt x="0" y="101019"/>
                </a:lnTo>
                <a:cubicBezTo>
                  <a:pt x="0" y="101162"/>
                  <a:pt x="107" y="101281"/>
                  <a:pt x="262" y="101281"/>
                </a:cubicBezTo>
                <a:cubicBezTo>
                  <a:pt x="405" y="101281"/>
                  <a:pt x="524" y="101162"/>
                  <a:pt x="524" y="101019"/>
                </a:cubicBezTo>
                <a:lnTo>
                  <a:pt x="524" y="269"/>
                </a:lnTo>
                <a:cubicBezTo>
                  <a:pt x="524" y="90"/>
                  <a:pt x="393" y="1"/>
                  <a:pt x="26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F947268-9B06-45AD-91DA-3765A27E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60" y="1043940"/>
            <a:ext cx="2902006" cy="3520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5"/>
          <p:cNvSpPr txBox="1">
            <a:spLocks noGrp="1"/>
          </p:cNvSpPr>
          <p:nvPr>
            <p:ph type="title"/>
          </p:nvPr>
        </p:nvSpPr>
        <p:spPr>
          <a:xfrm>
            <a:off x="1214150" y="2244025"/>
            <a:ext cx="3044400" cy="138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Language in Context</a:t>
            </a:r>
            <a:endParaRPr dirty="0"/>
          </a:p>
        </p:txBody>
      </p:sp>
      <p:sp>
        <p:nvSpPr>
          <p:cNvPr id="433" name="Google Shape;433;p45"/>
          <p:cNvSpPr txBox="1">
            <a:spLocks noGrp="1"/>
          </p:cNvSpPr>
          <p:nvPr>
            <p:ph type="title" idx="2"/>
          </p:nvPr>
        </p:nvSpPr>
        <p:spPr>
          <a:xfrm>
            <a:off x="1214150" y="979625"/>
            <a:ext cx="2525700" cy="11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434" name="Google Shape;434;p45"/>
          <p:cNvPicPr preferRelativeResize="0"/>
          <p:nvPr/>
        </p:nvPicPr>
        <p:blipFill rotWithShape="1">
          <a:blip r:embed="rId3">
            <a:alphaModFix/>
          </a:blip>
          <a:srcRect l="13066" t="4421" r="16382" b="18548"/>
          <a:stretch/>
        </p:blipFill>
        <p:spPr>
          <a:xfrm>
            <a:off x="4572000" y="447960"/>
            <a:ext cx="4742951" cy="4336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EE425F97-138B-42C6-999F-ED0B68CD5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1219106"/>
            <a:ext cx="4671060" cy="320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B21EB599-FCF4-4F6B-9CB7-231CF142F42C}"/>
              </a:ext>
            </a:extLst>
          </p:cNvPr>
          <p:cNvSpPr txBox="1"/>
          <p:nvPr/>
        </p:nvSpPr>
        <p:spPr>
          <a:xfrm>
            <a:off x="358140" y="601616"/>
            <a:ext cx="76504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Look at the picture and speculate about what had happened before:</a:t>
            </a:r>
            <a:endParaRPr lang="ar-SA" sz="1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6" name="Picture 2" descr="Remember that 0.27%!. Yes please remember it, don't forget… | by Kayode  Damali | BSc, MPSA | Medium">
            <a:extLst>
              <a:ext uri="{FF2B5EF4-FFF2-40B4-BE49-F238E27FC236}">
                <a16:creationId xmlns:a16="http://schemas.microsoft.com/office/drawing/2014/main" xmlns="" id="{000BC505-1DAF-46CF-B46E-A6C36324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60" y="1038942"/>
            <a:ext cx="17145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A943928B-A689-45C9-9364-25DB9457553B}"/>
              </a:ext>
            </a:extLst>
          </p:cNvPr>
          <p:cNvSpPr txBox="1"/>
          <p:nvPr/>
        </p:nvSpPr>
        <p:spPr>
          <a:xfrm>
            <a:off x="5476875" y="1941615"/>
            <a:ext cx="291846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b="1" dirty="0"/>
              <a:t>Use </a:t>
            </a:r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had</a:t>
            </a:r>
            <a:r>
              <a:rPr lang="en-US" sz="1800" b="1" dirty="0"/>
              <a:t> +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past participle 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xmlns="" id="{429D3E48-39A0-4281-844E-7B728706FFFB}"/>
              </a:ext>
            </a:extLst>
          </p:cNvPr>
          <p:cNvSpPr/>
          <p:nvPr/>
        </p:nvSpPr>
        <p:spPr>
          <a:xfrm>
            <a:off x="5093970" y="2615960"/>
            <a:ext cx="368427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They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had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broken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some plates.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A24DF996-A7DC-40FD-A98F-2D67B57E4ECB}"/>
              </a:ext>
            </a:extLst>
          </p:cNvPr>
          <p:cNvSpPr/>
          <p:nvPr/>
        </p:nvSpPr>
        <p:spPr>
          <a:xfrm>
            <a:off x="5147310" y="3022475"/>
            <a:ext cx="39966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The little boy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had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drawn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on the wall.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xmlns="" id="{92D758F3-5196-4F31-AED3-E129821D062B}"/>
              </a:ext>
            </a:extLst>
          </p:cNvPr>
          <p:cNvSpPr/>
          <p:nvPr/>
        </p:nvSpPr>
        <p:spPr>
          <a:xfrm>
            <a:off x="5173980" y="3428990"/>
            <a:ext cx="38539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The girl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had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worn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her mom dress.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28576312-6988-4415-833B-8CFB0D619967}"/>
              </a:ext>
            </a:extLst>
          </p:cNvPr>
          <p:cNvSpPr/>
          <p:nvPr/>
        </p:nvSpPr>
        <p:spPr>
          <a:xfrm>
            <a:off x="5173980" y="3877737"/>
            <a:ext cx="36042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They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had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</a:rPr>
              <a:t>read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</a:rPr>
              <a:t> some books.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cxnSp>
        <p:nvCxnSpPr>
          <p:cNvPr id="20" name="رابط مستقيم 27">
            <a:extLst>
              <a:ext uri="{FF2B5EF4-FFF2-40B4-BE49-F238E27FC236}">
                <a16:creationId xmlns:a16="http://schemas.microsoft.com/office/drawing/2014/main" xmlns="" id="{EF49E894-068B-408F-BF56-9D8CCA39B312}"/>
              </a:ext>
            </a:extLst>
          </p:cNvPr>
          <p:cNvCxnSpPr>
            <a:cxnSpLocks/>
          </p:cNvCxnSpPr>
          <p:nvPr/>
        </p:nvCxnSpPr>
        <p:spPr>
          <a:xfrm>
            <a:off x="403860" y="1457742"/>
            <a:ext cx="3505200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1"/>
          <p:cNvSpPr txBox="1">
            <a:spLocks noGrp="1"/>
          </p:cNvSpPr>
          <p:nvPr>
            <p:ph type="title"/>
          </p:nvPr>
        </p:nvSpPr>
        <p:spPr>
          <a:xfrm>
            <a:off x="682800" y="226087"/>
            <a:ext cx="723438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3600" dirty="0"/>
              <a:t>Listen and write what happened</a:t>
            </a:r>
            <a:endParaRPr sz="36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F629EC8-69E4-41A7-B7AE-8D56A2C6B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59" y="1136201"/>
            <a:ext cx="7901940" cy="3718560"/>
          </a:xfrm>
          <a:prstGeom prst="rect">
            <a:avLst/>
          </a:prstGeom>
        </p:spPr>
      </p:pic>
      <p:pic>
        <p:nvPicPr>
          <p:cNvPr id="13" name="Listening">
            <a:hlinkClick r:id="" action="ppaction://media"/>
            <a:extLst>
              <a:ext uri="{FF2B5EF4-FFF2-40B4-BE49-F238E27FC236}">
                <a16:creationId xmlns:a16="http://schemas.microsoft.com/office/drawing/2014/main" xmlns="" id="{FCC2CC0A-2925-4774-9369-7DE512581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42514" y="426202"/>
            <a:ext cx="595086" cy="4954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xmlns="" id="{C9388A60-6A64-48E6-B483-DB9D9BE576D4}"/>
              </a:ext>
            </a:extLst>
          </p:cNvPr>
          <p:cNvSpPr/>
          <p:nvPr/>
        </p:nvSpPr>
        <p:spPr>
          <a:xfrm>
            <a:off x="2903269" y="2673628"/>
            <a:ext cx="307081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1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People saw a man in dark pants, white shirt, </a:t>
            </a:r>
          </a:p>
          <a:p>
            <a:pPr lvl="0">
              <a:defRPr/>
            </a:pPr>
            <a:r>
              <a:rPr lang="en-US" sz="11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and a black tie in Erika’s house. Erika and </a:t>
            </a:r>
          </a:p>
          <a:p>
            <a:pPr lvl="0">
              <a:defRPr/>
            </a:pPr>
            <a:r>
              <a:rPr lang="en-US" sz="110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her husband also heard noises in the night.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CEF62E65-2352-4EC1-8AA5-C623E3A8830B}"/>
              </a:ext>
            </a:extLst>
          </p:cNvPr>
          <p:cNvSpPr/>
          <p:nvPr/>
        </p:nvSpPr>
        <p:spPr>
          <a:xfrm>
            <a:off x="2903269" y="3273792"/>
            <a:ext cx="314706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5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Fred and Mildred saw a bright glow from</a:t>
            </a:r>
          </a:p>
          <a:p>
            <a:pPr>
              <a:defRPr/>
            </a:pPr>
            <a:r>
              <a:rPr lang="en-US" sz="115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some bushes. As they got close, they</a:t>
            </a:r>
          </a:p>
          <a:p>
            <a:pPr>
              <a:defRPr/>
            </a:pPr>
            <a:r>
              <a:rPr lang="en-US" sz="1150" b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saw thousands of tiny lights on the bushes</a:t>
            </a:r>
            <a:endParaRPr lang="en-US" sz="1150" b="1" kern="1200" dirty="0">
              <a:solidFill>
                <a:schemeClr val="accent3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0FDD3F53-943B-4CA4-B613-E8B87E3087C5}"/>
              </a:ext>
            </a:extLst>
          </p:cNvPr>
          <p:cNvSpPr txBox="1"/>
          <p:nvPr/>
        </p:nvSpPr>
        <p:spPr>
          <a:xfrm>
            <a:off x="5454015" y="2819821"/>
            <a:ext cx="27070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cs typeface="Times New Roman" panose="02020603050405020304" pitchFamily="18" charset="0"/>
                <a:sym typeface="Arial"/>
              </a:rPr>
              <a:t>The man might have been a ghost.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:a16="http://schemas.microsoft.com/office/drawing/2014/main" xmlns="" id="{69E962E2-1D67-4075-9669-6E2F2F3F6941}"/>
              </a:ext>
            </a:extLst>
          </p:cNvPr>
          <p:cNvSpPr/>
          <p:nvPr/>
        </p:nvSpPr>
        <p:spPr>
          <a:xfrm>
            <a:off x="5460930" y="3438713"/>
            <a:ext cx="27276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They must have been fireflies.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uild="p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FB4B511F-D07E-47F9-957C-364B83AAC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722120"/>
            <a:ext cx="7147560" cy="1811360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60000"/>
              </a:schemeClr>
            </a:glow>
          </a:effectLst>
        </p:spPr>
      </p:pic>
      <p:pic>
        <p:nvPicPr>
          <p:cNvPr id="9" name="Pronunciation">
            <a:hlinkClick r:id="" action="ppaction://media"/>
            <a:extLst>
              <a:ext uri="{FF2B5EF4-FFF2-40B4-BE49-F238E27FC236}">
                <a16:creationId xmlns:a16="http://schemas.microsoft.com/office/drawing/2014/main" xmlns="" id="{F4636B1E-C889-4216-8BDD-270945AB1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827519" y="693419"/>
            <a:ext cx="698138" cy="649151"/>
          </a:xfrm>
          <a:prstGeom prst="rect">
            <a:avLst/>
          </a:prstGeom>
        </p:spPr>
      </p:pic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xmlns="" id="{999BB05E-B42B-41AF-8FA7-4759E0615124}"/>
              </a:ext>
            </a:extLst>
          </p:cNvPr>
          <p:cNvCxnSpPr/>
          <p:nvPr/>
        </p:nvCxnSpPr>
        <p:spPr>
          <a:xfrm>
            <a:off x="1950720" y="3230880"/>
            <a:ext cx="22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xmlns="" id="{2CFD1BB7-460B-477F-916A-3AB6383E4373}"/>
              </a:ext>
            </a:extLst>
          </p:cNvPr>
          <p:cNvCxnSpPr/>
          <p:nvPr/>
        </p:nvCxnSpPr>
        <p:spPr>
          <a:xfrm>
            <a:off x="4183380" y="3215640"/>
            <a:ext cx="22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xmlns="" id="{A8B80610-6CD0-4EAB-9FBC-B72618AAF754}"/>
              </a:ext>
            </a:extLst>
          </p:cNvPr>
          <p:cNvCxnSpPr/>
          <p:nvPr/>
        </p:nvCxnSpPr>
        <p:spPr>
          <a:xfrm>
            <a:off x="5280660" y="3238500"/>
            <a:ext cx="22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xmlns="" id="{CBE6207B-48E4-4BC3-AF5C-029C0F655F7C}"/>
              </a:ext>
            </a:extLst>
          </p:cNvPr>
          <p:cNvCxnSpPr/>
          <p:nvPr/>
        </p:nvCxnSpPr>
        <p:spPr>
          <a:xfrm>
            <a:off x="6713220" y="3208020"/>
            <a:ext cx="22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xmlns="" id="{2280CC9E-D877-42E1-B3C4-728EA3C133E0}"/>
              </a:ext>
            </a:extLst>
          </p:cNvPr>
          <p:cNvCxnSpPr/>
          <p:nvPr/>
        </p:nvCxnSpPr>
        <p:spPr>
          <a:xfrm>
            <a:off x="2964180" y="3238500"/>
            <a:ext cx="2286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xmlns="" id="{65EDEE74-DEA5-4F2B-B976-9B68408A3CEE}"/>
              </a:ext>
            </a:extLst>
          </p:cNvPr>
          <p:cNvSpPr/>
          <p:nvPr/>
        </p:nvSpPr>
        <p:spPr>
          <a:xfrm>
            <a:off x="4892040" y="1512575"/>
            <a:ext cx="2825730" cy="784850"/>
          </a:xfrm>
          <a:prstGeom prst="wedgeRoundRectCallout">
            <a:avLst>
              <a:gd name="adj1" fmla="val -72262"/>
              <a:gd name="adj2" fmla="val 3337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Word-ending </a:t>
            </a:r>
            <a:r>
              <a:rPr lang="en-US" sz="2400" b="1" i="1" dirty="0"/>
              <a:t>er</a:t>
            </a:r>
            <a:endParaRPr lang="ar-SA" sz="2400" b="1" i="1" dirty="0"/>
          </a:p>
        </p:txBody>
      </p:sp>
    </p:spTree>
    <p:extLst>
      <p:ext uri="{BB962C8B-B14F-4D97-AF65-F5344CB8AC3E}">
        <p14:creationId xmlns:p14="http://schemas.microsoft.com/office/powerpoint/2010/main" val="312886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BD10265F-D7BA-41C1-983B-603105F4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24" y="1636667"/>
            <a:ext cx="7216140" cy="20320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xmlns="" id="{E9DEB832-6658-429A-AC95-818F328DA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031"/>
          <a:stretch/>
        </p:blipFill>
        <p:spPr>
          <a:xfrm>
            <a:off x="3107855" y="497205"/>
            <a:ext cx="1980095" cy="116395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DA5F1C85-B4FE-4A4F-9A2F-18F3DD7A9B7F}"/>
              </a:ext>
            </a:extLst>
          </p:cNvPr>
          <p:cNvSpPr/>
          <p:nvPr/>
        </p:nvSpPr>
        <p:spPr>
          <a:xfrm>
            <a:off x="1543155" y="2432805"/>
            <a:ext cx="4814101" cy="252338"/>
          </a:xfrm>
          <a:prstGeom prst="rect">
            <a:avLst/>
          </a:prstGeom>
          <a:solidFill>
            <a:srgbClr val="FBBBBD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2"/>
          <p:cNvSpPr txBox="1">
            <a:spLocks noGrp="1"/>
          </p:cNvSpPr>
          <p:nvPr>
            <p:ph type="title"/>
          </p:nvPr>
        </p:nvSpPr>
        <p:spPr>
          <a:xfrm>
            <a:off x="620325" y="1517025"/>
            <a:ext cx="4045200" cy="13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412" name="Google Shape;412;p42"/>
          <p:cNvSpPr txBox="1">
            <a:spLocks noGrp="1"/>
          </p:cNvSpPr>
          <p:nvPr>
            <p:ph type="subTitle" idx="1"/>
          </p:nvPr>
        </p:nvSpPr>
        <p:spPr>
          <a:xfrm>
            <a:off x="752325" y="2988675"/>
            <a:ext cx="37812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Y</a:t>
            </a:r>
            <a:r>
              <a:rPr lang="en" sz="2000" dirty="0"/>
              <a:t>our student’s book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p. </a:t>
            </a:r>
            <a:r>
              <a:rPr lang="en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25</a:t>
            </a:r>
            <a:r>
              <a:rPr lang="en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endParaRPr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4" name="Google Shape;414;p42"/>
          <p:cNvSpPr/>
          <p:nvPr/>
        </p:nvSpPr>
        <p:spPr>
          <a:xfrm rot="5011839">
            <a:off x="5259476" y="177837"/>
            <a:ext cx="13099" cy="1395461"/>
          </a:xfrm>
          <a:custGeom>
            <a:avLst/>
            <a:gdLst/>
            <a:ahLst/>
            <a:cxnLst/>
            <a:rect l="l" t="t" r="r" b="b"/>
            <a:pathLst>
              <a:path w="524" h="101282" extrusionOk="0">
                <a:moveTo>
                  <a:pt x="262" y="1"/>
                </a:moveTo>
                <a:cubicBezTo>
                  <a:pt x="131" y="1"/>
                  <a:pt x="0" y="90"/>
                  <a:pt x="0" y="269"/>
                </a:cubicBezTo>
                <a:lnTo>
                  <a:pt x="0" y="101019"/>
                </a:lnTo>
                <a:cubicBezTo>
                  <a:pt x="0" y="101162"/>
                  <a:pt x="107" y="101281"/>
                  <a:pt x="262" y="101281"/>
                </a:cubicBezTo>
                <a:cubicBezTo>
                  <a:pt x="405" y="101281"/>
                  <a:pt x="524" y="101162"/>
                  <a:pt x="524" y="101019"/>
                </a:cubicBezTo>
                <a:lnTo>
                  <a:pt x="524" y="269"/>
                </a:lnTo>
                <a:cubicBezTo>
                  <a:pt x="524" y="90"/>
                  <a:pt x="393" y="1"/>
                  <a:pt x="262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F947268-9B06-45AD-91DA-3765A27EB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60" y="1043940"/>
            <a:ext cx="2902006" cy="3520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0565379"/>
      </p:ext>
    </p:extLst>
  </p:cSld>
  <p:clrMapOvr>
    <a:masterClrMapping/>
  </p:clrMapOvr>
</p:sld>
</file>

<file path=ppt/theme/theme1.xml><?xml version="1.0" encoding="utf-8"?>
<a:theme xmlns:a="http://schemas.openxmlformats.org/drawingml/2006/main" name="Story Theme Card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768"/>
      </a:accent1>
      <a:accent2>
        <a:srgbClr val="12889B"/>
      </a:accent2>
      <a:accent3>
        <a:srgbClr val="7BDAD6"/>
      </a:accent3>
      <a:accent4>
        <a:srgbClr val="FEC200"/>
      </a:accent4>
      <a:accent5>
        <a:srgbClr val="EB7B24"/>
      </a:accent5>
      <a:accent6>
        <a:srgbClr val="CC2225"/>
      </a:accent6>
      <a:hlink>
        <a:srgbClr val="7BD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335</Words>
  <Application>Microsoft Office PowerPoint</Application>
  <PresentationFormat>On-screen Show (16:9)</PresentationFormat>
  <Paragraphs>58</Paragraphs>
  <Slides>19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Amaranth</vt:lpstr>
      <vt:lpstr>Times New Roman</vt:lpstr>
      <vt:lpstr>Arial Narrow</vt:lpstr>
      <vt:lpstr>Livvic</vt:lpstr>
      <vt:lpstr>ABeeZee</vt:lpstr>
      <vt:lpstr>Wingdings</vt:lpstr>
      <vt:lpstr>Roboto Condensed Light</vt:lpstr>
      <vt:lpstr>Story Theme Cards by Slidesgo</vt:lpstr>
      <vt:lpstr>Unit 4 I Wonder What Happened  Language in Context + Conversation</vt:lpstr>
      <vt:lpstr>Lesson Objectives</vt:lpstr>
      <vt:lpstr>Open</vt:lpstr>
      <vt:lpstr>Language in Context</vt:lpstr>
      <vt:lpstr>PowerPoint Presentation</vt:lpstr>
      <vt:lpstr>Listen and write what happened</vt:lpstr>
      <vt:lpstr>PowerPoint Presentation</vt:lpstr>
      <vt:lpstr>PowerPoint Presentation</vt:lpstr>
      <vt:lpstr>Open</vt:lpstr>
      <vt:lpstr>Listen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Turn</vt:lpstr>
      <vt:lpstr>Homework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Theme Cards</dc:title>
  <dc:creator>ام الوليد</dc:creator>
  <cp:lastModifiedBy>pc</cp:lastModifiedBy>
  <cp:revision>31</cp:revision>
  <dcterms:modified xsi:type="dcterms:W3CDTF">2023-03-19T12:07:59Z</dcterms:modified>
</cp:coreProperties>
</file>